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89" r:id="rId4"/>
    <p:sldId id="257" r:id="rId5"/>
    <p:sldId id="304" r:id="rId6"/>
    <p:sldId id="262" r:id="rId7"/>
    <p:sldId id="258" r:id="rId8"/>
    <p:sldId id="287" r:id="rId9"/>
    <p:sldId id="283" r:id="rId10"/>
    <p:sldId id="264" r:id="rId11"/>
    <p:sldId id="296" r:id="rId12"/>
    <p:sldId id="309" r:id="rId13"/>
    <p:sldId id="297" r:id="rId14"/>
    <p:sldId id="307" r:id="rId15"/>
    <p:sldId id="314" r:id="rId16"/>
    <p:sldId id="293" r:id="rId17"/>
    <p:sldId id="294" r:id="rId18"/>
    <p:sldId id="269" r:id="rId19"/>
    <p:sldId id="298" r:id="rId20"/>
    <p:sldId id="273" r:id="rId21"/>
    <p:sldId id="275" r:id="rId22"/>
    <p:sldId id="305" r:id="rId23"/>
    <p:sldId id="300" r:id="rId24"/>
    <p:sldId id="316" r:id="rId25"/>
    <p:sldId id="315" r:id="rId26"/>
    <p:sldId id="301" r:id="rId27"/>
    <p:sldId id="261" r:id="rId28"/>
    <p:sldId id="303" r:id="rId29"/>
    <p:sldId id="292" r:id="rId30"/>
    <p:sldId id="311" r:id="rId31"/>
    <p:sldId id="265" r:id="rId32"/>
    <p:sldId id="270" r:id="rId33"/>
    <p:sldId id="263" r:id="rId3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9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9099" autoAdjust="0"/>
  </p:normalViewPr>
  <p:slideViewPr>
    <p:cSldViewPr snapToGrid="0">
      <p:cViewPr varScale="1">
        <p:scale>
          <a:sx n="51" d="100"/>
          <a:sy n="51" d="100"/>
        </p:scale>
        <p:origin x="-102" y="-23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7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BDBBA-9788-460E-82CD-8147560D56A4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1B4-45BA-44BC-9C7E-6646BF119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57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14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2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87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762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2001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049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006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606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553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062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98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46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185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797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1671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0011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915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833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635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9868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75F7-77D2-42BF-B7D2-590C647175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59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12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066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45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38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A04386-0C95-457C-B349-B83D60AD04FB}" type="slidenum">
              <a:rPr lang="en-US" altLang="ru-RU" sz="1200"/>
              <a:pPr/>
              <a:t>5</a:t>
            </a:fld>
            <a:endParaRPr lang="en-US" altLang="ru-RU" sz="1200"/>
          </a:p>
        </p:txBody>
      </p:sp>
    </p:spTree>
    <p:extLst>
      <p:ext uri="{BB962C8B-B14F-4D97-AF65-F5344CB8AC3E}">
        <p14:creationId xmlns="" xmlns:p14="http://schemas.microsoft.com/office/powerpoint/2010/main" val="270398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66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90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66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11B4-45BA-44BC-9C7E-6646BF1199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90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1618BC5-DF37-48F4-B89E-DBDE376049F6}" type="slidenum">
              <a:rPr lang="it-IT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.png"/><Relationship Id="rId4" Type="http://schemas.openxmlformats.org/officeDocument/2006/relationships/image" Target="../media/image6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2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67946" y="2299229"/>
            <a:ext cx="9071640" cy="484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 sz="3200" b="1" dirty="0" smtClean="0">
              <a:latin typeface="Arial"/>
            </a:endParaRPr>
          </a:p>
          <a:p>
            <a:r>
              <a:rPr lang="it-IT" sz="3200" b="1" dirty="0" smtClean="0">
                <a:latin typeface="Arial"/>
              </a:rPr>
              <a:t>Fedotovich </a:t>
            </a:r>
            <a:r>
              <a:rPr lang="it-IT" sz="3200" b="1" dirty="0" smtClean="0">
                <a:latin typeface="Arial"/>
              </a:rPr>
              <a:t>G.V.</a:t>
            </a:r>
            <a:endParaRPr dirty="0"/>
          </a:p>
          <a:p>
            <a:endParaRPr dirty="0"/>
          </a:p>
          <a:p>
            <a:r>
              <a:rPr lang="it-IT" sz="2200" dirty="0">
                <a:latin typeface="Arial"/>
              </a:rPr>
              <a:t>On behalf of CMD-3 </a:t>
            </a:r>
            <a:r>
              <a:rPr lang="it-IT" sz="2200" dirty="0" smtClean="0">
                <a:latin typeface="Arial"/>
              </a:rPr>
              <a:t>collaboration</a:t>
            </a:r>
            <a:endParaRPr dirty="0"/>
          </a:p>
          <a:p>
            <a:r>
              <a:rPr lang="it-IT" sz="2200" i="1" dirty="0">
                <a:latin typeface="Arial"/>
              </a:rPr>
              <a:t>Budker Institute of Nuclear Physics</a:t>
            </a:r>
            <a:endParaRPr dirty="0"/>
          </a:p>
          <a:p>
            <a:r>
              <a:rPr lang="it-IT" sz="2200" i="1" dirty="0">
                <a:latin typeface="Arial"/>
              </a:rPr>
              <a:t>Novosibirsk State University</a:t>
            </a:r>
            <a:endParaRPr dirty="0"/>
          </a:p>
          <a:p>
            <a:endParaRPr dirty="0"/>
          </a:p>
          <a:p>
            <a:r>
              <a:rPr lang="en-US" sz="32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                               </a:t>
            </a:r>
          </a:p>
          <a:p>
            <a:endParaRPr lang="en-US" sz="320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32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r>
              <a:rPr lang="en-US" sz="32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                           </a:t>
            </a:r>
            <a:r>
              <a:rPr lang="en-US" sz="32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phipsi</a:t>
            </a:r>
            <a:r>
              <a:rPr lang="it-IT" sz="3200" dirty="0" smtClean="0">
                <a:latin typeface="Comic Sans MS" panose="030F0702030302020204" pitchFamily="66" charset="0"/>
              </a:rPr>
              <a:t>15, </a:t>
            </a:r>
            <a:endParaRPr lang="it-IT" sz="3200" dirty="0" smtClean="0">
              <a:latin typeface="Comic Sans MS" panose="030F0702030302020204" pitchFamily="66" charset="0"/>
            </a:endParaRPr>
          </a:p>
          <a:p>
            <a:r>
              <a:rPr lang="it-IT" sz="3200" dirty="0" smtClean="0">
                <a:latin typeface="Comic Sans MS" panose="030F0702030302020204" pitchFamily="66" charset="0"/>
              </a:rPr>
              <a:t> </a:t>
            </a:r>
            <a:r>
              <a:rPr lang="it-IT" sz="3200" dirty="0" smtClean="0">
                <a:latin typeface="Comic Sans MS" panose="030F0702030302020204" pitchFamily="66" charset="0"/>
              </a:rPr>
              <a:t>                                      USTC, </a:t>
            </a:r>
            <a:r>
              <a:rPr lang="it-IT" sz="3200" dirty="0" smtClean="0">
                <a:latin typeface="Comic Sans MS" panose="030F0702030302020204" pitchFamily="66" charset="0"/>
              </a:rPr>
              <a:t>Hefei</a:t>
            </a:r>
            <a:r>
              <a:rPr lang="it-IT" sz="3200" dirty="0" smtClean="0">
                <a:latin typeface="Comic Sans MS" panose="030F0702030302020204" pitchFamily="66" charset="0"/>
              </a:rPr>
              <a:t>, China</a:t>
            </a:r>
          </a:p>
          <a:p>
            <a:r>
              <a:rPr lang="it-IT" sz="3200" dirty="0" smtClean="0">
                <a:latin typeface="Comic Sans MS" panose="030F0702030302020204" pitchFamily="66" charset="0"/>
              </a:rPr>
              <a:t>                                       23 – 26 September </a:t>
            </a:r>
            <a:endParaRPr sz="3200" dirty="0" smtClean="0">
              <a:latin typeface="Comic Sans MS" panose="030F0702030302020204" pitchFamily="66" charset="0"/>
            </a:endParaRPr>
          </a:p>
          <a:p>
            <a:endParaRPr dirty="0"/>
          </a:p>
          <a:p>
            <a:endParaRPr dirty="0"/>
          </a:p>
        </p:txBody>
      </p:sp>
      <p:sp>
        <p:nvSpPr>
          <p:cNvPr id="41" name="TextShape 3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15DADEA0-B244-4E34-9CBF-CA3214BCB671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1</a:t>
            </a:fld>
            <a:endParaRPr/>
          </a:p>
        </p:txBody>
      </p:sp>
      <p:sp>
        <p:nvSpPr>
          <p:cNvPr id="42" name="Line 4"/>
          <p:cNvSpPr/>
          <p:nvPr/>
        </p:nvSpPr>
        <p:spPr>
          <a:xfrm>
            <a:off x="38880" y="4680000"/>
            <a:ext cx="9432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43" name="Line 5"/>
          <p:cNvSpPr/>
          <p:nvPr/>
        </p:nvSpPr>
        <p:spPr>
          <a:xfrm>
            <a:off x="360000" y="1728000"/>
            <a:ext cx="0" cy="38160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44" name="CustomShape 6"/>
          <p:cNvSpPr/>
          <p:nvPr/>
        </p:nvSpPr>
        <p:spPr>
          <a:xfrm>
            <a:off x="252000" y="4572000"/>
            <a:ext cx="216000" cy="216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7"/>
          <p:cNvSpPr/>
          <p:nvPr/>
        </p:nvSpPr>
        <p:spPr>
          <a:xfrm>
            <a:off x="0" y="0"/>
            <a:ext cx="10080000" cy="2088001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4400" b="1" dirty="0" smtClean="0">
                <a:solidFill>
                  <a:srgbClr val="FFFFFF"/>
                </a:solidFill>
                <a:latin typeface="Comic Sans MS" pitchFamily="66" charset="0"/>
              </a:rPr>
              <a:t>Overview CMD-3 </a:t>
            </a:r>
            <a:r>
              <a:rPr lang="it-IT" sz="4400" b="1" dirty="0">
                <a:solidFill>
                  <a:srgbClr val="FFFFFF"/>
                </a:solidFill>
                <a:latin typeface="Comic Sans MS" pitchFamily="66" charset="0"/>
              </a:rPr>
              <a:t>results </a:t>
            </a:r>
            <a:r>
              <a:rPr lang="it-IT" sz="4400" b="1" dirty="0" smtClean="0">
                <a:solidFill>
                  <a:srgbClr val="FFFFFF"/>
                </a:solidFill>
                <a:latin typeface="Comic Sans MS" pitchFamily="66" charset="0"/>
              </a:rPr>
              <a:t>at </a:t>
            </a:r>
          </a:p>
          <a:p>
            <a:pPr algn="ctr"/>
            <a:r>
              <a:rPr lang="it-IT" sz="4400" b="1" dirty="0" smtClean="0">
                <a:solidFill>
                  <a:srgbClr val="FFFFFF"/>
                </a:solidFill>
                <a:latin typeface="Comic Sans MS" pitchFamily="66" charset="0"/>
              </a:rPr>
              <a:t>e+e- collider VEPP-2000</a:t>
            </a:r>
            <a:endParaRPr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4A333AE2-5565-4812-83AA-2CF9057CC613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10</a:t>
            </a:fld>
            <a:endParaRPr/>
          </a:p>
        </p:txBody>
      </p:sp>
      <p:sp>
        <p:nvSpPr>
          <p:cNvPr id="469" name="CustomShape 4"/>
          <p:cNvSpPr/>
          <p:nvPr/>
        </p:nvSpPr>
        <p:spPr>
          <a:xfrm>
            <a:off x="7308360" y="1986480"/>
            <a:ext cx="1021320" cy="5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9"/>
          <p:cNvSpPr/>
          <p:nvPr/>
        </p:nvSpPr>
        <p:spPr>
          <a:xfrm>
            <a:off x="5922852" y="4889151"/>
            <a:ext cx="1409281" cy="681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rgbClr val="C00000"/>
                </a:solidFill>
                <a:latin typeface="Comic Sans MS" pitchFamily="66" charset="0"/>
              </a:rPr>
              <a:t>by energy deposition</a:t>
            </a:r>
            <a:endParaRPr sz="2000" dirty="0">
              <a:latin typeface="Comic Sans MS" pitchFamily="66" charset="0"/>
            </a:endParaRPr>
          </a:p>
        </p:txBody>
      </p:sp>
      <p:sp>
        <p:nvSpPr>
          <p:cNvPr id="477" name="CustomShape 12"/>
          <p:cNvSpPr/>
          <p:nvPr/>
        </p:nvSpPr>
        <p:spPr>
          <a:xfrm>
            <a:off x="6736860" y="1233572"/>
            <a:ext cx="1313280" cy="457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strike="noStrike" dirty="0">
                <a:solidFill>
                  <a:srgbClr val="002060"/>
                </a:solidFill>
                <a:latin typeface="Comic Sans MS" pitchFamily="66" charset="0"/>
              </a:rPr>
              <a:t>2013 </a:t>
            </a:r>
            <a:r>
              <a:rPr lang="it-IT" sz="2000" strike="noStrike" dirty="0" smtClean="0">
                <a:solidFill>
                  <a:srgbClr val="002060"/>
                </a:solidFill>
                <a:latin typeface="Comic Sans MS" pitchFamily="66" charset="0"/>
              </a:rPr>
              <a:t>data</a:t>
            </a:r>
            <a:endParaRPr dirty="0">
              <a:latin typeface="Comic Sans MS" pitchFamily="66" charset="0"/>
            </a:endParaRPr>
          </a:p>
        </p:txBody>
      </p:sp>
      <p:sp>
        <p:nvSpPr>
          <p:cNvPr id="478" name="CustomShape 13"/>
          <p:cNvSpPr/>
          <p:nvPr/>
        </p:nvSpPr>
        <p:spPr>
          <a:xfrm>
            <a:off x="755640" y="2509560"/>
            <a:ext cx="1372680" cy="90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15"/>
          <p:cNvSpPr/>
          <p:nvPr/>
        </p:nvSpPr>
        <p:spPr>
          <a:xfrm>
            <a:off x="7693560" y="3916017"/>
            <a:ext cx="1272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Work in progress</a:t>
            </a:r>
            <a:endParaRPr sz="2000" dirty="0">
              <a:latin typeface="Comic Sans MS" pitchFamily="66" charset="0"/>
            </a:endParaRPr>
          </a:p>
        </p:txBody>
      </p:sp>
      <p:sp>
        <p:nvSpPr>
          <p:cNvPr id="485" name="CustomShape 19"/>
          <p:cNvSpPr/>
          <p:nvPr/>
        </p:nvSpPr>
        <p:spPr>
          <a:xfrm>
            <a:off x="0" y="0"/>
            <a:ext cx="8974667" cy="5976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+</a:t>
            </a:r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- </a:t>
            </a:r>
            <a:r>
              <a:rPr lang="it-IT" sz="3600" dirty="0">
                <a:solidFill>
                  <a:schemeClr val="bg1"/>
                </a:solidFill>
                <a:latin typeface="Standard Symbols L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sym typeface="Symbol"/>
              </a:rPr>
              <a:t>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 </a:t>
            </a:r>
            <a:r>
              <a:rPr lang="it-IT" sz="3600" dirty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+</a:t>
            </a:r>
            <a:r>
              <a:rPr lang="it-IT" sz="3600" dirty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-</a:t>
            </a:r>
            <a:r>
              <a:rPr lang="it-IT" sz="3600" dirty="0" smtClean="0">
                <a:solidFill>
                  <a:schemeClr val="bg1"/>
                </a:solidFill>
                <a:latin typeface="Arial"/>
                <a:ea typeface="Standard Symbols L"/>
              </a:rPr>
              <a:t> preliminary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51421" y="6875109"/>
            <a:ext cx="10132046" cy="769441"/>
          </a:xfrm>
          <a:prstGeom prst="rect">
            <a:avLst/>
          </a:prstGeom>
          <a:solidFill>
            <a:srgbClr val="D3F9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</a:rPr>
              <a:t>Analysis of this process will be presented in detail  by F. </a:t>
            </a:r>
            <a:r>
              <a:rPr lang="en-US" sz="2200" dirty="0" err="1" smtClean="0">
                <a:solidFill>
                  <a:srgbClr val="C00000"/>
                </a:solidFill>
                <a:latin typeface="Comic Sans MS" pitchFamily="66" charset="0"/>
              </a:rPr>
              <a:t>Ignatov</a:t>
            </a: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</a:rPr>
              <a:t>You are welcome</a:t>
            </a:r>
            <a:endParaRPr lang="ru-RU" sz="2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297809">
            <a:off x="3730818" y="2960436"/>
            <a:ext cx="6734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PRELIMINARY</a:t>
            </a:r>
            <a:endParaRPr lang="ru-RU" sz="7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CustomShape 12"/>
          <p:cNvSpPr/>
          <p:nvPr/>
        </p:nvSpPr>
        <p:spPr>
          <a:xfrm>
            <a:off x="6080220" y="910299"/>
            <a:ext cx="1313280" cy="457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strike="noStrike" dirty="0">
                <a:solidFill>
                  <a:srgbClr val="002060"/>
                </a:solidFill>
                <a:latin typeface="Comic Sans MS" pitchFamily="66" charset="0"/>
              </a:rPr>
              <a:t>2013 </a:t>
            </a:r>
            <a:r>
              <a:rPr lang="it-IT" sz="2000" strike="noStrike" dirty="0" smtClean="0">
                <a:solidFill>
                  <a:srgbClr val="002060"/>
                </a:solidFill>
                <a:latin typeface="Comic Sans MS" pitchFamily="66" charset="0"/>
              </a:rPr>
              <a:t>data</a:t>
            </a:r>
            <a:endParaRPr dirty="0">
              <a:latin typeface="Comic Sans MS" pitchFamily="66" charset="0"/>
            </a:endParaRPr>
          </a:p>
        </p:txBody>
      </p:sp>
      <p:sp>
        <p:nvSpPr>
          <p:cNvPr id="27" name="CustomShape 14"/>
          <p:cNvSpPr/>
          <p:nvPr/>
        </p:nvSpPr>
        <p:spPr>
          <a:xfrm>
            <a:off x="4257808" y="874565"/>
            <a:ext cx="1372680" cy="903960"/>
          </a:xfrm>
          <a:prstGeom prst="rect">
            <a:avLst/>
          </a:prstGeom>
          <a:blipFill>
            <a:blip r:embed="rId3" cstate="print"/>
            <a:stretch>
              <a:fillRect r="-8422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292934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28" name="CustomShape 8"/>
          <p:cNvSpPr/>
          <p:nvPr/>
        </p:nvSpPr>
        <p:spPr>
          <a:xfrm>
            <a:off x="4446146" y="2484915"/>
            <a:ext cx="1862867" cy="377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by momentum</a:t>
            </a:r>
            <a:endParaRPr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CustomShape 9"/>
          <p:cNvSpPr/>
          <p:nvPr/>
        </p:nvSpPr>
        <p:spPr>
          <a:xfrm>
            <a:off x="8212002" y="4462401"/>
            <a:ext cx="1409281" cy="681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rgbClr val="C00000"/>
                </a:solidFill>
                <a:latin typeface="Comic Sans MS" pitchFamily="66" charset="0"/>
              </a:rPr>
              <a:t>by energy deposition</a:t>
            </a:r>
            <a:endParaRPr sz="2000" dirty="0">
              <a:latin typeface="Comic Sans MS" pitchFamily="66" charset="0"/>
            </a:endParaRPr>
          </a:p>
        </p:txBody>
      </p:sp>
      <p:sp>
        <p:nvSpPr>
          <p:cNvPr id="30" name="CustomShape 15"/>
          <p:cNvSpPr/>
          <p:nvPr/>
        </p:nvSpPr>
        <p:spPr>
          <a:xfrm>
            <a:off x="8338547" y="3653807"/>
            <a:ext cx="1272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Work in progress</a:t>
            </a:r>
            <a:endParaRPr sz="2000" dirty="0">
              <a:latin typeface="Comic Sans MS" pitchFamily="66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96" r="9272"/>
          <a:stretch/>
        </p:blipFill>
        <p:spPr>
          <a:xfrm>
            <a:off x="689381" y="716864"/>
            <a:ext cx="9391244" cy="6139097"/>
          </a:xfrm>
          <a:prstGeom prst="rect">
            <a:avLst/>
          </a:prstGeom>
        </p:spPr>
      </p:pic>
      <p:sp>
        <p:nvSpPr>
          <p:cNvPr id="37" name="CustomShape 12"/>
          <p:cNvSpPr/>
          <p:nvPr/>
        </p:nvSpPr>
        <p:spPr>
          <a:xfrm>
            <a:off x="5332449" y="818094"/>
            <a:ext cx="2934473" cy="457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strike="noStrike" dirty="0">
                <a:solidFill>
                  <a:srgbClr val="002060"/>
                </a:solidFill>
                <a:latin typeface="Comic Sans MS" pitchFamily="66" charset="0"/>
              </a:rPr>
              <a:t>2013 </a:t>
            </a:r>
            <a:r>
              <a:rPr lang="it-IT" sz="2000" strike="noStrike" dirty="0" smtClean="0">
                <a:solidFill>
                  <a:srgbClr val="002060"/>
                </a:solidFill>
                <a:latin typeface="Comic Sans MS" pitchFamily="66" charset="0"/>
              </a:rPr>
              <a:t>data (9.4</a:t>
            </a:r>
            <a:r>
              <a:rPr lang="en-US" sz="2000" strike="noStrike" dirty="0" smtClean="0">
                <a:solidFill>
                  <a:srgbClr val="002060"/>
                </a:solidFill>
                <a:latin typeface="Comic Sans MS" pitchFamily="66" charset="0"/>
              </a:rPr>
              <a:t> pb</a:t>
            </a:r>
            <a:r>
              <a:rPr lang="en-US" sz="2000" strike="noStrike" baseline="30000" dirty="0" smtClean="0">
                <a:solidFill>
                  <a:srgbClr val="002060"/>
                </a:solidFill>
                <a:latin typeface="Comic Sans MS" pitchFamily="66" charset="0"/>
              </a:rPr>
              <a:t>-1</a:t>
            </a:r>
            <a:r>
              <a:rPr lang="en-US" sz="2000" strike="noStrike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dirty="0">
              <a:latin typeface="Comic Sans MS" pitchFamily="66" charset="0"/>
            </a:endParaRPr>
          </a:p>
        </p:txBody>
      </p:sp>
      <p:sp>
        <p:nvSpPr>
          <p:cNvPr id="39" name="CustomShape 9"/>
          <p:cNvSpPr/>
          <p:nvPr/>
        </p:nvSpPr>
        <p:spPr>
          <a:xfrm>
            <a:off x="8583653" y="4348741"/>
            <a:ext cx="1409281" cy="681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rgbClr val="C00000"/>
                </a:solidFill>
                <a:latin typeface="Comic Sans MS" pitchFamily="66" charset="0"/>
              </a:rPr>
              <a:t>by energy deposition</a:t>
            </a:r>
            <a:endParaRPr sz="2000" dirty="0">
              <a:latin typeface="Comic Sans MS" pitchFamily="66" charset="0"/>
            </a:endParaRPr>
          </a:p>
        </p:txBody>
      </p:sp>
      <p:sp>
        <p:nvSpPr>
          <p:cNvPr id="40" name="CustomShape 15"/>
          <p:cNvSpPr/>
          <p:nvPr/>
        </p:nvSpPr>
        <p:spPr>
          <a:xfrm>
            <a:off x="8358303" y="3044738"/>
            <a:ext cx="1272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Work in progress</a:t>
            </a:r>
            <a:endParaRPr sz="2000" dirty="0">
              <a:latin typeface="Comic Sans MS" pitchFamily="66" charset="0"/>
            </a:endParaRPr>
          </a:p>
        </p:txBody>
      </p:sp>
      <p:sp>
        <p:nvSpPr>
          <p:cNvPr id="41" name="CustomShape 8"/>
          <p:cNvSpPr/>
          <p:nvPr/>
        </p:nvSpPr>
        <p:spPr>
          <a:xfrm>
            <a:off x="5042983" y="5521318"/>
            <a:ext cx="1862867" cy="377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by momentum</a:t>
            </a:r>
            <a:endParaRPr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4" t="6251" r="2876"/>
          <a:stretch/>
        </p:blipFill>
        <p:spPr>
          <a:xfrm>
            <a:off x="-4380" y="1651832"/>
            <a:ext cx="4909867" cy="3322519"/>
          </a:xfrm>
          <a:prstGeom prst="rect">
            <a:avLst/>
          </a:prstGeom>
        </p:spPr>
      </p:pic>
      <p:sp>
        <p:nvSpPr>
          <p:cNvPr id="43" name="CustomShape 14"/>
          <p:cNvSpPr/>
          <p:nvPr/>
        </p:nvSpPr>
        <p:spPr>
          <a:xfrm>
            <a:off x="1040527" y="1755375"/>
            <a:ext cx="1372680" cy="903960"/>
          </a:xfrm>
          <a:prstGeom prst="rect">
            <a:avLst/>
          </a:prstGeom>
          <a:blipFill>
            <a:blip r:embed="rId3" cstate="print"/>
            <a:stretch>
              <a:fillRect r="-8422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292934"/>
                </a:solidFill>
                <a:latin typeface="Arial"/>
              </a:rPr>
              <a:t> </a:t>
            </a:r>
            <a:endParaRPr/>
          </a:p>
        </p:txBody>
      </p:sp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6413" y="3737892"/>
            <a:ext cx="3105337" cy="584775"/>
          </a:xfrm>
          <a:prstGeom prst="rect">
            <a:avLst/>
          </a:prstGeom>
          <a:solidFill>
            <a:srgbClr val="D3F9FB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Fit: (-0.4 </a:t>
            </a:r>
            <a:r>
              <a:rPr lang="en-US" sz="1600" dirty="0" smtClean="0">
                <a:sym typeface="Symbol" panose="05050102010706020507" pitchFamily="18" charset="2"/>
              </a:rPr>
              <a:t> 0.5)%</a:t>
            </a:r>
          </a:p>
          <a:p>
            <a:pPr algn="ctr"/>
            <a:r>
              <a:rPr lang="en-US" sz="1600" dirty="0" smtClean="0">
                <a:sym typeface="Symbol" panose="05050102010706020507" pitchFamily="18" charset="2"/>
              </a:rPr>
              <a:t>Only statistical errors are shown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 rot="19000910">
            <a:off x="5098070" y="2729902"/>
            <a:ext cx="5287903" cy="120977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7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dX_Charged_Ka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208" y="1917562"/>
            <a:ext cx="7251543" cy="4666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1627"/>
            <a:ext cx="9127671" cy="712460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Study of the process 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K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+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-</a:t>
            </a:r>
            <a:endParaRPr lang="en-US" sz="40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9460" y="6442234"/>
            <a:ext cx="4937760" cy="1117441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1004 – 1060 MeV: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25 energy points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Luminosity integral 5.9 pb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8" y="800120"/>
            <a:ext cx="10080625" cy="1117441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process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→ K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has been study at energies around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 meson mass. Events selection is based on information about average energy losses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/dx in DC and the average momentum of pair tracks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1627"/>
            <a:ext cx="9127671" cy="712460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K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+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-</a:t>
            </a:r>
            <a:endParaRPr lang="en-US" sz="40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2291" t="53479" r="9553" b="645"/>
          <a:stretch/>
        </p:blipFill>
        <p:spPr>
          <a:xfrm>
            <a:off x="1315616" y="970472"/>
            <a:ext cx="7388351" cy="4536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65060"/>
            <a:ext cx="10080625" cy="1732994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measured cross section of the process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→ K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together with the results from CMD-2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BaBar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shown near </a:t>
            </a:r>
            <a:r>
              <a:rPr lang="en-US" sz="2200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-meson mass energy. The systematic error is of about 2.5%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Analysis of this process will be presented in detail 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on poster session                   by E. Kozyrev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You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are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welcome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3118" y="1671943"/>
            <a:ext cx="25813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 rot="20503844" flipH="1">
            <a:off x="4363897" y="3143385"/>
            <a:ext cx="1742937" cy="400110"/>
          </a:xfrm>
          <a:prstGeom prst="rect">
            <a:avLst/>
          </a:prstGeom>
          <a:solidFill>
            <a:srgbClr val="D3F9FB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Interference between </a:t>
            </a:r>
            <a:r>
              <a:rPr lang="en-US" sz="1000" dirty="0" smtClean="0">
                <a:sym typeface="Symbol" panose="05050102010706020507" pitchFamily="18" charset="2"/>
              </a:rPr>
              <a:t> with </a:t>
            </a:r>
          </a:p>
          <a:p>
            <a:r>
              <a:rPr lang="en-US" sz="1000" dirty="0" smtClean="0">
                <a:sym typeface="Symbol" panose="05050102010706020507" pitchFamily="18" charset="2"/>
              </a:rPr>
              <a:t>mainly  &amp;  resonances</a:t>
            </a:r>
            <a:r>
              <a:rPr lang="en-US" sz="1000" dirty="0" smtClean="0"/>
              <a:t> </a:t>
            </a:r>
            <a:endParaRPr lang="ru-RU" sz="1000" dirty="0"/>
          </a:p>
        </p:txBody>
      </p:sp>
      <p:cxnSp>
        <p:nvCxnSpPr>
          <p:cNvPr id="10" name="Straight Arrow Connector 8"/>
          <p:cNvCxnSpPr/>
          <p:nvPr/>
        </p:nvCxnSpPr>
        <p:spPr>
          <a:xfrm flipH="1">
            <a:off x="4134697" y="2970101"/>
            <a:ext cx="2931121" cy="95645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29125" y="2565711"/>
            <a:ext cx="32042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</a:t>
            </a:r>
            <a:r>
              <a:rPr lang="en-US" sz="2000" baseline="-25000" dirty="0" err="1" smtClean="0">
                <a:sym typeface="Symbol" panose="05050102010706020507" pitchFamily="18" charset="2"/>
              </a:rPr>
              <a:t>nr</a:t>
            </a:r>
            <a:r>
              <a:rPr lang="en-US" sz="2000" dirty="0" smtClean="0">
                <a:sym typeface="Symbol" panose="05050102010706020507" pitchFamily="18" charset="2"/>
              </a:rPr>
              <a:t> = 10[(fit) - ()], </a:t>
            </a:r>
            <a:r>
              <a:rPr lang="en-US" sz="2000" dirty="0" err="1" smtClean="0">
                <a:sym typeface="Symbol" panose="05050102010706020507" pitchFamily="18" charset="2"/>
              </a:rPr>
              <a:t>nb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 rot="19722741">
            <a:off x="2237966" y="1949316"/>
            <a:ext cx="3263925" cy="77888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3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e2KLKSCM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6" y="1212274"/>
            <a:ext cx="6449787" cy="3587146"/>
          </a:xfrm>
          <a:prstGeom prst="rect">
            <a:avLst/>
          </a:prstGeom>
        </p:spPr>
      </p:pic>
      <p:pic>
        <p:nvPicPr>
          <p:cNvPr id="6" name="Picture 5" descr="XS_KLKS_HIGH_EXPs_LogSc.png"/>
          <p:cNvPicPr>
            <a:picLocks noChangeAspect="1"/>
          </p:cNvPicPr>
          <p:nvPr/>
        </p:nvPicPr>
        <p:blipFill>
          <a:blip r:embed="rId4" cstate="print"/>
          <a:srcRect t="8734" r="9205"/>
          <a:stretch>
            <a:fillRect/>
          </a:stretch>
        </p:blipFill>
        <p:spPr>
          <a:xfrm>
            <a:off x="4278086" y="4367756"/>
            <a:ext cx="5759338" cy="3192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2174" y="5492531"/>
            <a:ext cx="2688167" cy="148677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CMD-3 (Preliminary)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CMD-2</a:t>
            </a:r>
          </a:p>
          <a:p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SND</a:t>
            </a:r>
          </a:p>
          <a:p>
            <a:r>
              <a:rPr lang="en-US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BaBar</a:t>
            </a:r>
            <a:endParaRPr lang="en-US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DM1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38" y="750149"/>
            <a:ext cx="6008914" cy="471110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process is studied using decay K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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9375" y="1702711"/>
            <a:ext cx="3911250" cy="1455995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1004 – 1060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25 energy points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Luminosity integral 5.9 pb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Systematic error is 2 – 3 %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61" y="4654042"/>
            <a:ext cx="4220449" cy="2871767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 agreement with all previous results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1100 – 2000 MeV: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54 energy points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Luminosity integral 32.1 pb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1889 events with fully  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reconstructed 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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1627"/>
            <a:ext cx="9127671" cy="712460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K</a:t>
            </a:r>
            <a:r>
              <a:rPr lang="en-US" sz="4000" baseline="-25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L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4000" baseline="-25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S</a:t>
            </a:r>
            <a:endParaRPr lang="en-US" sz="4000" baseline="-25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3165" y="3105809"/>
            <a:ext cx="25813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 panose="05050102010706020507" pitchFamily="18" charset="2"/>
              </a:rPr>
              <a:t></a:t>
            </a:r>
            <a:r>
              <a:rPr lang="en-US" sz="1600" baseline="-25000" dirty="0" err="1" smtClean="0">
                <a:sym typeface="Symbol" panose="05050102010706020507" pitchFamily="18" charset="2"/>
              </a:rPr>
              <a:t>nr</a:t>
            </a:r>
            <a:r>
              <a:rPr lang="en-US" sz="1600" dirty="0" smtClean="0">
                <a:sym typeface="Symbol" panose="05050102010706020507" pitchFamily="18" charset="2"/>
              </a:rPr>
              <a:t> = 10[(fit) - ()], </a:t>
            </a:r>
            <a:r>
              <a:rPr lang="en-US" sz="1600" dirty="0" err="1" smtClean="0">
                <a:sym typeface="Symbol" panose="05050102010706020507" pitchFamily="18" charset="2"/>
              </a:rPr>
              <a:t>nb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3165" y="3185382"/>
            <a:ext cx="31872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</a:t>
            </a:r>
            <a:r>
              <a:rPr lang="en-US" sz="2000" baseline="-25000" dirty="0" err="1" smtClean="0">
                <a:sym typeface="Symbol" panose="05050102010706020507" pitchFamily="18" charset="2"/>
              </a:rPr>
              <a:t>nr</a:t>
            </a:r>
            <a:r>
              <a:rPr lang="en-US" sz="2000" dirty="0" smtClean="0">
                <a:sym typeface="Symbol" panose="05050102010706020507" pitchFamily="18" charset="2"/>
              </a:rPr>
              <a:t> = 10[(fit) - ()], </a:t>
            </a:r>
            <a:r>
              <a:rPr lang="en-US" sz="2000" dirty="0" err="1" smtClean="0">
                <a:sym typeface="Symbol" panose="05050102010706020507" pitchFamily="18" charset="2"/>
              </a:rPr>
              <a:t>nb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34278" y="1757834"/>
            <a:ext cx="171820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cxnSp>
        <p:nvCxnSpPr>
          <p:cNvPr id="16" name="Straight Arrow Connector 8"/>
          <p:cNvCxnSpPr/>
          <p:nvPr/>
        </p:nvCxnSpPr>
        <p:spPr>
          <a:xfrm flipH="1">
            <a:off x="2216018" y="3566831"/>
            <a:ext cx="2534112" cy="2590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4278" y="1758694"/>
            <a:ext cx="171820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8A189898-A554-475F-8829-31B13FF1D2FC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14</a:t>
            </a:fld>
            <a:endParaRPr/>
          </a:p>
        </p:txBody>
      </p:sp>
      <p:sp>
        <p:nvSpPr>
          <p:cNvPr id="1950" name="TextShape 3"/>
          <p:cNvSpPr txBox="1"/>
          <p:nvPr/>
        </p:nvSpPr>
        <p:spPr>
          <a:xfrm>
            <a:off x="0" y="7272000"/>
            <a:ext cx="88560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600">
                <a:solidFill>
                  <a:srgbClr val="FFFFFF"/>
                </a:solidFill>
                <a:latin typeface="Arial"/>
              </a:rPr>
              <a:t>PHOTON 2015 conference                       Recent results from VEPP-2000</a:t>
            </a:r>
            <a:endParaRPr/>
          </a:p>
        </p:txBody>
      </p:sp>
      <p:sp>
        <p:nvSpPr>
          <p:cNvPr id="1952" name="CustomShape 5"/>
          <p:cNvSpPr/>
          <p:nvPr/>
        </p:nvSpPr>
        <p:spPr>
          <a:xfrm>
            <a:off x="4248000" y="792000"/>
            <a:ext cx="936000" cy="43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734" t="65608" r="13216" b="-345"/>
          <a:stretch/>
        </p:blipFill>
        <p:spPr>
          <a:xfrm>
            <a:off x="659378" y="2802043"/>
            <a:ext cx="7177244" cy="4100472"/>
          </a:xfrm>
          <a:prstGeom prst="rect">
            <a:avLst/>
          </a:prstGeom>
        </p:spPr>
      </p:pic>
      <p:sp>
        <p:nvSpPr>
          <p:cNvPr id="8" name="CustomShape 4"/>
          <p:cNvSpPr/>
          <p:nvPr/>
        </p:nvSpPr>
        <p:spPr>
          <a:xfrm>
            <a:off x="1" y="20518"/>
            <a:ext cx="9083674" cy="771481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Cross section of the e</a:t>
            </a:r>
            <a:r>
              <a:rPr lang="it-IT" sz="3600" baseline="3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+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r>
              <a:rPr lang="it-IT" sz="3600" baseline="3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 </a:t>
            </a:r>
            <a:r>
              <a:rPr lang="it-IT" sz="3600" baseline="330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</a:t>
            </a:r>
            <a:r>
              <a:rPr lang="it-IT" sz="3600" baseline="330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</a:t>
            </a:r>
            <a:endParaRPr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053" y="822795"/>
            <a:ext cx="7925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Black points - CMD-3 data (run 2011 &amp; 2012)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Green points – </a:t>
            </a:r>
            <a:r>
              <a:rPr lang="en-US" sz="2400" dirty="0" err="1" smtClean="0">
                <a:solidFill>
                  <a:srgbClr val="00B050"/>
                </a:solidFill>
              </a:rPr>
              <a:t>BaBar</a:t>
            </a:r>
            <a:r>
              <a:rPr lang="en-US" sz="2400" dirty="0" smtClean="0">
                <a:solidFill>
                  <a:srgbClr val="00B050"/>
                </a:solidFill>
              </a:rPr>
              <a:t> data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Red points – SND </a:t>
            </a:r>
            <a:r>
              <a:rPr lang="en-US" sz="2400" dirty="0" smtClean="0">
                <a:solidFill>
                  <a:srgbClr val="FF0000"/>
                </a:solidFill>
              </a:rPr>
              <a:t>data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Analysis is based on integrated luminosity </a:t>
            </a:r>
            <a:r>
              <a:rPr lang="en-US" sz="2400" dirty="0" smtClean="0">
                <a:sym typeface="Symbol" panose="05050102010706020507" pitchFamily="18" charset="2"/>
              </a:rPr>
              <a:t> </a:t>
            </a:r>
            <a:r>
              <a:rPr lang="en-US" sz="2400" dirty="0" smtClean="0"/>
              <a:t>23 pb-1 </a:t>
            </a:r>
          </a:p>
          <a:p>
            <a:r>
              <a:rPr lang="en-US" sz="2400" dirty="0" smtClean="0"/>
              <a:t>Cross section was measured at 38 energy points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7792" y="5833872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systematic error </a:t>
            </a:r>
            <a:r>
              <a:rPr lang="en-US" dirty="0" smtClean="0">
                <a:sym typeface="Symbol" panose="05050102010706020507" pitchFamily="18" charset="2"/>
              </a:rPr>
              <a:t> </a:t>
            </a:r>
            <a:r>
              <a:rPr lang="en-US" dirty="0" smtClean="0"/>
              <a:t>3%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30778" y="7005844"/>
            <a:ext cx="6160084" cy="523220"/>
          </a:xfrm>
          <a:prstGeom prst="rect">
            <a:avLst/>
          </a:prstGeom>
          <a:solidFill>
            <a:srgbClr val="D3F9FB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 fit </a:t>
            </a:r>
            <a:r>
              <a:rPr lang="en-US" sz="2400" dirty="0" smtClean="0"/>
              <a:t>– sum of amplitudes: </a:t>
            </a:r>
            <a:r>
              <a:rPr lang="en-US" sz="2800" dirty="0" smtClean="0">
                <a:sym typeface="Symbol" panose="05050102010706020507" pitchFamily="18" charset="2"/>
              </a:rPr>
              <a:t>, , ’, ’’</a:t>
            </a:r>
            <a:r>
              <a:rPr lang="en-US" sz="2800" dirty="0" smtClean="0"/>
              <a:t>  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 rot="18981469">
            <a:off x="2331271" y="4132676"/>
            <a:ext cx="3263925" cy="77888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60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4716A3EB-3B5A-49E3-99A2-4B5871A0D62E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15</a:t>
            </a:fld>
            <a:endParaRPr/>
          </a:p>
        </p:txBody>
      </p:sp>
      <p:pic>
        <p:nvPicPr>
          <p:cNvPr id="1900" name="Рисунок 1899"/>
          <p:cNvPicPr/>
          <p:nvPr/>
        </p:nvPicPr>
        <p:blipFill rotWithShape="1">
          <a:blip r:embed="rId3" cstate="print"/>
          <a:srcRect l="50231" b="51079"/>
          <a:stretch/>
        </p:blipFill>
        <p:spPr>
          <a:xfrm>
            <a:off x="237514" y="779306"/>
            <a:ext cx="3958599" cy="2866419"/>
          </a:xfrm>
          <a:prstGeom prst="rect">
            <a:avLst/>
          </a:prstGeom>
          <a:ln>
            <a:noFill/>
          </a:ln>
        </p:spPr>
      </p:pic>
      <p:sp>
        <p:nvSpPr>
          <p:cNvPr id="1901" name="CustomShape 4"/>
          <p:cNvSpPr/>
          <p:nvPr/>
        </p:nvSpPr>
        <p:spPr>
          <a:xfrm>
            <a:off x="0" y="20519"/>
            <a:ext cx="9409139" cy="5976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Dynamics of e</a:t>
            </a:r>
            <a:r>
              <a:rPr lang="it-IT" sz="3600" baseline="3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+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r>
              <a:rPr lang="it-IT" sz="3600" baseline="3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 2</a:t>
            </a:r>
            <a:r>
              <a:rPr lang="it-IT" sz="3600" baseline="330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</a:rPr>
              <a:t>2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</a:t>
            </a:r>
            <a:r>
              <a:rPr lang="it-IT" sz="3600" baseline="330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</a:rPr>
              <a:t>- </a:t>
            </a:r>
            <a:r>
              <a:rPr lang="it-IT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Standard Symbols L"/>
              </a:rPr>
              <a:t>&amp; cross section</a:t>
            </a:r>
            <a:endParaRPr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02" name="TextShape 5"/>
          <p:cNvSpPr txBox="1"/>
          <p:nvPr/>
        </p:nvSpPr>
        <p:spPr>
          <a:xfrm>
            <a:off x="528503" y="6883846"/>
            <a:ext cx="9216000" cy="5187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A </a:t>
            </a:r>
            <a:r>
              <a:rPr lang="it-IT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</a:t>
            </a:r>
            <a:r>
              <a:rPr lang="it-IT" sz="2400" baseline="33000" dirty="0" smtClean="0">
                <a:latin typeface="Comic Sans MS" panose="030F0702030302020204" pitchFamily="66" charset="0"/>
                <a:ea typeface="Standard Symbols L"/>
              </a:rPr>
              <a:t>0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400" dirty="0">
                <a:latin typeface="Comic Sans MS" panose="030F0702030302020204" pitchFamily="66" charset="0"/>
                <a:ea typeface="Standard Symbols L"/>
              </a:rPr>
              <a:t>is 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</a:rPr>
              <a:t>always present, a</a:t>
            </a:r>
            <a:r>
              <a:rPr lang="it-IT" sz="2400" baseline="-33000" dirty="0" smtClean="0">
                <a:latin typeface="Comic Sans MS" panose="030F0702030302020204" pitchFamily="66" charset="0"/>
                <a:ea typeface="Standard Symbols L"/>
              </a:rPr>
              <a:t>1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</a:rPr>
              <a:t>(1260)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 and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</a:rPr>
              <a:t>a</a:t>
            </a:r>
            <a:r>
              <a:rPr lang="it-IT" sz="2400" baseline="-33000" dirty="0" smtClean="0">
                <a:latin typeface="Comic Sans MS" panose="030F0702030302020204" pitchFamily="66" charset="0"/>
                <a:ea typeface="Standard Symbols L"/>
              </a:rPr>
              <a:t>2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</a:rPr>
              <a:t>(1320)</a:t>
            </a:r>
            <a:r>
              <a:rPr lang="it-IT" sz="2400" dirty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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400" dirty="0" smtClean="0">
                <a:latin typeface="Comic Sans MS" panose="030F0702030302020204" pitchFamily="66" charset="0"/>
                <a:ea typeface="Standard Symbols L"/>
              </a:rPr>
              <a:t>are significant </a:t>
            </a:r>
            <a:endParaRPr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8538" y="1921393"/>
            <a:ext cx="117607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1</a:t>
            </a:r>
            <a:r>
              <a:rPr lang="en-US" b="1" dirty="0" smtClean="0"/>
              <a:t>(1260)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61235" y="1937718"/>
            <a:ext cx="117607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1</a:t>
            </a:r>
            <a:r>
              <a:rPr lang="en-US" b="1" dirty="0" smtClean="0"/>
              <a:t>(1260)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6410" y="2762242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r(770)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5580" y="2849825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r(770)</a:t>
            </a:r>
            <a:endParaRPr lang="en-US" b="1" dirty="0">
              <a:latin typeface="Symbol" pitchFamily="18" charset="2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 cstate="print"/>
          <a:srcRect t="50340" r="50963"/>
          <a:stretch/>
        </p:blipFill>
        <p:spPr>
          <a:xfrm>
            <a:off x="5183281" y="756834"/>
            <a:ext cx="3900394" cy="2909676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648403" y="1732004"/>
            <a:ext cx="117607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1</a:t>
            </a:r>
            <a:r>
              <a:rPr lang="en-US" b="1" dirty="0" smtClean="0"/>
              <a:t>(1260)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9611" y="2711110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r(770)</a:t>
            </a:r>
            <a:endParaRPr lang="en-US" b="1" dirty="0">
              <a:latin typeface="Symbol" pitchFamily="18" charset="2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 cstate="print"/>
          <a:srcRect l="50530" t="50138"/>
          <a:stretch/>
        </p:blipFill>
        <p:spPr>
          <a:xfrm>
            <a:off x="261265" y="3810885"/>
            <a:ext cx="3934848" cy="2921551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579091" y="4804125"/>
            <a:ext cx="117607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1</a:t>
            </a:r>
            <a:r>
              <a:rPr lang="en-US" b="1" dirty="0" smtClean="0"/>
              <a:t>(1260)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80475" y="5757793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r(770)</a:t>
            </a:r>
            <a:endParaRPr lang="en-US" b="1" dirty="0">
              <a:latin typeface="Symbol" pitchFamily="18" charset="2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5318909" y="3925823"/>
            <a:ext cx="4203866" cy="3016334"/>
            <a:chOff x="4779089" y="566938"/>
            <a:chExt cx="4352961" cy="3547862"/>
          </a:xfrm>
        </p:grpSpPr>
        <p:pic>
          <p:nvPicPr>
            <p:cNvPr id="22" name="Picture 8" descr="XS4PiChargedCMD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9089" y="566938"/>
              <a:ext cx="4352961" cy="3063667"/>
            </a:xfrm>
            <a:prstGeom prst="rect">
              <a:avLst/>
            </a:prstGeom>
          </p:spPr>
        </p:pic>
        <p:sp>
          <p:nvSpPr>
            <p:cNvPr id="23" name="Rectangle 9"/>
            <p:cNvSpPr/>
            <p:nvPr/>
          </p:nvSpPr>
          <p:spPr>
            <a:xfrm>
              <a:off x="4953000" y="39624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75436" y="6422917"/>
            <a:ext cx="171820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</p:spTree>
    <p:extLst>
      <p:ext uri="{BB962C8B-B14F-4D97-AF65-F5344CB8AC3E}">
        <p14:creationId xmlns="" xmlns:p14="http://schemas.microsoft.com/office/powerpoint/2010/main" val="295890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27"/>
            <a:ext cx="9127671" cy="712460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5</a:t>
            </a:r>
            <a:endParaRPr lang="en-US" sz="40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4" name="AutoShape 2" descr="https://cmd.inp.nsk.su/wiki/pub/CMD3/Pipi2pi0/OmegaPi0_750.png"/>
          <p:cNvSpPr>
            <a:spLocks noChangeAspect="1" noChangeArrowheads="1"/>
          </p:cNvSpPr>
          <p:nvPr/>
        </p:nvSpPr>
        <p:spPr bwMode="auto">
          <a:xfrm>
            <a:off x="171511" y="-159243"/>
            <a:ext cx="336021" cy="335987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4156" y="732584"/>
            <a:ext cx="8490857" cy="441047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Study 2(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final state in intermediate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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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production</a:t>
            </a:r>
            <a:endParaRPr lang="en-US" sz="2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637" y="3792812"/>
            <a:ext cx="3326090" cy="471110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Symbol" pitchFamily="18" charset="2"/>
                <a:sym typeface="Symbol"/>
              </a:rPr>
              <a:t>  </a:t>
            </a:r>
            <a:r>
              <a:rPr lang="en-US" sz="2400" dirty="0" err="1" smtClean="0">
                <a:latin typeface="Symbol" pitchFamily="18" charset="2"/>
              </a:rPr>
              <a:t>hp</a:t>
            </a:r>
            <a:r>
              <a:rPr lang="en-US" sz="2400" baseline="30000" dirty="0" err="1" smtClean="0">
                <a:latin typeface="Symbol" pitchFamily="18" charset="2"/>
              </a:rPr>
              <a:t>+</a:t>
            </a:r>
            <a:r>
              <a:rPr lang="en-US" sz="2400" dirty="0" err="1" smtClean="0">
                <a:latin typeface="Symbol" pitchFamily="18" charset="2"/>
              </a:rPr>
              <a:t>p</a:t>
            </a:r>
            <a:r>
              <a:rPr lang="en-US" sz="2400" baseline="30000" dirty="0" smtClean="0">
                <a:latin typeface="Symbol" pitchFamily="18" charset="2"/>
              </a:rPr>
              <a:t>-</a:t>
            </a:r>
            <a:r>
              <a:rPr lang="en-US" sz="2400" dirty="0" smtClean="0">
                <a:latin typeface="Symbol" pitchFamily="18" charset="2"/>
                <a:sym typeface="Symbol"/>
              </a:rPr>
              <a:t>2(</a:t>
            </a:r>
            <a:r>
              <a:rPr lang="en-US" sz="2400" dirty="0" err="1" smtClean="0">
                <a:latin typeface="Symbol" pitchFamily="18" charset="2"/>
                <a:sym typeface="Symbol"/>
              </a:rPr>
              <a:t>p</a:t>
            </a:r>
            <a:r>
              <a:rPr lang="en-US" sz="2400" baseline="30000" dirty="0" err="1" smtClean="0">
                <a:latin typeface="Symbol" pitchFamily="18" charset="2"/>
                <a:sym typeface="Symbol"/>
              </a:rPr>
              <a:t>+</a:t>
            </a:r>
            <a:r>
              <a:rPr lang="en-US" sz="2400" dirty="0" err="1" smtClean="0">
                <a:latin typeface="Symbol" pitchFamily="18" charset="2"/>
                <a:sym typeface="Symbol"/>
              </a:rPr>
              <a:t>p</a:t>
            </a:r>
            <a:r>
              <a:rPr lang="en-US" sz="2400" baseline="30000" dirty="0" smtClean="0">
                <a:latin typeface="Symbol" pitchFamily="18" charset="2"/>
                <a:sym typeface="Symbol"/>
              </a:rPr>
              <a:t>-</a:t>
            </a:r>
            <a:r>
              <a:rPr lang="en-US" sz="2400" dirty="0" smtClean="0">
                <a:latin typeface="Symbol" pitchFamily="18" charset="2"/>
                <a:sym typeface="Symbol"/>
              </a:rPr>
              <a:t>)p</a:t>
            </a:r>
            <a:r>
              <a:rPr lang="en-US" sz="2400" baseline="30000" dirty="0" smtClean="0">
                <a:latin typeface="Symbol" pitchFamily="18" charset="2"/>
                <a:sym typeface="Symbol"/>
              </a:rPr>
              <a:t>0</a:t>
            </a:r>
            <a:endParaRPr lang="en-US" sz="2400" baseline="30000" dirty="0"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8386" y="3758806"/>
            <a:ext cx="3363969" cy="471110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Symbol" pitchFamily="18" charset="2"/>
                <a:sym typeface="Symbol"/>
              </a:rPr>
              <a:t>  </a:t>
            </a:r>
            <a:r>
              <a:rPr lang="en-US" sz="2400" dirty="0" err="1" smtClean="0">
                <a:latin typeface="Symbol" pitchFamily="18" charset="2"/>
                <a:sym typeface="Symbol"/>
              </a:rPr>
              <a:t>w</a:t>
            </a:r>
            <a:r>
              <a:rPr lang="en-US" sz="2400" dirty="0" err="1" smtClean="0">
                <a:latin typeface="Symbol" pitchFamily="18" charset="2"/>
              </a:rPr>
              <a:t>p</a:t>
            </a:r>
            <a:r>
              <a:rPr lang="en-US" sz="2400" baseline="30000" dirty="0" err="1" smtClean="0">
                <a:latin typeface="Symbol" pitchFamily="18" charset="2"/>
              </a:rPr>
              <a:t>+</a:t>
            </a:r>
            <a:r>
              <a:rPr lang="en-US" sz="2400" dirty="0" err="1" smtClean="0">
                <a:latin typeface="Symbol" pitchFamily="18" charset="2"/>
              </a:rPr>
              <a:t>p</a:t>
            </a:r>
            <a:r>
              <a:rPr lang="en-US" sz="2400" baseline="30000" dirty="0" smtClean="0">
                <a:latin typeface="Symbol" pitchFamily="18" charset="2"/>
              </a:rPr>
              <a:t>-</a:t>
            </a:r>
            <a:r>
              <a:rPr lang="en-US" sz="2400" dirty="0" smtClean="0">
                <a:latin typeface="Symbol" pitchFamily="18" charset="2"/>
                <a:sym typeface="Symbol"/>
              </a:rPr>
              <a:t>2(</a:t>
            </a:r>
            <a:r>
              <a:rPr lang="en-US" sz="2400" dirty="0" err="1" smtClean="0">
                <a:latin typeface="Symbol" pitchFamily="18" charset="2"/>
                <a:sym typeface="Symbol"/>
              </a:rPr>
              <a:t>p</a:t>
            </a:r>
            <a:r>
              <a:rPr lang="en-US" sz="2400" baseline="30000" dirty="0" err="1" smtClean="0">
                <a:latin typeface="Symbol" pitchFamily="18" charset="2"/>
                <a:sym typeface="Symbol"/>
              </a:rPr>
              <a:t>+</a:t>
            </a:r>
            <a:r>
              <a:rPr lang="en-US" sz="2400" dirty="0" err="1" smtClean="0">
                <a:latin typeface="Symbol" pitchFamily="18" charset="2"/>
                <a:sym typeface="Symbol"/>
              </a:rPr>
              <a:t>p</a:t>
            </a:r>
            <a:r>
              <a:rPr lang="en-US" sz="2400" baseline="30000" dirty="0" smtClean="0">
                <a:latin typeface="Symbol" pitchFamily="18" charset="2"/>
                <a:sym typeface="Symbol"/>
              </a:rPr>
              <a:t>-</a:t>
            </a:r>
            <a:r>
              <a:rPr lang="en-US" sz="2400" dirty="0" smtClean="0">
                <a:latin typeface="Symbol" pitchFamily="18" charset="2"/>
                <a:sym typeface="Symbol"/>
              </a:rPr>
              <a:t>)p</a:t>
            </a:r>
            <a:r>
              <a:rPr lang="en-US" sz="2400" baseline="30000" dirty="0" smtClean="0">
                <a:latin typeface="Symbol" pitchFamily="18" charset="2"/>
                <a:sym typeface="Symbol"/>
              </a:rPr>
              <a:t>0</a:t>
            </a:r>
            <a:endParaRPr lang="en-US" sz="2400" baseline="30000" dirty="0">
              <a:latin typeface="Symbol" pitchFamily="18" charset="2"/>
            </a:endParaRPr>
          </a:p>
        </p:txBody>
      </p:sp>
      <p:pic>
        <p:nvPicPr>
          <p:cNvPr id="12" name="Picture 11" descr="3Pi_Mass_In_5Pi_FS.PNG"/>
          <p:cNvPicPr>
            <a:picLocks noChangeAspect="1"/>
          </p:cNvPicPr>
          <p:nvPr/>
        </p:nvPicPr>
        <p:blipFill rotWithShape="1">
          <a:blip r:embed="rId3" cstate="print"/>
          <a:srcRect t="6486"/>
          <a:stretch/>
        </p:blipFill>
        <p:spPr>
          <a:xfrm>
            <a:off x="587829" y="1252603"/>
            <a:ext cx="8572500" cy="261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2720" t="9356" r="9073"/>
          <a:stretch/>
        </p:blipFill>
        <p:spPr>
          <a:xfrm>
            <a:off x="0" y="4251336"/>
            <a:ext cx="4662778" cy="32523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/>
          <a:srcRect l="943" t="9078" r="8907"/>
          <a:stretch/>
        </p:blipFill>
        <p:spPr>
          <a:xfrm>
            <a:off x="5303519" y="4311477"/>
            <a:ext cx="4480561" cy="32481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74854">
            <a:off x="5902456" y="5847953"/>
            <a:ext cx="2340909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387023">
            <a:off x="322749" y="5810630"/>
            <a:ext cx="2340909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nvPiPi_EtaPi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2" y="3483853"/>
            <a:ext cx="4328972" cy="3093599"/>
          </a:xfrm>
          <a:prstGeom prst="rect">
            <a:avLst/>
          </a:prstGeom>
        </p:spPr>
      </p:pic>
      <p:pic>
        <p:nvPicPr>
          <p:cNvPr id="10" name="Picture 9" descr="Eta2GammaGammaEtaPi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678694"/>
            <a:ext cx="4289112" cy="2849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6151" y="1343943"/>
            <a:ext cx="1680104" cy="50890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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711" y="3912508"/>
            <a:ext cx="1296005" cy="47111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400" dirty="0" smtClean="0"/>
              <a:t>m(</a:t>
            </a:r>
            <a:r>
              <a:rPr lang="en-US" sz="2400" dirty="0" smtClean="0">
                <a:latin typeface="Symbol" pitchFamily="18" charset="2"/>
              </a:rPr>
              <a:t>pp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35299" y="5073324"/>
            <a:ext cx="5862498" cy="1948438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Cross sections are in agreement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or both  decay mode 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h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  <a:sym typeface="Symbol"/>
              </a:rPr>
              <a:t>p</a:t>
            </a:r>
            <a:r>
              <a:rPr lang="en-US" sz="2000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  <a:sym typeface="Symbol"/>
              </a:rPr>
              <a:t>p</a:t>
            </a:r>
            <a:r>
              <a:rPr lang="en-US" sz="2000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-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  <a:sym typeface="Symbol"/>
              </a:rPr>
              <a:t>p</a:t>
            </a:r>
            <a:r>
              <a:rPr lang="en-US" sz="2000" baseline="30000" dirty="0" smtClean="0">
                <a:latin typeface="Symbol" pitchFamily="18" charset="2"/>
                <a:cs typeface="Times New Roman" pitchFamily="18" charset="0"/>
                <a:sym typeface="Symbol"/>
              </a:rPr>
              <a:t>0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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algn="ctr"/>
            <a:r>
              <a:rPr lang="en-US" sz="2000" dirty="0" err="1" smtClean="0">
                <a:latin typeface="Symbol" pitchFamily="18" charset="2"/>
                <a:cs typeface="Times New Roman" pitchFamily="18" charset="0"/>
                <a:sym typeface="Symbol"/>
              </a:rPr>
              <a:t>hr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intermediate state dominates.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this process  will be presented on poster session in detail by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A.Popov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are welcome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1627"/>
            <a:ext cx="9127671" cy="712460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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+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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-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(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 panose="05050102010706020507" pitchFamily="18" charset="2"/>
              </a:rPr>
              <a:t>)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649" t="8836" r="9269"/>
          <a:stretch/>
        </p:blipFill>
        <p:spPr>
          <a:xfrm>
            <a:off x="4235299" y="980937"/>
            <a:ext cx="5832495" cy="4067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55663">
            <a:off x="4648226" y="2954610"/>
            <a:ext cx="3263925" cy="77888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2C61E543-4CF6-4374-9D4E-E580FFD22878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18</a:t>
            </a:fld>
            <a:endParaRPr/>
          </a:p>
        </p:txBody>
      </p:sp>
      <p:pic>
        <p:nvPicPr>
          <p:cNvPr id="1906" name="Picture 1"/>
          <p:cNvPicPr/>
          <p:nvPr/>
        </p:nvPicPr>
        <p:blipFill>
          <a:blip r:embed="rId3" cstate="print"/>
          <a:srcRect t="6305" r="8438"/>
          <a:stretch/>
        </p:blipFill>
        <p:spPr>
          <a:xfrm>
            <a:off x="0" y="1134533"/>
            <a:ext cx="5003280" cy="3352147"/>
          </a:xfrm>
          <a:prstGeom prst="rect">
            <a:avLst/>
          </a:prstGeom>
          <a:ln>
            <a:noFill/>
          </a:ln>
        </p:spPr>
      </p:pic>
      <p:pic>
        <p:nvPicPr>
          <p:cNvPr id="1907" name="Picture 3"/>
          <p:cNvPicPr/>
          <p:nvPr/>
        </p:nvPicPr>
        <p:blipFill>
          <a:blip r:embed="rId4" cstate="print"/>
          <a:srcRect l="46488" t="50003" r="3028"/>
          <a:stretch/>
        </p:blipFill>
        <p:spPr>
          <a:xfrm>
            <a:off x="5085161" y="1134533"/>
            <a:ext cx="4995464" cy="3394278"/>
          </a:xfrm>
          <a:prstGeom prst="rect">
            <a:avLst/>
          </a:prstGeom>
          <a:ln>
            <a:noFill/>
          </a:ln>
        </p:spPr>
      </p:pic>
      <p:sp>
        <p:nvSpPr>
          <p:cNvPr id="1908" name="CustomShape 4"/>
          <p:cNvSpPr/>
          <p:nvPr/>
        </p:nvSpPr>
        <p:spPr>
          <a:xfrm>
            <a:off x="-1" y="4668299"/>
            <a:ext cx="10080625" cy="3578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1500"/>
              </a:lnSpc>
            </a:pPr>
            <a:endParaRPr lang="it-IT" sz="2000" strike="noStrike" dirty="0" smtClean="0">
              <a:solidFill>
                <a:srgbClr val="292934"/>
              </a:solidFill>
              <a:latin typeface="Comic Sans MS" pitchFamily="66" charset="0"/>
            </a:endParaRPr>
          </a:p>
          <a:p>
            <a:pPr>
              <a:lnSpc>
                <a:spcPts val="1900"/>
              </a:lnSpc>
            </a:pP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</a:rPr>
              <a:t>Systematic </a:t>
            </a: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error is 6%, main source is model dependence. High statistics will help to reduce this error. </a:t>
            </a:r>
            <a:endParaRPr lang="it-IT" sz="2000" strike="noStrike" dirty="0" smtClean="0">
              <a:solidFill>
                <a:srgbClr val="292934"/>
              </a:solidFill>
              <a:latin typeface="Comic Sans MS" pitchFamily="66" charset="0"/>
            </a:endParaRPr>
          </a:p>
          <a:p>
            <a:pPr>
              <a:lnSpc>
                <a:spcPts val="1900"/>
              </a:lnSpc>
            </a:pPr>
            <a:endParaRPr sz="2000" dirty="0">
              <a:latin typeface="Comic Sans MS" pitchFamily="66" charset="0"/>
            </a:endParaRPr>
          </a:p>
          <a:p>
            <a:pPr>
              <a:lnSpc>
                <a:spcPts val="19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Preliminary studies of dynamics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ts val="1900"/>
              </a:lnSpc>
            </a:pPr>
            <a:endParaRPr sz="2000" dirty="0">
              <a:latin typeface="Comic Sans MS" pitchFamily="66" charset="0"/>
            </a:endParaRPr>
          </a:p>
          <a:p>
            <a:pPr>
              <a:lnSpc>
                <a:spcPts val="19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Main production mode:  (phase space or f</a:t>
            </a:r>
            <a:r>
              <a:rPr lang="it-IT" sz="2000" strike="noStrike" baseline="-33000" dirty="0">
                <a:solidFill>
                  <a:srgbClr val="292934"/>
                </a:solidFill>
                <a:latin typeface="Comic Sans MS" pitchFamily="66" charset="0"/>
              </a:rPr>
              <a:t>0</a:t>
            </a: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(1370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</a:rPr>
              <a:t>));</a:t>
            </a:r>
          </a:p>
          <a:p>
            <a:pPr>
              <a:lnSpc>
                <a:spcPts val="1900"/>
              </a:lnSpc>
            </a:pPr>
            <a:endParaRPr sz="2000" dirty="0">
              <a:latin typeface="Comic Sans MS" pitchFamily="66" charset="0"/>
            </a:endParaRPr>
          </a:p>
          <a:p>
            <a:pPr>
              <a:lnSpc>
                <a:spcPts val="19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Hint of energy dependent dynamics in 1.7-1.9 GeV energy range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ts val="1900"/>
              </a:lnSpc>
            </a:pPr>
            <a:endParaRPr sz="2000" dirty="0">
              <a:latin typeface="Comic Sans MS" pitchFamily="66" charset="0"/>
            </a:endParaRPr>
          </a:p>
          <a:p>
            <a:pPr>
              <a:lnSpc>
                <a:spcPts val="1900"/>
              </a:lnSpc>
            </a:pP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Standard Symbols L"/>
              </a:rPr>
              <a:t>3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it-IT" sz="2000" strike="noStrike" baseline="33000" dirty="0" smtClean="0">
                <a:solidFill>
                  <a:srgbClr val="000000"/>
                </a:solidFill>
                <a:latin typeface="Comic Sans MS" pitchFamily="66" charset="0"/>
                <a:ea typeface="Standard Symbols L"/>
              </a:rPr>
              <a:t>+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Standard Symbols L"/>
              </a:rPr>
              <a:t>3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it-IT" sz="2000" strike="noStrike" baseline="33000" dirty="0" smtClean="0">
                <a:solidFill>
                  <a:srgbClr val="000000"/>
                </a:solidFill>
                <a:latin typeface="Comic Sans MS" pitchFamily="66" charset="0"/>
                <a:ea typeface="Standard Symbols L"/>
              </a:rPr>
              <a:t>-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Standard Symbols L"/>
              </a:rPr>
              <a:t>: </a:t>
            </a:r>
            <a:r>
              <a:rPr lang="it-IT" sz="2000" strike="noStrike" dirty="0">
                <a:solidFill>
                  <a:srgbClr val="000000"/>
                </a:solidFill>
                <a:latin typeface="Comic Sans MS" pitchFamily="66" charset="0"/>
                <a:ea typeface="Standard Symbols L"/>
              </a:rPr>
              <a:t>The dip structure near nn threshold is 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Standard Symbols L"/>
              </a:rPr>
              <a:t>confirmed; </a:t>
            </a:r>
            <a:r>
              <a:rPr lang="it-IT" sz="2000" strike="noStrike" dirty="0" smtClean="0">
                <a:solidFill>
                  <a:srgbClr val="CC0000"/>
                </a:solidFill>
                <a:latin typeface="Comic Sans MS" pitchFamily="66" charset="0"/>
                <a:ea typeface="Standard Symbols L"/>
              </a:rPr>
              <a:t>Phys.Lett. B723(2013)82 </a:t>
            </a:r>
            <a:endParaRPr sz="2000" dirty="0">
              <a:latin typeface="Comic Sans MS" pitchFamily="66" charset="0"/>
            </a:endParaRPr>
          </a:p>
        </p:txBody>
      </p:sp>
      <p:sp>
        <p:nvSpPr>
          <p:cNvPr id="1909" name="CustomShape 5"/>
          <p:cNvSpPr/>
          <p:nvPr/>
        </p:nvSpPr>
        <p:spPr>
          <a:xfrm>
            <a:off x="0" y="0"/>
            <a:ext cx="9076267" cy="597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+</a:t>
            </a:r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- 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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 6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600" dirty="0" smtClean="0">
                <a:solidFill>
                  <a:schemeClr val="bg1"/>
                </a:solidFill>
                <a:latin typeface="Arial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10" name="TextShape 6"/>
          <p:cNvSpPr txBox="1"/>
          <p:nvPr/>
        </p:nvSpPr>
        <p:spPr>
          <a:xfrm>
            <a:off x="3644640" y="3013920"/>
            <a:ext cx="1374840" cy="64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>
                <a:latin typeface="Arial"/>
              </a:rPr>
              <a:t>nn threshold</a:t>
            </a:r>
            <a:endParaRPr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KPi0CMD3_2.PNG"/>
          <p:cNvPicPr>
            <a:picLocks noChangeAspect="1"/>
          </p:cNvPicPr>
          <p:nvPr/>
        </p:nvPicPr>
        <p:blipFill rotWithShape="1">
          <a:blip r:embed="rId3" cstate="print"/>
          <a:srcRect t="13638" r="5550" b="18020"/>
          <a:stretch/>
        </p:blipFill>
        <p:spPr>
          <a:xfrm>
            <a:off x="1" y="1725770"/>
            <a:ext cx="9453092" cy="4270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0311" y="1427939"/>
            <a:ext cx="1311503" cy="47111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f(1020)</a:t>
            </a:r>
            <a:endParaRPr lang="en-US" sz="2400" b="1" dirty="0">
              <a:latin typeface="Symbol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58463" y="2117709"/>
            <a:ext cx="568530" cy="32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84526" y="3450312"/>
            <a:ext cx="1260078" cy="47111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(892)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8064500" y="3695841"/>
            <a:ext cx="420026" cy="1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12615" y="755968"/>
            <a:ext cx="168010" cy="6551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1627"/>
            <a:ext cx="9127671" cy="712460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K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+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</a:t>
            </a:r>
            <a:endParaRPr lang="en-US" sz="40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55663">
            <a:off x="689085" y="2807732"/>
            <a:ext cx="3263925" cy="77888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58" y="5184266"/>
            <a:ext cx="3410754" cy="1477328"/>
          </a:xfrm>
          <a:prstGeom prst="rect">
            <a:avLst/>
          </a:prstGeom>
          <a:solidFill>
            <a:srgbClr val="D3F9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 section vs energy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It </a:t>
            </a:r>
            <a:r>
              <a:rPr lang="en-US" dirty="0"/>
              <a:t>is consistent with </a:t>
            </a:r>
            <a:r>
              <a:rPr lang="en-US" dirty="0" err="1" smtClean="0"/>
              <a:t>BaBar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/>
              <a:t>but more precise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62382" y="5155691"/>
            <a:ext cx="3946914" cy="738664"/>
          </a:xfrm>
          <a:prstGeom prst="rect">
            <a:avLst/>
          </a:prstGeom>
          <a:solidFill>
            <a:srgbClr val="D3F9F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plot K</a:t>
            </a:r>
            <a:r>
              <a:rPr lang="en-US" dirty="0" smtClean="0">
                <a:sym typeface="Symbol" panose="05050102010706020507" pitchFamily="18" charset="2"/>
              </a:rPr>
              <a:t> vs K+K- 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clearly shows</a:t>
            </a:r>
          </a:p>
          <a:p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dirty="0" smtClean="0">
                <a:sym typeface="Symbol" panose="05050102010706020507" pitchFamily="18" charset="2"/>
              </a:rPr>
              <a:t>he </a:t>
            </a:r>
            <a:r>
              <a:rPr lang="en-US" sz="2400" dirty="0" smtClean="0">
                <a:sym typeface="Symbol" panose="05050102010706020507" pitchFamily="18" charset="2"/>
              </a:rPr>
              <a:t></a:t>
            </a:r>
            <a:r>
              <a:rPr lang="en-US" dirty="0" smtClean="0">
                <a:sym typeface="Symbol" panose="05050102010706020507" pitchFamily="18" charset="2"/>
              </a:rPr>
              <a:t> and K*(892)K mechanism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18" y="1189927"/>
            <a:ext cx="9492589" cy="502620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Motivation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 Collider and detector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 Experiment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 Recent results:</a:t>
            </a:r>
          </a:p>
          <a:p>
            <a:pPr lvl="1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Processes with </a:t>
            </a:r>
            <a:r>
              <a:rPr lang="en-US" sz="3200" dirty="0" err="1" smtClean="0">
                <a:latin typeface="Comic Sans MS" pitchFamily="66" charset="0"/>
              </a:rPr>
              <a:t>pions</a:t>
            </a:r>
            <a:endParaRPr lang="en-US" sz="32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Processes with </a:t>
            </a:r>
            <a:r>
              <a:rPr lang="en-US" sz="3200" dirty="0" err="1" smtClean="0">
                <a:latin typeface="Comic Sans MS" pitchFamily="66" charset="0"/>
              </a:rPr>
              <a:t>kaons</a:t>
            </a:r>
            <a:endParaRPr lang="en-US" sz="32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Processes with </a:t>
            </a:r>
            <a:r>
              <a:rPr lang="en-US" sz="3200" dirty="0" err="1" smtClean="0">
                <a:latin typeface="Comic Sans MS" pitchFamily="66" charset="0"/>
              </a:rPr>
              <a:t>pions</a:t>
            </a:r>
            <a:r>
              <a:rPr lang="en-US" sz="3200" dirty="0" smtClean="0">
                <a:latin typeface="Comic Sans MS" pitchFamily="66" charset="0"/>
              </a:rPr>
              <a:t> &amp; </a:t>
            </a:r>
            <a:r>
              <a:rPr lang="en-US" sz="3200" dirty="0" err="1" smtClean="0">
                <a:latin typeface="Comic Sans MS" pitchFamily="66" charset="0"/>
              </a:rPr>
              <a:t>kaons</a:t>
            </a:r>
            <a:endParaRPr lang="en-US" sz="32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Other processes</a:t>
            </a:r>
            <a:endParaRPr lang="ru-RU" sz="3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Perspectives and plans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33CC"/>
                </a:solidFill>
                <a:latin typeface="Comic Sans MS" pitchFamily="66" charset="0"/>
              </a:rPr>
              <a:t> Conclusion</a:t>
            </a:r>
            <a:endParaRPr lang="en-US" sz="32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" name="CustomShape 19"/>
          <p:cNvSpPr/>
          <p:nvPr/>
        </p:nvSpPr>
        <p:spPr>
          <a:xfrm>
            <a:off x="0" y="20320"/>
            <a:ext cx="8991600" cy="57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Comic Sans MS" pitchFamily="66" charset="0"/>
              </a:rPr>
              <a:t>Outline</a:t>
            </a:r>
            <a:endParaRPr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2B1217B9-5ABC-42AD-93B7-1A5203F61DBF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20</a:t>
            </a:fld>
            <a:endParaRPr/>
          </a:p>
        </p:txBody>
      </p:sp>
      <p:sp>
        <p:nvSpPr>
          <p:cNvPr id="1944" name="CustomShape 4"/>
          <p:cNvSpPr/>
          <p:nvPr/>
        </p:nvSpPr>
        <p:spPr>
          <a:xfrm>
            <a:off x="0" y="0"/>
            <a:ext cx="8856133" cy="5976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+</a:t>
            </a:r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- </a:t>
            </a:r>
            <a:r>
              <a:rPr lang="it-IT" sz="3600" dirty="0">
                <a:solidFill>
                  <a:schemeClr val="bg1"/>
                </a:solidFill>
                <a:latin typeface="Standard Symbols L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sym typeface="Symbol"/>
              </a:rPr>
              <a:t>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 K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+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K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-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+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-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45" name="CustomShape 5"/>
          <p:cNvSpPr/>
          <p:nvPr/>
        </p:nvSpPr>
        <p:spPr>
          <a:xfrm>
            <a:off x="4248000" y="792000"/>
            <a:ext cx="936000" cy="43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7" name="TextShape 6"/>
          <p:cNvSpPr txBox="1"/>
          <p:nvPr/>
        </p:nvSpPr>
        <p:spPr>
          <a:xfrm>
            <a:off x="0" y="5404603"/>
            <a:ext cx="10080624" cy="2155071"/>
          </a:xfrm>
          <a:prstGeom prst="rect">
            <a:avLst/>
          </a:prstGeom>
          <a:solidFill>
            <a:srgbClr val="D3F9FB"/>
          </a:solidFill>
          <a:ln>
            <a:solidFill>
              <a:srgbClr val="002060"/>
            </a:solidFill>
          </a:ln>
        </p:spPr>
        <p:txBody>
          <a:bodyPr lIns="90000" tIns="45000" rIns="90000" bIns="45000"/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CMD-3 studies uses 22 pb</a:t>
            </a:r>
            <a:r>
              <a:rPr lang="it-IT" sz="2200" baseline="3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1.5 and 2 GeV, more than 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and 4 tracks 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selected for analys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Ionisation losses in DC dE/dx provide good K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it-IT" sz="2200" baseline="3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it-IT" sz="2200" baseline="3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it-IT" sz="2200" baseline="33000" dirty="0" smtClean="0"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±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it-IT" sz="2200" baseline="33000" dirty="0" smtClean="0">
                <a:latin typeface="Times New Roman" panose="02020603050405020304" pitchFamily="18" charset="0"/>
                <a:ea typeface="OpenSymbol"/>
                <a:cs typeface="Times New Roman" panose="02020603050405020304" pitchFamily="18" charset="0"/>
              </a:rPr>
              <a:t>∓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masses shows clear signals from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it-IT" sz="2200" baseline="3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it-IT" sz="2200" baseline="3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*0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(892),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different mechanisms 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seen:K</a:t>
            </a:r>
            <a:r>
              <a:rPr lang="it-IT" sz="2200" baseline="-3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(1270)K</a:t>
            </a:r>
            <a:r>
              <a:rPr lang="it-IT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K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  <a:sym typeface="Symbol"/>
              </a:rPr>
              <a:t>K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, </a:t>
            </a:r>
            <a:r>
              <a:rPr lang="it-IT" sz="2200" dirty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K</a:t>
            </a:r>
            <a:r>
              <a:rPr lang="it-IT" sz="2200" baseline="33000" dirty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*</a:t>
            </a:r>
            <a:r>
              <a:rPr lang="it-IT" sz="2200" dirty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(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892)K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  <a:sym typeface="Symbol"/>
              </a:rPr>
              <a:t>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,                       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                                                     K</a:t>
            </a:r>
            <a:r>
              <a:rPr lang="it-IT" sz="2200" baseline="-3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</a:rPr>
              <a:t>(1400)K 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Standard Symbols L"/>
                <a:cs typeface="Times New Roman" panose="02020603050405020304" pitchFamily="18" charset="0"/>
                <a:sym typeface="Symbol"/>
              </a:rPr>
              <a:t>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sz="2200" baseline="3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892)K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</a:t>
            </a:r>
            <a:r>
              <a:rPr lang="it-IT" sz="2200" baseline="3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it-IT" sz="2200" baseline="3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986" t="1702" r="58147" b="77293"/>
          <a:stretch>
            <a:fillRect/>
          </a:stretch>
        </p:blipFill>
        <p:spPr bwMode="auto">
          <a:xfrm>
            <a:off x="0" y="695106"/>
            <a:ext cx="4283806" cy="318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/>
          <p:nvPr/>
        </p:nvPicPr>
        <p:blipFill>
          <a:blip r:embed="rId6" cstate="print"/>
          <a:srcRect l="10057" t="11744" r="14460" b="4098"/>
          <a:stretch/>
        </p:blipFill>
        <p:spPr>
          <a:xfrm>
            <a:off x="4142791" y="764275"/>
            <a:ext cx="5899789" cy="3229227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3937" y="3844219"/>
            <a:ext cx="4012161" cy="830997"/>
          </a:xfrm>
          <a:prstGeom prst="rect">
            <a:avLst/>
          </a:prstGeom>
          <a:solidFill>
            <a:srgbClr val="D3F9FB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ym typeface="Symbol"/>
              </a:rPr>
              <a:t></a:t>
            </a:r>
            <a:r>
              <a:rPr lang="en-US" sz="2400" baseline="-25000" dirty="0" smtClean="0">
                <a:sym typeface="Symbol"/>
              </a:rPr>
              <a:t> </a:t>
            </a:r>
            <a:r>
              <a:rPr lang="en-US" sz="2400" dirty="0" smtClean="0">
                <a:sym typeface="Symbol"/>
              </a:rPr>
              <a:t>+ </a:t>
            </a:r>
            <a:r>
              <a:rPr lang="en-US" sz="2400" baseline="-25000" dirty="0" smtClean="0">
                <a:sym typeface="Symbol"/>
              </a:rPr>
              <a:t> </a:t>
            </a:r>
            <a:r>
              <a:rPr lang="en-US" sz="2400" dirty="0" smtClean="0">
                <a:sym typeface="Symbol"/>
              </a:rPr>
              <a:t>+ </a:t>
            </a:r>
            <a:r>
              <a:rPr lang="ru-RU" sz="2400" dirty="0" smtClean="0">
                <a:sym typeface="Symbol"/>
              </a:rPr>
              <a:t></a:t>
            </a:r>
            <a:r>
              <a:rPr lang="ru-RU" sz="2400" baseline="-25000" dirty="0" smtClean="0">
                <a:sym typeface="Symbol"/>
              </a:rPr>
              <a:t></a:t>
            </a:r>
            <a:r>
              <a:rPr lang="en-US" sz="2400" dirty="0" smtClean="0">
                <a:sym typeface="Symbol"/>
              </a:rPr>
              <a:t>+ </a:t>
            </a:r>
            <a:r>
              <a:rPr lang="ru-RU" sz="2400" dirty="0" smtClean="0">
                <a:sym typeface="Symbol"/>
              </a:rPr>
              <a:t></a:t>
            </a:r>
            <a:r>
              <a:rPr lang="ru-RU" sz="2400" baseline="-25000" dirty="0" smtClean="0">
                <a:sym typeface="Symbol"/>
              </a:rPr>
              <a:t></a:t>
            </a:r>
            <a:r>
              <a:rPr lang="en-US" sz="2400" dirty="0" smtClean="0">
                <a:sym typeface="Symbol"/>
              </a:rPr>
              <a:t> - 2E</a:t>
            </a:r>
            <a:r>
              <a:rPr lang="en-US" sz="2400" baseline="-25000" dirty="0" smtClean="0">
                <a:sym typeface="Symbol"/>
              </a:rPr>
              <a:t>beam       </a:t>
            </a:r>
          </a:p>
          <a:p>
            <a:r>
              <a:rPr lang="ru-RU" sz="2400" dirty="0" smtClean="0">
                <a:sym typeface="Symbol"/>
              </a:rPr>
              <a:t></a:t>
            </a:r>
            <a:r>
              <a:rPr lang="en-US" sz="2400" dirty="0" smtClean="0">
                <a:sym typeface="Symbol"/>
              </a:rPr>
              <a:t> |     +    +     +    |  </a:t>
            </a:r>
            <a:endParaRPr lang="ru-RU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81525" y="3671888"/>
          <a:ext cx="914400" cy="215900"/>
        </p:xfrm>
        <a:graphic>
          <a:graphicData uri="http://schemas.openxmlformats.org/presentationml/2006/ole">
            <p:oleObj spid="_x0000_s22530" name="Equation" r:id="rId7" imgW="914400" imgH="21564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33064" y="4156740"/>
          <a:ext cx="615820" cy="581138"/>
        </p:xfrm>
        <a:graphic>
          <a:graphicData uri="http://schemas.openxmlformats.org/presentationml/2006/ole">
            <p:oleObj spid="_x0000_s22532" name="Equation" r:id="rId8" imgW="152280" imgH="241200" progId="Equation.3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485190" y="4161459"/>
          <a:ext cx="466623" cy="634482"/>
        </p:xfrm>
        <a:graphic>
          <a:graphicData uri="http://schemas.openxmlformats.org/presentationml/2006/ole">
            <p:oleObj spid="_x0000_s22533" name="Equation" r:id="rId9" imgW="164880" imgH="24120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108723" y="4175358"/>
          <a:ext cx="511953" cy="619620"/>
        </p:xfrm>
        <a:graphic>
          <a:graphicData uri="http://schemas.openxmlformats.org/presentationml/2006/ole">
            <p:oleObj spid="_x0000_s22534" name="Equation" r:id="rId10" imgW="164880" imgH="25380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649903" y="4181708"/>
          <a:ext cx="391886" cy="598424"/>
        </p:xfrm>
        <a:graphic>
          <a:graphicData uri="http://schemas.openxmlformats.org/presentationml/2006/ole">
            <p:oleObj spid="_x0000_s22535" name="Equation" r:id="rId11" imgW="164880" imgH="24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67779" y="643072"/>
            <a:ext cx="3263925" cy="77888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1" name="Рисунок 1960"/>
          <p:cNvPicPr/>
          <p:nvPr/>
        </p:nvPicPr>
        <p:blipFill>
          <a:blip r:embed="rId3" cstate="print"/>
          <a:stretch/>
        </p:blipFill>
        <p:spPr>
          <a:xfrm>
            <a:off x="5139000" y="576000"/>
            <a:ext cx="4905000" cy="3528000"/>
          </a:xfrm>
          <a:prstGeom prst="rect">
            <a:avLst/>
          </a:prstGeom>
          <a:ln>
            <a:noFill/>
          </a:ln>
        </p:spPr>
      </p:pic>
      <p:sp>
        <p:nvSpPr>
          <p:cNvPr id="1963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BEEF5BC1-0411-43E9-A252-F948F117404A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21</a:t>
            </a:fld>
            <a:endParaRPr/>
          </a:p>
        </p:txBody>
      </p:sp>
      <p:sp>
        <p:nvSpPr>
          <p:cNvPr id="1965" name="CustomShape 4"/>
          <p:cNvSpPr/>
          <p:nvPr/>
        </p:nvSpPr>
        <p:spPr>
          <a:xfrm>
            <a:off x="625" y="-10800"/>
            <a:ext cx="8855508" cy="597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+</a:t>
            </a:r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- 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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 K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+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K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-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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66" name="CustomShape 5"/>
          <p:cNvSpPr/>
          <p:nvPr/>
        </p:nvSpPr>
        <p:spPr>
          <a:xfrm>
            <a:off x="4248000" y="792000"/>
            <a:ext cx="936000" cy="43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7" name="TextShape 6"/>
          <p:cNvSpPr txBox="1"/>
          <p:nvPr/>
        </p:nvSpPr>
        <p:spPr>
          <a:xfrm>
            <a:off x="26765" y="3908016"/>
            <a:ext cx="5704564" cy="2639741"/>
          </a:xfrm>
          <a:prstGeom prst="rect">
            <a:avLst/>
          </a:prstGeom>
          <a:solidFill>
            <a:srgbClr val="D3F9FB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ts val="2200"/>
              </a:lnSpc>
              <a:buSzPct val="45000"/>
              <a:buFont typeface="Wingdings" pitchFamily="2" charset="2"/>
              <a:buChar char="Ø"/>
            </a:pPr>
            <a:r>
              <a:rPr lang="it-IT" sz="2000" dirty="0" smtClean="0">
                <a:latin typeface="Comic Sans MS" panose="030F0702030302020204" pitchFamily="66" charset="0"/>
              </a:rPr>
              <a:t> A </a:t>
            </a:r>
            <a:r>
              <a:rPr lang="it-IT" sz="2000" dirty="0">
                <a:latin typeface="Comic Sans MS" panose="030F0702030302020204" pitchFamily="66" charset="0"/>
              </a:rPr>
              <a:t>data sample of 22 pb</a:t>
            </a:r>
            <a:r>
              <a:rPr lang="it-IT" sz="2000" baseline="33000" dirty="0">
                <a:latin typeface="Comic Sans MS" panose="030F0702030302020204" pitchFamily="66" charset="0"/>
              </a:rPr>
              <a:t>-1</a:t>
            </a:r>
            <a:r>
              <a:rPr lang="it-IT" sz="2000" dirty="0">
                <a:latin typeface="Comic Sans MS" panose="030F0702030302020204" pitchFamily="66" charset="0"/>
              </a:rPr>
              <a:t> collected in </a:t>
            </a:r>
            <a:endParaRPr lang="it-IT" sz="2000" dirty="0" smtClean="0">
              <a:latin typeface="Comic Sans MS" panose="030F0702030302020204" pitchFamily="66" charset="0"/>
            </a:endParaRPr>
          </a:p>
          <a:p>
            <a:pPr>
              <a:lnSpc>
                <a:spcPts val="2200"/>
              </a:lnSpc>
              <a:buSzPct val="45000"/>
            </a:pPr>
            <a:r>
              <a:rPr lang="it-IT" sz="2000" dirty="0" smtClean="0">
                <a:latin typeface="Comic Sans MS" panose="030F0702030302020204" pitchFamily="66" charset="0"/>
              </a:rPr>
              <a:t>  2011-2012 </a:t>
            </a:r>
            <a:r>
              <a:rPr lang="it-IT" sz="2000" dirty="0">
                <a:latin typeface="Comic Sans MS" panose="030F0702030302020204" pitchFamily="66" charset="0"/>
              </a:rPr>
              <a:t>is used to study e</a:t>
            </a:r>
            <a:r>
              <a:rPr lang="it-IT" sz="2000" baseline="33000" dirty="0">
                <a:latin typeface="Comic Sans MS" panose="030F0702030302020204" pitchFamily="66" charset="0"/>
              </a:rPr>
              <a:t>+</a:t>
            </a:r>
            <a:r>
              <a:rPr lang="it-IT" sz="2000" dirty="0">
                <a:latin typeface="Comic Sans MS" panose="030F0702030302020204" pitchFamily="66" charset="0"/>
              </a:rPr>
              <a:t>e</a:t>
            </a:r>
            <a:r>
              <a:rPr lang="it-IT" sz="2000" baseline="33000" dirty="0">
                <a:latin typeface="Comic Sans MS" panose="030F0702030302020204" pitchFamily="66" charset="0"/>
              </a:rPr>
              <a:t>- </a:t>
            </a:r>
            <a:r>
              <a:rPr lang="it-IT" sz="2000" dirty="0"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 K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K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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;</a:t>
            </a:r>
          </a:p>
          <a:p>
            <a:pPr>
              <a:lnSpc>
                <a:spcPts val="2200"/>
              </a:lnSpc>
              <a:buSzPct val="45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 XS was measured at </a:t>
            </a:r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23 energy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points </a:t>
            </a:r>
            <a:endParaRPr lang="it-IT" sz="2000" dirty="0" smtClean="0">
              <a:solidFill>
                <a:srgbClr val="002060"/>
              </a:solidFill>
              <a:latin typeface="Comic Sans MS" panose="030F0702030302020204" pitchFamily="66" charset="0"/>
              <a:ea typeface="Standard Symbols L"/>
            </a:endParaRPr>
          </a:p>
          <a:p>
            <a:pPr>
              <a:lnSpc>
                <a:spcPts val="2200"/>
              </a:lnSpc>
              <a:buSzPct val="45000"/>
            </a:pPr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  between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1.57 </a:t>
            </a:r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- 2.0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  <a:ea typeface="Standard Symbols L"/>
              </a:rPr>
              <a:t>GeV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;</a:t>
            </a:r>
            <a:endParaRPr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ts val="2200"/>
              </a:lnSpc>
              <a:buSzPct val="45000"/>
              <a:buFont typeface="Wingdings" pitchFamily="2" charset="2"/>
              <a:buChar char="Ø"/>
            </a:pPr>
            <a:r>
              <a:rPr lang="it-IT" sz="2000" dirty="0" smtClean="0">
                <a:latin typeface="Comic Sans MS" panose="030F0702030302020204" pitchFamily="66" charset="0"/>
              </a:rPr>
              <a:t> Analysis </a:t>
            </a:r>
            <a:r>
              <a:rPr lang="it-IT" sz="2000" dirty="0">
                <a:latin typeface="Comic Sans MS" panose="030F0702030302020204" pitchFamily="66" charset="0"/>
              </a:rPr>
              <a:t>empasizes the dominant </a:t>
            </a:r>
            <a:r>
              <a:rPr lang="it-IT" sz="2000" dirty="0" smtClean="0">
                <a:latin typeface="Comic Sans MS" panose="030F0702030302020204" pitchFamily="66" charset="0"/>
                <a:sym typeface="Symbol"/>
              </a:rPr>
              <a:t></a:t>
            </a:r>
            <a:r>
              <a:rPr lang="it-IT" sz="2000" dirty="0" smtClean="0">
                <a:latin typeface="Comic Sans MS" panose="030F0702030302020204" pitchFamily="66" charset="0"/>
              </a:rPr>
              <a:t> signal</a:t>
            </a:r>
            <a:r>
              <a:rPr lang="it-IT" sz="2000" dirty="0">
                <a:latin typeface="Comic Sans MS" panose="030F0702030302020204" pitchFamily="66" charset="0"/>
              </a:rPr>
              <a:t>, </a:t>
            </a:r>
            <a:r>
              <a:rPr lang="it-IT" sz="2000" dirty="0" smtClean="0"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ts val="2200"/>
              </a:lnSpc>
              <a:buSzPct val="45000"/>
            </a:pPr>
            <a:r>
              <a:rPr lang="it-IT" sz="2000" dirty="0" smtClean="0">
                <a:latin typeface="Comic Sans MS" panose="030F0702030302020204" pitchFamily="66" charset="0"/>
              </a:rPr>
              <a:t>  studies </a:t>
            </a:r>
            <a:r>
              <a:rPr lang="it-IT" sz="2000" dirty="0">
                <a:latin typeface="Comic Sans MS" panose="030F0702030302020204" pitchFamily="66" charset="0"/>
              </a:rPr>
              <a:t>of </a:t>
            </a:r>
            <a:r>
              <a:rPr lang="it-IT" sz="2000" dirty="0" smtClean="0">
                <a:latin typeface="Comic Sans MS" panose="030F0702030302020204" pitchFamily="66" charset="0"/>
              </a:rPr>
              <a:t>nonresonant K</a:t>
            </a:r>
            <a:r>
              <a:rPr lang="it-IT" sz="2000" baseline="33000" dirty="0" smtClean="0">
                <a:latin typeface="Comic Sans MS" panose="030F0702030302020204" pitchFamily="66" charset="0"/>
              </a:rPr>
              <a:t>+</a:t>
            </a:r>
            <a:r>
              <a:rPr lang="it-IT" sz="2000" dirty="0" smtClean="0">
                <a:latin typeface="Comic Sans MS" panose="030F0702030302020204" pitchFamily="66" charset="0"/>
              </a:rPr>
              <a:t>K</a:t>
            </a:r>
            <a:r>
              <a:rPr lang="it-IT" sz="2000" baseline="33000" dirty="0" smtClean="0">
                <a:latin typeface="Comic Sans MS" panose="030F0702030302020204" pitchFamily="66" charset="0"/>
              </a:rPr>
              <a:t>-</a:t>
            </a:r>
            <a:r>
              <a:rPr lang="it-IT" sz="2000" dirty="0" smtClean="0">
                <a:latin typeface="Comic Sans MS" panose="030F0702030302020204" pitchFamily="66" charset="0"/>
                <a:sym typeface="Symbol"/>
              </a:rPr>
              <a:t></a:t>
            </a:r>
            <a:r>
              <a:rPr lang="it-IT" sz="2000" dirty="0" smtClean="0">
                <a:latin typeface="Comic Sans MS" panose="030F0702030302020204" pitchFamily="66" charset="0"/>
              </a:rPr>
              <a:t> needed</a:t>
            </a:r>
            <a:r>
              <a:rPr lang="it-IT" sz="2000" dirty="0">
                <a:latin typeface="Comic Sans MS" panose="030F0702030302020204" pitchFamily="66" charset="0"/>
              </a:rPr>
              <a:t>;</a:t>
            </a:r>
            <a:endParaRPr sz="2000" dirty="0">
              <a:latin typeface="Comic Sans MS" panose="030F0702030302020204" pitchFamily="66" charset="0"/>
            </a:endParaRPr>
          </a:p>
          <a:p>
            <a:pPr>
              <a:lnSpc>
                <a:spcPts val="2200"/>
              </a:lnSpc>
              <a:buSzPct val="45000"/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Background </a:t>
            </a:r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with numerous </a:t>
            </a:r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components seen</a:t>
            </a:r>
            <a:r>
              <a:rPr lang="it-IT" sz="2000" dirty="0">
                <a:latin typeface="Comic Sans MS" panose="030F0702030302020204" pitchFamily="66" charset="0"/>
              </a:rPr>
              <a:t>;</a:t>
            </a:r>
            <a:endParaRPr sz="2000" dirty="0">
              <a:latin typeface="Comic Sans MS" panose="030F0702030302020204" pitchFamily="66" charset="0"/>
            </a:endParaRPr>
          </a:p>
          <a:p>
            <a:pPr>
              <a:lnSpc>
                <a:spcPts val="2200"/>
              </a:lnSpc>
              <a:buSzPct val="45000"/>
              <a:buFont typeface="Wingdings" pitchFamily="2" charset="2"/>
              <a:buChar char="Ø"/>
            </a:pPr>
            <a:r>
              <a:rPr lang="it-IT" sz="2000" dirty="0" smtClean="0">
                <a:latin typeface="Comic Sans MS" panose="030F0702030302020204" pitchFamily="66" charset="0"/>
              </a:rPr>
              <a:t> The </a:t>
            </a:r>
            <a:r>
              <a:rPr lang="it-IT" sz="2000" dirty="0">
                <a:latin typeface="Comic Sans MS" panose="030F0702030302020204" pitchFamily="66" charset="0"/>
              </a:rPr>
              <a:t>data sample includes 1600 events of the </a:t>
            </a:r>
            <a:r>
              <a:rPr lang="it-IT" sz="2000" dirty="0" smtClean="0"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ts val="2200"/>
              </a:lnSpc>
              <a:buSzPct val="45000"/>
            </a:pPr>
            <a:r>
              <a:rPr lang="it-IT" sz="2000" dirty="0" smtClean="0">
                <a:latin typeface="Comic Sans MS" panose="030F0702030302020204" pitchFamily="66" charset="0"/>
              </a:rPr>
              <a:t>   signal </a:t>
            </a:r>
            <a:r>
              <a:rPr lang="it-IT" sz="2000" dirty="0">
                <a:latin typeface="Comic Sans MS" panose="030F0702030302020204" pitchFamily="66" charset="0"/>
              </a:rPr>
              <a:t>and about 600 background events; 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1969" name="Рисунок 1968"/>
          <p:cNvPicPr/>
          <p:nvPr/>
        </p:nvPicPr>
        <p:blipFill>
          <a:blip r:embed="rId4" cstate="print"/>
          <a:stretch/>
        </p:blipFill>
        <p:spPr>
          <a:xfrm>
            <a:off x="144000" y="764946"/>
            <a:ext cx="4853880" cy="3025080"/>
          </a:xfrm>
          <a:prstGeom prst="rect">
            <a:avLst/>
          </a:prstGeom>
          <a:ln>
            <a:noFill/>
          </a:ln>
        </p:spPr>
      </p:pic>
      <p:sp>
        <p:nvSpPr>
          <p:cNvPr id="1971" name="TextShape 8"/>
          <p:cNvSpPr txBox="1"/>
          <p:nvPr/>
        </p:nvSpPr>
        <p:spPr>
          <a:xfrm>
            <a:off x="8064000" y="4608000"/>
            <a:ext cx="1152000" cy="64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>
                <a:solidFill>
                  <a:srgbClr val="0000FF"/>
                </a:solidFill>
                <a:latin typeface="Bitstream Charter"/>
              </a:rPr>
              <a:t>BaBar</a:t>
            </a:r>
            <a:endParaRPr/>
          </a:p>
          <a:p>
            <a:r>
              <a:rPr lang="it-IT">
                <a:solidFill>
                  <a:srgbClr val="FF3333"/>
                </a:solidFill>
                <a:latin typeface="Bitstream Charter"/>
              </a:rPr>
              <a:t>CMD-3</a:t>
            </a:r>
            <a:endParaRPr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728678"/>
            <a:ext cx="10080625" cy="830997"/>
          </a:xfrm>
          <a:prstGeom prst="rect">
            <a:avLst/>
          </a:prstGeom>
          <a:solidFill>
            <a:srgbClr val="D3F9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Analysis of this process  will be presented on poster session in detail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by S.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Ivanov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. You are welcome.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l="2719" t="2769" r="2399" b="3000"/>
          <a:stretch>
            <a:fillRect/>
          </a:stretch>
        </p:blipFill>
        <p:spPr bwMode="auto">
          <a:xfrm>
            <a:off x="5847741" y="4065167"/>
            <a:ext cx="4232884" cy="270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Shape 7"/>
          <p:cNvSpPr txBox="1"/>
          <p:nvPr/>
        </p:nvSpPr>
        <p:spPr>
          <a:xfrm>
            <a:off x="6572697" y="3818021"/>
            <a:ext cx="1512526" cy="35292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XS </a:t>
            </a:r>
            <a:r>
              <a:rPr lang="it-IT" sz="1400" dirty="0" smtClean="0">
                <a:latin typeface="Comic Sans MS" panose="030F0702030302020204" pitchFamily="66" charset="0"/>
              </a:rPr>
              <a:t>e</a:t>
            </a:r>
            <a:r>
              <a:rPr lang="it-IT" sz="1400" baseline="33000" dirty="0" smtClean="0">
                <a:latin typeface="Comic Sans MS" panose="030F0702030302020204" pitchFamily="66" charset="0"/>
              </a:rPr>
              <a:t>+</a:t>
            </a:r>
            <a:r>
              <a:rPr lang="it-IT" sz="1400" dirty="0" smtClean="0">
                <a:latin typeface="Comic Sans MS" panose="030F0702030302020204" pitchFamily="66" charset="0"/>
              </a:rPr>
              <a:t>e</a:t>
            </a:r>
            <a:r>
              <a:rPr lang="it-IT" sz="1400" baseline="33000" dirty="0" smtClean="0">
                <a:latin typeface="Comic Sans MS" panose="030F0702030302020204" pitchFamily="66" charset="0"/>
              </a:rPr>
              <a:t>- </a:t>
            </a:r>
            <a:r>
              <a:rPr lang="it-IT" sz="1400" dirty="0"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it-IT" sz="1400" dirty="0" smtClean="0">
                <a:latin typeface="Comic Sans MS" panose="030F0702030302020204" pitchFamily="66" charset="0"/>
                <a:ea typeface="Standard Symbols L"/>
              </a:rPr>
              <a:t> K</a:t>
            </a:r>
            <a:r>
              <a:rPr lang="it-IT" sz="1400" baseline="33000" dirty="0" smtClean="0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1400" dirty="0" smtClean="0">
                <a:latin typeface="Comic Sans MS" panose="030F0702030302020204" pitchFamily="66" charset="0"/>
                <a:ea typeface="Standard Symbols L"/>
              </a:rPr>
              <a:t>K</a:t>
            </a:r>
            <a:r>
              <a:rPr lang="it-IT" sz="1400" baseline="33000" dirty="0" smtClean="0"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14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 </a:t>
            </a:r>
          </a:p>
        </p:txBody>
      </p:sp>
      <p:sp>
        <p:nvSpPr>
          <p:cNvPr id="16" name="TextBox 15"/>
          <p:cNvSpPr txBox="1"/>
          <p:nvPr/>
        </p:nvSpPr>
        <p:spPr>
          <a:xfrm rot="19187594">
            <a:off x="6536936" y="4896232"/>
            <a:ext cx="2340909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1627"/>
            <a:ext cx="9127671" cy="712460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</a:t>
            </a:r>
            <a:r>
              <a:rPr lang="en-US" sz="40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p</a:t>
            </a:r>
            <a:r>
              <a:rPr lang="en-US" sz="4000" b="1" baseline="30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0</a:t>
            </a:r>
            <a:r>
              <a:rPr lang="en-US" sz="40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g,hg 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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3</a:t>
            </a:r>
            <a:endParaRPr lang="en-US" sz="40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" y="1236739"/>
            <a:ext cx="3311108" cy="3211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1" y="1426739"/>
            <a:ext cx="3190009" cy="2931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3759" y="3389852"/>
            <a:ext cx="1557811" cy="47111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F  hg</a:t>
            </a:r>
            <a:endParaRPr lang="en-US" sz="24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83" y="734885"/>
            <a:ext cx="10048354" cy="646331"/>
          </a:xfrm>
          <a:prstGeom prst="rect">
            <a:avLst/>
          </a:prstGeom>
          <a:solidFill>
            <a:srgbClr val="D3F9F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Process are under study in CMS energy range 750-1030 MeV.  Data collected in 2013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Main physics background is two gamma annihilation with one radiated photon</a:t>
            </a:r>
            <a:endParaRPr lang="ru-RU" dirty="0"/>
          </a:p>
        </p:txBody>
      </p:sp>
      <p:pic>
        <p:nvPicPr>
          <p:cNvPr id="11" name="Picture 6" descr="OmegaPi0Gamma.PNG"/>
          <p:cNvPicPr>
            <a:picLocks noChangeAspect="1"/>
          </p:cNvPicPr>
          <p:nvPr/>
        </p:nvPicPr>
        <p:blipFill>
          <a:blip r:embed="rId5" cstate="print"/>
          <a:srcRect l="1654" t="2600" r="6615" b="4334"/>
          <a:stretch>
            <a:fillRect/>
          </a:stretch>
        </p:blipFill>
        <p:spPr>
          <a:xfrm>
            <a:off x="33762" y="4495515"/>
            <a:ext cx="3269104" cy="2914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743733">
            <a:off x="474106" y="5707997"/>
            <a:ext cx="2340909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400" y="4696041"/>
            <a:ext cx="1407375" cy="40955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ymbol" pitchFamily="18" charset="2"/>
                <a:sym typeface="Symbol"/>
              </a:rPr>
              <a:t>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  p</a:t>
            </a:r>
            <a:r>
              <a:rPr lang="en-US" sz="2000" baseline="30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g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16" name="Picture 5" descr="PhiPi0GammaCMD3.PNG"/>
          <p:cNvPicPr>
            <a:picLocks noChangeAspect="1"/>
          </p:cNvPicPr>
          <p:nvPr/>
        </p:nvPicPr>
        <p:blipFill rotWithShape="1">
          <a:blip r:embed="rId6" cstate="print"/>
          <a:srcRect l="1187" t="11235" r="2491" b="3259"/>
          <a:stretch/>
        </p:blipFill>
        <p:spPr>
          <a:xfrm>
            <a:off x="6032175" y="4410861"/>
            <a:ext cx="3302090" cy="31314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15846" y="4406049"/>
            <a:ext cx="140105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 rot="19187594">
            <a:off x="7078112" y="5400083"/>
            <a:ext cx="2340909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8187" y="4482611"/>
            <a:ext cx="1407375" cy="47111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F  p</a:t>
            </a:r>
            <a:r>
              <a:rPr lang="en-US" sz="2400" baseline="300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g</a:t>
            </a:r>
            <a:endParaRPr lang="en-US" sz="2400" dirty="0">
              <a:solidFill>
                <a:srgbClr val="FF0000"/>
              </a:solidFill>
              <a:latin typeface="Symbol" pitchFamily="18" charset="2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238019" y="2310579"/>
                <a:ext cx="2781726" cy="4524315"/>
              </a:xfrm>
              <a:prstGeom prst="rect">
                <a:avLst/>
              </a:prstGeom>
              <a:solidFill>
                <a:srgbClr val="D3F9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 </a:t>
                </a:r>
                <a:r>
                  <a:rPr lang="en-US" baseline="-25000" dirty="0" err="1" smtClean="0"/>
                  <a:t>syst</a:t>
                </a:r>
                <a:r>
                  <a:rPr lang="en-US" dirty="0" smtClean="0"/>
                  <a:t> = (E</a:t>
                </a:r>
                <a:r>
                  <a:rPr lang="en-US" dirty="0" smtClean="0">
                    <a:sym typeface="Symbol" panose="05050102010706020507" pitchFamily="18" charset="2"/>
                  </a:rPr>
                  <a:t>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smtClean="0"/>
                  <a:t>+ E</a:t>
                </a:r>
                <a:r>
                  <a:rPr lang="en-US" dirty="0" smtClean="0">
                    <a:sym typeface="Symbol" panose="05050102010706020507" pitchFamily="18" charset="2"/>
                  </a:rPr>
                  <a:t></a:t>
                </a:r>
                <a:r>
                  <a:rPr lang="en-US" baseline="-25000" dirty="0">
                    <a:sym typeface="Symbol" panose="05050102010706020507" pitchFamily="18" charset="2"/>
                  </a:rPr>
                  <a:t>2</a:t>
                </a:r>
                <a:r>
                  <a:rPr lang="en-US" dirty="0" smtClean="0"/>
                  <a:t> + E</a:t>
                </a:r>
                <a:r>
                  <a:rPr lang="en-US" dirty="0" smtClean="0">
                    <a:sym typeface="Symbol" panose="05050102010706020507" pitchFamily="18" charset="2"/>
                  </a:rPr>
                  <a:t>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3</a:t>
                </a:r>
                <a:r>
                  <a:rPr lang="en-US" dirty="0" smtClean="0"/>
                  <a:t>)/ 2E</a:t>
                </a:r>
                <a:r>
                  <a:rPr lang="en-US" baseline="-25000" dirty="0" smtClean="0"/>
                  <a:t>beam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 0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Psyst</a:t>
                </a:r>
                <a:r>
                  <a:rPr lang="en-US" dirty="0" smtClean="0"/>
                  <a:t> = |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dirty="0" smtClean="0"/>
                  <a:t> 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b="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 </a:t>
                </a:r>
                <a:r>
                  <a:rPr lang="en-US" dirty="0" smtClean="0">
                    <a:sym typeface="Symbol" panose="05050102010706020507" pitchFamily="18" charset="2"/>
                  </a:rPr>
                  <a:t> 0</a:t>
                </a:r>
              </a:p>
              <a:p>
                <a:endParaRPr lang="en-US" dirty="0"/>
              </a:p>
              <a:p>
                <a:r>
                  <a:rPr lang="en-US" dirty="0" smtClean="0"/>
                  <a:t>Kinematic </a:t>
                </a:r>
                <a:r>
                  <a:rPr lang="en-US" dirty="0" smtClean="0"/>
                  <a:t>reconstruction is applied to all events with three </a:t>
                </a:r>
                <a:r>
                  <a:rPr lang="en-US" dirty="0" smtClean="0"/>
                  <a:t>photons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Common initial points of photon production was assumed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smtClean="0"/>
                  <a:t>combination of three photons with a minimal </a:t>
                </a:r>
                <a:r>
                  <a:rPr lang="en-US" dirty="0" smtClean="0">
                    <a:sym typeface="Symbol" panose="05050102010706020507" pitchFamily="18" charset="2"/>
                  </a:rPr>
                  <a:t>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 value is used in analysis</a:t>
                </a:r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019" y="2310579"/>
                <a:ext cx="2781726" cy="452431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1754" t="-674" r="-1754" b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142791" y="2593910"/>
            <a:ext cx="312906" cy="369332"/>
          </a:xfrm>
          <a:prstGeom prst="rect">
            <a:avLst/>
          </a:prstGeom>
          <a:solidFill>
            <a:srgbClr val="D3F9FB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 rot="19187594">
            <a:off x="7078112" y="5381422"/>
            <a:ext cx="2340909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187594">
            <a:off x="7193191" y="2510703"/>
            <a:ext cx="2340909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70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5208323" y="859462"/>
            <a:ext cx="4543216" cy="5639057"/>
            <a:chOff x="4431401" y="-228600"/>
            <a:chExt cx="4121090" cy="5115650"/>
          </a:xfrm>
        </p:grpSpPr>
        <p:pic>
          <p:nvPicPr>
            <p:cNvPr id="11" name="Picture 10" descr="OmegaPi0eeCMD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653" y="-228600"/>
              <a:ext cx="4015348" cy="2591162"/>
            </a:xfrm>
            <a:prstGeom prst="rect">
              <a:avLst/>
            </a:prstGeom>
          </p:spPr>
        </p:pic>
        <p:pic>
          <p:nvPicPr>
            <p:cNvPr id="12" name="Picture 11" descr="OmegaPi0eeCMD3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1401" y="2286362"/>
              <a:ext cx="4121090" cy="260068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1162" y="881962"/>
            <a:ext cx="5016206" cy="1332885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total momentum of charged particles |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 vs angle between the most energetic photon direction. Red line presents the selection criteria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62" y="6527656"/>
            <a:ext cx="10029463" cy="1025108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analysis is still in progress. Our statistics is enough to decrease statistical error twice with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respect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previous CMD-2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result. Additionally with better detector performance we hope to reach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precise result also for the </a:t>
            </a:r>
            <a:r>
              <a:rPr lang="en-US" sz="2000" dirty="0" err="1" smtClean="0">
                <a:latin typeface="Symbol" pitchFamily="18" charset="2"/>
                <a:cs typeface="Times New Roman" pitchFamily="18" charset="0"/>
              </a:rPr>
              <a:t>h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channel.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8141" y="2687885"/>
            <a:ext cx="336021" cy="251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2328" y="671971"/>
            <a:ext cx="168010" cy="41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910456" y="852810"/>
            <a:ext cx="671971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56568" y="3359855"/>
            <a:ext cx="504031" cy="167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757543" y="3212862"/>
            <a:ext cx="1092068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y</a:t>
            </a:r>
            <a:r>
              <a:rPr lang="en-US" b="1" dirty="0" smtClean="0"/>
              <a:t>(</a:t>
            </a:r>
            <a:r>
              <a:rPr lang="en-US" b="1" dirty="0" smtClean="0">
                <a:latin typeface="Symbol" pitchFamily="18" charset="2"/>
              </a:rPr>
              <a:t>g</a:t>
            </a:r>
            <a:r>
              <a:rPr lang="en-US" b="1" baseline="-25000" dirty="0" smtClean="0"/>
              <a:t>0</a:t>
            </a:r>
            <a:r>
              <a:rPr lang="en-US" b="1" dirty="0" smtClean="0"/>
              <a:t>,P</a:t>
            </a:r>
            <a:r>
              <a:rPr lang="en-US" b="1" baseline="-25000" dirty="0" smtClean="0"/>
              <a:t>tr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8820547" y="6184234"/>
            <a:ext cx="756047" cy="251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568531" y="6155098"/>
            <a:ext cx="1596099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b="1" dirty="0" err="1" smtClean="0">
                <a:latin typeface="Symbol" pitchFamily="18" charset="2"/>
                <a:cs typeface="Times New Roman" pitchFamily="18" charset="0"/>
              </a:rPr>
              <a:t>gg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92328" y="3527848"/>
            <a:ext cx="84005" cy="125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374795" y="4220422"/>
            <a:ext cx="1763924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Events/3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11627"/>
            <a:ext cx="9127671" cy="712460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40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</a:t>
            </a:r>
            <a:r>
              <a:rPr lang="en-US" sz="40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w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 </a:t>
            </a:r>
            <a:r>
              <a:rPr lang="en-US" sz="4000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p</a:t>
            </a:r>
            <a:r>
              <a:rPr lang="en-US" sz="4000" baseline="30000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0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+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- </a:t>
            </a:r>
            <a:endParaRPr lang="en-US" sz="40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0" t="4787" r="5201" b="3785"/>
          <a:stretch/>
        </p:blipFill>
        <p:spPr>
          <a:xfrm>
            <a:off x="36576" y="2304288"/>
            <a:ext cx="5084064" cy="37659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9187594">
            <a:off x="882585" y="4448361"/>
            <a:ext cx="2340909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84344"/>
            <a:ext cx="10080625" cy="663690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/>
              <a:t>  </a:t>
            </a:r>
            <a:r>
              <a:rPr lang="en-US" sz="2400" dirty="0" smtClean="0">
                <a:latin typeface="Comic Sans MS" pitchFamily="66" charset="0"/>
              </a:rPr>
              <a:t>VEPP-2000 collider successfully operated at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s = 2m</a:t>
            </a:r>
            <a:r>
              <a:rPr lang="el-GR" sz="2400" baseline="-25000" dirty="0" smtClean="0">
                <a:latin typeface="Calibri"/>
                <a:sym typeface="Symbol"/>
              </a:rPr>
              <a:t>π</a:t>
            </a:r>
            <a:r>
              <a:rPr lang="en-US" sz="2400" baseline="-25000" dirty="0" smtClean="0">
                <a:latin typeface="Calibri"/>
                <a:sym typeface="Symbol"/>
              </a:rPr>
              <a:t> </a:t>
            </a:r>
            <a:r>
              <a:rPr lang="en-US" sz="2400" dirty="0" smtClean="0">
                <a:latin typeface="Calibri"/>
                <a:sym typeface="Symbol"/>
              </a:rPr>
              <a:t> </a:t>
            </a:r>
            <a:r>
              <a:rPr lang="en-US" sz="2400" dirty="0" smtClean="0">
                <a:latin typeface="Comic Sans MS" pitchFamily="66" charset="0"/>
                <a:sym typeface="Symbol"/>
              </a:rPr>
              <a:t>- 2 </a:t>
            </a:r>
            <a:r>
              <a:rPr lang="en-US" sz="2400" dirty="0" err="1" smtClean="0">
                <a:latin typeface="Comic Sans MS" pitchFamily="66" charset="0"/>
                <a:sym typeface="Symbol"/>
              </a:rPr>
              <a:t>GeV</a:t>
            </a:r>
            <a:r>
              <a:rPr lang="en-US" sz="2400" dirty="0" smtClean="0">
                <a:latin typeface="Comic Sans MS" pitchFamily="66" charset="0"/>
                <a:sym typeface="Symbol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with </a:t>
            </a:r>
            <a:r>
              <a:rPr lang="en-US" sz="2400" dirty="0" err="1" smtClean="0">
                <a:latin typeface="Comic Sans MS" pitchFamily="66" charset="0"/>
              </a:rPr>
              <a:t>L</a:t>
            </a:r>
            <a:r>
              <a:rPr lang="en-US" sz="2400" baseline="-25000" dirty="0" err="1" smtClean="0">
                <a:latin typeface="Comic Sans MS" pitchFamily="66" charset="0"/>
              </a:rPr>
              <a:t>max</a:t>
            </a:r>
            <a:r>
              <a:rPr lang="en-US" sz="2400" dirty="0" smtClean="0">
                <a:latin typeface="Comic Sans MS" pitchFamily="66" charset="0"/>
              </a:rPr>
              <a:t> = 2x10</a:t>
            </a:r>
            <a:r>
              <a:rPr lang="en-US" sz="2400" baseline="30000" dirty="0" smtClean="0">
                <a:latin typeface="Comic Sans MS" pitchFamily="66" charset="0"/>
              </a:rPr>
              <a:t>31</a:t>
            </a:r>
            <a:r>
              <a:rPr lang="en-US" sz="2400" dirty="0" smtClean="0">
                <a:latin typeface="Comic Sans MS" pitchFamily="66" charset="0"/>
              </a:rPr>
              <a:t> cm</a:t>
            </a:r>
            <a:r>
              <a:rPr lang="en-US" sz="2400" baseline="30000" dirty="0" smtClean="0">
                <a:latin typeface="Comic Sans MS" pitchFamily="66" charset="0"/>
              </a:rPr>
              <a:t>-2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and collected about 60 pb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per detector.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CMD-3 detector has good enough performance and monitoring of different detector subsystems. 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Comic Sans MS" pitchFamily="66" charset="0"/>
              </a:rPr>
              <a:t> Cross sections measured have the same or better statistical precision with respect to previous CMD-2 experiments.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Comic Sans MS" pitchFamily="66" charset="0"/>
                <a:ea typeface="Standard Symbols L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CMD-3 results will provide high accuracy, compatible or better than ISR measurements, the tentative goals are 0.3% (0.5%) for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en-US" sz="24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en-US" sz="24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 and ~3% for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multibody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 modes.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VEPP-2000 upgrade is underway with new positron injection facility, which will increase luminosity at least by factor of 10.</a:t>
            </a:r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Blip>
                <a:blip r:embed="rId4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We start analysis of the </a:t>
            </a:r>
            <a:r>
              <a:rPr lang="en-US" sz="2400" dirty="0" err="1" smtClean="0">
                <a:latin typeface="Comic Sans MS" pitchFamily="66" charset="0"/>
              </a:rPr>
              <a:t>multihadron</a:t>
            </a:r>
            <a:r>
              <a:rPr lang="en-US" sz="2400" dirty="0" smtClean="0">
                <a:latin typeface="Comic Sans MS" pitchFamily="66" charset="0"/>
              </a:rPr>
              <a:t> processes with Ks in final states: K</a:t>
            </a:r>
            <a:r>
              <a:rPr lang="en-US" sz="2400" baseline="-25000" dirty="0" smtClean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K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</a:t>
            </a:r>
            <a:r>
              <a:rPr lang="en-US" sz="2400" dirty="0" smtClean="0">
                <a:latin typeface="Comic Sans MS" pitchFamily="66" charset="0"/>
                <a:sym typeface="Symbol"/>
              </a:rPr>
              <a:t>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</a:t>
            </a:r>
            <a:r>
              <a:rPr lang="en-US" sz="2400" dirty="0" smtClean="0">
                <a:latin typeface="Comic Sans MS" pitchFamily="66" charset="0"/>
              </a:rPr>
              <a:t>, K*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</a:t>
            </a:r>
            <a:r>
              <a:rPr lang="en-US" sz="2400" dirty="0" smtClean="0">
                <a:latin typeface="Comic Sans MS" pitchFamily="66" charset="0"/>
                <a:sym typeface="Symbol"/>
              </a:rPr>
              <a:t>K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-+</a:t>
            </a:r>
            <a:r>
              <a:rPr lang="en-US" sz="2400" baseline="30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 </a:t>
            </a:r>
            <a:r>
              <a:rPr lang="en-US" sz="2400" dirty="0" smtClean="0">
                <a:latin typeface="Comic Sans MS" pitchFamily="66" charset="0"/>
              </a:rPr>
              <a:t>K</a:t>
            </a:r>
            <a:r>
              <a:rPr lang="en-US" sz="2400" baseline="-25000" dirty="0" smtClean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  <a:sym typeface="Symbol"/>
              </a:rPr>
              <a:t>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</a:t>
            </a:r>
            <a:r>
              <a:rPr lang="en-US" sz="2400" dirty="0" smtClean="0">
                <a:latin typeface="Comic Sans MS" pitchFamily="66" charset="0"/>
                <a:sym typeface="Symbol"/>
              </a:rPr>
              <a:t>K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-+</a:t>
            </a:r>
            <a:r>
              <a:rPr lang="en-US" sz="2400" dirty="0" smtClean="0">
                <a:latin typeface="Comic Sans MS" pitchFamily="66" charset="0"/>
                <a:sym typeface="Symbol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K*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</a:t>
            </a:r>
            <a:r>
              <a:rPr lang="en-US" sz="2400" dirty="0" smtClean="0">
                <a:latin typeface="Comic Sans MS" pitchFamily="66" charset="0"/>
                <a:sym typeface="Symbol"/>
              </a:rPr>
              <a:t>K*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-+</a:t>
            </a:r>
            <a:r>
              <a:rPr lang="en-US" sz="2400" baseline="30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Symbol"/>
              </a:rPr>
              <a:t> </a:t>
            </a:r>
            <a:r>
              <a:rPr lang="en-US" sz="2400" dirty="0" smtClean="0">
                <a:latin typeface="Comic Sans MS" pitchFamily="66" charset="0"/>
              </a:rPr>
              <a:t>K</a:t>
            </a:r>
            <a:r>
              <a:rPr lang="en-US" sz="2400" baseline="-25000" dirty="0" smtClean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  <a:sym typeface="Symbol"/>
              </a:rPr>
              <a:t>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</a:t>
            </a:r>
            <a:r>
              <a:rPr lang="en-US" sz="2400" dirty="0" smtClean="0">
                <a:latin typeface="Comic Sans MS" pitchFamily="66" charset="0"/>
                <a:sym typeface="Symbol"/>
              </a:rPr>
              <a:t>K</a:t>
            </a:r>
            <a:r>
              <a:rPr lang="en-US" sz="2400" baseline="-25000" dirty="0" smtClean="0">
                <a:latin typeface="Comic Sans MS" pitchFamily="66" charset="0"/>
                <a:sym typeface="Symbol"/>
              </a:rPr>
              <a:t>L</a:t>
            </a:r>
            <a:r>
              <a:rPr lang="en-US" sz="2400" dirty="0" smtClean="0">
                <a:latin typeface="Comic Sans MS" pitchFamily="66" charset="0"/>
                <a:sym typeface="Symbol"/>
              </a:rPr>
              <a:t></a:t>
            </a:r>
            <a:r>
              <a:rPr lang="en-US" sz="2400" baseline="30000" dirty="0" smtClean="0">
                <a:latin typeface="Comic Sans MS" pitchFamily="66" charset="0"/>
                <a:sym typeface="Symbol"/>
              </a:rPr>
              <a:t>-+</a:t>
            </a:r>
            <a:r>
              <a:rPr lang="en-US" sz="2400" dirty="0" smtClean="0">
                <a:latin typeface="Comic Sans MS" pitchFamily="66" charset="0"/>
                <a:sym typeface="Symbol"/>
              </a:rPr>
              <a:t> a</a:t>
            </a:r>
            <a:r>
              <a:rPr lang="en-US" sz="2400" dirty="0" smtClean="0">
                <a:latin typeface="Comic Sans MS" pitchFamily="66" charset="0"/>
                <a:sym typeface="Symbol"/>
              </a:rPr>
              <a:t>nd so </a:t>
            </a:r>
            <a:r>
              <a:rPr lang="en-US" sz="2400" dirty="0" smtClean="0">
                <a:latin typeface="Comic Sans MS" pitchFamily="66" charset="0"/>
                <a:sym typeface="Symbol"/>
              </a:rPr>
              <a:t>o</a:t>
            </a:r>
            <a:r>
              <a:rPr lang="en-US" sz="2400" dirty="0" smtClean="0">
                <a:latin typeface="Comic Sans MS" pitchFamily="66" charset="0"/>
                <a:sym typeface="Symbol"/>
              </a:rPr>
              <a:t>n</a:t>
            </a:r>
            <a:endParaRPr lang="en-US" sz="2400" dirty="0" smtClean="0">
              <a:latin typeface="Comic Sans MS" pitchFamily="66" charset="0"/>
              <a:sym typeface="Symbol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Comic Sans MS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Various studies of transition form factors are in progress:</a:t>
            </a:r>
          </a:p>
          <a:p>
            <a:pPr>
              <a:lnSpc>
                <a:spcPts val="2000"/>
              </a:lnSpc>
              <a:buSzPct val="45000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</a:t>
            </a:r>
            <a:r>
              <a:rPr lang="en-US" sz="2400" baseline="33000" dirty="0" err="1" smtClean="0">
                <a:solidFill>
                  <a:srgbClr val="002060"/>
                </a:solidFill>
                <a:latin typeface="Comic Sans MS" pitchFamily="66" charset="0"/>
              </a:rPr>
              <a:t>+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e</a:t>
            </a:r>
            <a:r>
              <a:rPr lang="en-US" sz="2400" baseline="33000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</a:t>
            </a:r>
            <a:r>
              <a:rPr lang="en-US" sz="24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0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  <a:sym typeface="Symbol"/>
              </a:rPr>
              <a:t>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  <a:sym typeface="Symbol"/>
              </a:rPr>
              <a:t>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en-US" sz="24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0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e</a:t>
            </a:r>
            <a:r>
              <a:rPr lang="en-US" sz="24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e</a:t>
            </a:r>
            <a:r>
              <a:rPr lang="en-US" sz="24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  <a:sym typeface="Symbol"/>
              </a:rPr>
              <a:t>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e</a:t>
            </a:r>
            <a:r>
              <a:rPr lang="en-US" sz="2400" baseline="33000" dirty="0" err="1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+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e</a:t>
            </a:r>
            <a:r>
              <a:rPr lang="en-US" sz="2400" baseline="330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ea typeface="Standard Symbols L"/>
              </a:rPr>
              <a:t>.</a:t>
            </a:r>
            <a:endParaRPr lang="en-US" sz="2400" dirty="0" smtClean="0">
              <a:latin typeface="Comic Sans MS" pitchFamily="66" charset="0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Comic Sans MS" pitchFamily="66" charset="0"/>
              </a:rPr>
              <a:t> We plan to get data with integrated luminosity of about 1-2 fb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in 5 – 10 years, which should provide new precise results on </a:t>
            </a:r>
            <a:r>
              <a:rPr lang="en-US" sz="2400" dirty="0" err="1" smtClean="0">
                <a:latin typeface="Comic Sans MS" pitchFamily="66" charset="0"/>
              </a:rPr>
              <a:t>multihadron</a:t>
            </a:r>
            <a:r>
              <a:rPr lang="en-US" sz="2400" dirty="0" smtClean="0">
                <a:latin typeface="Comic Sans MS" pitchFamily="66" charset="0"/>
              </a:rPr>
              <a:t> production. We hope that stars on the sky will be favorable for us.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0" y="-1"/>
            <a:ext cx="9008533" cy="930443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"/>
              </a:rPr>
              <a:t>Conclusion and nearest perspective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slides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9256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PP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27" y="765309"/>
            <a:ext cx="8985612" cy="67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27671" cy="717331"/>
          </a:xfrm>
          <a:prstGeom prst="rect">
            <a:avLst/>
          </a:prstGeom>
          <a:solidFill>
            <a:srgbClr val="002060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Plans and perspectives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7"/>
          <p:cNvPicPr/>
          <p:nvPr/>
        </p:nvPicPr>
        <p:blipFill>
          <a:blip r:embed="rId3" cstate="print"/>
          <a:stretch/>
        </p:blipFill>
        <p:spPr>
          <a:xfrm>
            <a:off x="-24120" y="3600"/>
            <a:ext cx="10104120" cy="7575840"/>
          </a:xfrm>
          <a:prstGeom prst="rect">
            <a:avLst/>
          </a:prstGeom>
          <a:ln>
            <a:noFill/>
          </a:ln>
        </p:spPr>
      </p:pic>
      <p:sp>
        <p:nvSpPr>
          <p:cNvPr id="438" name="CustomShape 4"/>
          <p:cNvSpPr/>
          <p:nvPr/>
        </p:nvSpPr>
        <p:spPr>
          <a:xfrm>
            <a:off x="0" y="0"/>
            <a:ext cx="9042400" cy="57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rgbClr val="FFFFFF"/>
                </a:solidFill>
                <a:latin typeface="Comic Sans MS" pitchFamily="66" charset="0"/>
              </a:rPr>
              <a:t>VEPP-2000 experimental area</a:t>
            </a:r>
            <a:endParaRPr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8A189898-A554-475F-8829-31B13FF1D2FC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28</a:t>
            </a:fld>
            <a:endParaRPr/>
          </a:p>
        </p:txBody>
      </p:sp>
      <p:sp>
        <p:nvSpPr>
          <p:cNvPr id="1950" name="TextShape 3"/>
          <p:cNvSpPr txBox="1"/>
          <p:nvPr/>
        </p:nvSpPr>
        <p:spPr>
          <a:xfrm>
            <a:off x="0" y="7272000"/>
            <a:ext cx="88560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600">
                <a:solidFill>
                  <a:srgbClr val="FFFFFF"/>
                </a:solidFill>
                <a:latin typeface="Arial"/>
              </a:rPr>
              <a:t>PHOTON 2015 conference                       Recent results from VEPP-2000</a:t>
            </a:r>
            <a:endParaRPr/>
          </a:p>
        </p:txBody>
      </p:sp>
      <p:sp>
        <p:nvSpPr>
          <p:cNvPr id="1952" name="CustomShape 5"/>
          <p:cNvSpPr/>
          <p:nvPr/>
        </p:nvSpPr>
        <p:spPr>
          <a:xfrm>
            <a:off x="4248000" y="792000"/>
            <a:ext cx="936000" cy="43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cmd.inp.nsk.su/~ignatov/detectorCMD3pict_colBGOpho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597600"/>
            <a:ext cx="6437220" cy="6437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4518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md.inp.nsk.su/wiki/pub/CMD3/Pipi2pi0/OmegaPi0_750.png"/>
          <p:cNvSpPr>
            <a:spLocks noChangeAspect="1" noChangeArrowheads="1"/>
          </p:cNvSpPr>
          <p:nvPr/>
        </p:nvSpPr>
        <p:spPr bwMode="auto">
          <a:xfrm>
            <a:off x="171511" y="-159243"/>
            <a:ext cx="336021" cy="335987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A1RhoPiDecay_900_1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7644" y="554142"/>
            <a:ext cx="5208814" cy="3043033"/>
          </a:xfrm>
          <a:prstGeom prst="rect">
            <a:avLst/>
          </a:prstGeom>
        </p:spPr>
      </p:pic>
      <p:pic>
        <p:nvPicPr>
          <p:cNvPr id="16" name="Picture 15" descr="Rho0f0_Rho0Sigma_Decays_900_1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90257"/>
            <a:ext cx="5206551" cy="3641272"/>
          </a:xfrm>
          <a:prstGeom prst="rect">
            <a:avLst/>
          </a:prstGeom>
        </p:spPr>
      </p:pic>
      <p:pic>
        <p:nvPicPr>
          <p:cNvPr id="17" name="Picture 16" descr="RhoPlusVsRhoMinus_900_1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5143" y="3706586"/>
            <a:ext cx="4855482" cy="35106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8129" y="2500033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r(770)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4350" y="6415341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r(770)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397" y="6484204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r(770)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1808" y="5525225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r(770)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19909" y="1634321"/>
            <a:ext cx="117607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1</a:t>
            </a:r>
            <a:r>
              <a:rPr lang="en-US" b="1" dirty="0" smtClean="0"/>
              <a:t>(1260)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60709" y="5801698"/>
            <a:ext cx="1092068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0</a:t>
            </a:r>
            <a:r>
              <a:rPr lang="en-US" b="1" dirty="0" smtClean="0"/>
              <a:t>(500)</a:t>
            </a:r>
            <a:endParaRPr lang="en-US" b="1" dirty="0"/>
          </a:p>
        </p:txBody>
      </p:sp>
      <p:sp>
        <p:nvSpPr>
          <p:cNvPr id="42" name="CustomShape 4"/>
          <p:cNvSpPr/>
          <p:nvPr/>
        </p:nvSpPr>
        <p:spPr>
          <a:xfrm>
            <a:off x="0" y="0"/>
            <a:ext cx="9144000" cy="5976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Dynamics of the process </a:t>
            </a:r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3600" baseline="30000" dirty="0" err="1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US" sz="3600" dirty="0" err="1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3600" baseline="300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</a:t>
            </a:r>
            <a:r>
              <a:rPr lang="en-US" sz="36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+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</a:t>
            </a:r>
            <a:r>
              <a:rPr lang="en-US" sz="36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p</a:t>
            </a:r>
            <a:r>
              <a:rPr lang="en-US" sz="36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0</a:t>
            </a:r>
            <a:r>
              <a:rPr lang="en-US" sz="3600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p</a:t>
            </a:r>
            <a:r>
              <a:rPr lang="en-US" sz="3600" baseline="30000" dirty="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0</a:t>
            </a:r>
            <a:endParaRPr lang="en-US" sz="36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 noChangeAspect="1"/>
          </p:cNvGrpSpPr>
          <p:nvPr/>
        </p:nvGrpSpPr>
        <p:grpSpPr>
          <a:xfrm>
            <a:off x="0" y="2030854"/>
            <a:ext cx="6132117" cy="1931546"/>
            <a:chOff x="580846" y="685800"/>
            <a:chExt cx="7982309" cy="2514600"/>
          </a:xfrm>
        </p:grpSpPr>
        <p:grpSp>
          <p:nvGrpSpPr>
            <p:cNvPr id="3" name="Group 18"/>
            <p:cNvGrpSpPr/>
            <p:nvPr/>
          </p:nvGrpSpPr>
          <p:grpSpPr>
            <a:xfrm>
              <a:off x="580846" y="904554"/>
              <a:ext cx="7982309" cy="2295846"/>
              <a:chOff x="76200" y="904554"/>
              <a:chExt cx="7982309" cy="2295846"/>
            </a:xfrm>
          </p:grpSpPr>
          <p:grpSp>
            <p:nvGrpSpPr>
              <p:cNvPr id="4" name="Group 13"/>
              <p:cNvGrpSpPr/>
              <p:nvPr/>
            </p:nvGrpSpPr>
            <p:grpSpPr>
              <a:xfrm>
                <a:off x="76200" y="914400"/>
                <a:ext cx="2676899" cy="2248214"/>
                <a:chOff x="0" y="914400"/>
                <a:chExt cx="2676899" cy="2248214"/>
              </a:xfrm>
            </p:grpSpPr>
            <p:pic>
              <p:nvPicPr>
                <p:cNvPr id="39" name="Picture 2" descr="QED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0" y="914400"/>
                  <a:ext cx="2676899" cy="2248214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152400" y="990600"/>
                  <a:ext cx="6858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15"/>
              <p:cNvGrpSpPr/>
              <p:nvPr/>
            </p:nvGrpSpPr>
            <p:grpSpPr>
              <a:xfrm>
                <a:off x="2990501" y="942670"/>
                <a:ext cx="2495899" cy="2181530"/>
                <a:chOff x="2667000" y="942670"/>
                <a:chExt cx="2495899" cy="2181530"/>
              </a:xfrm>
            </p:grpSpPr>
            <p:pic>
              <p:nvPicPr>
                <p:cNvPr id="37" name="Picture 36" descr="Weak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67000" y="942670"/>
                  <a:ext cx="2495899" cy="2181530"/>
                </a:xfrm>
                <a:prstGeom prst="rect">
                  <a:avLst/>
                </a:prstGeom>
              </p:spPr>
            </p:pic>
            <p:sp>
              <p:nvSpPr>
                <p:cNvPr id="38" name="Rectangle 37"/>
                <p:cNvSpPr/>
                <p:nvPr/>
              </p:nvSpPr>
              <p:spPr>
                <a:xfrm>
                  <a:off x="2743200" y="990600"/>
                  <a:ext cx="6096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17"/>
              <p:cNvGrpSpPr/>
              <p:nvPr/>
            </p:nvGrpSpPr>
            <p:grpSpPr>
              <a:xfrm>
                <a:off x="5486400" y="904554"/>
                <a:ext cx="2572109" cy="2295846"/>
                <a:chOff x="5410200" y="904554"/>
                <a:chExt cx="2572109" cy="2295846"/>
              </a:xfrm>
            </p:grpSpPr>
            <p:pic>
              <p:nvPicPr>
                <p:cNvPr id="35" name="Picture 34" descr="Hadronic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10200" y="904554"/>
                  <a:ext cx="2572109" cy="2295846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/>
                <p:nvPr/>
              </p:nvSpPr>
              <p:spPr>
                <a:xfrm>
                  <a:off x="5410200" y="990600"/>
                  <a:ext cx="10668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22"/>
            <p:cNvGrpSpPr/>
            <p:nvPr/>
          </p:nvGrpSpPr>
          <p:grpSpPr>
            <a:xfrm>
              <a:off x="1219200" y="685800"/>
              <a:ext cx="7134044" cy="1005154"/>
              <a:chOff x="762000" y="1066800"/>
              <a:chExt cx="7134044" cy="100515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62000" y="1066800"/>
                <a:ext cx="1143000" cy="58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FF0000"/>
                    </a:solidFill>
                  </a:rPr>
                  <a:t>QED</a:t>
                </a:r>
                <a:endParaRPr lang="en-US" sz="15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171647" y="1066800"/>
                <a:ext cx="1371600" cy="100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FF0000"/>
                    </a:solidFill>
                  </a:rPr>
                  <a:t>WEAK</a:t>
                </a:r>
                <a:endParaRPr lang="en-US" sz="15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86397" y="1066800"/>
                <a:ext cx="2409647" cy="58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rgbClr val="FF0000"/>
                    </a:solidFill>
                  </a:rPr>
                  <a:t>HADRONIC</a:t>
                </a:r>
                <a:endParaRPr lang="en-US" sz="15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0" y="6863358"/>
            <a:ext cx="10080625" cy="655776"/>
          </a:xfrm>
          <a:prstGeom prst="rect">
            <a:avLst/>
          </a:prstGeom>
          <a:solidFill>
            <a:srgbClr val="D3F9FB"/>
          </a:solidFill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Experimental input is needed! Major contribution to (g-2)/2 coming from VEPP-2000 energy range gives 92% and determine it’s uncertainty 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0" name="Picture 9" descr="G-2-Theory-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5640" y="1364159"/>
            <a:ext cx="5831025" cy="728801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9008" y="6327728"/>
          <a:ext cx="2464153" cy="559976"/>
        </p:xfrm>
        <a:graphic>
          <a:graphicData uri="http://schemas.openxmlformats.org/presentationml/2006/ole">
            <p:oleObj spid="_x0000_s1115" name="Equation" r:id="rId8" imgW="1117115" imgH="25389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6761" y="647629"/>
            <a:ext cx="6300391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Muon anomaly,  a</a:t>
            </a:r>
            <a:r>
              <a:rPr lang="en-US" sz="3200" baseline="-25000" dirty="0" smtClean="0"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 = (g-2)</a:t>
            </a:r>
            <a:r>
              <a:rPr lang="en-US" sz="3200" baseline="-25000" dirty="0" smtClean="0"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/2</a:t>
            </a:r>
            <a:endParaRPr lang="en-US" sz="32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5" name="Picture 14" descr="G-2-Theory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45822"/>
            <a:ext cx="6240779" cy="2353907"/>
          </a:xfrm>
          <a:prstGeom prst="rect">
            <a:avLst/>
          </a:prstGeom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157577" y="4226560"/>
          <a:ext cx="3889104" cy="1065213"/>
        </p:xfrm>
        <a:graphic>
          <a:graphicData uri="http://schemas.openxmlformats.org/presentationml/2006/ole">
            <p:oleObj spid="_x0000_s1116" name="Equation" r:id="rId10" imgW="1854200" imgH="5080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422899" y="5480765"/>
          <a:ext cx="3405711" cy="734968"/>
        </p:xfrm>
        <a:graphic>
          <a:graphicData uri="http://schemas.openxmlformats.org/presentationml/2006/ole">
            <p:oleObj spid="_x0000_s1117" name="Equation" r:id="rId11" imgW="2057400" imgH="44450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127293" y="2009175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LbL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46759" y="6383726"/>
            <a:ext cx="4284266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(M.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Davier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et al., EPJC71(2011)1515)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1092067" y="5095781"/>
          <a:ext cx="858054" cy="363984"/>
        </p:xfrm>
        <a:graphic>
          <a:graphicData uri="http://schemas.openxmlformats.org/presentationml/2006/ole">
            <p:oleObj spid="_x0000_s1118" name="Equation" r:id="rId12" imgW="418918" imgH="177723" progId="Equation.3">
              <p:embed/>
            </p:oleObj>
          </a:graphicData>
        </a:graphic>
      </p:graphicFrame>
      <p:pic>
        <p:nvPicPr>
          <p:cNvPr id="43" name="Picture 42" descr="LbLdiagra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17311" y="2275841"/>
            <a:ext cx="2113408" cy="18256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CustomShape 351"/>
          <p:cNvSpPr/>
          <p:nvPr/>
        </p:nvSpPr>
        <p:spPr>
          <a:xfrm>
            <a:off x="0" y="0"/>
            <a:ext cx="9093200" cy="5760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omic Sans MS" pitchFamily="66" charset="0"/>
              </a:rPr>
              <a:t>Motivation</a:t>
            </a:r>
            <a:endParaRPr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-423" t="52278" r="13252" b="1030"/>
          <a:stretch/>
        </p:blipFill>
        <p:spPr>
          <a:xfrm>
            <a:off x="2463501" y="1387736"/>
            <a:ext cx="5421854" cy="4109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198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34BD6A9E-BB2D-4A38-BA51-77B36733C205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31</a:t>
            </a:fld>
            <a:endParaRPr/>
          </a:p>
        </p:txBody>
      </p:sp>
      <p:sp>
        <p:nvSpPr>
          <p:cNvPr id="489" name="TextShape 4"/>
          <p:cNvSpPr txBox="1"/>
          <p:nvPr/>
        </p:nvSpPr>
        <p:spPr>
          <a:xfrm>
            <a:off x="0" y="955675"/>
            <a:ext cx="4741333" cy="66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200" strike="noStrike" dirty="0">
                <a:solidFill>
                  <a:srgbClr val="002060"/>
                </a:solidFill>
                <a:latin typeface="Comic Sans MS" pitchFamily="66" charset="0"/>
              </a:rPr>
              <a:t>Main sources of systematics</a:t>
            </a:r>
            <a:r>
              <a:rPr lang="it-IT" sz="2200" strike="noStrike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00000"/>
              </a:lnSpc>
            </a:pPr>
            <a:endParaRPr dirty="0">
              <a:latin typeface="Comic Sans MS" pitchFamily="66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strike="noStrike" dirty="0">
                <a:solidFill>
                  <a:srgbClr val="292934"/>
                </a:solidFill>
                <a:latin typeface="Comic Sans MS" pitchFamily="66" charset="0"/>
              </a:rPr>
              <a:t> </a:t>
            </a:r>
            <a:r>
              <a:rPr lang="it-IT" sz="2200" strike="noStrike" dirty="0" smtClean="0">
                <a:solidFill>
                  <a:srgbClr val="292934"/>
                </a:solidFill>
                <a:latin typeface="Comic Sans MS" pitchFamily="66" charset="0"/>
              </a:rPr>
              <a:t>e/</a:t>
            </a:r>
            <a:r>
              <a:rPr lang="it-IT" sz="2200" strike="noStrike" dirty="0" smtClean="0">
                <a:solidFill>
                  <a:srgbClr val="292934"/>
                </a:solidFill>
                <a:latin typeface="Comic Sans MS" pitchFamily="66" charset="0"/>
                <a:sym typeface="Symbol" panose="05050102010706020507" pitchFamily="18" charset="2"/>
              </a:rPr>
              <a:t>/ </a:t>
            </a:r>
            <a:r>
              <a:rPr lang="it-IT" sz="2200" strike="noStrike" dirty="0" smtClean="0">
                <a:solidFill>
                  <a:srgbClr val="292934"/>
                </a:solidFill>
                <a:latin typeface="Comic Sans MS" pitchFamily="66" charset="0"/>
              </a:rPr>
              <a:t>separation </a:t>
            </a:r>
            <a:r>
              <a:rPr lang="it-IT" sz="2200" strike="noStrike" dirty="0">
                <a:solidFill>
                  <a:srgbClr val="292934"/>
                </a:solidFill>
                <a:latin typeface="Comic Sans MS" pitchFamily="66" charset="0"/>
              </a:rPr>
              <a:t>– 0.2%</a:t>
            </a:r>
            <a:endParaRPr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200" strike="noStrike" dirty="0">
                <a:solidFill>
                  <a:srgbClr val="292934"/>
                </a:solidFill>
                <a:latin typeface="Comic Sans MS" pitchFamily="66" charset="0"/>
              </a:rPr>
              <a:t>multiple ways to get detector response from data </a:t>
            </a:r>
            <a:r>
              <a:rPr lang="it-IT" sz="2200" strike="noStrike" dirty="0" smtClean="0">
                <a:solidFill>
                  <a:srgbClr val="292934"/>
                </a:solidFill>
                <a:latin typeface="Comic Sans MS" pitchFamily="66" charset="0"/>
              </a:rPr>
              <a:t>itself</a:t>
            </a:r>
          </a:p>
          <a:p>
            <a:pPr>
              <a:lnSpc>
                <a:spcPct val="100000"/>
              </a:lnSpc>
            </a:pPr>
            <a:endParaRPr dirty="0">
              <a:latin typeface="Comic Sans MS" pitchFamily="66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strike="noStrike" dirty="0">
                <a:solidFill>
                  <a:srgbClr val="002060"/>
                </a:solidFill>
                <a:latin typeface="Comic Sans MS" pitchFamily="66" charset="0"/>
              </a:rPr>
              <a:t>fiducial volume – 0.1%</a:t>
            </a:r>
            <a:endParaRPr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200" strike="noStrike" dirty="0" smtClean="0">
                <a:solidFill>
                  <a:srgbClr val="002060"/>
                </a:solidFill>
                <a:latin typeface="Comic Sans MS" pitchFamily="66" charset="0"/>
              </a:rPr>
              <a:t>independent </a:t>
            </a:r>
            <a:r>
              <a:rPr lang="it-IT" sz="2200" strike="noStrike" dirty="0">
                <a:solidFill>
                  <a:srgbClr val="002060"/>
                </a:solidFill>
                <a:latin typeface="Comic Sans MS" pitchFamily="66" charset="0"/>
              </a:rPr>
              <a:t>systems, </a:t>
            </a:r>
            <a:r>
              <a:rPr lang="it-IT" sz="2200" strike="noStrike" dirty="0" smtClean="0">
                <a:solidFill>
                  <a:srgbClr val="002060"/>
                </a:solidFill>
                <a:latin typeface="Comic Sans MS" pitchFamily="66" charset="0"/>
              </a:rPr>
              <a:t>which</a:t>
            </a:r>
          </a:p>
          <a:p>
            <a:pPr>
              <a:lnSpc>
                <a:spcPct val="100000"/>
              </a:lnSpc>
            </a:pPr>
            <a:r>
              <a:rPr lang="it-IT" sz="2200" strike="noStrike" dirty="0" smtClean="0">
                <a:solidFill>
                  <a:srgbClr val="002060"/>
                </a:solidFill>
                <a:latin typeface="Comic Sans MS" pitchFamily="66" charset="0"/>
              </a:rPr>
              <a:t>can </a:t>
            </a:r>
            <a:r>
              <a:rPr lang="it-IT" sz="2200" strike="noStrike" dirty="0">
                <a:solidFill>
                  <a:srgbClr val="002060"/>
                </a:solidFill>
                <a:latin typeface="Comic Sans MS" pitchFamily="66" charset="0"/>
              </a:rPr>
              <a:t>be used to determine fiducial </a:t>
            </a:r>
            <a:r>
              <a:rPr lang="it-IT" sz="2200" strike="noStrike" dirty="0" smtClean="0">
                <a:solidFill>
                  <a:srgbClr val="002060"/>
                </a:solidFill>
                <a:latin typeface="Comic Sans MS" pitchFamily="66" charset="0"/>
              </a:rPr>
              <a:t>volume</a:t>
            </a: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strike="noStrike" dirty="0">
                <a:solidFill>
                  <a:srgbClr val="292934"/>
                </a:solidFill>
                <a:latin typeface="Comic Sans MS" pitchFamily="66" charset="0"/>
              </a:rPr>
              <a:t>beam energy – 0.1%</a:t>
            </a:r>
            <a:endParaRPr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200" strike="noStrike" dirty="0">
                <a:solidFill>
                  <a:srgbClr val="292934"/>
                </a:solidFill>
                <a:latin typeface="Comic Sans MS" pitchFamily="66" charset="0"/>
              </a:rPr>
              <a:t>constant monitoring with Compton </a:t>
            </a:r>
            <a:r>
              <a:rPr lang="it-IT" sz="2200" strike="noStrike" dirty="0" smtClean="0">
                <a:solidFill>
                  <a:srgbClr val="292934"/>
                </a:solidFill>
                <a:latin typeface="Comic Sans MS" pitchFamily="66" charset="0"/>
              </a:rPr>
              <a:t>backscattering</a:t>
            </a:r>
          </a:p>
          <a:p>
            <a:pPr>
              <a:lnSpc>
                <a:spcPct val="100000"/>
              </a:lnSpc>
            </a:pPr>
            <a:endParaRPr dirty="0">
              <a:latin typeface="Comic Sans MS" pitchFamily="66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200" strike="noStrike" dirty="0">
                <a:solidFill>
                  <a:srgbClr val="002060"/>
                </a:solidFill>
                <a:latin typeface="Comic Sans MS" pitchFamily="66" charset="0"/>
              </a:rPr>
              <a:t>radiative corrections – 0.1%</a:t>
            </a:r>
            <a:endParaRPr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200" strike="noStrike" dirty="0">
                <a:solidFill>
                  <a:srgbClr val="002060"/>
                </a:solidFill>
                <a:latin typeface="Comic Sans MS" pitchFamily="66" charset="0"/>
              </a:rPr>
              <a:t>proof from </a:t>
            </a:r>
            <a:r>
              <a:rPr lang="it-IT" sz="2200" strike="noStrike" dirty="0" smtClean="0">
                <a:solidFill>
                  <a:srgbClr val="002060"/>
                </a:solidFill>
                <a:latin typeface="Comic Sans MS" pitchFamily="66" charset="0"/>
              </a:rPr>
              <a:t>data</a:t>
            </a:r>
          </a:p>
          <a:p>
            <a:pPr>
              <a:lnSpc>
                <a:spcPct val="100000"/>
              </a:lnSpc>
            </a:pPr>
            <a:endParaRPr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200" strike="noStrike" dirty="0">
                <a:solidFill>
                  <a:srgbClr val="002060"/>
                </a:solidFill>
                <a:latin typeface="Comic Sans MS" pitchFamily="66" charset="0"/>
              </a:rPr>
              <a:t>Many systematic studies </a:t>
            </a:r>
            <a:r>
              <a:rPr lang="it-IT" sz="2200" strike="noStrike" dirty="0" smtClean="0">
                <a:solidFill>
                  <a:srgbClr val="002060"/>
                </a:solidFill>
                <a:latin typeface="Comic Sans MS" pitchFamily="66" charset="0"/>
              </a:rPr>
              <a:t>will be rely </a:t>
            </a:r>
            <a:r>
              <a:rPr lang="it-IT" sz="2200" strike="noStrike" dirty="0">
                <a:solidFill>
                  <a:srgbClr val="002060"/>
                </a:solidFill>
                <a:latin typeface="Comic Sans MS" pitchFamily="66" charset="0"/>
              </a:rPr>
              <a:t>on  high statistics</a:t>
            </a:r>
            <a:endParaRPr dirty="0">
              <a:latin typeface="Comic Sans MS" pitchFamily="66" charset="0"/>
            </a:endParaRPr>
          </a:p>
        </p:txBody>
      </p:sp>
      <p:pic>
        <p:nvPicPr>
          <p:cNvPr id="490" name="Picture 2"/>
          <p:cNvPicPr/>
          <p:nvPr/>
        </p:nvPicPr>
        <p:blipFill>
          <a:blip r:embed="rId3" cstate="print"/>
          <a:srcRect t="7087" r="7939"/>
          <a:stretch/>
        </p:blipFill>
        <p:spPr>
          <a:xfrm>
            <a:off x="4679999" y="1815751"/>
            <a:ext cx="5400625" cy="3902133"/>
          </a:xfrm>
          <a:prstGeom prst="rect">
            <a:avLst/>
          </a:prstGeom>
          <a:ln>
            <a:noFill/>
          </a:ln>
        </p:spPr>
      </p:pic>
      <p:sp>
        <p:nvSpPr>
          <p:cNvPr id="491" name="CustomShape 5"/>
          <p:cNvSpPr/>
          <p:nvPr/>
        </p:nvSpPr>
        <p:spPr>
          <a:xfrm>
            <a:off x="5043782" y="1132746"/>
            <a:ext cx="4841280" cy="828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strike="noStrike" dirty="0">
                <a:solidFill>
                  <a:srgbClr val="002060"/>
                </a:solidFill>
                <a:latin typeface="Comic Sans MS" pitchFamily="66" charset="0"/>
              </a:rPr>
              <a:t>Expected statistical error for 2013 data</a:t>
            </a:r>
            <a:endParaRPr sz="2400" dirty="0">
              <a:latin typeface="Comic Sans MS" pitchFamily="66" charset="0"/>
            </a:endParaRPr>
          </a:p>
        </p:txBody>
      </p:sp>
      <p:sp>
        <p:nvSpPr>
          <p:cNvPr id="492" name="CustomShape 6"/>
          <p:cNvSpPr/>
          <p:nvPr/>
        </p:nvSpPr>
        <p:spPr>
          <a:xfrm>
            <a:off x="0" y="-39329"/>
            <a:ext cx="9025467" cy="5976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+</a:t>
            </a:r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- 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sym typeface="Symbol"/>
              </a:rPr>
              <a:t> 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+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  <a:sym typeface="Symbol"/>
              </a:rPr>
              <a:t></a:t>
            </a:r>
            <a:r>
              <a:rPr lang="it-IT" sz="3600" baseline="330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-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Arial"/>
                <a:ea typeface="Standard Symbols L"/>
              </a:rPr>
              <a:t>statistics </a:t>
            </a:r>
            <a:r>
              <a:rPr lang="it-IT" sz="3600" dirty="0">
                <a:solidFill>
                  <a:schemeClr val="bg1"/>
                </a:solidFill>
                <a:latin typeface="Arial"/>
                <a:ea typeface="Standard Symbols L"/>
              </a:rPr>
              <a:t>and systematics</a:t>
            </a:r>
            <a:r>
              <a:rPr lang="it-IT" sz="3600" dirty="0">
                <a:solidFill>
                  <a:schemeClr val="bg1"/>
                </a:solidFill>
                <a:latin typeface="Standard Symbols L"/>
                <a:ea typeface="Standard Symbols L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75541" y="5717884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000" dirty="0">
                <a:solidFill>
                  <a:prstClr val="black"/>
                </a:solidFill>
                <a:latin typeface="Comic Sans MS" pitchFamily="66" charset="0"/>
              </a:rPr>
              <a:t>8.3 pb</a:t>
            </a:r>
            <a:r>
              <a:rPr lang="it-IT" sz="2000" baseline="33000" dirty="0">
                <a:solidFill>
                  <a:prstClr val="black"/>
                </a:solidFill>
                <a:latin typeface="Comic Sans MS" pitchFamily="66" charset="0"/>
              </a:rPr>
              <a:t>-1</a:t>
            </a:r>
            <a:r>
              <a:rPr lang="it-IT" sz="2000" dirty="0">
                <a:solidFill>
                  <a:prstClr val="black"/>
                </a:solidFill>
                <a:latin typeface="Comic Sans MS" pitchFamily="66" charset="0"/>
              </a:rPr>
              <a:t>       </a:t>
            </a:r>
            <a:r>
              <a:rPr lang="it-IT" sz="2000" dirty="0">
                <a:solidFill>
                  <a:prstClr val="black"/>
                </a:solidFill>
                <a:latin typeface="Comic Sans MS" pitchFamily="66" charset="0"/>
                <a:sym typeface="Symbol"/>
              </a:rPr>
              <a:t></a:t>
            </a:r>
            <a:r>
              <a:rPr lang="it-IT" sz="2000" dirty="0">
                <a:solidFill>
                  <a:prstClr val="black"/>
                </a:solidFill>
                <a:latin typeface="Comic Sans MS" pitchFamily="66" charset="0"/>
                <a:ea typeface="Standard Symbols L"/>
              </a:rPr>
              <a:t>-region</a:t>
            </a:r>
            <a:endParaRPr lang="it-IT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1991" y="6177850"/>
            <a:ext cx="4046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Standard Symbols L"/>
              </a:rPr>
              <a:t>9.4 pb</a:t>
            </a:r>
            <a:r>
              <a:rPr lang="en-US" sz="2000" baseline="33000" dirty="0">
                <a:solidFill>
                  <a:prstClr val="black"/>
                </a:solidFill>
                <a:latin typeface="Comic Sans MS" pitchFamily="66" charset="0"/>
                <a:ea typeface="Standard Symbols L"/>
              </a:rPr>
              <a:t>-1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Standard Symbols L"/>
              </a:rPr>
              <a:t>       region below 1 GeV </a:t>
            </a:r>
            <a:endParaRPr lang="en-US" sz="2000" dirty="0" smtClean="0">
              <a:solidFill>
                <a:prstClr val="black"/>
              </a:solidFill>
              <a:latin typeface="Comic Sans MS" pitchFamily="66" charset="0"/>
              <a:ea typeface="Standard Symbols L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  <a:ea typeface="Standard Symbols L"/>
              </a:rPr>
              <a:t>                   ( 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Standard Symbols L"/>
              </a:rPr>
              <a:t>except 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Standard Symbols L"/>
                <a:sym typeface="Symbol"/>
              </a:rPr>
              <a:t>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Standard Symbols L"/>
              </a:rPr>
              <a:t>)</a:t>
            </a: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49BF822D-8AF4-496B-AFA8-78D884E0AA07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32</a:t>
            </a:fld>
            <a:endParaRPr/>
          </a:p>
        </p:txBody>
      </p:sp>
      <p:sp>
        <p:nvSpPr>
          <p:cNvPr id="1914" name="CustomShape 4"/>
          <p:cNvSpPr/>
          <p:nvPr/>
        </p:nvSpPr>
        <p:spPr>
          <a:xfrm>
            <a:off x="0" y="25877"/>
            <a:ext cx="9083675" cy="5976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"/>
              </a:rPr>
              <a:t>Search for 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+</a:t>
            </a:r>
            <a:r>
              <a:rPr lang="it-IT" sz="3600" dirty="0">
                <a:solidFill>
                  <a:schemeClr val="bg1"/>
                </a:solidFill>
                <a:latin typeface="Arial"/>
              </a:rPr>
              <a:t>e</a:t>
            </a:r>
            <a:r>
              <a:rPr lang="it-IT" sz="3600" baseline="33000" dirty="0">
                <a:solidFill>
                  <a:schemeClr val="bg1"/>
                </a:solidFill>
                <a:latin typeface="Arial"/>
              </a:rPr>
              <a:t>- </a:t>
            </a:r>
            <a:r>
              <a:rPr lang="it-IT" sz="3600" dirty="0">
                <a:solidFill>
                  <a:schemeClr val="bg1"/>
                </a:solidFill>
                <a:latin typeface="Standard Symbols L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sym typeface="Symbol" panose="05050102010706020507" pitchFamily="18" charset="2"/>
              </a:rPr>
              <a:t> </a:t>
            </a:r>
            <a:r>
              <a:rPr lang="it-IT" sz="3600" dirty="0" smtClean="0">
                <a:solidFill>
                  <a:schemeClr val="bg1"/>
                </a:solidFill>
                <a:latin typeface="Arial"/>
                <a:ea typeface="Standard Symbols L"/>
              </a:rPr>
              <a:t>'</a:t>
            </a:r>
            <a:r>
              <a:rPr lang="it-IT" sz="3600" dirty="0" smtClean="0">
                <a:solidFill>
                  <a:schemeClr val="bg1"/>
                </a:solidFill>
                <a:latin typeface="Standard Symbols L"/>
                <a:ea typeface="Standard Symbols L"/>
              </a:rPr>
              <a:t>(958</a:t>
            </a:r>
            <a:r>
              <a:rPr lang="it-IT" sz="3600" dirty="0">
                <a:solidFill>
                  <a:schemeClr val="bg1"/>
                </a:solidFill>
                <a:latin typeface="Standard Symbols L"/>
                <a:ea typeface="Standard Symbols L"/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15" name="CustomShape 5"/>
          <p:cNvSpPr/>
          <p:nvPr/>
        </p:nvSpPr>
        <p:spPr>
          <a:xfrm>
            <a:off x="45720" y="1165680"/>
            <a:ext cx="259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anose="030F0702030302020204" pitchFamily="66" charset="0"/>
              </a:rPr>
              <a:t>C-even resonances can be produced via 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1916" name="Picture 14"/>
          <p:cNvPicPr/>
          <p:nvPr/>
        </p:nvPicPr>
        <p:blipFill>
          <a:blip r:embed="rId3" cstate="print"/>
          <a:stretch/>
        </p:blipFill>
        <p:spPr>
          <a:xfrm>
            <a:off x="2637720" y="725220"/>
            <a:ext cx="2173680" cy="1573560"/>
          </a:xfrm>
          <a:prstGeom prst="rect">
            <a:avLst/>
          </a:prstGeom>
          <a:ln>
            <a:noFill/>
          </a:ln>
        </p:spPr>
      </p:pic>
      <p:sp>
        <p:nvSpPr>
          <p:cNvPr id="1917" name="CustomShape 6"/>
          <p:cNvSpPr/>
          <p:nvPr/>
        </p:nvSpPr>
        <p:spPr>
          <a:xfrm>
            <a:off x="288603" y="2478811"/>
            <a:ext cx="4485393" cy="1087350"/>
          </a:xfrm>
          <a:prstGeom prst="rect">
            <a:avLst/>
          </a:prstGeom>
          <a:solidFill>
            <a:srgbClr val="D3F9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anose="030F0702030302020204" pitchFamily="66" charset="0"/>
              </a:rPr>
              <a:t>Theory: assuming real 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  <a:sym typeface="Symbol"/>
              </a:rPr>
              <a:t>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, B</a:t>
            </a:r>
            <a:r>
              <a:rPr lang="en-US" sz="2000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r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(</a:t>
            </a:r>
            <a:r>
              <a:rPr lang="it-IT" sz="2000" dirty="0" smtClean="0">
                <a:solidFill>
                  <a:srgbClr val="292934"/>
                </a:solidFill>
                <a:latin typeface="Comic Sans MS" panose="030F0702030302020204" pitchFamily="66" charset="0"/>
                <a:sym typeface="Symbol"/>
              </a:rPr>
              <a:t>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  <a:ea typeface="Standard Symbols L"/>
                <a:sym typeface="Symbol"/>
              </a:rPr>
              <a:t>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e</a:t>
            </a:r>
            <a:r>
              <a:rPr lang="it-IT" sz="2000" strike="noStrike" baseline="33000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+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e</a:t>
            </a:r>
            <a:r>
              <a:rPr lang="it-IT" sz="2000" strike="noStrike" baseline="33000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-</a:t>
            </a:r>
            <a:r>
              <a:rPr lang="it-IT" sz="2000" strike="noStrike" dirty="0">
                <a:solidFill>
                  <a:srgbClr val="292934"/>
                </a:solidFill>
                <a:latin typeface="Comic Sans MS" panose="030F0702030302020204" pitchFamily="66" charset="0"/>
              </a:rPr>
              <a:t>) = 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3,7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  <a:ea typeface="Standard Symbols L"/>
              </a:rPr>
              <a:t>×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10</a:t>
            </a:r>
            <a:r>
              <a:rPr lang="it-IT" sz="2000" strike="noStrike" baseline="33000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-</a:t>
            </a:r>
            <a:r>
              <a:rPr lang="ru-RU" sz="2000" strike="noStrike" baseline="33000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1</a:t>
            </a:r>
            <a:r>
              <a:rPr lang="it-IT" sz="2000" strike="noStrike" baseline="33000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1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. </a:t>
            </a:r>
            <a:r>
              <a:rPr lang="it-IT" sz="2000" strike="noStrike" dirty="0">
                <a:solidFill>
                  <a:srgbClr val="292934"/>
                </a:solidFill>
                <a:latin typeface="Comic Sans MS" panose="030F0702030302020204" pitchFamily="66" charset="0"/>
              </a:rPr>
              <a:t>Virtuality and transition form factor can enhance it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anose="030F0702030302020204" pitchFamily="66" charset="0"/>
              </a:rPr>
              <a:t>. 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1918" name="Picture 19"/>
          <p:cNvPicPr/>
          <p:nvPr/>
        </p:nvPicPr>
        <p:blipFill rotWithShape="1">
          <a:blip r:embed="rId4" cstate="print"/>
          <a:srcRect l="2453" t="5057" r="2172"/>
          <a:stretch/>
        </p:blipFill>
        <p:spPr>
          <a:xfrm>
            <a:off x="5029200" y="620299"/>
            <a:ext cx="5029200" cy="4107148"/>
          </a:xfrm>
          <a:prstGeom prst="rect">
            <a:avLst/>
          </a:prstGeom>
          <a:ln>
            <a:noFill/>
          </a:ln>
        </p:spPr>
      </p:pic>
      <p:sp>
        <p:nvSpPr>
          <p:cNvPr id="1919" name="CustomShape 7"/>
          <p:cNvSpPr/>
          <p:nvPr/>
        </p:nvSpPr>
        <p:spPr>
          <a:xfrm>
            <a:off x="7347661" y="6092421"/>
            <a:ext cx="936000" cy="43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1" name="TextShape 9"/>
          <p:cNvSpPr txBox="1"/>
          <p:nvPr/>
        </p:nvSpPr>
        <p:spPr>
          <a:xfrm>
            <a:off x="0" y="4456336"/>
            <a:ext cx="10080624" cy="308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ct val="45000"/>
            </a:pP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Special physical run was done dedicated to search eta’,</a:t>
            </a:r>
          </a:p>
          <a:p>
            <a:pPr>
              <a:buSzPct val="45000"/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Analysis is based on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</a:rPr>
              <a:t>integrated luminosity </a:t>
            </a:r>
            <a:r>
              <a:rPr lang="it-IT" sz="2000" dirty="0" smtClean="0">
                <a:latin typeface="Comic Sans MS" panose="030F0702030302020204" pitchFamily="66" charset="0"/>
              </a:rPr>
              <a:t> of about 2.69 </a:t>
            </a:r>
            <a:r>
              <a:rPr lang="it-IT" sz="2000" dirty="0">
                <a:latin typeface="Comic Sans MS" panose="030F0702030302020204" pitchFamily="66" charset="0"/>
              </a:rPr>
              <a:t>pb</a:t>
            </a:r>
            <a:r>
              <a:rPr lang="it-IT" sz="2000" baseline="33000" dirty="0">
                <a:latin typeface="Comic Sans MS" panose="030F0702030302020204" pitchFamily="66" charset="0"/>
              </a:rPr>
              <a:t>-1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endParaRPr lang="it-IT" sz="2000" dirty="0" smtClean="0">
              <a:latin typeface="Comic Sans MS" panose="030F0702030302020204" pitchFamily="66" charset="0"/>
            </a:endParaRPr>
          </a:p>
          <a:p>
            <a:pPr>
              <a:buSzPct val="45000"/>
            </a:pP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</a:rPr>
              <a:t>at </a:t>
            </a:r>
            <a:r>
              <a:rPr lang="it-IT" sz="2000" dirty="0">
                <a:latin typeface="Comic Sans MS" panose="030F0702030302020204" pitchFamily="66" charset="0"/>
                <a:sym typeface="Symbol" panose="05050102010706020507" pitchFamily="18" charset="2"/>
              </a:rPr>
              <a:t>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s 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~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M</a:t>
            </a:r>
            <a:r>
              <a:rPr lang="it-IT" sz="2000" baseline="-330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</a:t>
            </a:r>
            <a:r>
              <a:rPr lang="it-IT" sz="2000" baseline="-33000" dirty="0" smtClean="0">
                <a:latin typeface="Comic Sans MS" panose="030F0702030302020204" pitchFamily="66" charset="0"/>
                <a:ea typeface="Standard Symbols L"/>
              </a:rPr>
              <a:t>'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 look 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for e</a:t>
            </a:r>
            <a:r>
              <a:rPr lang="it-IT" sz="2000" baseline="33000" dirty="0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it-IT" sz="2000" baseline="33000" dirty="0">
                <a:latin typeface="Comic Sans MS" panose="030F0702030302020204" pitchFamily="66" charset="0"/>
                <a:ea typeface="Standard Symbols L"/>
              </a:rPr>
              <a:t>-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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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'(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958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),                         </a:t>
            </a:r>
          </a:p>
          <a:p>
            <a:pPr>
              <a:buSzPct val="45000"/>
            </a:pPr>
            <a:r>
              <a:rPr lang="it-IT" sz="2000" dirty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 CMD-3: 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'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 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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,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 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2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</a:t>
            </a:r>
            <a:endParaRPr lang="it-IT" sz="2000" dirty="0">
              <a:latin typeface="Comic Sans MS" panose="030F0702030302020204" pitchFamily="66" charset="0"/>
              <a:ea typeface="Standard Symbols L"/>
              <a:sym typeface="Symbol"/>
            </a:endParaRPr>
          </a:p>
          <a:p>
            <a:pPr>
              <a:buSzPct val="45000"/>
            </a:pPr>
            <a:r>
              <a:rPr lang="en-US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  </a:t>
            </a:r>
            <a:r>
              <a:rPr lang="en-US" sz="2000" dirty="0">
                <a:latin typeface="Comic Sans MS" panose="030F0702030302020204" pitchFamily="66" charset="0"/>
                <a:ea typeface="Standard Symbols L"/>
              </a:rPr>
              <a:t>(</a:t>
            </a:r>
            <a:r>
              <a:rPr lang="en-US" sz="2000" dirty="0">
                <a:latin typeface="Comic Sans MS" panose="030F0702030302020204" pitchFamily="66" charset="0"/>
                <a:ea typeface="Standard Symbols L"/>
                <a:sym typeface="Symbol"/>
              </a:rPr>
              <a:t>’  </a:t>
            </a:r>
            <a:r>
              <a:rPr lang="en-US" sz="2000" dirty="0" err="1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en-US" sz="2000" baseline="33000" dirty="0" err="1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en-US" sz="2000" dirty="0" err="1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en-US" sz="2000" baseline="33000" dirty="0"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en-US" sz="2000" dirty="0">
                <a:latin typeface="Comic Sans MS" panose="030F0702030302020204" pitchFamily="66" charset="0"/>
                <a:ea typeface="Standard Symbols L"/>
              </a:rPr>
              <a:t>) &lt; 0.0024 eV at 90%CL, </a:t>
            </a:r>
            <a:r>
              <a:rPr lang="en-US" sz="2000" dirty="0">
                <a:solidFill>
                  <a:srgbClr val="CC0000"/>
                </a:solidFill>
                <a:latin typeface="Comic Sans MS" panose="030F0702030302020204" pitchFamily="66" charset="0"/>
                <a:ea typeface="Standard Symbols L"/>
              </a:rPr>
              <a:t>Phys. Lett. B740 (2015) 273</a:t>
            </a:r>
            <a:r>
              <a:rPr lang="en-US" sz="2000" dirty="0" smtClean="0">
                <a:latin typeface="Comic Sans MS" panose="030F0702030302020204" pitchFamily="66" charset="0"/>
                <a:ea typeface="Standard Symbols L"/>
              </a:rPr>
              <a:t>;</a:t>
            </a:r>
            <a:endParaRPr sz="2000" dirty="0">
              <a:latin typeface="Comic Sans MS" panose="030F0702030302020204" pitchFamily="66" charset="0"/>
            </a:endParaRPr>
          </a:p>
          <a:p>
            <a:pPr>
              <a:buSzPct val="45000"/>
            </a:pPr>
            <a:r>
              <a:rPr lang="ru-RU" sz="2000" dirty="0" smtClean="0">
                <a:latin typeface="Comic Sans MS" panose="030F0702030302020204" pitchFamily="66" charset="0"/>
                <a:ea typeface="Standard Symbols L"/>
              </a:rPr>
              <a:t>  </a:t>
            </a:r>
            <a:r>
              <a:rPr lang="en-US" sz="2000" dirty="0" smtClean="0">
                <a:latin typeface="Comic Sans MS" panose="030F0702030302020204" pitchFamily="66" charset="0"/>
                <a:ea typeface="Standard Symbols L"/>
              </a:rPr>
              <a:t>SND: </a:t>
            </a:r>
            <a:r>
              <a:rPr lang="ru-RU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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'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</a:t>
            </a:r>
            <a:r>
              <a:rPr lang="ru-RU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 </a:t>
            </a:r>
            <a:r>
              <a:rPr lang="it-IT" sz="2000" dirty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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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0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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0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, </a:t>
            </a:r>
            <a:r>
              <a:rPr lang="ru-RU" sz="2000" dirty="0" smtClean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000" dirty="0">
                <a:latin typeface="Comic Sans MS" panose="030F0702030302020204" pitchFamily="66" charset="0"/>
                <a:ea typeface="Standard Symbols L"/>
                <a:sym typeface="Symbol" panose="05050102010706020507" pitchFamily="18" charset="2"/>
              </a:rPr>
              <a:t></a:t>
            </a:r>
            <a:r>
              <a:rPr lang="ru-RU" sz="2000" dirty="0" smtClean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</a:t>
            </a:r>
            <a:r>
              <a:rPr lang="ru-RU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2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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, 3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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0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,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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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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0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,</a:t>
            </a:r>
            <a:endParaRPr sz="2000" dirty="0">
              <a:latin typeface="Comic Sans MS" panose="030F0702030302020204" pitchFamily="66" charset="0"/>
            </a:endParaRPr>
          </a:p>
          <a:p>
            <a:pPr>
              <a:buSzPct val="45000"/>
            </a:pP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 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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(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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'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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) &lt; 0.0020 eV at 90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% CL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, </a:t>
            </a:r>
            <a:r>
              <a:rPr lang="it-IT" sz="2000" dirty="0">
                <a:solidFill>
                  <a:srgbClr val="CC0000"/>
                </a:solidFill>
                <a:latin typeface="Comic Sans MS" panose="030F0702030302020204" pitchFamily="66" charset="0"/>
                <a:ea typeface="Standard Symbols L"/>
              </a:rPr>
              <a:t>Phys. Rev. D 91, 092010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;</a:t>
            </a:r>
          </a:p>
          <a:p>
            <a:pPr>
              <a:buSzPct val="45000"/>
            </a:pP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Combine 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SND data with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CMD-3:                                                                          </a:t>
            </a:r>
            <a:endParaRPr sz="2000" dirty="0">
              <a:latin typeface="Comic Sans MS" panose="030F0702030302020204" pitchFamily="66" charset="0"/>
            </a:endParaRPr>
          </a:p>
          <a:p>
            <a:pPr>
              <a:buSzPct val="45000"/>
            </a:pP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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(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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‘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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) &lt; 0.0011 eV at 90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% CL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,</a:t>
            </a:r>
            <a:endParaRPr sz="2000" dirty="0">
              <a:latin typeface="Comic Sans MS" panose="030F0702030302020204" pitchFamily="66" charset="0"/>
            </a:endParaRPr>
          </a:p>
          <a:p>
            <a:pPr>
              <a:buSzPct val="45000"/>
            </a:pP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  Br(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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'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  <a:sym typeface="Symbol"/>
              </a:rPr>
              <a:t> 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+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e</a:t>
            </a:r>
            <a:r>
              <a:rPr lang="it-IT" sz="2000" baseline="33000" dirty="0" smtClean="0">
                <a:latin typeface="Comic Sans MS" panose="030F0702030302020204" pitchFamily="66" charset="0"/>
                <a:ea typeface="Standard Symbols L"/>
              </a:rPr>
              <a:t>-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) &lt; 5.6×10</a:t>
            </a:r>
            <a:r>
              <a:rPr lang="it-IT" sz="2000" baseline="33000" dirty="0">
                <a:latin typeface="Comic Sans MS" panose="030F0702030302020204" pitchFamily="66" charset="0"/>
                <a:ea typeface="Standard Symbols L"/>
              </a:rPr>
              <a:t>-9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 at 90</a:t>
            </a:r>
            <a:r>
              <a:rPr lang="it-IT" sz="2000" dirty="0" smtClean="0">
                <a:latin typeface="Comic Sans MS" panose="030F0702030302020204" pitchFamily="66" charset="0"/>
                <a:ea typeface="Standard Symbols L"/>
              </a:rPr>
              <a:t>% CL</a:t>
            </a:r>
            <a:r>
              <a:rPr lang="it-IT" sz="2000" dirty="0">
                <a:latin typeface="Comic Sans MS" panose="030F0702030302020204" pitchFamily="66" charset="0"/>
                <a:ea typeface="Standard Symbols L"/>
              </a:rPr>
              <a:t>.</a:t>
            </a:r>
            <a:endParaRPr sz="2000" dirty="0">
              <a:latin typeface="Comic Sans MS" panose="030F0702030302020204" pitchFamily="66" charset="0"/>
            </a:endParaRPr>
          </a:p>
          <a:p>
            <a:endParaRPr sz="20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37767" y="3259449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events found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50FEB8AD-715E-4BAD-B889-89C9A090C8A9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33</a:t>
            </a:fld>
            <a:endParaRPr/>
          </a:p>
        </p:txBody>
      </p:sp>
      <p:sp>
        <p:nvSpPr>
          <p:cNvPr id="463" name="TextShape 4"/>
          <p:cNvSpPr txBox="1"/>
          <p:nvPr/>
        </p:nvSpPr>
        <p:spPr>
          <a:xfrm>
            <a:off x="0" y="817733"/>
            <a:ext cx="10080625" cy="67080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/>
          <a:lstStyle/>
          <a:p>
            <a:pPr>
              <a:lnSpc>
                <a:spcPts val="2500"/>
              </a:lnSpc>
              <a:buSzPct val="85000"/>
              <a:buFont typeface="Wingdings" pitchFamily="2" charset="2"/>
              <a:buChar char="Ø"/>
            </a:pPr>
            <a:r>
              <a:rPr lang="it-IT" sz="28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Precision </a:t>
            </a:r>
            <a:r>
              <a:rPr lang="it-IT" sz="2400" strike="noStrike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measurement 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of R: </a:t>
            </a:r>
          </a:p>
          <a:p>
            <a:pPr>
              <a:lnSpc>
                <a:spcPts val="2500"/>
              </a:lnSpc>
              <a:buSzPct val="85000"/>
            </a:pP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  R </a:t>
            </a:r>
            <a:r>
              <a:rPr lang="it-IT" sz="2400" strike="noStrike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= 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Symbol"/>
              </a:rPr>
              <a:t>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(e</a:t>
            </a:r>
            <a:r>
              <a:rPr lang="it-IT" sz="2400" strike="noStrike" baseline="33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+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</a:t>
            </a:r>
            <a:r>
              <a:rPr lang="it-IT" sz="2400" strike="noStrike" baseline="33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Symbol"/>
              </a:rPr>
              <a:t>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hadrons)/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Symbol"/>
              </a:rPr>
              <a:t>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it-IT" sz="2400" strike="noStrike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e+e-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Symbol"/>
              </a:rPr>
              <a:t></a:t>
            </a:r>
            <a:r>
              <a:rPr lang="it-IT" sz="2400" strike="noStrike" baseline="33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+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Symbol"/>
              </a:rPr>
              <a:t></a:t>
            </a:r>
            <a:r>
              <a:rPr lang="it-IT" sz="2400" strike="noStrike" baseline="33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  </a:t>
            </a:r>
          </a:p>
          <a:p>
            <a:pPr>
              <a:lnSpc>
                <a:spcPts val="2500"/>
              </a:lnSpc>
              <a:buSzPct val="85000"/>
            </a:pP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exclusive </a:t>
            </a:r>
            <a:r>
              <a:rPr lang="it-IT" sz="2400" strike="noStrike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approach, up to 1% for major modes</a:t>
            </a:r>
            <a:r>
              <a:rPr lang="it-IT" sz="2400" strike="noStrik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ts val="25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ts val="2500"/>
              </a:lnSpc>
              <a:buSzPct val="85000"/>
              <a:buFont typeface="Wingdings" pitchFamily="2" charset="2"/>
              <a:buChar char="Ø"/>
            </a:pP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 Study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of hadronic final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states:</a:t>
            </a:r>
            <a:r>
              <a:rPr lang="it-IT" sz="2400" dirty="0">
                <a:latin typeface="Comic Sans MS" pitchFamily="66" charset="0"/>
              </a:rPr>
              <a:t>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e+e- </a:t>
            </a:r>
            <a:r>
              <a:rPr lang="it-IT" sz="2400" dirty="0">
                <a:solidFill>
                  <a:srgbClr val="292934"/>
                </a:solidFill>
                <a:latin typeface="Comic Sans MS" pitchFamily="66" charset="0"/>
                <a:sym typeface="Symbol"/>
              </a:rPr>
              <a:t>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2h, 3h, 4h, ... </a:t>
            </a:r>
            <a:endParaRPr lang="it-IT" sz="2400" strike="noStrike" dirty="0" smtClean="0">
              <a:solidFill>
                <a:srgbClr val="292934"/>
              </a:solidFill>
              <a:latin typeface="Comic Sans MS" pitchFamily="66" charset="0"/>
              <a:ea typeface="Standard Symbols L"/>
            </a:endParaRPr>
          </a:p>
          <a:p>
            <a:pPr>
              <a:lnSpc>
                <a:spcPts val="2500"/>
              </a:lnSpc>
              <a:buSzPct val="85000"/>
            </a:pPr>
            <a:r>
              <a:rPr lang="it-IT" sz="2400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   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where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h =  p, K, </a:t>
            </a:r>
            <a:r>
              <a:rPr lang="it-IT" sz="28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  <a:sym typeface="Symbol"/>
              </a:rPr>
              <a:t>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;</a:t>
            </a:r>
          </a:p>
          <a:p>
            <a:pPr>
              <a:lnSpc>
                <a:spcPts val="2500"/>
              </a:lnSpc>
            </a:pPr>
            <a:endParaRPr sz="2400" dirty="0">
              <a:latin typeface="Comic Sans MS" pitchFamily="66" charset="0"/>
            </a:endParaRPr>
          </a:p>
          <a:p>
            <a:pPr>
              <a:lnSpc>
                <a:spcPts val="2500"/>
              </a:lnSpc>
              <a:buSzPct val="85000"/>
              <a:buFont typeface="Wingdings" pitchFamily="2" charset="2"/>
              <a:buChar char="Ø"/>
            </a:pP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 Study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of vector mesons and their excitations:</a:t>
            </a:r>
            <a:endParaRPr sz="2400" dirty="0">
              <a:latin typeface="Comic Sans MS" pitchFamily="66" charset="0"/>
            </a:endParaRPr>
          </a:p>
          <a:p>
            <a:pPr>
              <a:lnSpc>
                <a:spcPts val="2500"/>
              </a:lnSpc>
            </a:pP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                             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  <a:sym typeface="Symbol"/>
              </a:rPr>
              <a:t>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', </a:t>
            </a:r>
            <a:r>
              <a:rPr lang="it-IT" sz="2400" dirty="0">
                <a:solidFill>
                  <a:srgbClr val="292934"/>
                </a:solidFill>
                <a:latin typeface="Comic Sans MS" pitchFamily="66" charset="0"/>
                <a:ea typeface="Standard Symbols L"/>
                <a:sym typeface="Symbol"/>
              </a:rPr>
              <a:t>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'', </a:t>
            </a:r>
            <a:r>
              <a:rPr lang="it-IT" sz="2400" dirty="0">
                <a:solidFill>
                  <a:srgbClr val="292934"/>
                </a:solidFill>
                <a:latin typeface="Comic Sans MS" pitchFamily="66" charset="0"/>
                <a:ea typeface="Standard Symbols L"/>
                <a:sym typeface="Symbol"/>
              </a:rPr>
              <a:t>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', </a:t>
            </a:r>
            <a:r>
              <a:rPr lang="it-IT" sz="2400" dirty="0">
                <a:solidFill>
                  <a:srgbClr val="292934"/>
                </a:solidFill>
                <a:latin typeface="Comic Sans MS" pitchFamily="66" charset="0"/>
                <a:ea typeface="Standard Symbols L"/>
                <a:sym typeface="Symbol"/>
              </a:rPr>
              <a:t>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',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...;</a:t>
            </a:r>
            <a:endParaRPr sz="2400" dirty="0">
              <a:latin typeface="Comic Sans MS" pitchFamily="66" charset="0"/>
            </a:endParaRPr>
          </a:p>
          <a:p>
            <a:pPr>
              <a:lnSpc>
                <a:spcPts val="2500"/>
              </a:lnSpc>
              <a:buSzPct val="85000"/>
            </a:pPr>
            <a:endParaRPr lang="it-IT" sz="2400" dirty="0" smtClean="0">
              <a:solidFill>
                <a:srgbClr val="292934"/>
              </a:solidFill>
              <a:latin typeface="Comic Sans MS" pitchFamily="66" charset="0"/>
            </a:endParaRPr>
          </a:p>
          <a:p>
            <a:pPr>
              <a:lnSpc>
                <a:spcPts val="2500"/>
              </a:lnSpc>
              <a:buSzPct val="85000"/>
              <a:buFont typeface="Wingdings" pitchFamily="2" charset="2"/>
              <a:buChar char="Ø"/>
            </a:pP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 Comparison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of cross-sections </a:t>
            </a:r>
            <a:r>
              <a:rPr lang="it-IT" sz="2400" strike="noStrike" dirty="0" smtClean="0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lang="it-IT" sz="2400" strike="noStrike" baseline="33000" dirty="0" smtClean="0">
                <a:solidFill>
                  <a:srgbClr val="000000"/>
                </a:solidFill>
                <a:latin typeface="Comic Sans MS" pitchFamily="66" charset="0"/>
              </a:rPr>
              <a:t>+</a:t>
            </a:r>
            <a:r>
              <a:rPr lang="it-IT" sz="2400" strike="noStrike" dirty="0" smtClean="0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lang="it-IT" sz="2400" strike="noStrike" baseline="33000" dirty="0" smtClean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it-IT" sz="2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Comic Sans MS" pitchFamily="66" charset="0"/>
                <a:sym typeface="Symbol"/>
              </a:rPr>
              <a:t></a:t>
            </a:r>
            <a:r>
              <a:rPr lang="it-IT" sz="2400" strike="noStrike" dirty="0" smtClean="0">
                <a:solidFill>
                  <a:srgbClr val="000000"/>
                </a:solidFill>
                <a:latin typeface="Comic Sans MS" pitchFamily="66" charset="0"/>
              </a:rPr>
              <a:t>hadrons </a:t>
            </a:r>
            <a:r>
              <a:rPr lang="it-IT" sz="2400" strike="noStrike" dirty="0">
                <a:solidFill>
                  <a:srgbClr val="000000"/>
                </a:solidFill>
                <a:latin typeface="Comic Sans MS" pitchFamily="66" charset="0"/>
              </a:rPr>
              <a:t>(I = 1)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 with spectral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  </a:t>
            </a:r>
          </a:p>
          <a:p>
            <a:pPr>
              <a:lnSpc>
                <a:spcPts val="2500"/>
              </a:lnSpc>
              <a:buSzPct val="85000"/>
            </a:pPr>
            <a:r>
              <a:rPr lang="it-IT" sz="2400" dirty="0" smtClean="0">
                <a:solidFill>
                  <a:srgbClr val="292934"/>
                </a:solidFill>
                <a:latin typeface="Comic Sans MS" pitchFamily="66" charset="0"/>
              </a:rPr>
              <a:t>  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functions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of </a:t>
            </a:r>
            <a:r>
              <a:rPr lang="it-IT" sz="2400" dirty="0">
                <a:solidFill>
                  <a:srgbClr val="292934"/>
                </a:solidFill>
                <a:latin typeface="Comic Sans MS" pitchFamily="66" charset="0"/>
                <a:sym typeface="Symbol"/>
              </a:rPr>
              <a:t>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-decays;</a:t>
            </a:r>
          </a:p>
          <a:p>
            <a:pPr>
              <a:lnSpc>
                <a:spcPts val="2500"/>
              </a:lnSpc>
              <a:buSzPct val="85000"/>
              <a:buFont typeface="StarSymbol"/>
              <a:buAutoNum type="arabicPeriod"/>
            </a:pPr>
            <a:endParaRPr sz="2400" dirty="0">
              <a:latin typeface="Comic Sans MS" pitchFamily="66" charset="0"/>
            </a:endParaRPr>
          </a:p>
          <a:p>
            <a:pPr>
              <a:lnSpc>
                <a:spcPts val="2500"/>
              </a:lnSpc>
              <a:buSzPct val="85000"/>
              <a:buFont typeface="Wingdings" pitchFamily="2" charset="2"/>
              <a:buChar char="Ø"/>
            </a:pP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 Study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of nucleon electromagnetic formfactors at threshold</a:t>
            </a:r>
            <a:endParaRPr sz="2400" dirty="0">
              <a:latin typeface="Comic Sans MS" pitchFamily="66" charset="0"/>
            </a:endParaRPr>
          </a:p>
          <a:p>
            <a:pPr>
              <a:lnSpc>
                <a:spcPts val="2500"/>
              </a:lnSpc>
            </a:pP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                       e</a:t>
            </a:r>
            <a:r>
              <a:rPr lang="it-IT" sz="2400" strike="noStrike" baseline="33000" dirty="0">
                <a:solidFill>
                  <a:srgbClr val="292934"/>
                </a:solidFill>
                <a:latin typeface="Comic Sans MS" pitchFamily="66" charset="0"/>
              </a:rPr>
              <a:t>+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e</a:t>
            </a:r>
            <a:r>
              <a:rPr lang="it-IT" sz="2400" strike="noStrike" baseline="33000" dirty="0">
                <a:solidFill>
                  <a:srgbClr val="292934"/>
                </a:solidFill>
                <a:latin typeface="Comic Sans MS" pitchFamily="66" charset="0"/>
              </a:rPr>
              <a:t>-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 </a:t>
            </a:r>
            <a:r>
              <a:rPr lang="it-IT" sz="2400" dirty="0">
                <a:solidFill>
                  <a:srgbClr val="292934"/>
                </a:solidFill>
                <a:latin typeface="Comic Sans MS" pitchFamily="66" charset="0"/>
                <a:sym typeface="Symbol"/>
              </a:rPr>
              <a:t>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 pp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,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n    ;</a:t>
            </a:r>
          </a:p>
          <a:p>
            <a:pPr>
              <a:lnSpc>
                <a:spcPts val="2500"/>
              </a:lnSpc>
            </a:pPr>
            <a:endParaRPr sz="2400" dirty="0">
              <a:latin typeface="Comic Sans MS" pitchFamily="66" charset="0"/>
            </a:endParaRPr>
          </a:p>
          <a:p>
            <a:pPr>
              <a:lnSpc>
                <a:spcPts val="2500"/>
              </a:lnSpc>
              <a:buSzPct val="85000"/>
              <a:buFont typeface="Wingdings" pitchFamily="2" charset="2"/>
              <a:buChar char="Ø"/>
            </a:pP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 Measurement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of the cross-sections using ISR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ts val="2500"/>
              </a:lnSpc>
              <a:buSzPct val="85000"/>
              <a:buFont typeface="StarSymbol"/>
              <a:buAutoNum type="arabicPeriod"/>
            </a:pPr>
            <a:endParaRPr sz="2400" dirty="0">
              <a:latin typeface="Comic Sans MS" pitchFamily="66" charset="0"/>
            </a:endParaRPr>
          </a:p>
          <a:p>
            <a:pPr>
              <a:lnSpc>
                <a:spcPts val="2500"/>
              </a:lnSpc>
              <a:buSzPct val="85000"/>
              <a:buFont typeface="Wingdings" pitchFamily="2" charset="2"/>
              <a:buChar char="Ø"/>
            </a:pP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 Study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of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the higher </a:t>
            </a: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order QED processes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.</a:t>
            </a:r>
          </a:p>
          <a:p>
            <a:pPr algn="ctr">
              <a:lnSpc>
                <a:spcPts val="2500"/>
              </a:lnSpc>
            </a:pPr>
            <a:endParaRPr lang="it-IT" sz="2400" dirty="0">
              <a:latin typeface="Comic Sans MS" pitchFamily="66" charset="0"/>
            </a:endParaRPr>
          </a:p>
          <a:p>
            <a:pPr>
              <a:lnSpc>
                <a:spcPts val="2500"/>
              </a:lnSpc>
            </a:pPr>
            <a:r>
              <a:rPr lang="it-IT" sz="2800" strike="noStrike" dirty="0" smtClean="0">
                <a:solidFill>
                  <a:srgbClr val="FF0000"/>
                </a:solidFill>
                <a:latin typeface="Comic Sans MS" pitchFamily="66" charset="0"/>
              </a:rPr>
              <a:t>              Overall</a:t>
            </a:r>
            <a:r>
              <a:rPr lang="it-IT" sz="2800" strike="noStrike" dirty="0">
                <a:solidFill>
                  <a:srgbClr val="FF0000"/>
                </a:solidFill>
                <a:latin typeface="Comic Sans MS" pitchFamily="66" charset="0"/>
              </a:rPr>
              <a:t>, we plan to collect </a:t>
            </a: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</a:t>
            </a:r>
            <a:r>
              <a:rPr lang="it-IT" sz="2800" strike="noStrike" dirty="0" smtClean="0">
                <a:solidFill>
                  <a:srgbClr val="FF0000"/>
                </a:solidFill>
                <a:latin typeface="Comic Sans MS" pitchFamily="66" charset="0"/>
              </a:rPr>
              <a:t> 1fb</a:t>
            </a:r>
            <a:r>
              <a:rPr lang="it-IT" sz="2800" strike="noStrike" baseline="33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endParaRPr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4" name="CustomShape 5"/>
          <p:cNvSpPr/>
          <p:nvPr/>
        </p:nvSpPr>
        <p:spPr>
          <a:xfrm>
            <a:off x="0" y="0"/>
            <a:ext cx="9025467" cy="5760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rgbClr val="FFFFFF"/>
                </a:solidFill>
                <a:latin typeface="Comic Sans MS" pitchFamily="66" charset="0"/>
              </a:rPr>
              <a:t>Physics program</a:t>
            </a:r>
            <a:endParaRPr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84631" y="5267403"/>
            <a:ext cx="4980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n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561" y="5085913"/>
            <a:ext cx="3337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_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07687" y="5085913"/>
            <a:ext cx="2217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_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257FF7C1-3508-463D-B5D0-EF4331DEE37A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4</a:t>
            </a:fld>
            <a:endParaRPr/>
          </a:p>
        </p:txBody>
      </p:sp>
      <p:sp>
        <p:nvSpPr>
          <p:cNvPr id="49" name="CustomShape 4"/>
          <p:cNvSpPr/>
          <p:nvPr/>
        </p:nvSpPr>
        <p:spPr>
          <a:xfrm>
            <a:off x="745200" y="3117240"/>
            <a:ext cx="1117080" cy="1096560"/>
          </a:xfrm>
          <a:custGeom>
            <a:avLst/>
            <a:gdLst/>
            <a:ahLst/>
            <a:cxnLst/>
            <a:rect l="0" t="0" r="r" b="b"/>
            <a:pathLst>
              <a:path w="2788" h="2574">
                <a:moveTo>
                  <a:pt x="950" y="131"/>
                </a:moveTo>
                <a:lnTo>
                  <a:pt x="986" y="112"/>
                </a:lnTo>
                <a:lnTo>
                  <a:pt x="1024" y="91"/>
                </a:lnTo>
                <a:lnTo>
                  <a:pt x="1064" y="76"/>
                </a:lnTo>
                <a:lnTo>
                  <a:pt x="1107" y="59"/>
                </a:lnTo>
                <a:lnTo>
                  <a:pt x="1145" y="46"/>
                </a:lnTo>
                <a:lnTo>
                  <a:pt x="1185" y="36"/>
                </a:lnTo>
                <a:lnTo>
                  <a:pt x="1227" y="23"/>
                </a:lnTo>
                <a:lnTo>
                  <a:pt x="1270" y="17"/>
                </a:lnTo>
                <a:lnTo>
                  <a:pt x="1312" y="10"/>
                </a:lnTo>
                <a:lnTo>
                  <a:pt x="1355" y="6"/>
                </a:lnTo>
                <a:lnTo>
                  <a:pt x="1393" y="4"/>
                </a:lnTo>
                <a:lnTo>
                  <a:pt x="1439" y="0"/>
                </a:lnTo>
                <a:lnTo>
                  <a:pt x="1478" y="4"/>
                </a:lnTo>
                <a:lnTo>
                  <a:pt x="1520" y="4"/>
                </a:lnTo>
                <a:lnTo>
                  <a:pt x="1563" y="6"/>
                </a:lnTo>
                <a:lnTo>
                  <a:pt x="1605" y="13"/>
                </a:lnTo>
                <a:lnTo>
                  <a:pt x="1648" y="19"/>
                </a:lnTo>
                <a:lnTo>
                  <a:pt x="1688" y="30"/>
                </a:lnTo>
                <a:lnTo>
                  <a:pt x="1730" y="40"/>
                </a:lnTo>
                <a:lnTo>
                  <a:pt x="1769" y="53"/>
                </a:lnTo>
                <a:lnTo>
                  <a:pt x="1808" y="66"/>
                </a:lnTo>
                <a:lnTo>
                  <a:pt x="1847" y="82"/>
                </a:lnTo>
                <a:lnTo>
                  <a:pt x="1887" y="98"/>
                </a:lnTo>
                <a:lnTo>
                  <a:pt x="1923" y="118"/>
                </a:lnTo>
                <a:lnTo>
                  <a:pt x="1961" y="138"/>
                </a:lnTo>
                <a:lnTo>
                  <a:pt x="1994" y="161"/>
                </a:lnTo>
                <a:lnTo>
                  <a:pt x="2030" y="183"/>
                </a:lnTo>
                <a:lnTo>
                  <a:pt x="2066" y="210"/>
                </a:lnTo>
                <a:lnTo>
                  <a:pt x="2099" y="235"/>
                </a:lnTo>
                <a:lnTo>
                  <a:pt x="2129" y="265"/>
                </a:lnTo>
                <a:lnTo>
                  <a:pt x="2161" y="294"/>
                </a:lnTo>
                <a:lnTo>
                  <a:pt x="2186" y="327"/>
                </a:lnTo>
                <a:lnTo>
                  <a:pt x="1828" y="568"/>
                </a:lnTo>
                <a:lnTo>
                  <a:pt x="1811" y="555"/>
                </a:lnTo>
                <a:lnTo>
                  <a:pt x="1796" y="545"/>
                </a:lnTo>
                <a:lnTo>
                  <a:pt x="1775" y="536"/>
                </a:lnTo>
                <a:lnTo>
                  <a:pt x="1760" y="526"/>
                </a:lnTo>
                <a:lnTo>
                  <a:pt x="1743" y="516"/>
                </a:lnTo>
                <a:lnTo>
                  <a:pt x="1724" y="507"/>
                </a:lnTo>
                <a:lnTo>
                  <a:pt x="1707" y="500"/>
                </a:lnTo>
                <a:lnTo>
                  <a:pt x="1688" y="490"/>
                </a:lnTo>
                <a:lnTo>
                  <a:pt x="1671" y="483"/>
                </a:lnTo>
                <a:lnTo>
                  <a:pt x="1652" y="477"/>
                </a:lnTo>
                <a:lnTo>
                  <a:pt x="1632" y="471"/>
                </a:lnTo>
                <a:lnTo>
                  <a:pt x="1612" y="464"/>
                </a:lnTo>
                <a:lnTo>
                  <a:pt x="1573" y="454"/>
                </a:lnTo>
                <a:lnTo>
                  <a:pt x="1535" y="447"/>
                </a:lnTo>
                <a:lnTo>
                  <a:pt x="1495" y="441"/>
                </a:lnTo>
                <a:lnTo>
                  <a:pt x="1456" y="437"/>
                </a:lnTo>
                <a:lnTo>
                  <a:pt x="1436" y="437"/>
                </a:lnTo>
                <a:lnTo>
                  <a:pt x="1416" y="437"/>
                </a:lnTo>
                <a:lnTo>
                  <a:pt x="1393" y="441"/>
                </a:lnTo>
                <a:lnTo>
                  <a:pt x="1374" y="441"/>
                </a:lnTo>
                <a:lnTo>
                  <a:pt x="1355" y="441"/>
                </a:lnTo>
                <a:lnTo>
                  <a:pt x="1335" y="447"/>
                </a:lnTo>
                <a:lnTo>
                  <a:pt x="1315" y="447"/>
                </a:lnTo>
                <a:lnTo>
                  <a:pt x="1295" y="451"/>
                </a:lnTo>
                <a:lnTo>
                  <a:pt x="1276" y="458"/>
                </a:lnTo>
                <a:lnTo>
                  <a:pt x="1257" y="460"/>
                </a:lnTo>
                <a:lnTo>
                  <a:pt x="1236" y="467"/>
                </a:lnTo>
                <a:lnTo>
                  <a:pt x="1217" y="473"/>
                </a:lnTo>
                <a:lnTo>
                  <a:pt x="950" y="131"/>
                </a:lnTo>
                <a:lnTo>
                  <a:pt x="2647" y="876"/>
                </a:lnTo>
                <a:lnTo>
                  <a:pt x="2666" y="912"/>
                </a:lnTo>
                <a:lnTo>
                  <a:pt x="2689" y="946"/>
                </a:lnTo>
                <a:lnTo>
                  <a:pt x="2706" y="982"/>
                </a:lnTo>
                <a:lnTo>
                  <a:pt x="2722" y="1018"/>
                </a:lnTo>
                <a:lnTo>
                  <a:pt x="2738" y="1058"/>
                </a:lnTo>
                <a:lnTo>
                  <a:pt x="2751" y="1094"/>
                </a:lnTo>
                <a:lnTo>
                  <a:pt x="2761" y="1133"/>
                </a:lnTo>
                <a:lnTo>
                  <a:pt x="2771" y="1173"/>
                </a:lnTo>
                <a:lnTo>
                  <a:pt x="2778" y="1209"/>
                </a:lnTo>
                <a:lnTo>
                  <a:pt x="2784" y="1247"/>
                </a:lnTo>
                <a:lnTo>
                  <a:pt x="2787" y="1286"/>
                </a:lnTo>
                <a:lnTo>
                  <a:pt x="2787" y="1326"/>
                </a:lnTo>
                <a:lnTo>
                  <a:pt x="2787" y="1364"/>
                </a:lnTo>
                <a:lnTo>
                  <a:pt x="2784" y="1404"/>
                </a:lnTo>
                <a:lnTo>
                  <a:pt x="2780" y="1443"/>
                </a:lnTo>
                <a:lnTo>
                  <a:pt x="2774" y="1483"/>
                </a:lnTo>
                <a:lnTo>
                  <a:pt x="2767" y="1519"/>
                </a:lnTo>
                <a:lnTo>
                  <a:pt x="2755" y="1557"/>
                </a:lnTo>
                <a:lnTo>
                  <a:pt x="2744" y="1597"/>
                </a:lnTo>
                <a:lnTo>
                  <a:pt x="2731" y="1633"/>
                </a:lnTo>
                <a:lnTo>
                  <a:pt x="2719" y="1668"/>
                </a:lnTo>
                <a:lnTo>
                  <a:pt x="2699" y="1704"/>
                </a:lnTo>
                <a:lnTo>
                  <a:pt x="2680" y="1740"/>
                </a:lnTo>
                <a:lnTo>
                  <a:pt x="2659" y="1776"/>
                </a:lnTo>
                <a:lnTo>
                  <a:pt x="2640" y="1809"/>
                </a:lnTo>
                <a:lnTo>
                  <a:pt x="2614" y="1841"/>
                </a:lnTo>
                <a:lnTo>
                  <a:pt x="2587" y="1874"/>
                </a:lnTo>
                <a:lnTo>
                  <a:pt x="2562" y="1907"/>
                </a:lnTo>
                <a:lnTo>
                  <a:pt x="2532" y="1937"/>
                </a:lnTo>
                <a:lnTo>
                  <a:pt x="2503" y="1965"/>
                </a:lnTo>
                <a:lnTo>
                  <a:pt x="2470" y="1992"/>
                </a:lnTo>
                <a:lnTo>
                  <a:pt x="2434" y="2018"/>
                </a:lnTo>
                <a:lnTo>
                  <a:pt x="2171" y="1685"/>
                </a:lnTo>
                <a:lnTo>
                  <a:pt x="2184" y="1672"/>
                </a:lnTo>
                <a:lnTo>
                  <a:pt x="2197" y="1655"/>
                </a:lnTo>
                <a:lnTo>
                  <a:pt x="2209" y="1640"/>
                </a:lnTo>
                <a:lnTo>
                  <a:pt x="2220" y="1623"/>
                </a:lnTo>
                <a:lnTo>
                  <a:pt x="2229" y="1606"/>
                </a:lnTo>
                <a:lnTo>
                  <a:pt x="2239" y="1591"/>
                </a:lnTo>
                <a:lnTo>
                  <a:pt x="2248" y="1574"/>
                </a:lnTo>
                <a:lnTo>
                  <a:pt x="2258" y="1557"/>
                </a:lnTo>
                <a:lnTo>
                  <a:pt x="2265" y="1541"/>
                </a:lnTo>
                <a:lnTo>
                  <a:pt x="2271" y="1525"/>
                </a:lnTo>
                <a:lnTo>
                  <a:pt x="2278" y="1506"/>
                </a:lnTo>
                <a:lnTo>
                  <a:pt x="2284" y="1489"/>
                </a:lnTo>
                <a:lnTo>
                  <a:pt x="2298" y="1453"/>
                </a:lnTo>
                <a:lnTo>
                  <a:pt x="2305" y="1417"/>
                </a:lnTo>
                <a:lnTo>
                  <a:pt x="2311" y="1381"/>
                </a:lnTo>
                <a:lnTo>
                  <a:pt x="2311" y="1342"/>
                </a:lnTo>
                <a:lnTo>
                  <a:pt x="2314" y="1326"/>
                </a:lnTo>
                <a:lnTo>
                  <a:pt x="2314" y="1306"/>
                </a:lnTo>
                <a:lnTo>
                  <a:pt x="2311" y="1286"/>
                </a:lnTo>
                <a:lnTo>
                  <a:pt x="2311" y="1270"/>
                </a:lnTo>
                <a:lnTo>
                  <a:pt x="2307" y="1251"/>
                </a:lnTo>
                <a:lnTo>
                  <a:pt x="2305" y="1234"/>
                </a:lnTo>
                <a:lnTo>
                  <a:pt x="2305" y="1215"/>
                </a:lnTo>
                <a:lnTo>
                  <a:pt x="2298" y="1195"/>
                </a:lnTo>
                <a:lnTo>
                  <a:pt x="2294" y="1175"/>
                </a:lnTo>
                <a:lnTo>
                  <a:pt x="2288" y="1159"/>
                </a:lnTo>
                <a:lnTo>
                  <a:pt x="2281" y="1139"/>
                </a:lnTo>
                <a:lnTo>
                  <a:pt x="2275" y="1124"/>
                </a:lnTo>
                <a:lnTo>
                  <a:pt x="2647" y="876"/>
                </a:lnTo>
                <a:lnTo>
                  <a:pt x="1841" y="2442"/>
                </a:lnTo>
                <a:lnTo>
                  <a:pt x="1802" y="2461"/>
                </a:lnTo>
                <a:lnTo>
                  <a:pt x="1762" y="2482"/>
                </a:lnTo>
                <a:lnTo>
                  <a:pt x="1724" y="2497"/>
                </a:lnTo>
                <a:lnTo>
                  <a:pt x="1684" y="2514"/>
                </a:lnTo>
                <a:lnTo>
                  <a:pt x="1641" y="2527"/>
                </a:lnTo>
                <a:lnTo>
                  <a:pt x="1603" y="2540"/>
                </a:lnTo>
                <a:lnTo>
                  <a:pt x="1560" y="2546"/>
                </a:lnTo>
                <a:lnTo>
                  <a:pt x="1520" y="2556"/>
                </a:lnTo>
                <a:lnTo>
                  <a:pt x="1475" y="2563"/>
                </a:lnTo>
                <a:lnTo>
                  <a:pt x="1436" y="2569"/>
                </a:lnTo>
                <a:lnTo>
                  <a:pt x="1393" y="2569"/>
                </a:lnTo>
                <a:lnTo>
                  <a:pt x="1351" y="2573"/>
                </a:lnTo>
                <a:lnTo>
                  <a:pt x="1308" y="2573"/>
                </a:lnTo>
                <a:lnTo>
                  <a:pt x="1266" y="2569"/>
                </a:lnTo>
                <a:lnTo>
                  <a:pt x="1224" y="2567"/>
                </a:lnTo>
                <a:lnTo>
                  <a:pt x="1185" y="2559"/>
                </a:lnTo>
                <a:lnTo>
                  <a:pt x="1143" y="2553"/>
                </a:lnTo>
                <a:lnTo>
                  <a:pt x="1100" y="2544"/>
                </a:lnTo>
                <a:lnTo>
                  <a:pt x="1060" y="2533"/>
                </a:lnTo>
                <a:lnTo>
                  <a:pt x="1018" y="2520"/>
                </a:lnTo>
                <a:lnTo>
                  <a:pt x="979" y="2508"/>
                </a:lnTo>
                <a:lnTo>
                  <a:pt x="939" y="2491"/>
                </a:lnTo>
                <a:lnTo>
                  <a:pt x="905" y="2474"/>
                </a:lnTo>
                <a:lnTo>
                  <a:pt x="865" y="2455"/>
                </a:lnTo>
                <a:lnTo>
                  <a:pt x="829" y="2436"/>
                </a:lnTo>
                <a:lnTo>
                  <a:pt x="793" y="2412"/>
                </a:lnTo>
                <a:lnTo>
                  <a:pt x="757" y="2389"/>
                </a:lnTo>
                <a:lnTo>
                  <a:pt x="725" y="2364"/>
                </a:lnTo>
                <a:lnTo>
                  <a:pt x="693" y="2338"/>
                </a:lnTo>
                <a:lnTo>
                  <a:pt x="659" y="2308"/>
                </a:lnTo>
                <a:lnTo>
                  <a:pt x="630" y="2279"/>
                </a:lnTo>
                <a:lnTo>
                  <a:pt x="600" y="2247"/>
                </a:lnTo>
                <a:lnTo>
                  <a:pt x="963" y="2005"/>
                </a:lnTo>
                <a:lnTo>
                  <a:pt x="979" y="2015"/>
                </a:lnTo>
                <a:lnTo>
                  <a:pt x="996" y="2028"/>
                </a:lnTo>
                <a:lnTo>
                  <a:pt x="1011" y="2037"/>
                </a:lnTo>
                <a:lnTo>
                  <a:pt x="1028" y="2047"/>
                </a:lnTo>
                <a:lnTo>
                  <a:pt x="1047" y="2057"/>
                </a:lnTo>
                <a:lnTo>
                  <a:pt x="1064" y="2066"/>
                </a:lnTo>
                <a:lnTo>
                  <a:pt x="1083" y="2077"/>
                </a:lnTo>
                <a:lnTo>
                  <a:pt x="1100" y="2083"/>
                </a:lnTo>
                <a:lnTo>
                  <a:pt x="1119" y="2090"/>
                </a:lnTo>
                <a:lnTo>
                  <a:pt x="1139" y="2096"/>
                </a:lnTo>
                <a:lnTo>
                  <a:pt x="1155" y="2103"/>
                </a:lnTo>
                <a:lnTo>
                  <a:pt x="1175" y="2109"/>
                </a:lnTo>
                <a:lnTo>
                  <a:pt x="1194" y="2115"/>
                </a:lnTo>
                <a:lnTo>
                  <a:pt x="1215" y="2119"/>
                </a:lnTo>
                <a:lnTo>
                  <a:pt x="1234" y="2122"/>
                </a:lnTo>
                <a:lnTo>
                  <a:pt x="1253" y="2126"/>
                </a:lnTo>
                <a:lnTo>
                  <a:pt x="1272" y="2128"/>
                </a:lnTo>
                <a:lnTo>
                  <a:pt x="1293" y="2132"/>
                </a:lnTo>
                <a:lnTo>
                  <a:pt x="1312" y="2132"/>
                </a:lnTo>
                <a:lnTo>
                  <a:pt x="1335" y="2132"/>
                </a:lnTo>
                <a:lnTo>
                  <a:pt x="1355" y="2135"/>
                </a:lnTo>
                <a:lnTo>
                  <a:pt x="1374" y="2135"/>
                </a:lnTo>
                <a:lnTo>
                  <a:pt x="1393" y="2132"/>
                </a:lnTo>
                <a:lnTo>
                  <a:pt x="1414" y="2132"/>
                </a:lnTo>
                <a:lnTo>
                  <a:pt x="1433" y="2128"/>
                </a:lnTo>
                <a:lnTo>
                  <a:pt x="1452" y="2128"/>
                </a:lnTo>
                <a:lnTo>
                  <a:pt x="1472" y="2126"/>
                </a:lnTo>
                <a:lnTo>
                  <a:pt x="1495" y="2119"/>
                </a:lnTo>
                <a:lnTo>
                  <a:pt x="1511" y="2115"/>
                </a:lnTo>
                <a:lnTo>
                  <a:pt x="1531" y="2113"/>
                </a:lnTo>
                <a:lnTo>
                  <a:pt x="1550" y="2106"/>
                </a:lnTo>
                <a:lnTo>
                  <a:pt x="1569" y="2100"/>
                </a:lnTo>
                <a:lnTo>
                  <a:pt x="1841" y="2442"/>
                </a:lnTo>
                <a:lnTo>
                  <a:pt x="144" y="1697"/>
                </a:lnTo>
                <a:lnTo>
                  <a:pt x="121" y="1661"/>
                </a:lnTo>
                <a:lnTo>
                  <a:pt x="99" y="1625"/>
                </a:lnTo>
                <a:lnTo>
                  <a:pt x="82" y="1591"/>
                </a:lnTo>
                <a:lnTo>
                  <a:pt x="65" y="1555"/>
                </a:lnTo>
                <a:lnTo>
                  <a:pt x="49" y="1515"/>
                </a:lnTo>
                <a:lnTo>
                  <a:pt x="40" y="1479"/>
                </a:lnTo>
                <a:lnTo>
                  <a:pt x="27" y="1440"/>
                </a:lnTo>
                <a:lnTo>
                  <a:pt x="16" y="1400"/>
                </a:lnTo>
                <a:lnTo>
                  <a:pt x="10" y="1362"/>
                </a:lnTo>
                <a:lnTo>
                  <a:pt x="6" y="1326"/>
                </a:lnTo>
                <a:lnTo>
                  <a:pt x="4" y="1286"/>
                </a:lnTo>
                <a:lnTo>
                  <a:pt x="0" y="1247"/>
                </a:lnTo>
                <a:lnTo>
                  <a:pt x="4" y="1209"/>
                </a:lnTo>
                <a:lnTo>
                  <a:pt x="4" y="1169"/>
                </a:lnTo>
                <a:lnTo>
                  <a:pt x="10" y="1130"/>
                </a:lnTo>
                <a:lnTo>
                  <a:pt x="16" y="1090"/>
                </a:lnTo>
                <a:lnTo>
                  <a:pt x="23" y="1054"/>
                </a:lnTo>
                <a:lnTo>
                  <a:pt x="33" y="1016"/>
                </a:lnTo>
                <a:lnTo>
                  <a:pt x="42" y="980"/>
                </a:lnTo>
                <a:lnTo>
                  <a:pt x="56" y="940"/>
                </a:lnTo>
                <a:lnTo>
                  <a:pt x="72" y="904"/>
                </a:lnTo>
                <a:lnTo>
                  <a:pt x="88" y="869"/>
                </a:lnTo>
                <a:lnTo>
                  <a:pt x="108" y="833"/>
                </a:lnTo>
                <a:lnTo>
                  <a:pt x="127" y="797"/>
                </a:lnTo>
                <a:lnTo>
                  <a:pt x="150" y="764"/>
                </a:lnTo>
                <a:lnTo>
                  <a:pt x="173" y="732"/>
                </a:lnTo>
                <a:lnTo>
                  <a:pt x="199" y="700"/>
                </a:lnTo>
                <a:lnTo>
                  <a:pt x="226" y="670"/>
                </a:lnTo>
                <a:lnTo>
                  <a:pt x="254" y="637"/>
                </a:lnTo>
                <a:lnTo>
                  <a:pt x="288" y="607"/>
                </a:lnTo>
                <a:lnTo>
                  <a:pt x="320" y="581"/>
                </a:lnTo>
                <a:lnTo>
                  <a:pt x="353" y="555"/>
                </a:lnTo>
                <a:lnTo>
                  <a:pt x="617" y="889"/>
                </a:lnTo>
                <a:lnTo>
                  <a:pt x="604" y="901"/>
                </a:lnTo>
                <a:lnTo>
                  <a:pt x="591" y="918"/>
                </a:lnTo>
                <a:lnTo>
                  <a:pt x="581" y="934"/>
                </a:lnTo>
                <a:lnTo>
                  <a:pt x="568" y="950"/>
                </a:lnTo>
                <a:lnTo>
                  <a:pt x="558" y="967"/>
                </a:lnTo>
                <a:lnTo>
                  <a:pt x="549" y="982"/>
                </a:lnTo>
                <a:lnTo>
                  <a:pt x="538" y="999"/>
                </a:lnTo>
                <a:lnTo>
                  <a:pt x="532" y="1016"/>
                </a:lnTo>
                <a:lnTo>
                  <a:pt x="523" y="1031"/>
                </a:lnTo>
                <a:lnTo>
                  <a:pt x="515" y="1052"/>
                </a:lnTo>
                <a:lnTo>
                  <a:pt x="509" y="1067"/>
                </a:lnTo>
                <a:lnTo>
                  <a:pt x="502" y="1084"/>
                </a:lnTo>
                <a:lnTo>
                  <a:pt x="496" y="1103"/>
                </a:lnTo>
                <a:lnTo>
                  <a:pt x="493" y="1120"/>
                </a:lnTo>
                <a:lnTo>
                  <a:pt x="489" y="1139"/>
                </a:lnTo>
                <a:lnTo>
                  <a:pt x="483" y="1156"/>
                </a:lnTo>
                <a:lnTo>
                  <a:pt x="483" y="1175"/>
                </a:lnTo>
                <a:lnTo>
                  <a:pt x="480" y="1192"/>
                </a:lnTo>
                <a:lnTo>
                  <a:pt x="477" y="1211"/>
                </a:lnTo>
                <a:lnTo>
                  <a:pt x="477" y="1231"/>
                </a:lnTo>
                <a:lnTo>
                  <a:pt x="477" y="1247"/>
                </a:lnTo>
                <a:lnTo>
                  <a:pt x="477" y="1267"/>
                </a:lnTo>
                <a:lnTo>
                  <a:pt x="477" y="1286"/>
                </a:lnTo>
                <a:lnTo>
                  <a:pt x="480" y="1303"/>
                </a:lnTo>
                <a:lnTo>
                  <a:pt x="480" y="1322"/>
                </a:lnTo>
                <a:lnTo>
                  <a:pt x="483" y="1342"/>
                </a:lnTo>
                <a:lnTo>
                  <a:pt x="487" y="1358"/>
                </a:lnTo>
                <a:lnTo>
                  <a:pt x="489" y="1379"/>
                </a:lnTo>
                <a:lnTo>
                  <a:pt x="496" y="1394"/>
                </a:lnTo>
                <a:lnTo>
                  <a:pt x="500" y="1413"/>
                </a:lnTo>
                <a:lnTo>
                  <a:pt x="506" y="1430"/>
                </a:lnTo>
                <a:lnTo>
                  <a:pt x="513" y="1449"/>
                </a:lnTo>
                <a:lnTo>
                  <a:pt x="144" y="169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1124640" y="3115800"/>
            <a:ext cx="499680" cy="247320"/>
          </a:xfrm>
          <a:custGeom>
            <a:avLst/>
            <a:gdLst/>
            <a:ahLst/>
            <a:cxnLst/>
            <a:rect l="0" t="0" r="r" b="b"/>
            <a:pathLst>
              <a:path w="1256" h="588">
                <a:moveTo>
                  <a:pt x="3" y="131"/>
                </a:moveTo>
                <a:lnTo>
                  <a:pt x="39" y="112"/>
                </a:lnTo>
                <a:lnTo>
                  <a:pt x="47" y="126"/>
                </a:lnTo>
                <a:lnTo>
                  <a:pt x="11" y="146"/>
                </a:lnTo>
                <a:lnTo>
                  <a:pt x="3" y="131"/>
                </a:lnTo>
                <a:lnTo>
                  <a:pt x="39" y="112"/>
                </a:lnTo>
                <a:lnTo>
                  <a:pt x="40" y="112"/>
                </a:lnTo>
                <a:lnTo>
                  <a:pt x="39" y="112"/>
                </a:lnTo>
                <a:lnTo>
                  <a:pt x="43" y="120"/>
                </a:lnTo>
                <a:lnTo>
                  <a:pt x="39" y="112"/>
                </a:lnTo>
                <a:lnTo>
                  <a:pt x="39" y="112"/>
                </a:lnTo>
                <a:lnTo>
                  <a:pt x="79" y="93"/>
                </a:lnTo>
                <a:lnTo>
                  <a:pt x="85" y="107"/>
                </a:lnTo>
                <a:lnTo>
                  <a:pt x="47" y="126"/>
                </a:lnTo>
                <a:lnTo>
                  <a:pt x="39" y="112"/>
                </a:lnTo>
                <a:lnTo>
                  <a:pt x="79" y="93"/>
                </a:lnTo>
                <a:lnTo>
                  <a:pt x="79" y="93"/>
                </a:lnTo>
                <a:lnTo>
                  <a:pt x="79" y="92"/>
                </a:lnTo>
                <a:lnTo>
                  <a:pt x="81" y="99"/>
                </a:lnTo>
                <a:lnTo>
                  <a:pt x="79" y="93"/>
                </a:lnTo>
                <a:lnTo>
                  <a:pt x="79" y="92"/>
                </a:lnTo>
                <a:lnTo>
                  <a:pt x="119" y="76"/>
                </a:lnTo>
                <a:lnTo>
                  <a:pt x="124" y="90"/>
                </a:lnTo>
                <a:lnTo>
                  <a:pt x="85" y="107"/>
                </a:lnTo>
                <a:lnTo>
                  <a:pt x="79" y="92"/>
                </a:lnTo>
                <a:lnTo>
                  <a:pt x="119" y="76"/>
                </a:lnTo>
                <a:lnTo>
                  <a:pt x="119" y="76"/>
                </a:lnTo>
                <a:lnTo>
                  <a:pt x="121" y="84"/>
                </a:lnTo>
                <a:lnTo>
                  <a:pt x="119" y="76"/>
                </a:lnTo>
                <a:lnTo>
                  <a:pt x="119" y="76"/>
                </a:lnTo>
                <a:lnTo>
                  <a:pt x="161" y="59"/>
                </a:lnTo>
                <a:lnTo>
                  <a:pt x="166" y="75"/>
                </a:lnTo>
                <a:lnTo>
                  <a:pt x="124" y="92"/>
                </a:lnTo>
                <a:lnTo>
                  <a:pt x="119" y="76"/>
                </a:lnTo>
                <a:lnTo>
                  <a:pt x="161" y="59"/>
                </a:lnTo>
                <a:lnTo>
                  <a:pt x="161" y="59"/>
                </a:lnTo>
                <a:lnTo>
                  <a:pt x="164" y="67"/>
                </a:lnTo>
                <a:lnTo>
                  <a:pt x="161" y="59"/>
                </a:lnTo>
                <a:lnTo>
                  <a:pt x="161" y="59"/>
                </a:lnTo>
                <a:lnTo>
                  <a:pt x="200" y="47"/>
                </a:lnTo>
                <a:lnTo>
                  <a:pt x="205" y="62"/>
                </a:lnTo>
                <a:lnTo>
                  <a:pt x="166" y="75"/>
                </a:lnTo>
                <a:lnTo>
                  <a:pt x="161" y="59"/>
                </a:lnTo>
                <a:lnTo>
                  <a:pt x="200" y="47"/>
                </a:lnTo>
                <a:lnTo>
                  <a:pt x="201" y="47"/>
                </a:lnTo>
                <a:lnTo>
                  <a:pt x="202" y="54"/>
                </a:lnTo>
                <a:lnTo>
                  <a:pt x="200" y="47"/>
                </a:lnTo>
                <a:lnTo>
                  <a:pt x="201" y="47"/>
                </a:lnTo>
                <a:lnTo>
                  <a:pt x="239" y="36"/>
                </a:lnTo>
                <a:lnTo>
                  <a:pt x="243" y="52"/>
                </a:lnTo>
                <a:lnTo>
                  <a:pt x="205" y="62"/>
                </a:lnTo>
                <a:lnTo>
                  <a:pt x="201" y="47"/>
                </a:lnTo>
                <a:lnTo>
                  <a:pt x="245" y="52"/>
                </a:lnTo>
                <a:lnTo>
                  <a:pt x="243" y="52"/>
                </a:lnTo>
                <a:lnTo>
                  <a:pt x="242" y="44"/>
                </a:lnTo>
                <a:lnTo>
                  <a:pt x="245" y="52"/>
                </a:lnTo>
                <a:lnTo>
                  <a:pt x="239" y="36"/>
                </a:lnTo>
                <a:lnTo>
                  <a:pt x="282" y="23"/>
                </a:lnTo>
                <a:lnTo>
                  <a:pt x="287" y="39"/>
                </a:lnTo>
                <a:lnTo>
                  <a:pt x="245" y="52"/>
                </a:lnTo>
                <a:lnTo>
                  <a:pt x="239" y="36"/>
                </a:lnTo>
                <a:lnTo>
                  <a:pt x="282" y="23"/>
                </a:lnTo>
                <a:lnTo>
                  <a:pt x="283" y="23"/>
                </a:lnTo>
                <a:lnTo>
                  <a:pt x="284" y="31"/>
                </a:lnTo>
                <a:lnTo>
                  <a:pt x="282" y="23"/>
                </a:lnTo>
                <a:lnTo>
                  <a:pt x="283" y="23"/>
                </a:lnTo>
                <a:lnTo>
                  <a:pt x="326" y="17"/>
                </a:lnTo>
                <a:lnTo>
                  <a:pt x="328" y="32"/>
                </a:lnTo>
                <a:lnTo>
                  <a:pt x="286" y="39"/>
                </a:lnTo>
                <a:lnTo>
                  <a:pt x="283" y="23"/>
                </a:lnTo>
                <a:lnTo>
                  <a:pt x="326" y="17"/>
                </a:lnTo>
                <a:lnTo>
                  <a:pt x="368" y="11"/>
                </a:lnTo>
                <a:lnTo>
                  <a:pt x="370" y="26"/>
                </a:lnTo>
                <a:lnTo>
                  <a:pt x="328" y="32"/>
                </a:lnTo>
                <a:lnTo>
                  <a:pt x="326" y="17"/>
                </a:lnTo>
                <a:lnTo>
                  <a:pt x="368" y="11"/>
                </a:lnTo>
                <a:lnTo>
                  <a:pt x="368" y="11"/>
                </a:lnTo>
                <a:lnTo>
                  <a:pt x="369" y="18"/>
                </a:lnTo>
                <a:lnTo>
                  <a:pt x="368" y="11"/>
                </a:lnTo>
                <a:lnTo>
                  <a:pt x="368" y="11"/>
                </a:lnTo>
                <a:lnTo>
                  <a:pt x="410" y="7"/>
                </a:lnTo>
                <a:lnTo>
                  <a:pt x="412" y="23"/>
                </a:lnTo>
                <a:lnTo>
                  <a:pt x="369" y="26"/>
                </a:lnTo>
                <a:lnTo>
                  <a:pt x="368" y="11"/>
                </a:lnTo>
                <a:lnTo>
                  <a:pt x="412" y="23"/>
                </a:lnTo>
                <a:lnTo>
                  <a:pt x="413" y="23"/>
                </a:lnTo>
                <a:lnTo>
                  <a:pt x="412" y="23"/>
                </a:lnTo>
                <a:lnTo>
                  <a:pt x="412" y="14"/>
                </a:lnTo>
                <a:lnTo>
                  <a:pt x="412" y="23"/>
                </a:lnTo>
                <a:lnTo>
                  <a:pt x="410" y="7"/>
                </a:lnTo>
                <a:lnTo>
                  <a:pt x="450" y="3"/>
                </a:lnTo>
                <a:lnTo>
                  <a:pt x="451" y="20"/>
                </a:lnTo>
                <a:lnTo>
                  <a:pt x="412" y="23"/>
                </a:lnTo>
                <a:lnTo>
                  <a:pt x="410" y="7"/>
                </a:lnTo>
                <a:lnTo>
                  <a:pt x="450" y="3"/>
                </a:lnTo>
                <a:lnTo>
                  <a:pt x="449" y="3"/>
                </a:lnTo>
                <a:lnTo>
                  <a:pt x="450" y="3"/>
                </a:lnTo>
                <a:lnTo>
                  <a:pt x="450" y="12"/>
                </a:lnTo>
                <a:lnTo>
                  <a:pt x="450" y="3"/>
                </a:lnTo>
                <a:lnTo>
                  <a:pt x="450" y="3"/>
                </a:lnTo>
                <a:lnTo>
                  <a:pt x="495" y="0"/>
                </a:lnTo>
                <a:lnTo>
                  <a:pt x="496" y="17"/>
                </a:lnTo>
                <a:lnTo>
                  <a:pt x="451" y="20"/>
                </a:lnTo>
                <a:lnTo>
                  <a:pt x="450" y="3"/>
                </a:lnTo>
                <a:lnTo>
                  <a:pt x="495" y="0"/>
                </a:lnTo>
                <a:lnTo>
                  <a:pt x="496" y="0"/>
                </a:lnTo>
                <a:lnTo>
                  <a:pt x="496" y="8"/>
                </a:lnTo>
                <a:lnTo>
                  <a:pt x="495" y="0"/>
                </a:lnTo>
                <a:lnTo>
                  <a:pt x="496" y="0"/>
                </a:lnTo>
                <a:lnTo>
                  <a:pt x="536" y="3"/>
                </a:lnTo>
                <a:lnTo>
                  <a:pt x="535" y="20"/>
                </a:lnTo>
                <a:lnTo>
                  <a:pt x="495" y="17"/>
                </a:lnTo>
                <a:lnTo>
                  <a:pt x="496" y="0"/>
                </a:lnTo>
                <a:lnTo>
                  <a:pt x="535" y="20"/>
                </a:lnTo>
                <a:lnTo>
                  <a:pt x="535" y="20"/>
                </a:lnTo>
                <a:lnTo>
                  <a:pt x="535" y="12"/>
                </a:lnTo>
                <a:lnTo>
                  <a:pt x="535" y="20"/>
                </a:lnTo>
                <a:lnTo>
                  <a:pt x="535" y="3"/>
                </a:lnTo>
                <a:lnTo>
                  <a:pt x="577" y="3"/>
                </a:lnTo>
                <a:lnTo>
                  <a:pt x="577" y="20"/>
                </a:lnTo>
                <a:lnTo>
                  <a:pt x="535" y="20"/>
                </a:lnTo>
                <a:lnTo>
                  <a:pt x="535" y="3"/>
                </a:lnTo>
                <a:lnTo>
                  <a:pt x="577" y="3"/>
                </a:lnTo>
                <a:lnTo>
                  <a:pt x="579" y="3"/>
                </a:lnTo>
                <a:lnTo>
                  <a:pt x="577" y="12"/>
                </a:lnTo>
                <a:lnTo>
                  <a:pt x="577" y="3"/>
                </a:lnTo>
                <a:lnTo>
                  <a:pt x="579" y="3"/>
                </a:lnTo>
                <a:lnTo>
                  <a:pt x="621" y="7"/>
                </a:lnTo>
                <a:lnTo>
                  <a:pt x="620" y="23"/>
                </a:lnTo>
                <a:lnTo>
                  <a:pt x="577" y="20"/>
                </a:lnTo>
                <a:lnTo>
                  <a:pt x="579" y="3"/>
                </a:lnTo>
                <a:lnTo>
                  <a:pt x="621" y="7"/>
                </a:lnTo>
                <a:lnTo>
                  <a:pt x="621" y="7"/>
                </a:lnTo>
                <a:lnTo>
                  <a:pt x="620" y="14"/>
                </a:lnTo>
                <a:lnTo>
                  <a:pt x="621" y="7"/>
                </a:lnTo>
                <a:lnTo>
                  <a:pt x="621" y="7"/>
                </a:lnTo>
                <a:lnTo>
                  <a:pt x="664" y="13"/>
                </a:lnTo>
                <a:lnTo>
                  <a:pt x="661" y="30"/>
                </a:lnTo>
                <a:lnTo>
                  <a:pt x="619" y="23"/>
                </a:lnTo>
                <a:lnTo>
                  <a:pt x="621" y="7"/>
                </a:lnTo>
                <a:lnTo>
                  <a:pt x="664" y="13"/>
                </a:lnTo>
                <a:lnTo>
                  <a:pt x="706" y="20"/>
                </a:lnTo>
                <a:lnTo>
                  <a:pt x="703" y="36"/>
                </a:lnTo>
                <a:lnTo>
                  <a:pt x="661" y="30"/>
                </a:lnTo>
                <a:lnTo>
                  <a:pt x="664" y="13"/>
                </a:lnTo>
                <a:lnTo>
                  <a:pt x="706" y="20"/>
                </a:lnTo>
                <a:lnTo>
                  <a:pt x="707" y="20"/>
                </a:lnTo>
                <a:lnTo>
                  <a:pt x="705" y="27"/>
                </a:lnTo>
                <a:lnTo>
                  <a:pt x="706" y="20"/>
                </a:lnTo>
                <a:lnTo>
                  <a:pt x="707" y="20"/>
                </a:lnTo>
                <a:lnTo>
                  <a:pt x="746" y="30"/>
                </a:lnTo>
                <a:lnTo>
                  <a:pt x="742" y="45"/>
                </a:lnTo>
                <a:lnTo>
                  <a:pt x="703" y="36"/>
                </a:lnTo>
                <a:lnTo>
                  <a:pt x="707" y="20"/>
                </a:lnTo>
                <a:lnTo>
                  <a:pt x="742" y="45"/>
                </a:lnTo>
                <a:lnTo>
                  <a:pt x="742" y="45"/>
                </a:lnTo>
                <a:lnTo>
                  <a:pt x="745" y="38"/>
                </a:lnTo>
                <a:lnTo>
                  <a:pt x="742" y="45"/>
                </a:lnTo>
                <a:lnTo>
                  <a:pt x="746" y="30"/>
                </a:lnTo>
                <a:lnTo>
                  <a:pt x="788" y="40"/>
                </a:lnTo>
                <a:lnTo>
                  <a:pt x="784" y="56"/>
                </a:lnTo>
                <a:lnTo>
                  <a:pt x="742" y="45"/>
                </a:lnTo>
                <a:lnTo>
                  <a:pt x="746" y="30"/>
                </a:lnTo>
                <a:lnTo>
                  <a:pt x="788" y="40"/>
                </a:lnTo>
                <a:lnTo>
                  <a:pt x="790" y="40"/>
                </a:lnTo>
                <a:lnTo>
                  <a:pt x="787" y="48"/>
                </a:lnTo>
                <a:lnTo>
                  <a:pt x="788" y="40"/>
                </a:lnTo>
                <a:lnTo>
                  <a:pt x="790" y="40"/>
                </a:lnTo>
                <a:lnTo>
                  <a:pt x="828" y="53"/>
                </a:lnTo>
                <a:lnTo>
                  <a:pt x="823" y="68"/>
                </a:lnTo>
                <a:lnTo>
                  <a:pt x="784" y="56"/>
                </a:lnTo>
                <a:lnTo>
                  <a:pt x="790" y="40"/>
                </a:lnTo>
                <a:lnTo>
                  <a:pt x="828" y="53"/>
                </a:lnTo>
                <a:lnTo>
                  <a:pt x="868" y="66"/>
                </a:lnTo>
                <a:lnTo>
                  <a:pt x="863" y="81"/>
                </a:lnTo>
                <a:lnTo>
                  <a:pt x="823" y="68"/>
                </a:lnTo>
                <a:lnTo>
                  <a:pt x="828" y="53"/>
                </a:lnTo>
                <a:lnTo>
                  <a:pt x="868" y="66"/>
                </a:lnTo>
                <a:lnTo>
                  <a:pt x="868" y="66"/>
                </a:lnTo>
                <a:lnTo>
                  <a:pt x="865" y="74"/>
                </a:lnTo>
                <a:lnTo>
                  <a:pt x="868" y="66"/>
                </a:lnTo>
                <a:lnTo>
                  <a:pt x="868" y="66"/>
                </a:lnTo>
                <a:lnTo>
                  <a:pt x="908" y="83"/>
                </a:lnTo>
                <a:lnTo>
                  <a:pt x="901" y="98"/>
                </a:lnTo>
                <a:lnTo>
                  <a:pt x="862" y="81"/>
                </a:lnTo>
                <a:lnTo>
                  <a:pt x="868" y="66"/>
                </a:lnTo>
                <a:lnTo>
                  <a:pt x="908" y="83"/>
                </a:lnTo>
                <a:lnTo>
                  <a:pt x="946" y="99"/>
                </a:lnTo>
                <a:lnTo>
                  <a:pt x="940" y="113"/>
                </a:lnTo>
                <a:lnTo>
                  <a:pt x="901" y="98"/>
                </a:lnTo>
                <a:lnTo>
                  <a:pt x="908" y="83"/>
                </a:lnTo>
                <a:lnTo>
                  <a:pt x="946" y="99"/>
                </a:lnTo>
                <a:lnTo>
                  <a:pt x="946" y="99"/>
                </a:lnTo>
                <a:lnTo>
                  <a:pt x="948" y="99"/>
                </a:lnTo>
                <a:lnTo>
                  <a:pt x="944" y="106"/>
                </a:lnTo>
                <a:lnTo>
                  <a:pt x="946" y="99"/>
                </a:lnTo>
                <a:lnTo>
                  <a:pt x="948" y="99"/>
                </a:lnTo>
                <a:lnTo>
                  <a:pt x="984" y="119"/>
                </a:lnTo>
                <a:lnTo>
                  <a:pt x="976" y="133"/>
                </a:lnTo>
                <a:lnTo>
                  <a:pt x="940" y="113"/>
                </a:lnTo>
                <a:lnTo>
                  <a:pt x="948" y="99"/>
                </a:lnTo>
                <a:lnTo>
                  <a:pt x="976" y="133"/>
                </a:lnTo>
                <a:lnTo>
                  <a:pt x="976" y="134"/>
                </a:lnTo>
                <a:lnTo>
                  <a:pt x="976" y="133"/>
                </a:lnTo>
                <a:lnTo>
                  <a:pt x="980" y="126"/>
                </a:lnTo>
                <a:lnTo>
                  <a:pt x="976" y="133"/>
                </a:lnTo>
                <a:lnTo>
                  <a:pt x="982" y="119"/>
                </a:lnTo>
                <a:lnTo>
                  <a:pt x="1022" y="138"/>
                </a:lnTo>
                <a:lnTo>
                  <a:pt x="1015" y="153"/>
                </a:lnTo>
                <a:lnTo>
                  <a:pt x="976" y="133"/>
                </a:lnTo>
                <a:lnTo>
                  <a:pt x="982" y="119"/>
                </a:lnTo>
                <a:lnTo>
                  <a:pt x="1022" y="138"/>
                </a:lnTo>
                <a:lnTo>
                  <a:pt x="1022" y="138"/>
                </a:lnTo>
                <a:lnTo>
                  <a:pt x="1024" y="139"/>
                </a:lnTo>
                <a:lnTo>
                  <a:pt x="1018" y="146"/>
                </a:lnTo>
                <a:lnTo>
                  <a:pt x="1022" y="138"/>
                </a:lnTo>
                <a:lnTo>
                  <a:pt x="1024" y="139"/>
                </a:lnTo>
                <a:lnTo>
                  <a:pt x="1056" y="161"/>
                </a:lnTo>
                <a:lnTo>
                  <a:pt x="1047" y="175"/>
                </a:lnTo>
                <a:lnTo>
                  <a:pt x="1013" y="152"/>
                </a:lnTo>
                <a:lnTo>
                  <a:pt x="1024" y="139"/>
                </a:lnTo>
                <a:lnTo>
                  <a:pt x="1047" y="175"/>
                </a:lnTo>
                <a:lnTo>
                  <a:pt x="1047" y="175"/>
                </a:lnTo>
                <a:lnTo>
                  <a:pt x="1051" y="169"/>
                </a:lnTo>
                <a:lnTo>
                  <a:pt x="1047" y="175"/>
                </a:lnTo>
                <a:lnTo>
                  <a:pt x="1056" y="161"/>
                </a:lnTo>
                <a:lnTo>
                  <a:pt x="1092" y="184"/>
                </a:lnTo>
                <a:lnTo>
                  <a:pt x="1083" y="198"/>
                </a:lnTo>
                <a:lnTo>
                  <a:pt x="1047" y="175"/>
                </a:lnTo>
                <a:lnTo>
                  <a:pt x="1056" y="161"/>
                </a:lnTo>
                <a:lnTo>
                  <a:pt x="1092" y="184"/>
                </a:lnTo>
                <a:lnTo>
                  <a:pt x="1092" y="184"/>
                </a:lnTo>
                <a:lnTo>
                  <a:pt x="1087" y="191"/>
                </a:lnTo>
                <a:lnTo>
                  <a:pt x="1092" y="184"/>
                </a:lnTo>
                <a:lnTo>
                  <a:pt x="1092" y="184"/>
                </a:lnTo>
                <a:lnTo>
                  <a:pt x="1128" y="211"/>
                </a:lnTo>
                <a:lnTo>
                  <a:pt x="1119" y="224"/>
                </a:lnTo>
                <a:lnTo>
                  <a:pt x="1083" y="198"/>
                </a:lnTo>
                <a:lnTo>
                  <a:pt x="1092" y="184"/>
                </a:lnTo>
                <a:lnTo>
                  <a:pt x="1128" y="211"/>
                </a:lnTo>
                <a:lnTo>
                  <a:pt x="1128" y="211"/>
                </a:lnTo>
                <a:lnTo>
                  <a:pt x="1123" y="218"/>
                </a:lnTo>
                <a:lnTo>
                  <a:pt x="1128" y="211"/>
                </a:lnTo>
                <a:lnTo>
                  <a:pt x="1128" y="211"/>
                </a:lnTo>
                <a:lnTo>
                  <a:pt x="1161" y="237"/>
                </a:lnTo>
                <a:lnTo>
                  <a:pt x="1151" y="250"/>
                </a:lnTo>
                <a:lnTo>
                  <a:pt x="1117" y="224"/>
                </a:lnTo>
                <a:lnTo>
                  <a:pt x="1128" y="211"/>
                </a:lnTo>
                <a:lnTo>
                  <a:pt x="1161" y="237"/>
                </a:lnTo>
                <a:lnTo>
                  <a:pt x="1161" y="237"/>
                </a:lnTo>
                <a:lnTo>
                  <a:pt x="1161" y="238"/>
                </a:lnTo>
                <a:lnTo>
                  <a:pt x="1156" y="243"/>
                </a:lnTo>
                <a:lnTo>
                  <a:pt x="1161" y="237"/>
                </a:lnTo>
                <a:lnTo>
                  <a:pt x="1161" y="238"/>
                </a:lnTo>
                <a:lnTo>
                  <a:pt x="1191" y="266"/>
                </a:lnTo>
                <a:lnTo>
                  <a:pt x="1179" y="278"/>
                </a:lnTo>
                <a:lnTo>
                  <a:pt x="1150" y="250"/>
                </a:lnTo>
                <a:lnTo>
                  <a:pt x="1161" y="238"/>
                </a:lnTo>
                <a:lnTo>
                  <a:pt x="1179" y="279"/>
                </a:lnTo>
                <a:lnTo>
                  <a:pt x="1179" y="278"/>
                </a:lnTo>
                <a:lnTo>
                  <a:pt x="1186" y="273"/>
                </a:lnTo>
                <a:lnTo>
                  <a:pt x="1179" y="279"/>
                </a:lnTo>
                <a:lnTo>
                  <a:pt x="1191" y="266"/>
                </a:lnTo>
                <a:lnTo>
                  <a:pt x="1223" y="296"/>
                </a:lnTo>
                <a:lnTo>
                  <a:pt x="1212" y="308"/>
                </a:lnTo>
                <a:lnTo>
                  <a:pt x="1179" y="279"/>
                </a:lnTo>
                <a:lnTo>
                  <a:pt x="1191" y="266"/>
                </a:lnTo>
                <a:lnTo>
                  <a:pt x="1223" y="296"/>
                </a:lnTo>
                <a:lnTo>
                  <a:pt x="1224" y="296"/>
                </a:lnTo>
                <a:lnTo>
                  <a:pt x="1224" y="297"/>
                </a:lnTo>
                <a:lnTo>
                  <a:pt x="1218" y="302"/>
                </a:lnTo>
                <a:lnTo>
                  <a:pt x="1223" y="296"/>
                </a:lnTo>
                <a:lnTo>
                  <a:pt x="1224" y="297"/>
                </a:lnTo>
                <a:lnTo>
                  <a:pt x="1250" y="329"/>
                </a:lnTo>
                <a:lnTo>
                  <a:pt x="1237" y="340"/>
                </a:lnTo>
                <a:lnTo>
                  <a:pt x="1211" y="308"/>
                </a:lnTo>
                <a:lnTo>
                  <a:pt x="1224" y="297"/>
                </a:lnTo>
                <a:lnTo>
                  <a:pt x="1250" y="329"/>
                </a:lnTo>
                <a:lnTo>
                  <a:pt x="1255" y="337"/>
                </a:lnTo>
                <a:lnTo>
                  <a:pt x="1248" y="341"/>
                </a:lnTo>
                <a:lnTo>
                  <a:pt x="1243" y="335"/>
                </a:lnTo>
                <a:lnTo>
                  <a:pt x="1250" y="329"/>
                </a:lnTo>
                <a:lnTo>
                  <a:pt x="1248" y="341"/>
                </a:lnTo>
                <a:lnTo>
                  <a:pt x="890" y="583"/>
                </a:lnTo>
                <a:lnTo>
                  <a:pt x="880" y="570"/>
                </a:lnTo>
                <a:lnTo>
                  <a:pt x="1239" y="328"/>
                </a:lnTo>
                <a:lnTo>
                  <a:pt x="1248" y="341"/>
                </a:lnTo>
                <a:lnTo>
                  <a:pt x="890" y="583"/>
                </a:lnTo>
                <a:lnTo>
                  <a:pt x="885" y="587"/>
                </a:lnTo>
                <a:lnTo>
                  <a:pt x="880" y="583"/>
                </a:lnTo>
                <a:lnTo>
                  <a:pt x="885" y="576"/>
                </a:lnTo>
                <a:lnTo>
                  <a:pt x="890" y="583"/>
                </a:lnTo>
                <a:lnTo>
                  <a:pt x="880" y="583"/>
                </a:lnTo>
                <a:lnTo>
                  <a:pt x="863" y="570"/>
                </a:lnTo>
                <a:lnTo>
                  <a:pt x="873" y="557"/>
                </a:lnTo>
                <a:lnTo>
                  <a:pt x="890" y="570"/>
                </a:lnTo>
                <a:lnTo>
                  <a:pt x="880" y="583"/>
                </a:lnTo>
                <a:lnTo>
                  <a:pt x="873" y="556"/>
                </a:lnTo>
                <a:lnTo>
                  <a:pt x="873" y="557"/>
                </a:lnTo>
                <a:lnTo>
                  <a:pt x="868" y="563"/>
                </a:lnTo>
                <a:lnTo>
                  <a:pt x="873" y="556"/>
                </a:lnTo>
                <a:lnTo>
                  <a:pt x="864" y="570"/>
                </a:lnTo>
                <a:lnTo>
                  <a:pt x="847" y="561"/>
                </a:lnTo>
                <a:lnTo>
                  <a:pt x="856" y="547"/>
                </a:lnTo>
                <a:lnTo>
                  <a:pt x="873" y="556"/>
                </a:lnTo>
                <a:lnTo>
                  <a:pt x="864" y="570"/>
                </a:lnTo>
                <a:lnTo>
                  <a:pt x="855" y="547"/>
                </a:lnTo>
                <a:lnTo>
                  <a:pt x="855" y="547"/>
                </a:lnTo>
                <a:lnTo>
                  <a:pt x="856" y="547"/>
                </a:lnTo>
                <a:lnTo>
                  <a:pt x="853" y="553"/>
                </a:lnTo>
                <a:lnTo>
                  <a:pt x="855" y="547"/>
                </a:lnTo>
                <a:lnTo>
                  <a:pt x="849" y="561"/>
                </a:lnTo>
                <a:lnTo>
                  <a:pt x="829" y="551"/>
                </a:lnTo>
                <a:lnTo>
                  <a:pt x="836" y="536"/>
                </a:lnTo>
                <a:lnTo>
                  <a:pt x="855" y="547"/>
                </a:lnTo>
                <a:lnTo>
                  <a:pt x="849" y="561"/>
                </a:lnTo>
                <a:lnTo>
                  <a:pt x="829" y="551"/>
                </a:lnTo>
                <a:lnTo>
                  <a:pt x="828" y="551"/>
                </a:lnTo>
                <a:lnTo>
                  <a:pt x="832" y="544"/>
                </a:lnTo>
                <a:lnTo>
                  <a:pt x="829" y="551"/>
                </a:lnTo>
                <a:lnTo>
                  <a:pt x="828" y="551"/>
                </a:lnTo>
                <a:lnTo>
                  <a:pt x="811" y="540"/>
                </a:lnTo>
                <a:lnTo>
                  <a:pt x="820" y="527"/>
                </a:lnTo>
                <a:lnTo>
                  <a:pt x="837" y="536"/>
                </a:lnTo>
                <a:lnTo>
                  <a:pt x="828" y="551"/>
                </a:lnTo>
                <a:lnTo>
                  <a:pt x="811" y="540"/>
                </a:lnTo>
                <a:lnTo>
                  <a:pt x="796" y="531"/>
                </a:lnTo>
                <a:lnTo>
                  <a:pt x="804" y="517"/>
                </a:lnTo>
                <a:lnTo>
                  <a:pt x="820" y="527"/>
                </a:lnTo>
                <a:lnTo>
                  <a:pt x="811" y="540"/>
                </a:lnTo>
                <a:lnTo>
                  <a:pt x="804" y="517"/>
                </a:lnTo>
                <a:lnTo>
                  <a:pt x="804" y="517"/>
                </a:lnTo>
                <a:lnTo>
                  <a:pt x="800" y="524"/>
                </a:lnTo>
                <a:lnTo>
                  <a:pt x="804" y="517"/>
                </a:lnTo>
                <a:lnTo>
                  <a:pt x="796" y="531"/>
                </a:lnTo>
                <a:lnTo>
                  <a:pt x="777" y="521"/>
                </a:lnTo>
                <a:lnTo>
                  <a:pt x="784" y="507"/>
                </a:lnTo>
                <a:lnTo>
                  <a:pt x="804" y="517"/>
                </a:lnTo>
                <a:lnTo>
                  <a:pt x="796" y="531"/>
                </a:lnTo>
                <a:lnTo>
                  <a:pt x="783" y="507"/>
                </a:lnTo>
                <a:lnTo>
                  <a:pt x="783" y="507"/>
                </a:lnTo>
                <a:lnTo>
                  <a:pt x="784" y="507"/>
                </a:lnTo>
                <a:lnTo>
                  <a:pt x="781" y="515"/>
                </a:lnTo>
                <a:lnTo>
                  <a:pt x="783" y="507"/>
                </a:lnTo>
                <a:lnTo>
                  <a:pt x="777" y="522"/>
                </a:lnTo>
                <a:lnTo>
                  <a:pt x="761" y="516"/>
                </a:lnTo>
                <a:lnTo>
                  <a:pt x="766" y="500"/>
                </a:lnTo>
                <a:lnTo>
                  <a:pt x="783" y="507"/>
                </a:lnTo>
                <a:lnTo>
                  <a:pt x="777" y="522"/>
                </a:lnTo>
                <a:lnTo>
                  <a:pt x="761" y="516"/>
                </a:lnTo>
                <a:lnTo>
                  <a:pt x="760" y="515"/>
                </a:lnTo>
                <a:lnTo>
                  <a:pt x="764" y="508"/>
                </a:lnTo>
                <a:lnTo>
                  <a:pt x="761" y="516"/>
                </a:lnTo>
                <a:lnTo>
                  <a:pt x="760" y="515"/>
                </a:lnTo>
                <a:lnTo>
                  <a:pt x="741" y="506"/>
                </a:lnTo>
                <a:lnTo>
                  <a:pt x="748" y="490"/>
                </a:lnTo>
                <a:lnTo>
                  <a:pt x="768" y="500"/>
                </a:lnTo>
                <a:lnTo>
                  <a:pt x="760" y="515"/>
                </a:lnTo>
                <a:lnTo>
                  <a:pt x="747" y="490"/>
                </a:lnTo>
                <a:lnTo>
                  <a:pt x="748" y="490"/>
                </a:lnTo>
                <a:lnTo>
                  <a:pt x="745" y="498"/>
                </a:lnTo>
                <a:lnTo>
                  <a:pt x="747" y="490"/>
                </a:lnTo>
                <a:lnTo>
                  <a:pt x="741" y="506"/>
                </a:lnTo>
                <a:lnTo>
                  <a:pt x="725" y="499"/>
                </a:lnTo>
                <a:lnTo>
                  <a:pt x="730" y="484"/>
                </a:lnTo>
                <a:lnTo>
                  <a:pt x="747" y="490"/>
                </a:lnTo>
                <a:lnTo>
                  <a:pt x="741" y="506"/>
                </a:lnTo>
                <a:lnTo>
                  <a:pt x="730" y="484"/>
                </a:lnTo>
                <a:lnTo>
                  <a:pt x="730" y="484"/>
                </a:lnTo>
                <a:lnTo>
                  <a:pt x="728" y="491"/>
                </a:lnTo>
                <a:lnTo>
                  <a:pt x="730" y="484"/>
                </a:lnTo>
                <a:lnTo>
                  <a:pt x="725" y="499"/>
                </a:lnTo>
                <a:lnTo>
                  <a:pt x="706" y="493"/>
                </a:lnTo>
                <a:lnTo>
                  <a:pt x="711" y="477"/>
                </a:lnTo>
                <a:lnTo>
                  <a:pt x="730" y="484"/>
                </a:lnTo>
                <a:lnTo>
                  <a:pt x="725" y="499"/>
                </a:lnTo>
                <a:lnTo>
                  <a:pt x="706" y="493"/>
                </a:lnTo>
                <a:lnTo>
                  <a:pt x="687" y="486"/>
                </a:lnTo>
                <a:lnTo>
                  <a:pt x="692" y="471"/>
                </a:lnTo>
                <a:lnTo>
                  <a:pt x="711" y="477"/>
                </a:lnTo>
                <a:lnTo>
                  <a:pt x="706" y="493"/>
                </a:lnTo>
                <a:lnTo>
                  <a:pt x="687" y="486"/>
                </a:lnTo>
                <a:lnTo>
                  <a:pt x="666" y="480"/>
                </a:lnTo>
                <a:lnTo>
                  <a:pt x="671" y="464"/>
                </a:lnTo>
                <a:lnTo>
                  <a:pt x="692" y="471"/>
                </a:lnTo>
                <a:lnTo>
                  <a:pt x="687" y="486"/>
                </a:lnTo>
                <a:lnTo>
                  <a:pt x="671" y="464"/>
                </a:lnTo>
                <a:lnTo>
                  <a:pt x="671" y="464"/>
                </a:lnTo>
                <a:lnTo>
                  <a:pt x="669" y="472"/>
                </a:lnTo>
                <a:lnTo>
                  <a:pt x="671" y="464"/>
                </a:lnTo>
                <a:lnTo>
                  <a:pt x="667" y="480"/>
                </a:lnTo>
                <a:lnTo>
                  <a:pt x="628" y="470"/>
                </a:lnTo>
                <a:lnTo>
                  <a:pt x="633" y="454"/>
                </a:lnTo>
                <a:lnTo>
                  <a:pt x="671" y="464"/>
                </a:lnTo>
                <a:lnTo>
                  <a:pt x="667" y="480"/>
                </a:lnTo>
                <a:lnTo>
                  <a:pt x="631" y="454"/>
                </a:lnTo>
                <a:lnTo>
                  <a:pt x="631" y="454"/>
                </a:lnTo>
                <a:lnTo>
                  <a:pt x="633" y="454"/>
                </a:lnTo>
                <a:lnTo>
                  <a:pt x="630" y="462"/>
                </a:lnTo>
                <a:lnTo>
                  <a:pt x="631" y="454"/>
                </a:lnTo>
                <a:lnTo>
                  <a:pt x="629" y="470"/>
                </a:lnTo>
                <a:lnTo>
                  <a:pt x="589" y="463"/>
                </a:lnTo>
                <a:lnTo>
                  <a:pt x="593" y="448"/>
                </a:lnTo>
                <a:lnTo>
                  <a:pt x="631" y="454"/>
                </a:lnTo>
                <a:lnTo>
                  <a:pt x="629" y="470"/>
                </a:lnTo>
                <a:lnTo>
                  <a:pt x="589" y="463"/>
                </a:lnTo>
                <a:lnTo>
                  <a:pt x="550" y="457"/>
                </a:lnTo>
                <a:lnTo>
                  <a:pt x="553" y="441"/>
                </a:lnTo>
                <a:lnTo>
                  <a:pt x="593" y="448"/>
                </a:lnTo>
                <a:lnTo>
                  <a:pt x="589" y="463"/>
                </a:lnTo>
                <a:lnTo>
                  <a:pt x="553" y="441"/>
                </a:lnTo>
                <a:lnTo>
                  <a:pt x="552" y="441"/>
                </a:lnTo>
                <a:lnTo>
                  <a:pt x="553" y="441"/>
                </a:lnTo>
                <a:lnTo>
                  <a:pt x="552" y="449"/>
                </a:lnTo>
                <a:lnTo>
                  <a:pt x="553" y="441"/>
                </a:lnTo>
                <a:lnTo>
                  <a:pt x="552" y="457"/>
                </a:lnTo>
                <a:lnTo>
                  <a:pt x="512" y="454"/>
                </a:lnTo>
                <a:lnTo>
                  <a:pt x="513" y="437"/>
                </a:lnTo>
                <a:lnTo>
                  <a:pt x="553" y="441"/>
                </a:lnTo>
                <a:lnTo>
                  <a:pt x="552" y="457"/>
                </a:lnTo>
                <a:lnTo>
                  <a:pt x="513" y="437"/>
                </a:lnTo>
                <a:lnTo>
                  <a:pt x="513" y="437"/>
                </a:lnTo>
                <a:lnTo>
                  <a:pt x="513" y="445"/>
                </a:lnTo>
                <a:lnTo>
                  <a:pt x="513" y="437"/>
                </a:lnTo>
                <a:lnTo>
                  <a:pt x="513" y="454"/>
                </a:lnTo>
                <a:lnTo>
                  <a:pt x="493" y="454"/>
                </a:lnTo>
                <a:lnTo>
                  <a:pt x="493" y="437"/>
                </a:lnTo>
                <a:lnTo>
                  <a:pt x="513" y="437"/>
                </a:lnTo>
                <a:lnTo>
                  <a:pt x="513" y="454"/>
                </a:lnTo>
                <a:lnTo>
                  <a:pt x="493" y="454"/>
                </a:lnTo>
                <a:lnTo>
                  <a:pt x="473" y="454"/>
                </a:lnTo>
                <a:lnTo>
                  <a:pt x="473" y="437"/>
                </a:lnTo>
                <a:lnTo>
                  <a:pt x="493" y="437"/>
                </a:lnTo>
                <a:lnTo>
                  <a:pt x="493" y="454"/>
                </a:lnTo>
                <a:lnTo>
                  <a:pt x="472" y="437"/>
                </a:lnTo>
                <a:lnTo>
                  <a:pt x="473" y="437"/>
                </a:lnTo>
                <a:lnTo>
                  <a:pt x="473" y="445"/>
                </a:lnTo>
                <a:lnTo>
                  <a:pt x="472" y="437"/>
                </a:lnTo>
                <a:lnTo>
                  <a:pt x="475" y="454"/>
                </a:lnTo>
                <a:lnTo>
                  <a:pt x="451" y="457"/>
                </a:lnTo>
                <a:lnTo>
                  <a:pt x="449" y="441"/>
                </a:lnTo>
                <a:lnTo>
                  <a:pt x="472" y="437"/>
                </a:lnTo>
                <a:lnTo>
                  <a:pt x="475" y="454"/>
                </a:lnTo>
                <a:lnTo>
                  <a:pt x="451" y="457"/>
                </a:lnTo>
                <a:lnTo>
                  <a:pt x="451" y="457"/>
                </a:lnTo>
                <a:lnTo>
                  <a:pt x="450" y="457"/>
                </a:lnTo>
                <a:lnTo>
                  <a:pt x="450" y="449"/>
                </a:lnTo>
                <a:lnTo>
                  <a:pt x="451" y="457"/>
                </a:lnTo>
                <a:lnTo>
                  <a:pt x="450" y="457"/>
                </a:lnTo>
                <a:lnTo>
                  <a:pt x="431" y="457"/>
                </a:lnTo>
                <a:lnTo>
                  <a:pt x="431" y="441"/>
                </a:lnTo>
                <a:lnTo>
                  <a:pt x="450" y="441"/>
                </a:lnTo>
                <a:lnTo>
                  <a:pt x="450" y="457"/>
                </a:lnTo>
                <a:lnTo>
                  <a:pt x="431" y="457"/>
                </a:lnTo>
                <a:lnTo>
                  <a:pt x="412" y="457"/>
                </a:lnTo>
                <a:lnTo>
                  <a:pt x="412" y="441"/>
                </a:lnTo>
                <a:lnTo>
                  <a:pt x="431" y="441"/>
                </a:lnTo>
                <a:lnTo>
                  <a:pt x="431" y="457"/>
                </a:lnTo>
                <a:lnTo>
                  <a:pt x="409" y="441"/>
                </a:lnTo>
                <a:lnTo>
                  <a:pt x="410" y="441"/>
                </a:lnTo>
                <a:lnTo>
                  <a:pt x="412" y="441"/>
                </a:lnTo>
                <a:lnTo>
                  <a:pt x="412" y="449"/>
                </a:lnTo>
                <a:lnTo>
                  <a:pt x="409" y="441"/>
                </a:lnTo>
                <a:lnTo>
                  <a:pt x="414" y="457"/>
                </a:lnTo>
                <a:lnTo>
                  <a:pt x="395" y="463"/>
                </a:lnTo>
                <a:lnTo>
                  <a:pt x="390" y="448"/>
                </a:lnTo>
                <a:lnTo>
                  <a:pt x="409" y="441"/>
                </a:lnTo>
                <a:lnTo>
                  <a:pt x="414" y="457"/>
                </a:lnTo>
                <a:lnTo>
                  <a:pt x="395" y="463"/>
                </a:lnTo>
                <a:lnTo>
                  <a:pt x="394" y="463"/>
                </a:lnTo>
                <a:lnTo>
                  <a:pt x="392" y="463"/>
                </a:lnTo>
                <a:lnTo>
                  <a:pt x="392" y="455"/>
                </a:lnTo>
                <a:lnTo>
                  <a:pt x="395" y="463"/>
                </a:lnTo>
                <a:lnTo>
                  <a:pt x="392" y="463"/>
                </a:lnTo>
                <a:lnTo>
                  <a:pt x="372" y="463"/>
                </a:lnTo>
                <a:lnTo>
                  <a:pt x="372" y="448"/>
                </a:lnTo>
                <a:lnTo>
                  <a:pt x="392" y="448"/>
                </a:lnTo>
                <a:lnTo>
                  <a:pt x="392" y="463"/>
                </a:lnTo>
                <a:lnTo>
                  <a:pt x="370" y="448"/>
                </a:lnTo>
                <a:lnTo>
                  <a:pt x="372" y="448"/>
                </a:lnTo>
                <a:lnTo>
                  <a:pt x="372" y="455"/>
                </a:lnTo>
                <a:lnTo>
                  <a:pt x="370" y="448"/>
                </a:lnTo>
                <a:lnTo>
                  <a:pt x="373" y="463"/>
                </a:lnTo>
                <a:lnTo>
                  <a:pt x="354" y="467"/>
                </a:lnTo>
                <a:lnTo>
                  <a:pt x="351" y="450"/>
                </a:lnTo>
                <a:lnTo>
                  <a:pt x="370" y="448"/>
                </a:lnTo>
                <a:lnTo>
                  <a:pt x="373" y="463"/>
                </a:lnTo>
                <a:lnTo>
                  <a:pt x="350" y="452"/>
                </a:lnTo>
                <a:lnTo>
                  <a:pt x="351" y="450"/>
                </a:lnTo>
                <a:lnTo>
                  <a:pt x="352" y="459"/>
                </a:lnTo>
                <a:lnTo>
                  <a:pt x="350" y="452"/>
                </a:lnTo>
                <a:lnTo>
                  <a:pt x="355" y="467"/>
                </a:lnTo>
                <a:lnTo>
                  <a:pt x="336" y="473"/>
                </a:lnTo>
                <a:lnTo>
                  <a:pt x="331" y="458"/>
                </a:lnTo>
                <a:lnTo>
                  <a:pt x="350" y="452"/>
                </a:lnTo>
                <a:lnTo>
                  <a:pt x="355" y="467"/>
                </a:lnTo>
                <a:lnTo>
                  <a:pt x="336" y="473"/>
                </a:lnTo>
                <a:lnTo>
                  <a:pt x="336" y="473"/>
                </a:lnTo>
                <a:lnTo>
                  <a:pt x="335" y="473"/>
                </a:lnTo>
                <a:lnTo>
                  <a:pt x="333" y="466"/>
                </a:lnTo>
                <a:lnTo>
                  <a:pt x="336" y="473"/>
                </a:lnTo>
                <a:lnTo>
                  <a:pt x="335" y="473"/>
                </a:lnTo>
                <a:lnTo>
                  <a:pt x="315" y="476"/>
                </a:lnTo>
                <a:lnTo>
                  <a:pt x="313" y="461"/>
                </a:lnTo>
                <a:lnTo>
                  <a:pt x="332" y="457"/>
                </a:lnTo>
                <a:lnTo>
                  <a:pt x="335" y="473"/>
                </a:lnTo>
                <a:lnTo>
                  <a:pt x="311" y="461"/>
                </a:lnTo>
                <a:lnTo>
                  <a:pt x="311" y="461"/>
                </a:lnTo>
                <a:lnTo>
                  <a:pt x="313" y="461"/>
                </a:lnTo>
                <a:lnTo>
                  <a:pt x="314" y="468"/>
                </a:lnTo>
                <a:lnTo>
                  <a:pt x="311" y="461"/>
                </a:lnTo>
                <a:lnTo>
                  <a:pt x="317" y="476"/>
                </a:lnTo>
                <a:lnTo>
                  <a:pt x="297" y="482"/>
                </a:lnTo>
                <a:lnTo>
                  <a:pt x="291" y="467"/>
                </a:lnTo>
                <a:lnTo>
                  <a:pt x="311" y="461"/>
                </a:lnTo>
                <a:lnTo>
                  <a:pt x="317" y="476"/>
                </a:lnTo>
                <a:lnTo>
                  <a:pt x="297" y="482"/>
                </a:lnTo>
                <a:lnTo>
                  <a:pt x="251" y="498"/>
                </a:lnTo>
                <a:lnTo>
                  <a:pt x="296" y="482"/>
                </a:lnTo>
                <a:lnTo>
                  <a:pt x="293" y="475"/>
                </a:lnTo>
                <a:lnTo>
                  <a:pt x="297" y="482"/>
                </a:lnTo>
                <a:lnTo>
                  <a:pt x="296" y="482"/>
                </a:lnTo>
                <a:lnTo>
                  <a:pt x="277" y="489"/>
                </a:lnTo>
                <a:lnTo>
                  <a:pt x="272" y="473"/>
                </a:lnTo>
                <a:lnTo>
                  <a:pt x="292" y="467"/>
                </a:lnTo>
                <a:lnTo>
                  <a:pt x="296" y="482"/>
                </a:lnTo>
                <a:lnTo>
                  <a:pt x="277" y="489"/>
                </a:lnTo>
                <a:lnTo>
                  <a:pt x="272" y="491"/>
                </a:lnTo>
                <a:lnTo>
                  <a:pt x="268" y="486"/>
                </a:lnTo>
                <a:lnTo>
                  <a:pt x="274" y="481"/>
                </a:lnTo>
                <a:lnTo>
                  <a:pt x="277" y="489"/>
                </a:lnTo>
                <a:lnTo>
                  <a:pt x="268" y="486"/>
                </a:lnTo>
                <a:lnTo>
                  <a:pt x="0" y="144"/>
                </a:lnTo>
                <a:lnTo>
                  <a:pt x="13" y="134"/>
                </a:lnTo>
                <a:lnTo>
                  <a:pt x="281" y="476"/>
                </a:lnTo>
                <a:lnTo>
                  <a:pt x="268" y="48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6"/>
          <p:cNvSpPr/>
          <p:nvPr/>
        </p:nvSpPr>
        <p:spPr>
          <a:xfrm>
            <a:off x="1612080" y="3488760"/>
            <a:ext cx="253800" cy="495000"/>
          </a:xfrm>
          <a:custGeom>
            <a:avLst/>
            <a:gdLst/>
            <a:ahLst/>
            <a:cxnLst/>
            <a:rect l="0" t="0" r="r" b="b"/>
            <a:pathLst>
              <a:path w="638" h="1162">
                <a:moveTo>
                  <a:pt x="495" y="4"/>
                </a:moveTo>
                <a:lnTo>
                  <a:pt x="515" y="39"/>
                </a:lnTo>
                <a:lnTo>
                  <a:pt x="500" y="48"/>
                </a:lnTo>
                <a:lnTo>
                  <a:pt x="481" y="12"/>
                </a:lnTo>
                <a:lnTo>
                  <a:pt x="495" y="4"/>
                </a:lnTo>
                <a:lnTo>
                  <a:pt x="500" y="48"/>
                </a:lnTo>
                <a:lnTo>
                  <a:pt x="500" y="48"/>
                </a:lnTo>
                <a:lnTo>
                  <a:pt x="507" y="44"/>
                </a:lnTo>
                <a:lnTo>
                  <a:pt x="500" y="48"/>
                </a:lnTo>
                <a:lnTo>
                  <a:pt x="515" y="39"/>
                </a:lnTo>
                <a:lnTo>
                  <a:pt x="538" y="75"/>
                </a:lnTo>
                <a:lnTo>
                  <a:pt x="524" y="84"/>
                </a:lnTo>
                <a:lnTo>
                  <a:pt x="500" y="48"/>
                </a:lnTo>
                <a:lnTo>
                  <a:pt x="515" y="39"/>
                </a:lnTo>
                <a:lnTo>
                  <a:pt x="538" y="75"/>
                </a:lnTo>
                <a:lnTo>
                  <a:pt x="538" y="75"/>
                </a:lnTo>
                <a:lnTo>
                  <a:pt x="538" y="76"/>
                </a:lnTo>
                <a:lnTo>
                  <a:pt x="530" y="78"/>
                </a:lnTo>
                <a:lnTo>
                  <a:pt x="538" y="75"/>
                </a:lnTo>
                <a:lnTo>
                  <a:pt x="538" y="76"/>
                </a:lnTo>
                <a:lnTo>
                  <a:pt x="554" y="112"/>
                </a:lnTo>
                <a:lnTo>
                  <a:pt x="539" y="118"/>
                </a:lnTo>
                <a:lnTo>
                  <a:pt x="522" y="82"/>
                </a:lnTo>
                <a:lnTo>
                  <a:pt x="538" y="76"/>
                </a:lnTo>
                <a:lnTo>
                  <a:pt x="554" y="112"/>
                </a:lnTo>
                <a:lnTo>
                  <a:pt x="570" y="148"/>
                </a:lnTo>
                <a:lnTo>
                  <a:pt x="556" y="154"/>
                </a:lnTo>
                <a:lnTo>
                  <a:pt x="539" y="118"/>
                </a:lnTo>
                <a:lnTo>
                  <a:pt x="554" y="112"/>
                </a:lnTo>
                <a:lnTo>
                  <a:pt x="570" y="148"/>
                </a:lnTo>
                <a:lnTo>
                  <a:pt x="570" y="148"/>
                </a:lnTo>
                <a:lnTo>
                  <a:pt x="563" y="150"/>
                </a:lnTo>
                <a:lnTo>
                  <a:pt x="570" y="148"/>
                </a:lnTo>
                <a:lnTo>
                  <a:pt x="570" y="148"/>
                </a:lnTo>
                <a:lnTo>
                  <a:pt x="587" y="186"/>
                </a:lnTo>
                <a:lnTo>
                  <a:pt x="571" y="193"/>
                </a:lnTo>
                <a:lnTo>
                  <a:pt x="556" y="154"/>
                </a:lnTo>
                <a:lnTo>
                  <a:pt x="570" y="148"/>
                </a:lnTo>
                <a:lnTo>
                  <a:pt x="587" y="186"/>
                </a:lnTo>
                <a:lnTo>
                  <a:pt x="587" y="186"/>
                </a:lnTo>
                <a:lnTo>
                  <a:pt x="587" y="188"/>
                </a:lnTo>
                <a:lnTo>
                  <a:pt x="579" y="190"/>
                </a:lnTo>
                <a:lnTo>
                  <a:pt x="587" y="186"/>
                </a:lnTo>
                <a:lnTo>
                  <a:pt x="587" y="188"/>
                </a:lnTo>
                <a:lnTo>
                  <a:pt x="599" y="224"/>
                </a:lnTo>
                <a:lnTo>
                  <a:pt x="584" y="229"/>
                </a:lnTo>
                <a:lnTo>
                  <a:pt x="571" y="193"/>
                </a:lnTo>
                <a:lnTo>
                  <a:pt x="587" y="188"/>
                </a:lnTo>
                <a:lnTo>
                  <a:pt x="599" y="224"/>
                </a:lnTo>
                <a:lnTo>
                  <a:pt x="601" y="224"/>
                </a:lnTo>
                <a:lnTo>
                  <a:pt x="592" y="226"/>
                </a:lnTo>
                <a:lnTo>
                  <a:pt x="599" y="224"/>
                </a:lnTo>
                <a:lnTo>
                  <a:pt x="601" y="224"/>
                </a:lnTo>
                <a:lnTo>
                  <a:pt x="610" y="264"/>
                </a:lnTo>
                <a:lnTo>
                  <a:pt x="594" y="267"/>
                </a:lnTo>
                <a:lnTo>
                  <a:pt x="584" y="228"/>
                </a:lnTo>
                <a:lnTo>
                  <a:pt x="601" y="224"/>
                </a:lnTo>
                <a:lnTo>
                  <a:pt x="610" y="264"/>
                </a:lnTo>
                <a:lnTo>
                  <a:pt x="620" y="302"/>
                </a:lnTo>
                <a:lnTo>
                  <a:pt x="605" y="306"/>
                </a:lnTo>
                <a:lnTo>
                  <a:pt x="594" y="267"/>
                </a:lnTo>
                <a:lnTo>
                  <a:pt x="610" y="264"/>
                </a:lnTo>
                <a:lnTo>
                  <a:pt x="620" y="302"/>
                </a:lnTo>
                <a:lnTo>
                  <a:pt x="620" y="302"/>
                </a:lnTo>
                <a:lnTo>
                  <a:pt x="612" y="305"/>
                </a:lnTo>
                <a:lnTo>
                  <a:pt x="620" y="302"/>
                </a:lnTo>
                <a:lnTo>
                  <a:pt x="620" y="302"/>
                </a:lnTo>
                <a:lnTo>
                  <a:pt x="626" y="338"/>
                </a:lnTo>
                <a:lnTo>
                  <a:pt x="611" y="342"/>
                </a:lnTo>
                <a:lnTo>
                  <a:pt x="603" y="306"/>
                </a:lnTo>
                <a:lnTo>
                  <a:pt x="620" y="302"/>
                </a:lnTo>
                <a:lnTo>
                  <a:pt x="626" y="338"/>
                </a:lnTo>
                <a:lnTo>
                  <a:pt x="626" y="339"/>
                </a:lnTo>
                <a:lnTo>
                  <a:pt x="626" y="338"/>
                </a:lnTo>
                <a:lnTo>
                  <a:pt x="619" y="341"/>
                </a:lnTo>
                <a:lnTo>
                  <a:pt x="626" y="338"/>
                </a:lnTo>
                <a:lnTo>
                  <a:pt x="626" y="338"/>
                </a:lnTo>
                <a:lnTo>
                  <a:pt x="633" y="378"/>
                </a:lnTo>
                <a:lnTo>
                  <a:pt x="617" y="381"/>
                </a:lnTo>
                <a:lnTo>
                  <a:pt x="610" y="342"/>
                </a:lnTo>
                <a:lnTo>
                  <a:pt x="626" y="338"/>
                </a:lnTo>
                <a:lnTo>
                  <a:pt x="633" y="378"/>
                </a:lnTo>
                <a:lnTo>
                  <a:pt x="633" y="379"/>
                </a:lnTo>
                <a:lnTo>
                  <a:pt x="633" y="378"/>
                </a:lnTo>
                <a:lnTo>
                  <a:pt x="625" y="379"/>
                </a:lnTo>
                <a:lnTo>
                  <a:pt x="633" y="378"/>
                </a:lnTo>
                <a:lnTo>
                  <a:pt x="633" y="378"/>
                </a:lnTo>
                <a:lnTo>
                  <a:pt x="637" y="418"/>
                </a:lnTo>
                <a:lnTo>
                  <a:pt x="620" y="419"/>
                </a:lnTo>
                <a:lnTo>
                  <a:pt x="616" y="379"/>
                </a:lnTo>
                <a:lnTo>
                  <a:pt x="633" y="378"/>
                </a:lnTo>
                <a:lnTo>
                  <a:pt x="637" y="418"/>
                </a:lnTo>
                <a:lnTo>
                  <a:pt x="637" y="418"/>
                </a:lnTo>
                <a:lnTo>
                  <a:pt x="628" y="418"/>
                </a:lnTo>
                <a:lnTo>
                  <a:pt x="637" y="418"/>
                </a:lnTo>
                <a:lnTo>
                  <a:pt x="637" y="418"/>
                </a:lnTo>
                <a:lnTo>
                  <a:pt x="637" y="458"/>
                </a:lnTo>
                <a:lnTo>
                  <a:pt x="620" y="458"/>
                </a:lnTo>
                <a:lnTo>
                  <a:pt x="620" y="418"/>
                </a:lnTo>
                <a:lnTo>
                  <a:pt x="637" y="418"/>
                </a:lnTo>
                <a:lnTo>
                  <a:pt x="637" y="458"/>
                </a:lnTo>
                <a:lnTo>
                  <a:pt x="637" y="496"/>
                </a:lnTo>
                <a:lnTo>
                  <a:pt x="620" y="496"/>
                </a:lnTo>
                <a:lnTo>
                  <a:pt x="620" y="458"/>
                </a:lnTo>
                <a:lnTo>
                  <a:pt x="637" y="458"/>
                </a:lnTo>
                <a:lnTo>
                  <a:pt x="637" y="496"/>
                </a:lnTo>
                <a:lnTo>
                  <a:pt x="637" y="498"/>
                </a:lnTo>
                <a:lnTo>
                  <a:pt x="628" y="496"/>
                </a:lnTo>
                <a:lnTo>
                  <a:pt x="637" y="496"/>
                </a:lnTo>
                <a:lnTo>
                  <a:pt x="637" y="498"/>
                </a:lnTo>
                <a:lnTo>
                  <a:pt x="633" y="536"/>
                </a:lnTo>
                <a:lnTo>
                  <a:pt x="616" y="535"/>
                </a:lnTo>
                <a:lnTo>
                  <a:pt x="620" y="496"/>
                </a:lnTo>
                <a:lnTo>
                  <a:pt x="637" y="498"/>
                </a:lnTo>
                <a:lnTo>
                  <a:pt x="633" y="536"/>
                </a:lnTo>
                <a:lnTo>
                  <a:pt x="630" y="576"/>
                </a:lnTo>
                <a:lnTo>
                  <a:pt x="614" y="575"/>
                </a:lnTo>
                <a:lnTo>
                  <a:pt x="616" y="535"/>
                </a:lnTo>
                <a:lnTo>
                  <a:pt x="633" y="536"/>
                </a:lnTo>
                <a:lnTo>
                  <a:pt x="630" y="576"/>
                </a:lnTo>
                <a:lnTo>
                  <a:pt x="630" y="576"/>
                </a:lnTo>
                <a:lnTo>
                  <a:pt x="621" y="575"/>
                </a:lnTo>
                <a:lnTo>
                  <a:pt x="630" y="576"/>
                </a:lnTo>
                <a:lnTo>
                  <a:pt x="630" y="576"/>
                </a:lnTo>
                <a:lnTo>
                  <a:pt x="623" y="616"/>
                </a:lnTo>
                <a:lnTo>
                  <a:pt x="607" y="613"/>
                </a:lnTo>
                <a:lnTo>
                  <a:pt x="614" y="574"/>
                </a:lnTo>
                <a:lnTo>
                  <a:pt x="630" y="576"/>
                </a:lnTo>
                <a:lnTo>
                  <a:pt x="623" y="616"/>
                </a:lnTo>
                <a:lnTo>
                  <a:pt x="624" y="615"/>
                </a:lnTo>
                <a:lnTo>
                  <a:pt x="623" y="616"/>
                </a:lnTo>
                <a:lnTo>
                  <a:pt x="615" y="615"/>
                </a:lnTo>
                <a:lnTo>
                  <a:pt x="623" y="616"/>
                </a:lnTo>
                <a:lnTo>
                  <a:pt x="623" y="616"/>
                </a:lnTo>
                <a:lnTo>
                  <a:pt x="616" y="652"/>
                </a:lnTo>
                <a:lnTo>
                  <a:pt x="601" y="649"/>
                </a:lnTo>
                <a:lnTo>
                  <a:pt x="607" y="613"/>
                </a:lnTo>
                <a:lnTo>
                  <a:pt x="623" y="616"/>
                </a:lnTo>
                <a:lnTo>
                  <a:pt x="616" y="652"/>
                </a:lnTo>
                <a:lnTo>
                  <a:pt x="616" y="652"/>
                </a:lnTo>
                <a:lnTo>
                  <a:pt x="616" y="653"/>
                </a:lnTo>
                <a:lnTo>
                  <a:pt x="608" y="651"/>
                </a:lnTo>
                <a:lnTo>
                  <a:pt x="616" y="652"/>
                </a:lnTo>
                <a:lnTo>
                  <a:pt x="616" y="653"/>
                </a:lnTo>
                <a:lnTo>
                  <a:pt x="603" y="692"/>
                </a:lnTo>
                <a:lnTo>
                  <a:pt x="588" y="687"/>
                </a:lnTo>
                <a:lnTo>
                  <a:pt x="601" y="648"/>
                </a:lnTo>
                <a:lnTo>
                  <a:pt x="616" y="653"/>
                </a:lnTo>
                <a:lnTo>
                  <a:pt x="588" y="688"/>
                </a:lnTo>
                <a:lnTo>
                  <a:pt x="588" y="687"/>
                </a:lnTo>
                <a:lnTo>
                  <a:pt x="596" y="689"/>
                </a:lnTo>
                <a:lnTo>
                  <a:pt x="588" y="688"/>
                </a:lnTo>
                <a:lnTo>
                  <a:pt x="603" y="692"/>
                </a:lnTo>
                <a:lnTo>
                  <a:pt x="593" y="730"/>
                </a:lnTo>
                <a:lnTo>
                  <a:pt x="578" y="727"/>
                </a:lnTo>
                <a:lnTo>
                  <a:pt x="588" y="688"/>
                </a:lnTo>
                <a:lnTo>
                  <a:pt x="603" y="692"/>
                </a:lnTo>
                <a:lnTo>
                  <a:pt x="593" y="730"/>
                </a:lnTo>
                <a:lnTo>
                  <a:pt x="593" y="730"/>
                </a:lnTo>
                <a:lnTo>
                  <a:pt x="593" y="732"/>
                </a:lnTo>
                <a:lnTo>
                  <a:pt x="585" y="729"/>
                </a:lnTo>
                <a:lnTo>
                  <a:pt x="593" y="730"/>
                </a:lnTo>
                <a:lnTo>
                  <a:pt x="593" y="732"/>
                </a:lnTo>
                <a:lnTo>
                  <a:pt x="580" y="768"/>
                </a:lnTo>
                <a:lnTo>
                  <a:pt x="565" y="761"/>
                </a:lnTo>
                <a:lnTo>
                  <a:pt x="578" y="725"/>
                </a:lnTo>
                <a:lnTo>
                  <a:pt x="593" y="732"/>
                </a:lnTo>
                <a:lnTo>
                  <a:pt x="580" y="768"/>
                </a:lnTo>
                <a:lnTo>
                  <a:pt x="567" y="804"/>
                </a:lnTo>
                <a:lnTo>
                  <a:pt x="552" y="797"/>
                </a:lnTo>
                <a:lnTo>
                  <a:pt x="565" y="761"/>
                </a:lnTo>
                <a:lnTo>
                  <a:pt x="580" y="768"/>
                </a:lnTo>
                <a:lnTo>
                  <a:pt x="567" y="804"/>
                </a:lnTo>
                <a:lnTo>
                  <a:pt x="567" y="804"/>
                </a:lnTo>
                <a:lnTo>
                  <a:pt x="560" y="800"/>
                </a:lnTo>
                <a:lnTo>
                  <a:pt x="567" y="804"/>
                </a:lnTo>
                <a:lnTo>
                  <a:pt x="567" y="804"/>
                </a:lnTo>
                <a:lnTo>
                  <a:pt x="547" y="840"/>
                </a:lnTo>
                <a:lnTo>
                  <a:pt x="533" y="832"/>
                </a:lnTo>
                <a:lnTo>
                  <a:pt x="552" y="796"/>
                </a:lnTo>
                <a:lnTo>
                  <a:pt x="567" y="804"/>
                </a:lnTo>
                <a:lnTo>
                  <a:pt x="547" y="840"/>
                </a:lnTo>
                <a:lnTo>
                  <a:pt x="527" y="876"/>
                </a:lnTo>
                <a:lnTo>
                  <a:pt x="513" y="868"/>
                </a:lnTo>
                <a:lnTo>
                  <a:pt x="533" y="832"/>
                </a:lnTo>
                <a:lnTo>
                  <a:pt x="547" y="840"/>
                </a:lnTo>
                <a:lnTo>
                  <a:pt x="527" y="876"/>
                </a:lnTo>
                <a:lnTo>
                  <a:pt x="508" y="912"/>
                </a:lnTo>
                <a:lnTo>
                  <a:pt x="494" y="904"/>
                </a:lnTo>
                <a:lnTo>
                  <a:pt x="513" y="868"/>
                </a:lnTo>
                <a:lnTo>
                  <a:pt x="527" y="876"/>
                </a:lnTo>
                <a:lnTo>
                  <a:pt x="508" y="912"/>
                </a:lnTo>
                <a:lnTo>
                  <a:pt x="508" y="912"/>
                </a:lnTo>
                <a:lnTo>
                  <a:pt x="500" y="908"/>
                </a:lnTo>
                <a:lnTo>
                  <a:pt x="508" y="912"/>
                </a:lnTo>
                <a:lnTo>
                  <a:pt x="508" y="912"/>
                </a:lnTo>
                <a:lnTo>
                  <a:pt x="489" y="945"/>
                </a:lnTo>
                <a:lnTo>
                  <a:pt x="475" y="936"/>
                </a:lnTo>
                <a:lnTo>
                  <a:pt x="494" y="904"/>
                </a:lnTo>
                <a:lnTo>
                  <a:pt x="508" y="912"/>
                </a:lnTo>
                <a:lnTo>
                  <a:pt x="489" y="945"/>
                </a:lnTo>
                <a:lnTo>
                  <a:pt x="488" y="945"/>
                </a:lnTo>
                <a:lnTo>
                  <a:pt x="488" y="946"/>
                </a:lnTo>
                <a:lnTo>
                  <a:pt x="481" y="941"/>
                </a:lnTo>
                <a:lnTo>
                  <a:pt x="489" y="945"/>
                </a:lnTo>
                <a:lnTo>
                  <a:pt x="488" y="946"/>
                </a:lnTo>
                <a:lnTo>
                  <a:pt x="462" y="979"/>
                </a:lnTo>
                <a:lnTo>
                  <a:pt x="449" y="968"/>
                </a:lnTo>
                <a:lnTo>
                  <a:pt x="475" y="936"/>
                </a:lnTo>
                <a:lnTo>
                  <a:pt x="488" y="946"/>
                </a:lnTo>
                <a:lnTo>
                  <a:pt x="462" y="979"/>
                </a:lnTo>
                <a:lnTo>
                  <a:pt x="435" y="1011"/>
                </a:lnTo>
                <a:lnTo>
                  <a:pt x="423" y="1000"/>
                </a:lnTo>
                <a:lnTo>
                  <a:pt x="449" y="968"/>
                </a:lnTo>
                <a:lnTo>
                  <a:pt x="462" y="979"/>
                </a:lnTo>
                <a:lnTo>
                  <a:pt x="435" y="1011"/>
                </a:lnTo>
                <a:lnTo>
                  <a:pt x="409" y="1044"/>
                </a:lnTo>
                <a:lnTo>
                  <a:pt x="396" y="1034"/>
                </a:lnTo>
                <a:lnTo>
                  <a:pt x="423" y="1000"/>
                </a:lnTo>
                <a:lnTo>
                  <a:pt x="435" y="1011"/>
                </a:lnTo>
                <a:lnTo>
                  <a:pt x="409" y="1044"/>
                </a:lnTo>
                <a:lnTo>
                  <a:pt x="409" y="1044"/>
                </a:lnTo>
                <a:lnTo>
                  <a:pt x="403" y="1039"/>
                </a:lnTo>
                <a:lnTo>
                  <a:pt x="409" y="1044"/>
                </a:lnTo>
                <a:lnTo>
                  <a:pt x="409" y="1044"/>
                </a:lnTo>
                <a:lnTo>
                  <a:pt x="380" y="1074"/>
                </a:lnTo>
                <a:lnTo>
                  <a:pt x="368" y="1062"/>
                </a:lnTo>
                <a:lnTo>
                  <a:pt x="398" y="1033"/>
                </a:lnTo>
                <a:lnTo>
                  <a:pt x="409" y="1044"/>
                </a:lnTo>
                <a:lnTo>
                  <a:pt x="380" y="1074"/>
                </a:lnTo>
                <a:lnTo>
                  <a:pt x="350" y="1103"/>
                </a:lnTo>
                <a:lnTo>
                  <a:pt x="338" y="1092"/>
                </a:lnTo>
                <a:lnTo>
                  <a:pt x="368" y="1062"/>
                </a:lnTo>
                <a:lnTo>
                  <a:pt x="380" y="1074"/>
                </a:lnTo>
                <a:lnTo>
                  <a:pt x="350" y="1103"/>
                </a:lnTo>
                <a:lnTo>
                  <a:pt x="350" y="1103"/>
                </a:lnTo>
                <a:lnTo>
                  <a:pt x="349" y="1103"/>
                </a:lnTo>
                <a:lnTo>
                  <a:pt x="344" y="1097"/>
                </a:lnTo>
                <a:lnTo>
                  <a:pt x="350" y="1103"/>
                </a:lnTo>
                <a:lnTo>
                  <a:pt x="349" y="1103"/>
                </a:lnTo>
                <a:lnTo>
                  <a:pt x="317" y="1130"/>
                </a:lnTo>
                <a:lnTo>
                  <a:pt x="306" y="1117"/>
                </a:lnTo>
                <a:lnTo>
                  <a:pt x="340" y="1090"/>
                </a:lnTo>
                <a:lnTo>
                  <a:pt x="349" y="1103"/>
                </a:lnTo>
                <a:lnTo>
                  <a:pt x="317" y="1130"/>
                </a:lnTo>
                <a:lnTo>
                  <a:pt x="317" y="1130"/>
                </a:lnTo>
                <a:lnTo>
                  <a:pt x="311" y="1124"/>
                </a:lnTo>
                <a:lnTo>
                  <a:pt x="317" y="1130"/>
                </a:lnTo>
                <a:lnTo>
                  <a:pt x="317" y="1130"/>
                </a:lnTo>
                <a:lnTo>
                  <a:pt x="281" y="1156"/>
                </a:lnTo>
                <a:lnTo>
                  <a:pt x="270" y="1143"/>
                </a:lnTo>
                <a:lnTo>
                  <a:pt x="306" y="1117"/>
                </a:lnTo>
                <a:lnTo>
                  <a:pt x="317" y="1130"/>
                </a:lnTo>
                <a:lnTo>
                  <a:pt x="281" y="1156"/>
                </a:lnTo>
                <a:lnTo>
                  <a:pt x="274" y="1161"/>
                </a:lnTo>
                <a:lnTo>
                  <a:pt x="269" y="1155"/>
                </a:lnTo>
                <a:lnTo>
                  <a:pt x="275" y="1150"/>
                </a:lnTo>
                <a:lnTo>
                  <a:pt x="281" y="1156"/>
                </a:lnTo>
                <a:lnTo>
                  <a:pt x="269" y="1155"/>
                </a:lnTo>
                <a:lnTo>
                  <a:pt x="5" y="822"/>
                </a:lnTo>
                <a:lnTo>
                  <a:pt x="17" y="811"/>
                </a:lnTo>
                <a:lnTo>
                  <a:pt x="282" y="1144"/>
                </a:lnTo>
                <a:lnTo>
                  <a:pt x="269" y="1155"/>
                </a:lnTo>
                <a:lnTo>
                  <a:pt x="5" y="822"/>
                </a:lnTo>
                <a:lnTo>
                  <a:pt x="0" y="817"/>
                </a:lnTo>
                <a:lnTo>
                  <a:pt x="5" y="811"/>
                </a:lnTo>
                <a:lnTo>
                  <a:pt x="12" y="817"/>
                </a:lnTo>
                <a:lnTo>
                  <a:pt x="5" y="822"/>
                </a:lnTo>
                <a:lnTo>
                  <a:pt x="5" y="811"/>
                </a:lnTo>
                <a:lnTo>
                  <a:pt x="18" y="797"/>
                </a:lnTo>
                <a:lnTo>
                  <a:pt x="30" y="809"/>
                </a:lnTo>
                <a:lnTo>
                  <a:pt x="17" y="823"/>
                </a:lnTo>
                <a:lnTo>
                  <a:pt x="5" y="811"/>
                </a:lnTo>
                <a:lnTo>
                  <a:pt x="31" y="809"/>
                </a:lnTo>
                <a:lnTo>
                  <a:pt x="31" y="809"/>
                </a:lnTo>
                <a:lnTo>
                  <a:pt x="30" y="809"/>
                </a:lnTo>
                <a:lnTo>
                  <a:pt x="25" y="804"/>
                </a:lnTo>
                <a:lnTo>
                  <a:pt x="31" y="809"/>
                </a:lnTo>
                <a:lnTo>
                  <a:pt x="18" y="799"/>
                </a:lnTo>
                <a:lnTo>
                  <a:pt x="31" y="782"/>
                </a:lnTo>
                <a:lnTo>
                  <a:pt x="44" y="792"/>
                </a:lnTo>
                <a:lnTo>
                  <a:pt x="31" y="809"/>
                </a:lnTo>
                <a:lnTo>
                  <a:pt x="18" y="799"/>
                </a:lnTo>
                <a:lnTo>
                  <a:pt x="31" y="782"/>
                </a:lnTo>
                <a:lnTo>
                  <a:pt x="44" y="766"/>
                </a:lnTo>
                <a:lnTo>
                  <a:pt x="57" y="777"/>
                </a:lnTo>
                <a:lnTo>
                  <a:pt x="44" y="792"/>
                </a:lnTo>
                <a:lnTo>
                  <a:pt x="31" y="782"/>
                </a:lnTo>
                <a:lnTo>
                  <a:pt x="57" y="775"/>
                </a:lnTo>
                <a:lnTo>
                  <a:pt x="57" y="775"/>
                </a:lnTo>
                <a:lnTo>
                  <a:pt x="57" y="777"/>
                </a:lnTo>
                <a:lnTo>
                  <a:pt x="50" y="772"/>
                </a:lnTo>
                <a:lnTo>
                  <a:pt x="57" y="775"/>
                </a:lnTo>
                <a:lnTo>
                  <a:pt x="44" y="766"/>
                </a:lnTo>
                <a:lnTo>
                  <a:pt x="53" y="751"/>
                </a:lnTo>
                <a:lnTo>
                  <a:pt x="67" y="759"/>
                </a:lnTo>
                <a:lnTo>
                  <a:pt x="57" y="775"/>
                </a:lnTo>
                <a:lnTo>
                  <a:pt x="44" y="766"/>
                </a:lnTo>
                <a:lnTo>
                  <a:pt x="53" y="751"/>
                </a:lnTo>
                <a:lnTo>
                  <a:pt x="63" y="734"/>
                </a:lnTo>
                <a:lnTo>
                  <a:pt x="77" y="742"/>
                </a:lnTo>
                <a:lnTo>
                  <a:pt x="67" y="759"/>
                </a:lnTo>
                <a:lnTo>
                  <a:pt x="53" y="751"/>
                </a:lnTo>
                <a:lnTo>
                  <a:pt x="63" y="734"/>
                </a:lnTo>
                <a:lnTo>
                  <a:pt x="72" y="718"/>
                </a:lnTo>
                <a:lnTo>
                  <a:pt x="86" y="727"/>
                </a:lnTo>
                <a:lnTo>
                  <a:pt x="77" y="742"/>
                </a:lnTo>
                <a:lnTo>
                  <a:pt x="63" y="734"/>
                </a:lnTo>
                <a:lnTo>
                  <a:pt x="72" y="718"/>
                </a:lnTo>
                <a:lnTo>
                  <a:pt x="83" y="702"/>
                </a:lnTo>
                <a:lnTo>
                  <a:pt x="97" y="710"/>
                </a:lnTo>
                <a:lnTo>
                  <a:pt x="86" y="727"/>
                </a:lnTo>
                <a:lnTo>
                  <a:pt x="72" y="718"/>
                </a:lnTo>
                <a:lnTo>
                  <a:pt x="83" y="702"/>
                </a:lnTo>
                <a:lnTo>
                  <a:pt x="93" y="685"/>
                </a:lnTo>
                <a:lnTo>
                  <a:pt x="107" y="693"/>
                </a:lnTo>
                <a:lnTo>
                  <a:pt x="97" y="710"/>
                </a:lnTo>
                <a:lnTo>
                  <a:pt x="83" y="702"/>
                </a:lnTo>
                <a:lnTo>
                  <a:pt x="107" y="692"/>
                </a:lnTo>
                <a:lnTo>
                  <a:pt x="107" y="693"/>
                </a:lnTo>
                <a:lnTo>
                  <a:pt x="99" y="689"/>
                </a:lnTo>
                <a:lnTo>
                  <a:pt x="107" y="692"/>
                </a:lnTo>
                <a:lnTo>
                  <a:pt x="92" y="687"/>
                </a:lnTo>
                <a:lnTo>
                  <a:pt x="98" y="670"/>
                </a:lnTo>
                <a:lnTo>
                  <a:pt x="113" y="676"/>
                </a:lnTo>
                <a:lnTo>
                  <a:pt x="107" y="692"/>
                </a:lnTo>
                <a:lnTo>
                  <a:pt x="92" y="687"/>
                </a:lnTo>
                <a:lnTo>
                  <a:pt x="98" y="670"/>
                </a:lnTo>
                <a:lnTo>
                  <a:pt x="104" y="653"/>
                </a:lnTo>
                <a:lnTo>
                  <a:pt x="120" y="660"/>
                </a:lnTo>
                <a:lnTo>
                  <a:pt x="113" y="676"/>
                </a:lnTo>
                <a:lnTo>
                  <a:pt x="98" y="670"/>
                </a:lnTo>
                <a:lnTo>
                  <a:pt x="120" y="660"/>
                </a:lnTo>
                <a:lnTo>
                  <a:pt x="120" y="660"/>
                </a:lnTo>
                <a:lnTo>
                  <a:pt x="112" y="657"/>
                </a:lnTo>
                <a:lnTo>
                  <a:pt x="120" y="660"/>
                </a:lnTo>
                <a:lnTo>
                  <a:pt x="104" y="655"/>
                </a:lnTo>
                <a:lnTo>
                  <a:pt x="111" y="635"/>
                </a:lnTo>
                <a:lnTo>
                  <a:pt x="126" y="640"/>
                </a:lnTo>
                <a:lnTo>
                  <a:pt x="120" y="660"/>
                </a:lnTo>
                <a:lnTo>
                  <a:pt x="104" y="655"/>
                </a:lnTo>
                <a:lnTo>
                  <a:pt x="111" y="635"/>
                </a:lnTo>
                <a:lnTo>
                  <a:pt x="111" y="634"/>
                </a:lnTo>
                <a:lnTo>
                  <a:pt x="119" y="638"/>
                </a:lnTo>
                <a:lnTo>
                  <a:pt x="111" y="635"/>
                </a:lnTo>
                <a:lnTo>
                  <a:pt x="111" y="634"/>
                </a:lnTo>
                <a:lnTo>
                  <a:pt x="119" y="617"/>
                </a:lnTo>
                <a:lnTo>
                  <a:pt x="133" y="624"/>
                </a:lnTo>
                <a:lnTo>
                  <a:pt x="126" y="640"/>
                </a:lnTo>
                <a:lnTo>
                  <a:pt x="111" y="634"/>
                </a:lnTo>
                <a:lnTo>
                  <a:pt x="133" y="624"/>
                </a:lnTo>
                <a:lnTo>
                  <a:pt x="133" y="624"/>
                </a:lnTo>
                <a:lnTo>
                  <a:pt x="125" y="621"/>
                </a:lnTo>
                <a:lnTo>
                  <a:pt x="133" y="624"/>
                </a:lnTo>
                <a:lnTo>
                  <a:pt x="117" y="619"/>
                </a:lnTo>
                <a:lnTo>
                  <a:pt x="131" y="583"/>
                </a:lnTo>
                <a:lnTo>
                  <a:pt x="146" y="588"/>
                </a:lnTo>
                <a:lnTo>
                  <a:pt x="133" y="624"/>
                </a:lnTo>
                <a:lnTo>
                  <a:pt x="117" y="619"/>
                </a:lnTo>
                <a:lnTo>
                  <a:pt x="147" y="586"/>
                </a:lnTo>
                <a:lnTo>
                  <a:pt x="147" y="588"/>
                </a:lnTo>
                <a:lnTo>
                  <a:pt x="146" y="588"/>
                </a:lnTo>
                <a:lnTo>
                  <a:pt x="139" y="585"/>
                </a:lnTo>
                <a:lnTo>
                  <a:pt x="147" y="586"/>
                </a:lnTo>
                <a:lnTo>
                  <a:pt x="130" y="584"/>
                </a:lnTo>
                <a:lnTo>
                  <a:pt x="137" y="548"/>
                </a:lnTo>
                <a:lnTo>
                  <a:pt x="153" y="550"/>
                </a:lnTo>
                <a:lnTo>
                  <a:pt x="147" y="586"/>
                </a:lnTo>
                <a:lnTo>
                  <a:pt x="130" y="584"/>
                </a:lnTo>
                <a:lnTo>
                  <a:pt x="137" y="548"/>
                </a:lnTo>
                <a:lnTo>
                  <a:pt x="143" y="512"/>
                </a:lnTo>
                <a:lnTo>
                  <a:pt x="160" y="514"/>
                </a:lnTo>
                <a:lnTo>
                  <a:pt x="153" y="550"/>
                </a:lnTo>
                <a:lnTo>
                  <a:pt x="137" y="548"/>
                </a:lnTo>
                <a:lnTo>
                  <a:pt x="160" y="513"/>
                </a:lnTo>
                <a:lnTo>
                  <a:pt x="160" y="513"/>
                </a:lnTo>
                <a:lnTo>
                  <a:pt x="160" y="514"/>
                </a:lnTo>
                <a:lnTo>
                  <a:pt x="152" y="513"/>
                </a:lnTo>
                <a:lnTo>
                  <a:pt x="160" y="513"/>
                </a:lnTo>
                <a:lnTo>
                  <a:pt x="143" y="513"/>
                </a:lnTo>
                <a:lnTo>
                  <a:pt x="143" y="474"/>
                </a:lnTo>
                <a:lnTo>
                  <a:pt x="160" y="474"/>
                </a:lnTo>
                <a:lnTo>
                  <a:pt x="160" y="513"/>
                </a:lnTo>
                <a:lnTo>
                  <a:pt x="143" y="513"/>
                </a:lnTo>
                <a:lnTo>
                  <a:pt x="143" y="474"/>
                </a:lnTo>
                <a:lnTo>
                  <a:pt x="143" y="473"/>
                </a:lnTo>
                <a:lnTo>
                  <a:pt x="143" y="472"/>
                </a:lnTo>
                <a:lnTo>
                  <a:pt x="152" y="474"/>
                </a:lnTo>
                <a:lnTo>
                  <a:pt x="143" y="474"/>
                </a:lnTo>
                <a:lnTo>
                  <a:pt x="143" y="472"/>
                </a:lnTo>
                <a:lnTo>
                  <a:pt x="147" y="456"/>
                </a:lnTo>
                <a:lnTo>
                  <a:pt x="162" y="459"/>
                </a:lnTo>
                <a:lnTo>
                  <a:pt x="160" y="476"/>
                </a:lnTo>
                <a:lnTo>
                  <a:pt x="143" y="472"/>
                </a:lnTo>
                <a:lnTo>
                  <a:pt x="164" y="458"/>
                </a:lnTo>
                <a:lnTo>
                  <a:pt x="164" y="459"/>
                </a:lnTo>
                <a:lnTo>
                  <a:pt x="162" y="459"/>
                </a:lnTo>
                <a:lnTo>
                  <a:pt x="155" y="458"/>
                </a:lnTo>
                <a:lnTo>
                  <a:pt x="164" y="458"/>
                </a:lnTo>
                <a:lnTo>
                  <a:pt x="147" y="458"/>
                </a:lnTo>
                <a:lnTo>
                  <a:pt x="147" y="438"/>
                </a:lnTo>
                <a:lnTo>
                  <a:pt x="164" y="438"/>
                </a:lnTo>
                <a:lnTo>
                  <a:pt x="164" y="458"/>
                </a:lnTo>
                <a:lnTo>
                  <a:pt x="147" y="458"/>
                </a:lnTo>
                <a:lnTo>
                  <a:pt x="162" y="437"/>
                </a:lnTo>
                <a:lnTo>
                  <a:pt x="164" y="437"/>
                </a:lnTo>
                <a:lnTo>
                  <a:pt x="164" y="438"/>
                </a:lnTo>
                <a:lnTo>
                  <a:pt x="155" y="438"/>
                </a:lnTo>
                <a:lnTo>
                  <a:pt x="162" y="437"/>
                </a:lnTo>
                <a:lnTo>
                  <a:pt x="147" y="440"/>
                </a:lnTo>
                <a:lnTo>
                  <a:pt x="143" y="419"/>
                </a:lnTo>
                <a:lnTo>
                  <a:pt x="160" y="417"/>
                </a:lnTo>
                <a:lnTo>
                  <a:pt x="162" y="437"/>
                </a:lnTo>
                <a:lnTo>
                  <a:pt x="147" y="440"/>
                </a:lnTo>
                <a:lnTo>
                  <a:pt x="143" y="419"/>
                </a:lnTo>
                <a:lnTo>
                  <a:pt x="143" y="419"/>
                </a:lnTo>
                <a:lnTo>
                  <a:pt x="143" y="418"/>
                </a:lnTo>
                <a:lnTo>
                  <a:pt x="152" y="418"/>
                </a:lnTo>
                <a:lnTo>
                  <a:pt x="143" y="419"/>
                </a:lnTo>
                <a:lnTo>
                  <a:pt x="143" y="418"/>
                </a:lnTo>
                <a:lnTo>
                  <a:pt x="143" y="402"/>
                </a:lnTo>
                <a:lnTo>
                  <a:pt x="160" y="402"/>
                </a:lnTo>
                <a:lnTo>
                  <a:pt x="160" y="418"/>
                </a:lnTo>
                <a:lnTo>
                  <a:pt x="143" y="418"/>
                </a:lnTo>
                <a:lnTo>
                  <a:pt x="160" y="401"/>
                </a:lnTo>
                <a:lnTo>
                  <a:pt x="160" y="401"/>
                </a:lnTo>
                <a:lnTo>
                  <a:pt x="160" y="402"/>
                </a:lnTo>
                <a:lnTo>
                  <a:pt x="152" y="402"/>
                </a:lnTo>
                <a:lnTo>
                  <a:pt x="160" y="401"/>
                </a:lnTo>
                <a:lnTo>
                  <a:pt x="143" y="404"/>
                </a:lnTo>
                <a:lnTo>
                  <a:pt x="140" y="384"/>
                </a:lnTo>
                <a:lnTo>
                  <a:pt x="156" y="381"/>
                </a:lnTo>
                <a:lnTo>
                  <a:pt x="160" y="401"/>
                </a:lnTo>
                <a:lnTo>
                  <a:pt x="143" y="404"/>
                </a:lnTo>
                <a:lnTo>
                  <a:pt x="156" y="381"/>
                </a:lnTo>
                <a:lnTo>
                  <a:pt x="156" y="381"/>
                </a:lnTo>
                <a:lnTo>
                  <a:pt x="148" y="383"/>
                </a:lnTo>
                <a:lnTo>
                  <a:pt x="156" y="381"/>
                </a:lnTo>
                <a:lnTo>
                  <a:pt x="140" y="384"/>
                </a:lnTo>
                <a:lnTo>
                  <a:pt x="137" y="368"/>
                </a:lnTo>
                <a:lnTo>
                  <a:pt x="153" y="365"/>
                </a:lnTo>
                <a:lnTo>
                  <a:pt x="156" y="381"/>
                </a:lnTo>
                <a:lnTo>
                  <a:pt x="140" y="384"/>
                </a:lnTo>
                <a:lnTo>
                  <a:pt x="137" y="368"/>
                </a:lnTo>
                <a:lnTo>
                  <a:pt x="137" y="366"/>
                </a:lnTo>
                <a:lnTo>
                  <a:pt x="146" y="366"/>
                </a:lnTo>
                <a:lnTo>
                  <a:pt x="137" y="368"/>
                </a:lnTo>
                <a:lnTo>
                  <a:pt x="137" y="366"/>
                </a:lnTo>
                <a:lnTo>
                  <a:pt x="137" y="347"/>
                </a:lnTo>
                <a:lnTo>
                  <a:pt x="153" y="347"/>
                </a:lnTo>
                <a:lnTo>
                  <a:pt x="153" y="366"/>
                </a:lnTo>
                <a:lnTo>
                  <a:pt x="137" y="366"/>
                </a:lnTo>
                <a:lnTo>
                  <a:pt x="153" y="345"/>
                </a:lnTo>
                <a:lnTo>
                  <a:pt x="153" y="346"/>
                </a:lnTo>
                <a:lnTo>
                  <a:pt x="153" y="347"/>
                </a:lnTo>
                <a:lnTo>
                  <a:pt x="146" y="347"/>
                </a:lnTo>
                <a:lnTo>
                  <a:pt x="153" y="345"/>
                </a:lnTo>
                <a:lnTo>
                  <a:pt x="138" y="350"/>
                </a:lnTo>
                <a:lnTo>
                  <a:pt x="131" y="329"/>
                </a:lnTo>
                <a:lnTo>
                  <a:pt x="147" y="324"/>
                </a:lnTo>
                <a:lnTo>
                  <a:pt x="153" y="345"/>
                </a:lnTo>
                <a:lnTo>
                  <a:pt x="138" y="350"/>
                </a:lnTo>
                <a:lnTo>
                  <a:pt x="131" y="329"/>
                </a:lnTo>
                <a:lnTo>
                  <a:pt x="130" y="329"/>
                </a:lnTo>
                <a:lnTo>
                  <a:pt x="130" y="328"/>
                </a:lnTo>
                <a:lnTo>
                  <a:pt x="139" y="327"/>
                </a:lnTo>
                <a:lnTo>
                  <a:pt x="131" y="329"/>
                </a:lnTo>
                <a:lnTo>
                  <a:pt x="130" y="328"/>
                </a:lnTo>
                <a:lnTo>
                  <a:pt x="128" y="309"/>
                </a:lnTo>
                <a:lnTo>
                  <a:pt x="143" y="306"/>
                </a:lnTo>
                <a:lnTo>
                  <a:pt x="147" y="325"/>
                </a:lnTo>
                <a:lnTo>
                  <a:pt x="130" y="328"/>
                </a:lnTo>
                <a:lnTo>
                  <a:pt x="143" y="305"/>
                </a:lnTo>
                <a:lnTo>
                  <a:pt x="143" y="305"/>
                </a:lnTo>
                <a:lnTo>
                  <a:pt x="143" y="306"/>
                </a:lnTo>
                <a:lnTo>
                  <a:pt x="135" y="307"/>
                </a:lnTo>
                <a:lnTo>
                  <a:pt x="143" y="305"/>
                </a:lnTo>
                <a:lnTo>
                  <a:pt x="128" y="310"/>
                </a:lnTo>
                <a:lnTo>
                  <a:pt x="121" y="294"/>
                </a:lnTo>
                <a:lnTo>
                  <a:pt x="137" y="288"/>
                </a:lnTo>
                <a:lnTo>
                  <a:pt x="143" y="305"/>
                </a:lnTo>
                <a:lnTo>
                  <a:pt x="128" y="310"/>
                </a:lnTo>
                <a:lnTo>
                  <a:pt x="121" y="294"/>
                </a:lnTo>
                <a:lnTo>
                  <a:pt x="121" y="293"/>
                </a:lnTo>
                <a:lnTo>
                  <a:pt x="129" y="291"/>
                </a:lnTo>
                <a:lnTo>
                  <a:pt x="121" y="294"/>
                </a:lnTo>
                <a:lnTo>
                  <a:pt x="121" y="293"/>
                </a:lnTo>
                <a:lnTo>
                  <a:pt x="115" y="274"/>
                </a:lnTo>
                <a:lnTo>
                  <a:pt x="130" y="269"/>
                </a:lnTo>
                <a:lnTo>
                  <a:pt x="137" y="288"/>
                </a:lnTo>
                <a:lnTo>
                  <a:pt x="121" y="293"/>
                </a:lnTo>
                <a:lnTo>
                  <a:pt x="130" y="269"/>
                </a:lnTo>
                <a:lnTo>
                  <a:pt x="130" y="269"/>
                </a:lnTo>
                <a:lnTo>
                  <a:pt x="122" y="271"/>
                </a:lnTo>
                <a:lnTo>
                  <a:pt x="130" y="269"/>
                </a:lnTo>
                <a:lnTo>
                  <a:pt x="115" y="275"/>
                </a:lnTo>
                <a:lnTo>
                  <a:pt x="108" y="258"/>
                </a:lnTo>
                <a:lnTo>
                  <a:pt x="124" y="252"/>
                </a:lnTo>
                <a:lnTo>
                  <a:pt x="130" y="269"/>
                </a:lnTo>
                <a:lnTo>
                  <a:pt x="115" y="275"/>
                </a:lnTo>
                <a:lnTo>
                  <a:pt x="108" y="258"/>
                </a:lnTo>
                <a:lnTo>
                  <a:pt x="106" y="252"/>
                </a:lnTo>
                <a:lnTo>
                  <a:pt x="111" y="248"/>
                </a:lnTo>
                <a:lnTo>
                  <a:pt x="116" y="256"/>
                </a:lnTo>
                <a:lnTo>
                  <a:pt x="108" y="258"/>
                </a:lnTo>
                <a:lnTo>
                  <a:pt x="111" y="248"/>
                </a:lnTo>
                <a:lnTo>
                  <a:pt x="484" y="0"/>
                </a:lnTo>
                <a:lnTo>
                  <a:pt x="493" y="14"/>
                </a:lnTo>
                <a:lnTo>
                  <a:pt x="120" y="262"/>
                </a:lnTo>
                <a:lnTo>
                  <a:pt x="111" y="24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7"/>
          <p:cNvSpPr/>
          <p:nvPr/>
        </p:nvSpPr>
        <p:spPr>
          <a:xfrm>
            <a:off x="981720" y="3969720"/>
            <a:ext cx="502920" cy="248760"/>
          </a:xfrm>
          <a:custGeom>
            <a:avLst/>
            <a:gdLst/>
            <a:ahLst/>
            <a:cxnLst/>
            <a:rect l="0" t="0" r="r" b="b"/>
            <a:pathLst>
              <a:path w="1260" h="588">
                <a:moveTo>
                  <a:pt x="1256" y="456"/>
                </a:moveTo>
                <a:lnTo>
                  <a:pt x="1218" y="475"/>
                </a:lnTo>
                <a:lnTo>
                  <a:pt x="1210" y="461"/>
                </a:lnTo>
                <a:lnTo>
                  <a:pt x="1249" y="440"/>
                </a:lnTo>
                <a:lnTo>
                  <a:pt x="1256" y="456"/>
                </a:lnTo>
                <a:lnTo>
                  <a:pt x="1218" y="475"/>
                </a:lnTo>
                <a:lnTo>
                  <a:pt x="1178" y="494"/>
                </a:lnTo>
                <a:lnTo>
                  <a:pt x="1170" y="480"/>
                </a:lnTo>
                <a:lnTo>
                  <a:pt x="1210" y="461"/>
                </a:lnTo>
                <a:lnTo>
                  <a:pt x="1218" y="475"/>
                </a:lnTo>
                <a:lnTo>
                  <a:pt x="1178" y="494"/>
                </a:lnTo>
                <a:lnTo>
                  <a:pt x="1178" y="494"/>
                </a:lnTo>
                <a:lnTo>
                  <a:pt x="1174" y="488"/>
                </a:lnTo>
                <a:lnTo>
                  <a:pt x="1178" y="494"/>
                </a:lnTo>
                <a:lnTo>
                  <a:pt x="1178" y="494"/>
                </a:lnTo>
                <a:lnTo>
                  <a:pt x="1138" y="511"/>
                </a:lnTo>
                <a:lnTo>
                  <a:pt x="1132" y="496"/>
                </a:lnTo>
                <a:lnTo>
                  <a:pt x="1172" y="480"/>
                </a:lnTo>
                <a:lnTo>
                  <a:pt x="1178" y="494"/>
                </a:lnTo>
                <a:lnTo>
                  <a:pt x="1138" y="511"/>
                </a:lnTo>
                <a:lnTo>
                  <a:pt x="1100" y="528"/>
                </a:lnTo>
                <a:lnTo>
                  <a:pt x="1093" y="512"/>
                </a:lnTo>
                <a:lnTo>
                  <a:pt x="1132" y="496"/>
                </a:lnTo>
                <a:lnTo>
                  <a:pt x="1138" y="511"/>
                </a:lnTo>
                <a:lnTo>
                  <a:pt x="1100" y="528"/>
                </a:lnTo>
                <a:lnTo>
                  <a:pt x="1100" y="528"/>
                </a:lnTo>
                <a:lnTo>
                  <a:pt x="1098" y="528"/>
                </a:lnTo>
                <a:lnTo>
                  <a:pt x="1096" y="520"/>
                </a:lnTo>
                <a:lnTo>
                  <a:pt x="1100" y="528"/>
                </a:lnTo>
                <a:lnTo>
                  <a:pt x="1098" y="528"/>
                </a:lnTo>
                <a:lnTo>
                  <a:pt x="1056" y="541"/>
                </a:lnTo>
                <a:lnTo>
                  <a:pt x="1051" y="525"/>
                </a:lnTo>
                <a:lnTo>
                  <a:pt x="1093" y="512"/>
                </a:lnTo>
                <a:lnTo>
                  <a:pt x="1098" y="528"/>
                </a:lnTo>
                <a:lnTo>
                  <a:pt x="1051" y="525"/>
                </a:lnTo>
                <a:lnTo>
                  <a:pt x="1051" y="525"/>
                </a:lnTo>
                <a:lnTo>
                  <a:pt x="1053" y="533"/>
                </a:lnTo>
                <a:lnTo>
                  <a:pt x="1051" y="525"/>
                </a:lnTo>
                <a:lnTo>
                  <a:pt x="1056" y="541"/>
                </a:lnTo>
                <a:lnTo>
                  <a:pt x="1017" y="553"/>
                </a:lnTo>
                <a:lnTo>
                  <a:pt x="1012" y="538"/>
                </a:lnTo>
                <a:lnTo>
                  <a:pt x="1051" y="525"/>
                </a:lnTo>
                <a:lnTo>
                  <a:pt x="1056" y="541"/>
                </a:lnTo>
                <a:lnTo>
                  <a:pt x="1017" y="553"/>
                </a:lnTo>
                <a:lnTo>
                  <a:pt x="1016" y="553"/>
                </a:lnTo>
                <a:lnTo>
                  <a:pt x="1015" y="546"/>
                </a:lnTo>
                <a:lnTo>
                  <a:pt x="1017" y="553"/>
                </a:lnTo>
                <a:lnTo>
                  <a:pt x="1016" y="553"/>
                </a:lnTo>
                <a:lnTo>
                  <a:pt x="974" y="561"/>
                </a:lnTo>
                <a:lnTo>
                  <a:pt x="971" y="544"/>
                </a:lnTo>
                <a:lnTo>
                  <a:pt x="1013" y="538"/>
                </a:lnTo>
                <a:lnTo>
                  <a:pt x="1016" y="553"/>
                </a:lnTo>
                <a:lnTo>
                  <a:pt x="970" y="544"/>
                </a:lnTo>
                <a:lnTo>
                  <a:pt x="971" y="544"/>
                </a:lnTo>
                <a:lnTo>
                  <a:pt x="972" y="552"/>
                </a:lnTo>
                <a:lnTo>
                  <a:pt x="970" y="544"/>
                </a:lnTo>
                <a:lnTo>
                  <a:pt x="974" y="560"/>
                </a:lnTo>
                <a:lnTo>
                  <a:pt x="935" y="570"/>
                </a:lnTo>
                <a:lnTo>
                  <a:pt x="931" y="555"/>
                </a:lnTo>
                <a:lnTo>
                  <a:pt x="970" y="544"/>
                </a:lnTo>
                <a:lnTo>
                  <a:pt x="974" y="560"/>
                </a:lnTo>
                <a:lnTo>
                  <a:pt x="935" y="570"/>
                </a:lnTo>
                <a:lnTo>
                  <a:pt x="935" y="570"/>
                </a:lnTo>
                <a:lnTo>
                  <a:pt x="934" y="570"/>
                </a:lnTo>
                <a:lnTo>
                  <a:pt x="932" y="562"/>
                </a:lnTo>
                <a:lnTo>
                  <a:pt x="935" y="570"/>
                </a:lnTo>
                <a:lnTo>
                  <a:pt x="934" y="570"/>
                </a:lnTo>
                <a:lnTo>
                  <a:pt x="889" y="577"/>
                </a:lnTo>
                <a:lnTo>
                  <a:pt x="886" y="561"/>
                </a:lnTo>
                <a:lnTo>
                  <a:pt x="931" y="555"/>
                </a:lnTo>
                <a:lnTo>
                  <a:pt x="934" y="570"/>
                </a:lnTo>
                <a:lnTo>
                  <a:pt x="886" y="561"/>
                </a:lnTo>
                <a:lnTo>
                  <a:pt x="886" y="561"/>
                </a:lnTo>
                <a:lnTo>
                  <a:pt x="887" y="569"/>
                </a:lnTo>
                <a:lnTo>
                  <a:pt x="886" y="561"/>
                </a:lnTo>
                <a:lnTo>
                  <a:pt x="889" y="577"/>
                </a:lnTo>
                <a:lnTo>
                  <a:pt x="849" y="583"/>
                </a:lnTo>
                <a:lnTo>
                  <a:pt x="846" y="568"/>
                </a:lnTo>
                <a:lnTo>
                  <a:pt x="886" y="561"/>
                </a:lnTo>
                <a:lnTo>
                  <a:pt x="889" y="577"/>
                </a:lnTo>
                <a:lnTo>
                  <a:pt x="849" y="583"/>
                </a:lnTo>
                <a:lnTo>
                  <a:pt x="849" y="583"/>
                </a:lnTo>
                <a:lnTo>
                  <a:pt x="848" y="583"/>
                </a:lnTo>
                <a:lnTo>
                  <a:pt x="848" y="575"/>
                </a:lnTo>
                <a:lnTo>
                  <a:pt x="849" y="583"/>
                </a:lnTo>
                <a:lnTo>
                  <a:pt x="848" y="583"/>
                </a:lnTo>
                <a:lnTo>
                  <a:pt x="805" y="583"/>
                </a:lnTo>
                <a:lnTo>
                  <a:pt x="805" y="568"/>
                </a:lnTo>
                <a:lnTo>
                  <a:pt x="848" y="568"/>
                </a:lnTo>
                <a:lnTo>
                  <a:pt x="848" y="583"/>
                </a:lnTo>
                <a:lnTo>
                  <a:pt x="805" y="568"/>
                </a:lnTo>
                <a:lnTo>
                  <a:pt x="805" y="568"/>
                </a:lnTo>
                <a:lnTo>
                  <a:pt x="805" y="575"/>
                </a:lnTo>
                <a:lnTo>
                  <a:pt x="805" y="568"/>
                </a:lnTo>
                <a:lnTo>
                  <a:pt x="806" y="583"/>
                </a:lnTo>
                <a:lnTo>
                  <a:pt x="764" y="587"/>
                </a:lnTo>
                <a:lnTo>
                  <a:pt x="763" y="570"/>
                </a:lnTo>
                <a:lnTo>
                  <a:pt x="805" y="568"/>
                </a:lnTo>
                <a:lnTo>
                  <a:pt x="806" y="583"/>
                </a:lnTo>
                <a:lnTo>
                  <a:pt x="764" y="587"/>
                </a:lnTo>
                <a:lnTo>
                  <a:pt x="763" y="587"/>
                </a:lnTo>
                <a:lnTo>
                  <a:pt x="763" y="579"/>
                </a:lnTo>
                <a:lnTo>
                  <a:pt x="764" y="587"/>
                </a:lnTo>
                <a:lnTo>
                  <a:pt x="763" y="587"/>
                </a:lnTo>
                <a:lnTo>
                  <a:pt x="720" y="587"/>
                </a:lnTo>
                <a:lnTo>
                  <a:pt x="720" y="570"/>
                </a:lnTo>
                <a:lnTo>
                  <a:pt x="763" y="570"/>
                </a:lnTo>
                <a:lnTo>
                  <a:pt x="763" y="587"/>
                </a:lnTo>
                <a:lnTo>
                  <a:pt x="720" y="587"/>
                </a:lnTo>
                <a:lnTo>
                  <a:pt x="720" y="587"/>
                </a:lnTo>
                <a:lnTo>
                  <a:pt x="720" y="579"/>
                </a:lnTo>
                <a:lnTo>
                  <a:pt x="720" y="587"/>
                </a:lnTo>
                <a:lnTo>
                  <a:pt x="720" y="587"/>
                </a:lnTo>
                <a:lnTo>
                  <a:pt x="678" y="583"/>
                </a:lnTo>
                <a:lnTo>
                  <a:pt x="679" y="568"/>
                </a:lnTo>
                <a:lnTo>
                  <a:pt x="722" y="570"/>
                </a:lnTo>
                <a:lnTo>
                  <a:pt x="720" y="587"/>
                </a:lnTo>
                <a:lnTo>
                  <a:pt x="678" y="583"/>
                </a:lnTo>
                <a:lnTo>
                  <a:pt x="636" y="580"/>
                </a:lnTo>
                <a:lnTo>
                  <a:pt x="637" y="564"/>
                </a:lnTo>
                <a:lnTo>
                  <a:pt x="679" y="568"/>
                </a:lnTo>
                <a:lnTo>
                  <a:pt x="678" y="583"/>
                </a:lnTo>
                <a:lnTo>
                  <a:pt x="636" y="580"/>
                </a:lnTo>
                <a:lnTo>
                  <a:pt x="636" y="580"/>
                </a:lnTo>
                <a:lnTo>
                  <a:pt x="634" y="580"/>
                </a:lnTo>
                <a:lnTo>
                  <a:pt x="636" y="573"/>
                </a:lnTo>
                <a:lnTo>
                  <a:pt x="636" y="580"/>
                </a:lnTo>
                <a:lnTo>
                  <a:pt x="634" y="580"/>
                </a:lnTo>
                <a:lnTo>
                  <a:pt x="596" y="574"/>
                </a:lnTo>
                <a:lnTo>
                  <a:pt x="598" y="557"/>
                </a:lnTo>
                <a:lnTo>
                  <a:pt x="637" y="564"/>
                </a:lnTo>
                <a:lnTo>
                  <a:pt x="634" y="580"/>
                </a:lnTo>
                <a:lnTo>
                  <a:pt x="598" y="557"/>
                </a:lnTo>
                <a:lnTo>
                  <a:pt x="597" y="557"/>
                </a:lnTo>
                <a:lnTo>
                  <a:pt x="598" y="557"/>
                </a:lnTo>
                <a:lnTo>
                  <a:pt x="597" y="565"/>
                </a:lnTo>
                <a:lnTo>
                  <a:pt x="598" y="557"/>
                </a:lnTo>
                <a:lnTo>
                  <a:pt x="596" y="574"/>
                </a:lnTo>
                <a:lnTo>
                  <a:pt x="553" y="568"/>
                </a:lnTo>
                <a:lnTo>
                  <a:pt x="556" y="551"/>
                </a:lnTo>
                <a:lnTo>
                  <a:pt x="598" y="557"/>
                </a:lnTo>
                <a:lnTo>
                  <a:pt x="596" y="574"/>
                </a:lnTo>
                <a:lnTo>
                  <a:pt x="553" y="568"/>
                </a:lnTo>
                <a:lnTo>
                  <a:pt x="553" y="568"/>
                </a:lnTo>
                <a:lnTo>
                  <a:pt x="552" y="568"/>
                </a:lnTo>
                <a:lnTo>
                  <a:pt x="555" y="559"/>
                </a:lnTo>
                <a:lnTo>
                  <a:pt x="553" y="568"/>
                </a:lnTo>
                <a:lnTo>
                  <a:pt x="552" y="568"/>
                </a:lnTo>
                <a:lnTo>
                  <a:pt x="510" y="557"/>
                </a:lnTo>
                <a:lnTo>
                  <a:pt x="513" y="542"/>
                </a:lnTo>
                <a:lnTo>
                  <a:pt x="556" y="551"/>
                </a:lnTo>
                <a:lnTo>
                  <a:pt x="552" y="568"/>
                </a:lnTo>
                <a:lnTo>
                  <a:pt x="510" y="557"/>
                </a:lnTo>
                <a:lnTo>
                  <a:pt x="510" y="557"/>
                </a:lnTo>
                <a:lnTo>
                  <a:pt x="512" y="550"/>
                </a:lnTo>
                <a:lnTo>
                  <a:pt x="510" y="557"/>
                </a:lnTo>
                <a:lnTo>
                  <a:pt x="510" y="557"/>
                </a:lnTo>
                <a:lnTo>
                  <a:pt x="471" y="547"/>
                </a:lnTo>
                <a:lnTo>
                  <a:pt x="475" y="532"/>
                </a:lnTo>
                <a:lnTo>
                  <a:pt x="513" y="542"/>
                </a:lnTo>
                <a:lnTo>
                  <a:pt x="510" y="557"/>
                </a:lnTo>
                <a:lnTo>
                  <a:pt x="471" y="547"/>
                </a:lnTo>
                <a:lnTo>
                  <a:pt x="471" y="547"/>
                </a:lnTo>
                <a:lnTo>
                  <a:pt x="472" y="539"/>
                </a:lnTo>
                <a:lnTo>
                  <a:pt x="471" y="547"/>
                </a:lnTo>
                <a:lnTo>
                  <a:pt x="471" y="547"/>
                </a:lnTo>
                <a:lnTo>
                  <a:pt x="429" y="534"/>
                </a:lnTo>
                <a:lnTo>
                  <a:pt x="432" y="519"/>
                </a:lnTo>
                <a:lnTo>
                  <a:pt x="475" y="532"/>
                </a:lnTo>
                <a:lnTo>
                  <a:pt x="471" y="547"/>
                </a:lnTo>
                <a:lnTo>
                  <a:pt x="429" y="534"/>
                </a:lnTo>
                <a:lnTo>
                  <a:pt x="427" y="534"/>
                </a:lnTo>
                <a:lnTo>
                  <a:pt x="430" y="526"/>
                </a:lnTo>
                <a:lnTo>
                  <a:pt x="429" y="534"/>
                </a:lnTo>
                <a:lnTo>
                  <a:pt x="427" y="534"/>
                </a:lnTo>
                <a:lnTo>
                  <a:pt x="389" y="521"/>
                </a:lnTo>
                <a:lnTo>
                  <a:pt x="394" y="506"/>
                </a:lnTo>
                <a:lnTo>
                  <a:pt x="432" y="519"/>
                </a:lnTo>
                <a:lnTo>
                  <a:pt x="427" y="534"/>
                </a:lnTo>
                <a:lnTo>
                  <a:pt x="389" y="521"/>
                </a:lnTo>
                <a:lnTo>
                  <a:pt x="389" y="521"/>
                </a:lnTo>
                <a:lnTo>
                  <a:pt x="391" y="514"/>
                </a:lnTo>
                <a:lnTo>
                  <a:pt x="389" y="521"/>
                </a:lnTo>
                <a:lnTo>
                  <a:pt x="389" y="521"/>
                </a:lnTo>
                <a:lnTo>
                  <a:pt x="349" y="505"/>
                </a:lnTo>
                <a:lnTo>
                  <a:pt x="355" y="489"/>
                </a:lnTo>
                <a:lnTo>
                  <a:pt x="394" y="506"/>
                </a:lnTo>
                <a:lnTo>
                  <a:pt x="389" y="521"/>
                </a:lnTo>
                <a:lnTo>
                  <a:pt x="349" y="505"/>
                </a:lnTo>
                <a:lnTo>
                  <a:pt x="349" y="505"/>
                </a:lnTo>
                <a:lnTo>
                  <a:pt x="351" y="497"/>
                </a:lnTo>
                <a:lnTo>
                  <a:pt x="349" y="505"/>
                </a:lnTo>
                <a:lnTo>
                  <a:pt x="349" y="505"/>
                </a:lnTo>
                <a:lnTo>
                  <a:pt x="313" y="488"/>
                </a:lnTo>
                <a:lnTo>
                  <a:pt x="319" y="474"/>
                </a:lnTo>
                <a:lnTo>
                  <a:pt x="355" y="489"/>
                </a:lnTo>
                <a:lnTo>
                  <a:pt x="349" y="505"/>
                </a:lnTo>
                <a:lnTo>
                  <a:pt x="313" y="488"/>
                </a:lnTo>
                <a:lnTo>
                  <a:pt x="313" y="488"/>
                </a:lnTo>
                <a:lnTo>
                  <a:pt x="317" y="480"/>
                </a:lnTo>
                <a:lnTo>
                  <a:pt x="313" y="488"/>
                </a:lnTo>
                <a:lnTo>
                  <a:pt x="313" y="488"/>
                </a:lnTo>
                <a:lnTo>
                  <a:pt x="273" y="469"/>
                </a:lnTo>
                <a:lnTo>
                  <a:pt x="281" y="454"/>
                </a:lnTo>
                <a:lnTo>
                  <a:pt x="319" y="474"/>
                </a:lnTo>
                <a:lnTo>
                  <a:pt x="313" y="488"/>
                </a:lnTo>
                <a:lnTo>
                  <a:pt x="273" y="469"/>
                </a:lnTo>
                <a:lnTo>
                  <a:pt x="274" y="469"/>
                </a:lnTo>
                <a:lnTo>
                  <a:pt x="273" y="469"/>
                </a:lnTo>
                <a:lnTo>
                  <a:pt x="277" y="461"/>
                </a:lnTo>
                <a:lnTo>
                  <a:pt x="273" y="469"/>
                </a:lnTo>
                <a:lnTo>
                  <a:pt x="273" y="469"/>
                </a:lnTo>
                <a:lnTo>
                  <a:pt x="237" y="449"/>
                </a:lnTo>
                <a:lnTo>
                  <a:pt x="245" y="434"/>
                </a:lnTo>
                <a:lnTo>
                  <a:pt x="281" y="454"/>
                </a:lnTo>
                <a:lnTo>
                  <a:pt x="273" y="469"/>
                </a:lnTo>
                <a:lnTo>
                  <a:pt x="237" y="449"/>
                </a:lnTo>
                <a:lnTo>
                  <a:pt x="237" y="448"/>
                </a:lnTo>
                <a:lnTo>
                  <a:pt x="241" y="442"/>
                </a:lnTo>
                <a:lnTo>
                  <a:pt x="237" y="449"/>
                </a:lnTo>
                <a:lnTo>
                  <a:pt x="237" y="448"/>
                </a:lnTo>
                <a:lnTo>
                  <a:pt x="201" y="426"/>
                </a:lnTo>
                <a:lnTo>
                  <a:pt x="210" y="412"/>
                </a:lnTo>
                <a:lnTo>
                  <a:pt x="246" y="435"/>
                </a:lnTo>
                <a:lnTo>
                  <a:pt x="237" y="448"/>
                </a:lnTo>
                <a:lnTo>
                  <a:pt x="201" y="426"/>
                </a:lnTo>
                <a:lnTo>
                  <a:pt x="165" y="403"/>
                </a:lnTo>
                <a:lnTo>
                  <a:pt x="174" y="389"/>
                </a:lnTo>
                <a:lnTo>
                  <a:pt x="210" y="412"/>
                </a:lnTo>
                <a:lnTo>
                  <a:pt x="201" y="426"/>
                </a:lnTo>
                <a:lnTo>
                  <a:pt x="165" y="403"/>
                </a:lnTo>
                <a:lnTo>
                  <a:pt x="165" y="403"/>
                </a:lnTo>
                <a:lnTo>
                  <a:pt x="164" y="402"/>
                </a:lnTo>
                <a:lnTo>
                  <a:pt x="169" y="395"/>
                </a:lnTo>
                <a:lnTo>
                  <a:pt x="165" y="403"/>
                </a:lnTo>
                <a:lnTo>
                  <a:pt x="164" y="402"/>
                </a:lnTo>
                <a:lnTo>
                  <a:pt x="132" y="376"/>
                </a:lnTo>
                <a:lnTo>
                  <a:pt x="142" y="363"/>
                </a:lnTo>
                <a:lnTo>
                  <a:pt x="174" y="389"/>
                </a:lnTo>
                <a:lnTo>
                  <a:pt x="164" y="402"/>
                </a:lnTo>
                <a:lnTo>
                  <a:pt x="132" y="376"/>
                </a:lnTo>
                <a:lnTo>
                  <a:pt x="99" y="350"/>
                </a:lnTo>
                <a:lnTo>
                  <a:pt x="110" y="337"/>
                </a:lnTo>
                <a:lnTo>
                  <a:pt x="142" y="363"/>
                </a:lnTo>
                <a:lnTo>
                  <a:pt x="132" y="376"/>
                </a:lnTo>
                <a:lnTo>
                  <a:pt x="99" y="350"/>
                </a:lnTo>
                <a:lnTo>
                  <a:pt x="99" y="350"/>
                </a:lnTo>
                <a:lnTo>
                  <a:pt x="98" y="350"/>
                </a:lnTo>
                <a:lnTo>
                  <a:pt x="105" y="344"/>
                </a:lnTo>
                <a:lnTo>
                  <a:pt x="99" y="350"/>
                </a:lnTo>
                <a:lnTo>
                  <a:pt x="98" y="350"/>
                </a:lnTo>
                <a:lnTo>
                  <a:pt x="66" y="321"/>
                </a:lnTo>
                <a:lnTo>
                  <a:pt x="76" y="308"/>
                </a:lnTo>
                <a:lnTo>
                  <a:pt x="110" y="337"/>
                </a:lnTo>
                <a:lnTo>
                  <a:pt x="98" y="350"/>
                </a:lnTo>
                <a:lnTo>
                  <a:pt x="66" y="321"/>
                </a:lnTo>
                <a:lnTo>
                  <a:pt x="66" y="321"/>
                </a:lnTo>
                <a:lnTo>
                  <a:pt x="66" y="319"/>
                </a:lnTo>
                <a:lnTo>
                  <a:pt x="71" y="314"/>
                </a:lnTo>
                <a:lnTo>
                  <a:pt x="66" y="321"/>
                </a:lnTo>
                <a:lnTo>
                  <a:pt x="66" y="319"/>
                </a:lnTo>
                <a:lnTo>
                  <a:pt x="36" y="291"/>
                </a:lnTo>
                <a:lnTo>
                  <a:pt x="48" y="280"/>
                </a:lnTo>
                <a:lnTo>
                  <a:pt x="78" y="308"/>
                </a:lnTo>
                <a:lnTo>
                  <a:pt x="66" y="319"/>
                </a:lnTo>
                <a:lnTo>
                  <a:pt x="36" y="291"/>
                </a:lnTo>
                <a:lnTo>
                  <a:pt x="36" y="290"/>
                </a:lnTo>
                <a:lnTo>
                  <a:pt x="42" y="285"/>
                </a:lnTo>
                <a:lnTo>
                  <a:pt x="36" y="291"/>
                </a:lnTo>
                <a:lnTo>
                  <a:pt x="36" y="290"/>
                </a:lnTo>
                <a:lnTo>
                  <a:pt x="7" y="258"/>
                </a:lnTo>
                <a:lnTo>
                  <a:pt x="18" y="247"/>
                </a:lnTo>
                <a:lnTo>
                  <a:pt x="48" y="280"/>
                </a:lnTo>
                <a:lnTo>
                  <a:pt x="36" y="290"/>
                </a:lnTo>
                <a:lnTo>
                  <a:pt x="7" y="258"/>
                </a:lnTo>
                <a:lnTo>
                  <a:pt x="0" y="251"/>
                </a:lnTo>
                <a:lnTo>
                  <a:pt x="8" y="245"/>
                </a:lnTo>
                <a:lnTo>
                  <a:pt x="12" y="253"/>
                </a:lnTo>
                <a:lnTo>
                  <a:pt x="7" y="258"/>
                </a:lnTo>
                <a:lnTo>
                  <a:pt x="8" y="245"/>
                </a:lnTo>
                <a:lnTo>
                  <a:pt x="371" y="4"/>
                </a:lnTo>
                <a:lnTo>
                  <a:pt x="380" y="17"/>
                </a:lnTo>
                <a:lnTo>
                  <a:pt x="17" y="259"/>
                </a:lnTo>
                <a:lnTo>
                  <a:pt x="8" y="245"/>
                </a:lnTo>
                <a:lnTo>
                  <a:pt x="371" y="4"/>
                </a:lnTo>
                <a:lnTo>
                  <a:pt x="375" y="0"/>
                </a:lnTo>
                <a:lnTo>
                  <a:pt x="378" y="3"/>
                </a:lnTo>
                <a:lnTo>
                  <a:pt x="375" y="11"/>
                </a:lnTo>
                <a:lnTo>
                  <a:pt x="371" y="4"/>
                </a:lnTo>
                <a:lnTo>
                  <a:pt x="378" y="3"/>
                </a:lnTo>
                <a:lnTo>
                  <a:pt x="395" y="13"/>
                </a:lnTo>
                <a:lnTo>
                  <a:pt x="387" y="27"/>
                </a:lnTo>
                <a:lnTo>
                  <a:pt x="371" y="17"/>
                </a:lnTo>
                <a:lnTo>
                  <a:pt x="378" y="3"/>
                </a:lnTo>
                <a:lnTo>
                  <a:pt x="395" y="13"/>
                </a:lnTo>
                <a:lnTo>
                  <a:pt x="396" y="13"/>
                </a:lnTo>
                <a:lnTo>
                  <a:pt x="396" y="15"/>
                </a:lnTo>
                <a:lnTo>
                  <a:pt x="391" y="21"/>
                </a:lnTo>
                <a:lnTo>
                  <a:pt x="395" y="13"/>
                </a:lnTo>
                <a:lnTo>
                  <a:pt x="396" y="15"/>
                </a:lnTo>
                <a:lnTo>
                  <a:pt x="413" y="27"/>
                </a:lnTo>
                <a:lnTo>
                  <a:pt x="403" y="40"/>
                </a:lnTo>
                <a:lnTo>
                  <a:pt x="386" y="26"/>
                </a:lnTo>
                <a:lnTo>
                  <a:pt x="396" y="15"/>
                </a:lnTo>
                <a:lnTo>
                  <a:pt x="403" y="40"/>
                </a:lnTo>
                <a:lnTo>
                  <a:pt x="403" y="40"/>
                </a:lnTo>
                <a:lnTo>
                  <a:pt x="408" y="34"/>
                </a:lnTo>
                <a:lnTo>
                  <a:pt x="403" y="40"/>
                </a:lnTo>
                <a:lnTo>
                  <a:pt x="412" y="26"/>
                </a:lnTo>
                <a:lnTo>
                  <a:pt x="429" y="36"/>
                </a:lnTo>
                <a:lnTo>
                  <a:pt x="420" y="51"/>
                </a:lnTo>
                <a:lnTo>
                  <a:pt x="403" y="40"/>
                </a:lnTo>
                <a:lnTo>
                  <a:pt x="412" y="26"/>
                </a:lnTo>
                <a:lnTo>
                  <a:pt x="429" y="36"/>
                </a:lnTo>
                <a:lnTo>
                  <a:pt x="444" y="45"/>
                </a:lnTo>
                <a:lnTo>
                  <a:pt x="436" y="60"/>
                </a:lnTo>
                <a:lnTo>
                  <a:pt x="420" y="51"/>
                </a:lnTo>
                <a:lnTo>
                  <a:pt x="429" y="36"/>
                </a:lnTo>
                <a:lnTo>
                  <a:pt x="436" y="61"/>
                </a:lnTo>
                <a:lnTo>
                  <a:pt x="436" y="61"/>
                </a:lnTo>
                <a:lnTo>
                  <a:pt x="436" y="60"/>
                </a:lnTo>
                <a:lnTo>
                  <a:pt x="440" y="53"/>
                </a:lnTo>
                <a:lnTo>
                  <a:pt x="436" y="61"/>
                </a:lnTo>
                <a:lnTo>
                  <a:pt x="444" y="45"/>
                </a:lnTo>
                <a:lnTo>
                  <a:pt x="463" y="56"/>
                </a:lnTo>
                <a:lnTo>
                  <a:pt x="456" y="70"/>
                </a:lnTo>
                <a:lnTo>
                  <a:pt x="436" y="61"/>
                </a:lnTo>
                <a:lnTo>
                  <a:pt x="444" y="45"/>
                </a:lnTo>
                <a:lnTo>
                  <a:pt x="463" y="56"/>
                </a:lnTo>
                <a:lnTo>
                  <a:pt x="463" y="56"/>
                </a:lnTo>
                <a:lnTo>
                  <a:pt x="459" y="63"/>
                </a:lnTo>
                <a:lnTo>
                  <a:pt x="463" y="56"/>
                </a:lnTo>
                <a:lnTo>
                  <a:pt x="463" y="56"/>
                </a:lnTo>
                <a:lnTo>
                  <a:pt x="480" y="66"/>
                </a:lnTo>
                <a:lnTo>
                  <a:pt x="472" y="80"/>
                </a:lnTo>
                <a:lnTo>
                  <a:pt x="456" y="70"/>
                </a:lnTo>
                <a:lnTo>
                  <a:pt x="463" y="56"/>
                </a:lnTo>
                <a:lnTo>
                  <a:pt x="472" y="80"/>
                </a:lnTo>
                <a:lnTo>
                  <a:pt x="472" y="80"/>
                </a:lnTo>
                <a:lnTo>
                  <a:pt x="476" y="72"/>
                </a:lnTo>
                <a:lnTo>
                  <a:pt x="472" y="80"/>
                </a:lnTo>
                <a:lnTo>
                  <a:pt x="480" y="65"/>
                </a:lnTo>
                <a:lnTo>
                  <a:pt x="499" y="75"/>
                </a:lnTo>
                <a:lnTo>
                  <a:pt x="492" y="89"/>
                </a:lnTo>
                <a:lnTo>
                  <a:pt x="472" y="80"/>
                </a:lnTo>
                <a:lnTo>
                  <a:pt x="480" y="65"/>
                </a:lnTo>
                <a:lnTo>
                  <a:pt x="493" y="90"/>
                </a:lnTo>
                <a:lnTo>
                  <a:pt x="492" y="89"/>
                </a:lnTo>
                <a:lnTo>
                  <a:pt x="495" y="83"/>
                </a:lnTo>
                <a:lnTo>
                  <a:pt x="493" y="90"/>
                </a:lnTo>
                <a:lnTo>
                  <a:pt x="499" y="75"/>
                </a:lnTo>
                <a:lnTo>
                  <a:pt x="515" y="81"/>
                </a:lnTo>
                <a:lnTo>
                  <a:pt x="510" y="97"/>
                </a:lnTo>
                <a:lnTo>
                  <a:pt x="493" y="90"/>
                </a:lnTo>
                <a:lnTo>
                  <a:pt x="499" y="75"/>
                </a:lnTo>
                <a:lnTo>
                  <a:pt x="510" y="97"/>
                </a:lnTo>
                <a:lnTo>
                  <a:pt x="510" y="97"/>
                </a:lnTo>
                <a:lnTo>
                  <a:pt x="512" y="89"/>
                </a:lnTo>
                <a:lnTo>
                  <a:pt x="510" y="97"/>
                </a:lnTo>
                <a:lnTo>
                  <a:pt x="515" y="81"/>
                </a:lnTo>
                <a:lnTo>
                  <a:pt x="534" y="88"/>
                </a:lnTo>
                <a:lnTo>
                  <a:pt x="529" y="103"/>
                </a:lnTo>
                <a:lnTo>
                  <a:pt x="510" y="97"/>
                </a:lnTo>
                <a:lnTo>
                  <a:pt x="515" y="81"/>
                </a:lnTo>
                <a:lnTo>
                  <a:pt x="529" y="103"/>
                </a:lnTo>
                <a:lnTo>
                  <a:pt x="575" y="119"/>
                </a:lnTo>
                <a:lnTo>
                  <a:pt x="529" y="103"/>
                </a:lnTo>
                <a:lnTo>
                  <a:pt x="531" y="96"/>
                </a:lnTo>
                <a:lnTo>
                  <a:pt x="529" y="103"/>
                </a:lnTo>
                <a:lnTo>
                  <a:pt x="534" y="88"/>
                </a:lnTo>
                <a:lnTo>
                  <a:pt x="553" y="94"/>
                </a:lnTo>
                <a:lnTo>
                  <a:pt x="548" y="110"/>
                </a:lnTo>
                <a:lnTo>
                  <a:pt x="529" y="103"/>
                </a:lnTo>
                <a:lnTo>
                  <a:pt x="534" y="88"/>
                </a:lnTo>
                <a:lnTo>
                  <a:pt x="553" y="94"/>
                </a:lnTo>
                <a:lnTo>
                  <a:pt x="553" y="94"/>
                </a:lnTo>
                <a:lnTo>
                  <a:pt x="555" y="94"/>
                </a:lnTo>
                <a:lnTo>
                  <a:pt x="551" y="102"/>
                </a:lnTo>
                <a:lnTo>
                  <a:pt x="553" y="94"/>
                </a:lnTo>
                <a:lnTo>
                  <a:pt x="555" y="94"/>
                </a:lnTo>
                <a:lnTo>
                  <a:pt x="570" y="101"/>
                </a:lnTo>
                <a:lnTo>
                  <a:pt x="565" y="116"/>
                </a:lnTo>
                <a:lnTo>
                  <a:pt x="548" y="110"/>
                </a:lnTo>
                <a:lnTo>
                  <a:pt x="555" y="94"/>
                </a:lnTo>
                <a:lnTo>
                  <a:pt x="565" y="116"/>
                </a:lnTo>
                <a:lnTo>
                  <a:pt x="565" y="116"/>
                </a:lnTo>
                <a:lnTo>
                  <a:pt x="567" y="109"/>
                </a:lnTo>
                <a:lnTo>
                  <a:pt x="565" y="116"/>
                </a:lnTo>
                <a:lnTo>
                  <a:pt x="570" y="101"/>
                </a:lnTo>
                <a:lnTo>
                  <a:pt x="589" y="107"/>
                </a:lnTo>
                <a:lnTo>
                  <a:pt x="584" y="123"/>
                </a:lnTo>
                <a:lnTo>
                  <a:pt x="565" y="116"/>
                </a:lnTo>
                <a:lnTo>
                  <a:pt x="570" y="101"/>
                </a:lnTo>
                <a:lnTo>
                  <a:pt x="584" y="123"/>
                </a:lnTo>
                <a:lnTo>
                  <a:pt x="630" y="138"/>
                </a:lnTo>
                <a:lnTo>
                  <a:pt x="584" y="123"/>
                </a:lnTo>
                <a:lnTo>
                  <a:pt x="587" y="115"/>
                </a:lnTo>
                <a:lnTo>
                  <a:pt x="584" y="123"/>
                </a:lnTo>
                <a:lnTo>
                  <a:pt x="589" y="107"/>
                </a:lnTo>
                <a:lnTo>
                  <a:pt x="609" y="114"/>
                </a:lnTo>
                <a:lnTo>
                  <a:pt x="605" y="129"/>
                </a:lnTo>
                <a:lnTo>
                  <a:pt x="584" y="123"/>
                </a:lnTo>
                <a:lnTo>
                  <a:pt x="589" y="107"/>
                </a:lnTo>
                <a:lnTo>
                  <a:pt x="605" y="129"/>
                </a:lnTo>
                <a:lnTo>
                  <a:pt x="605" y="129"/>
                </a:lnTo>
                <a:lnTo>
                  <a:pt x="606" y="121"/>
                </a:lnTo>
                <a:lnTo>
                  <a:pt x="605" y="129"/>
                </a:lnTo>
                <a:lnTo>
                  <a:pt x="609" y="114"/>
                </a:lnTo>
                <a:lnTo>
                  <a:pt x="628" y="118"/>
                </a:lnTo>
                <a:lnTo>
                  <a:pt x="625" y="133"/>
                </a:lnTo>
                <a:lnTo>
                  <a:pt x="605" y="129"/>
                </a:lnTo>
                <a:lnTo>
                  <a:pt x="609" y="114"/>
                </a:lnTo>
                <a:lnTo>
                  <a:pt x="628" y="118"/>
                </a:lnTo>
                <a:lnTo>
                  <a:pt x="647" y="120"/>
                </a:lnTo>
                <a:lnTo>
                  <a:pt x="645" y="137"/>
                </a:lnTo>
                <a:lnTo>
                  <a:pt x="625" y="133"/>
                </a:lnTo>
                <a:lnTo>
                  <a:pt x="628" y="118"/>
                </a:lnTo>
                <a:lnTo>
                  <a:pt x="647" y="120"/>
                </a:lnTo>
                <a:lnTo>
                  <a:pt x="666" y="124"/>
                </a:lnTo>
                <a:lnTo>
                  <a:pt x="664" y="139"/>
                </a:lnTo>
                <a:lnTo>
                  <a:pt x="645" y="137"/>
                </a:lnTo>
                <a:lnTo>
                  <a:pt x="647" y="120"/>
                </a:lnTo>
                <a:lnTo>
                  <a:pt x="666" y="124"/>
                </a:lnTo>
                <a:lnTo>
                  <a:pt x="686" y="127"/>
                </a:lnTo>
                <a:lnTo>
                  <a:pt x="683" y="143"/>
                </a:lnTo>
                <a:lnTo>
                  <a:pt x="664" y="139"/>
                </a:lnTo>
                <a:lnTo>
                  <a:pt x="666" y="124"/>
                </a:lnTo>
                <a:lnTo>
                  <a:pt x="686" y="127"/>
                </a:lnTo>
                <a:lnTo>
                  <a:pt x="706" y="130"/>
                </a:lnTo>
                <a:lnTo>
                  <a:pt x="704" y="146"/>
                </a:lnTo>
                <a:lnTo>
                  <a:pt x="683" y="143"/>
                </a:lnTo>
                <a:lnTo>
                  <a:pt x="686" y="127"/>
                </a:lnTo>
                <a:lnTo>
                  <a:pt x="705" y="146"/>
                </a:lnTo>
                <a:lnTo>
                  <a:pt x="704" y="146"/>
                </a:lnTo>
                <a:lnTo>
                  <a:pt x="705" y="138"/>
                </a:lnTo>
                <a:lnTo>
                  <a:pt x="705" y="146"/>
                </a:lnTo>
                <a:lnTo>
                  <a:pt x="705" y="130"/>
                </a:lnTo>
                <a:lnTo>
                  <a:pt x="724" y="130"/>
                </a:lnTo>
                <a:lnTo>
                  <a:pt x="724" y="146"/>
                </a:lnTo>
                <a:lnTo>
                  <a:pt x="705" y="146"/>
                </a:lnTo>
                <a:lnTo>
                  <a:pt x="705" y="130"/>
                </a:lnTo>
                <a:lnTo>
                  <a:pt x="724" y="130"/>
                </a:lnTo>
                <a:lnTo>
                  <a:pt x="747" y="130"/>
                </a:lnTo>
                <a:lnTo>
                  <a:pt x="747" y="146"/>
                </a:lnTo>
                <a:lnTo>
                  <a:pt x="724" y="146"/>
                </a:lnTo>
                <a:lnTo>
                  <a:pt x="724" y="130"/>
                </a:lnTo>
                <a:lnTo>
                  <a:pt x="747" y="130"/>
                </a:lnTo>
                <a:lnTo>
                  <a:pt x="747" y="130"/>
                </a:lnTo>
                <a:lnTo>
                  <a:pt x="749" y="130"/>
                </a:lnTo>
                <a:lnTo>
                  <a:pt x="747" y="138"/>
                </a:lnTo>
                <a:lnTo>
                  <a:pt x="747" y="130"/>
                </a:lnTo>
                <a:lnTo>
                  <a:pt x="749" y="130"/>
                </a:lnTo>
                <a:lnTo>
                  <a:pt x="768" y="133"/>
                </a:lnTo>
                <a:lnTo>
                  <a:pt x="765" y="150"/>
                </a:lnTo>
                <a:lnTo>
                  <a:pt x="746" y="146"/>
                </a:lnTo>
                <a:lnTo>
                  <a:pt x="749" y="130"/>
                </a:lnTo>
                <a:lnTo>
                  <a:pt x="767" y="150"/>
                </a:lnTo>
                <a:lnTo>
                  <a:pt x="765" y="150"/>
                </a:lnTo>
                <a:lnTo>
                  <a:pt x="767" y="141"/>
                </a:lnTo>
                <a:lnTo>
                  <a:pt x="767" y="150"/>
                </a:lnTo>
                <a:lnTo>
                  <a:pt x="767" y="133"/>
                </a:lnTo>
                <a:lnTo>
                  <a:pt x="786" y="133"/>
                </a:lnTo>
                <a:lnTo>
                  <a:pt x="786" y="150"/>
                </a:lnTo>
                <a:lnTo>
                  <a:pt x="767" y="150"/>
                </a:lnTo>
                <a:lnTo>
                  <a:pt x="767" y="133"/>
                </a:lnTo>
                <a:lnTo>
                  <a:pt x="787" y="150"/>
                </a:lnTo>
                <a:lnTo>
                  <a:pt x="787" y="150"/>
                </a:lnTo>
                <a:lnTo>
                  <a:pt x="786" y="150"/>
                </a:lnTo>
                <a:lnTo>
                  <a:pt x="786" y="141"/>
                </a:lnTo>
                <a:lnTo>
                  <a:pt x="787" y="150"/>
                </a:lnTo>
                <a:lnTo>
                  <a:pt x="785" y="133"/>
                </a:lnTo>
                <a:lnTo>
                  <a:pt x="804" y="130"/>
                </a:lnTo>
                <a:lnTo>
                  <a:pt x="806" y="146"/>
                </a:lnTo>
                <a:lnTo>
                  <a:pt x="787" y="150"/>
                </a:lnTo>
                <a:lnTo>
                  <a:pt x="785" y="133"/>
                </a:lnTo>
                <a:lnTo>
                  <a:pt x="804" y="130"/>
                </a:lnTo>
                <a:lnTo>
                  <a:pt x="805" y="130"/>
                </a:lnTo>
                <a:lnTo>
                  <a:pt x="805" y="138"/>
                </a:lnTo>
                <a:lnTo>
                  <a:pt x="804" y="130"/>
                </a:lnTo>
                <a:lnTo>
                  <a:pt x="805" y="130"/>
                </a:lnTo>
                <a:lnTo>
                  <a:pt x="826" y="130"/>
                </a:lnTo>
                <a:lnTo>
                  <a:pt x="826" y="146"/>
                </a:lnTo>
                <a:lnTo>
                  <a:pt x="805" y="146"/>
                </a:lnTo>
                <a:lnTo>
                  <a:pt x="805" y="130"/>
                </a:lnTo>
                <a:lnTo>
                  <a:pt x="827" y="146"/>
                </a:lnTo>
                <a:lnTo>
                  <a:pt x="826" y="146"/>
                </a:lnTo>
                <a:lnTo>
                  <a:pt x="826" y="138"/>
                </a:lnTo>
                <a:lnTo>
                  <a:pt x="827" y="146"/>
                </a:lnTo>
                <a:lnTo>
                  <a:pt x="824" y="130"/>
                </a:lnTo>
                <a:lnTo>
                  <a:pt x="844" y="127"/>
                </a:lnTo>
                <a:lnTo>
                  <a:pt x="846" y="143"/>
                </a:lnTo>
                <a:lnTo>
                  <a:pt x="827" y="146"/>
                </a:lnTo>
                <a:lnTo>
                  <a:pt x="824" y="130"/>
                </a:lnTo>
                <a:lnTo>
                  <a:pt x="844" y="127"/>
                </a:lnTo>
                <a:lnTo>
                  <a:pt x="844" y="127"/>
                </a:lnTo>
                <a:lnTo>
                  <a:pt x="845" y="127"/>
                </a:lnTo>
                <a:lnTo>
                  <a:pt x="845" y="134"/>
                </a:lnTo>
                <a:lnTo>
                  <a:pt x="844" y="127"/>
                </a:lnTo>
                <a:lnTo>
                  <a:pt x="845" y="127"/>
                </a:lnTo>
                <a:lnTo>
                  <a:pt x="864" y="127"/>
                </a:lnTo>
                <a:lnTo>
                  <a:pt x="864" y="143"/>
                </a:lnTo>
                <a:lnTo>
                  <a:pt x="845" y="143"/>
                </a:lnTo>
                <a:lnTo>
                  <a:pt x="845" y="127"/>
                </a:lnTo>
                <a:lnTo>
                  <a:pt x="866" y="143"/>
                </a:lnTo>
                <a:lnTo>
                  <a:pt x="864" y="143"/>
                </a:lnTo>
                <a:lnTo>
                  <a:pt x="864" y="134"/>
                </a:lnTo>
                <a:lnTo>
                  <a:pt x="866" y="143"/>
                </a:lnTo>
                <a:lnTo>
                  <a:pt x="863" y="127"/>
                </a:lnTo>
                <a:lnTo>
                  <a:pt x="882" y="124"/>
                </a:lnTo>
                <a:lnTo>
                  <a:pt x="885" y="139"/>
                </a:lnTo>
                <a:lnTo>
                  <a:pt x="866" y="143"/>
                </a:lnTo>
                <a:lnTo>
                  <a:pt x="863" y="127"/>
                </a:lnTo>
                <a:lnTo>
                  <a:pt x="886" y="139"/>
                </a:lnTo>
                <a:lnTo>
                  <a:pt x="886" y="139"/>
                </a:lnTo>
                <a:lnTo>
                  <a:pt x="885" y="139"/>
                </a:lnTo>
                <a:lnTo>
                  <a:pt x="884" y="132"/>
                </a:lnTo>
                <a:lnTo>
                  <a:pt x="886" y="139"/>
                </a:lnTo>
                <a:lnTo>
                  <a:pt x="882" y="124"/>
                </a:lnTo>
                <a:lnTo>
                  <a:pt x="904" y="118"/>
                </a:lnTo>
                <a:lnTo>
                  <a:pt x="909" y="133"/>
                </a:lnTo>
                <a:lnTo>
                  <a:pt x="886" y="139"/>
                </a:lnTo>
                <a:lnTo>
                  <a:pt x="882" y="124"/>
                </a:lnTo>
                <a:lnTo>
                  <a:pt x="904" y="118"/>
                </a:lnTo>
                <a:lnTo>
                  <a:pt x="905" y="118"/>
                </a:lnTo>
                <a:lnTo>
                  <a:pt x="907" y="125"/>
                </a:lnTo>
                <a:lnTo>
                  <a:pt x="904" y="118"/>
                </a:lnTo>
                <a:lnTo>
                  <a:pt x="905" y="118"/>
                </a:lnTo>
                <a:lnTo>
                  <a:pt x="921" y="114"/>
                </a:lnTo>
                <a:lnTo>
                  <a:pt x="925" y="129"/>
                </a:lnTo>
                <a:lnTo>
                  <a:pt x="908" y="133"/>
                </a:lnTo>
                <a:lnTo>
                  <a:pt x="905" y="118"/>
                </a:lnTo>
                <a:lnTo>
                  <a:pt x="921" y="114"/>
                </a:lnTo>
                <a:lnTo>
                  <a:pt x="921" y="114"/>
                </a:lnTo>
                <a:lnTo>
                  <a:pt x="922" y="114"/>
                </a:lnTo>
                <a:lnTo>
                  <a:pt x="923" y="121"/>
                </a:lnTo>
                <a:lnTo>
                  <a:pt x="921" y="114"/>
                </a:lnTo>
                <a:lnTo>
                  <a:pt x="922" y="114"/>
                </a:lnTo>
                <a:lnTo>
                  <a:pt x="941" y="110"/>
                </a:lnTo>
                <a:lnTo>
                  <a:pt x="944" y="127"/>
                </a:lnTo>
                <a:lnTo>
                  <a:pt x="925" y="129"/>
                </a:lnTo>
                <a:lnTo>
                  <a:pt x="922" y="114"/>
                </a:lnTo>
                <a:lnTo>
                  <a:pt x="945" y="127"/>
                </a:lnTo>
                <a:lnTo>
                  <a:pt x="944" y="127"/>
                </a:lnTo>
                <a:lnTo>
                  <a:pt x="943" y="119"/>
                </a:lnTo>
                <a:lnTo>
                  <a:pt x="945" y="127"/>
                </a:lnTo>
                <a:lnTo>
                  <a:pt x="940" y="111"/>
                </a:lnTo>
                <a:lnTo>
                  <a:pt x="959" y="105"/>
                </a:lnTo>
                <a:lnTo>
                  <a:pt x="965" y="120"/>
                </a:lnTo>
                <a:lnTo>
                  <a:pt x="945" y="127"/>
                </a:lnTo>
                <a:lnTo>
                  <a:pt x="940" y="111"/>
                </a:lnTo>
                <a:lnTo>
                  <a:pt x="959" y="105"/>
                </a:lnTo>
                <a:lnTo>
                  <a:pt x="1006" y="89"/>
                </a:lnTo>
                <a:lnTo>
                  <a:pt x="959" y="105"/>
                </a:lnTo>
                <a:lnTo>
                  <a:pt x="962" y="112"/>
                </a:lnTo>
                <a:lnTo>
                  <a:pt x="959" y="105"/>
                </a:lnTo>
                <a:lnTo>
                  <a:pt x="959" y="105"/>
                </a:lnTo>
                <a:lnTo>
                  <a:pt x="979" y="97"/>
                </a:lnTo>
                <a:lnTo>
                  <a:pt x="984" y="114"/>
                </a:lnTo>
                <a:lnTo>
                  <a:pt x="965" y="120"/>
                </a:lnTo>
                <a:lnTo>
                  <a:pt x="959" y="105"/>
                </a:lnTo>
                <a:lnTo>
                  <a:pt x="979" y="97"/>
                </a:lnTo>
                <a:lnTo>
                  <a:pt x="985" y="96"/>
                </a:lnTo>
                <a:lnTo>
                  <a:pt x="988" y="101"/>
                </a:lnTo>
                <a:lnTo>
                  <a:pt x="981" y="106"/>
                </a:lnTo>
                <a:lnTo>
                  <a:pt x="979" y="97"/>
                </a:lnTo>
                <a:lnTo>
                  <a:pt x="988" y="101"/>
                </a:lnTo>
                <a:lnTo>
                  <a:pt x="1259" y="443"/>
                </a:lnTo>
                <a:lnTo>
                  <a:pt x="1246" y="453"/>
                </a:lnTo>
                <a:lnTo>
                  <a:pt x="975" y="110"/>
                </a:lnTo>
                <a:lnTo>
                  <a:pt x="988" y="10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742320" y="3349080"/>
            <a:ext cx="253800" cy="495000"/>
          </a:xfrm>
          <a:custGeom>
            <a:avLst/>
            <a:gdLst/>
            <a:ahLst/>
            <a:cxnLst/>
            <a:rect l="0" t="0" r="r" b="b"/>
            <a:pathLst>
              <a:path w="637" h="1162">
                <a:moveTo>
                  <a:pt x="145" y="1159"/>
                </a:moveTo>
                <a:lnTo>
                  <a:pt x="122" y="1123"/>
                </a:lnTo>
                <a:lnTo>
                  <a:pt x="136" y="1114"/>
                </a:lnTo>
                <a:lnTo>
                  <a:pt x="158" y="1150"/>
                </a:lnTo>
                <a:lnTo>
                  <a:pt x="145" y="1159"/>
                </a:lnTo>
                <a:lnTo>
                  <a:pt x="122" y="1123"/>
                </a:lnTo>
                <a:lnTo>
                  <a:pt x="99" y="1087"/>
                </a:lnTo>
                <a:lnTo>
                  <a:pt x="113" y="1078"/>
                </a:lnTo>
                <a:lnTo>
                  <a:pt x="136" y="1114"/>
                </a:lnTo>
                <a:lnTo>
                  <a:pt x="122" y="1123"/>
                </a:lnTo>
                <a:lnTo>
                  <a:pt x="99" y="1087"/>
                </a:lnTo>
                <a:lnTo>
                  <a:pt x="99" y="1087"/>
                </a:lnTo>
                <a:lnTo>
                  <a:pt x="99" y="1085"/>
                </a:lnTo>
                <a:lnTo>
                  <a:pt x="107" y="1081"/>
                </a:lnTo>
                <a:lnTo>
                  <a:pt x="99" y="1087"/>
                </a:lnTo>
                <a:lnTo>
                  <a:pt x="99" y="1085"/>
                </a:lnTo>
                <a:lnTo>
                  <a:pt x="82" y="1049"/>
                </a:lnTo>
                <a:lnTo>
                  <a:pt x="98" y="1043"/>
                </a:lnTo>
                <a:lnTo>
                  <a:pt x="113" y="1079"/>
                </a:lnTo>
                <a:lnTo>
                  <a:pt x="99" y="1085"/>
                </a:lnTo>
                <a:lnTo>
                  <a:pt x="82" y="1049"/>
                </a:lnTo>
                <a:lnTo>
                  <a:pt x="66" y="1013"/>
                </a:lnTo>
                <a:lnTo>
                  <a:pt x="81" y="1007"/>
                </a:lnTo>
                <a:lnTo>
                  <a:pt x="98" y="1043"/>
                </a:lnTo>
                <a:lnTo>
                  <a:pt x="82" y="1049"/>
                </a:lnTo>
                <a:lnTo>
                  <a:pt x="66" y="1013"/>
                </a:lnTo>
                <a:lnTo>
                  <a:pt x="66" y="1013"/>
                </a:lnTo>
                <a:lnTo>
                  <a:pt x="73" y="1011"/>
                </a:lnTo>
                <a:lnTo>
                  <a:pt x="66" y="1013"/>
                </a:lnTo>
                <a:lnTo>
                  <a:pt x="66" y="1013"/>
                </a:lnTo>
                <a:lnTo>
                  <a:pt x="50" y="975"/>
                </a:lnTo>
                <a:lnTo>
                  <a:pt x="64" y="968"/>
                </a:lnTo>
                <a:lnTo>
                  <a:pt x="81" y="1007"/>
                </a:lnTo>
                <a:lnTo>
                  <a:pt x="66" y="1013"/>
                </a:lnTo>
                <a:lnTo>
                  <a:pt x="50" y="975"/>
                </a:lnTo>
                <a:lnTo>
                  <a:pt x="49" y="973"/>
                </a:lnTo>
                <a:lnTo>
                  <a:pt x="57" y="971"/>
                </a:lnTo>
                <a:lnTo>
                  <a:pt x="50" y="975"/>
                </a:lnTo>
                <a:lnTo>
                  <a:pt x="49" y="973"/>
                </a:lnTo>
                <a:lnTo>
                  <a:pt x="40" y="937"/>
                </a:lnTo>
                <a:lnTo>
                  <a:pt x="55" y="934"/>
                </a:lnTo>
                <a:lnTo>
                  <a:pt x="66" y="968"/>
                </a:lnTo>
                <a:lnTo>
                  <a:pt x="49" y="973"/>
                </a:lnTo>
                <a:lnTo>
                  <a:pt x="55" y="932"/>
                </a:lnTo>
                <a:lnTo>
                  <a:pt x="55" y="932"/>
                </a:lnTo>
                <a:lnTo>
                  <a:pt x="55" y="934"/>
                </a:lnTo>
                <a:lnTo>
                  <a:pt x="48" y="935"/>
                </a:lnTo>
                <a:lnTo>
                  <a:pt x="55" y="932"/>
                </a:lnTo>
                <a:lnTo>
                  <a:pt x="40" y="937"/>
                </a:lnTo>
                <a:lnTo>
                  <a:pt x="27" y="899"/>
                </a:lnTo>
                <a:lnTo>
                  <a:pt x="42" y="894"/>
                </a:lnTo>
                <a:lnTo>
                  <a:pt x="55" y="932"/>
                </a:lnTo>
                <a:lnTo>
                  <a:pt x="40" y="937"/>
                </a:lnTo>
                <a:lnTo>
                  <a:pt x="27" y="899"/>
                </a:lnTo>
                <a:lnTo>
                  <a:pt x="27" y="899"/>
                </a:lnTo>
                <a:lnTo>
                  <a:pt x="27" y="898"/>
                </a:lnTo>
                <a:lnTo>
                  <a:pt x="35" y="896"/>
                </a:lnTo>
                <a:lnTo>
                  <a:pt x="27" y="899"/>
                </a:lnTo>
                <a:lnTo>
                  <a:pt x="27" y="898"/>
                </a:lnTo>
                <a:lnTo>
                  <a:pt x="17" y="859"/>
                </a:lnTo>
                <a:lnTo>
                  <a:pt x="32" y="855"/>
                </a:lnTo>
                <a:lnTo>
                  <a:pt x="42" y="894"/>
                </a:lnTo>
                <a:lnTo>
                  <a:pt x="27" y="898"/>
                </a:lnTo>
                <a:lnTo>
                  <a:pt x="17" y="859"/>
                </a:lnTo>
                <a:lnTo>
                  <a:pt x="17" y="859"/>
                </a:lnTo>
                <a:lnTo>
                  <a:pt x="17" y="858"/>
                </a:lnTo>
                <a:lnTo>
                  <a:pt x="24" y="856"/>
                </a:lnTo>
                <a:lnTo>
                  <a:pt x="17" y="859"/>
                </a:lnTo>
                <a:lnTo>
                  <a:pt x="17" y="858"/>
                </a:lnTo>
                <a:lnTo>
                  <a:pt x="10" y="819"/>
                </a:lnTo>
                <a:lnTo>
                  <a:pt x="26" y="817"/>
                </a:lnTo>
                <a:lnTo>
                  <a:pt x="32" y="855"/>
                </a:lnTo>
                <a:lnTo>
                  <a:pt x="17" y="858"/>
                </a:lnTo>
                <a:lnTo>
                  <a:pt x="10" y="819"/>
                </a:lnTo>
                <a:lnTo>
                  <a:pt x="10" y="819"/>
                </a:lnTo>
                <a:lnTo>
                  <a:pt x="10" y="818"/>
                </a:lnTo>
                <a:lnTo>
                  <a:pt x="18" y="818"/>
                </a:lnTo>
                <a:lnTo>
                  <a:pt x="10" y="819"/>
                </a:lnTo>
                <a:lnTo>
                  <a:pt x="10" y="818"/>
                </a:lnTo>
                <a:lnTo>
                  <a:pt x="6" y="782"/>
                </a:lnTo>
                <a:lnTo>
                  <a:pt x="23" y="780"/>
                </a:lnTo>
                <a:lnTo>
                  <a:pt x="26" y="817"/>
                </a:lnTo>
                <a:lnTo>
                  <a:pt x="10" y="818"/>
                </a:lnTo>
                <a:lnTo>
                  <a:pt x="6" y="782"/>
                </a:lnTo>
                <a:lnTo>
                  <a:pt x="6" y="774"/>
                </a:lnTo>
                <a:lnTo>
                  <a:pt x="6" y="782"/>
                </a:lnTo>
                <a:lnTo>
                  <a:pt x="14" y="782"/>
                </a:lnTo>
                <a:lnTo>
                  <a:pt x="6" y="782"/>
                </a:lnTo>
                <a:lnTo>
                  <a:pt x="6" y="782"/>
                </a:lnTo>
                <a:lnTo>
                  <a:pt x="4" y="743"/>
                </a:lnTo>
                <a:lnTo>
                  <a:pt x="19" y="742"/>
                </a:lnTo>
                <a:lnTo>
                  <a:pt x="23" y="780"/>
                </a:lnTo>
                <a:lnTo>
                  <a:pt x="6" y="782"/>
                </a:lnTo>
                <a:lnTo>
                  <a:pt x="4" y="743"/>
                </a:lnTo>
                <a:lnTo>
                  <a:pt x="0" y="703"/>
                </a:lnTo>
                <a:lnTo>
                  <a:pt x="17" y="702"/>
                </a:lnTo>
                <a:lnTo>
                  <a:pt x="19" y="742"/>
                </a:lnTo>
                <a:lnTo>
                  <a:pt x="4" y="743"/>
                </a:lnTo>
                <a:lnTo>
                  <a:pt x="0" y="703"/>
                </a:lnTo>
                <a:lnTo>
                  <a:pt x="0" y="703"/>
                </a:lnTo>
                <a:lnTo>
                  <a:pt x="0" y="702"/>
                </a:lnTo>
                <a:lnTo>
                  <a:pt x="8" y="703"/>
                </a:lnTo>
                <a:lnTo>
                  <a:pt x="0" y="703"/>
                </a:lnTo>
                <a:lnTo>
                  <a:pt x="0" y="702"/>
                </a:lnTo>
                <a:lnTo>
                  <a:pt x="4" y="663"/>
                </a:lnTo>
                <a:lnTo>
                  <a:pt x="19" y="665"/>
                </a:lnTo>
                <a:lnTo>
                  <a:pt x="17" y="703"/>
                </a:lnTo>
                <a:lnTo>
                  <a:pt x="0" y="702"/>
                </a:lnTo>
                <a:lnTo>
                  <a:pt x="19" y="665"/>
                </a:lnTo>
                <a:lnTo>
                  <a:pt x="19" y="665"/>
                </a:lnTo>
                <a:lnTo>
                  <a:pt x="12" y="665"/>
                </a:lnTo>
                <a:lnTo>
                  <a:pt x="19" y="665"/>
                </a:lnTo>
                <a:lnTo>
                  <a:pt x="4" y="665"/>
                </a:lnTo>
                <a:lnTo>
                  <a:pt x="4" y="625"/>
                </a:lnTo>
                <a:lnTo>
                  <a:pt x="19" y="625"/>
                </a:lnTo>
                <a:lnTo>
                  <a:pt x="19" y="665"/>
                </a:lnTo>
                <a:lnTo>
                  <a:pt x="4" y="665"/>
                </a:lnTo>
                <a:lnTo>
                  <a:pt x="4" y="625"/>
                </a:lnTo>
                <a:lnTo>
                  <a:pt x="4" y="625"/>
                </a:lnTo>
                <a:lnTo>
                  <a:pt x="4" y="624"/>
                </a:lnTo>
                <a:lnTo>
                  <a:pt x="12" y="625"/>
                </a:lnTo>
                <a:lnTo>
                  <a:pt x="4" y="625"/>
                </a:lnTo>
                <a:lnTo>
                  <a:pt x="4" y="624"/>
                </a:lnTo>
                <a:lnTo>
                  <a:pt x="10" y="585"/>
                </a:lnTo>
                <a:lnTo>
                  <a:pt x="26" y="588"/>
                </a:lnTo>
                <a:lnTo>
                  <a:pt x="19" y="626"/>
                </a:lnTo>
                <a:lnTo>
                  <a:pt x="4" y="624"/>
                </a:lnTo>
                <a:lnTo>
                  <a:pt x="10" y="585"/>
                </a:lnTo>
                <a:lnTo>
                  <a:pt x="17" y="545"/>
                </a:lnTo>
                <a:lnTo>
                  <a:pt x="32" y="548"/>
                </a:lnTo>
                <a:lnTo>
                  <a:pt x="26" y="588"/>
                </a:lnTo>
                <a:lnTo>
                  <a:pt x="10" y="585"/>
                </a:lnTo>
                <a:lnTo>
                  <a:pt x="17" y="545"/>
                </a:lnTo>
                <a:lnTo>
                  <a:pt x="17" y="546"/>
                </a:lnTo>
                <a:lnTo>
                  <a:pt x="17" y="545"/>
                </a:lnTo>
                <a:lnTo>
                  <a:pt x="24" y="546"/>
                </a:lnTo>
                <a:lnTo>
                  <a:pt x="17" y="545"/>
                </a:lnTo>
                <a:lnTo>
                  <a:pt x="17" y="545"/>
                </a:lnTo>
                <a:lnTo>
                  <a:pt x="23" y="509"/>
                </a:lnTo>
                <a:lnTo>
                  <a:pt x="39" y="512"/>
                </a:lnTo>
                <a:lnTo>
                  <a:pt x="32" y="548"/>
                </a:lnTo>
                <a:lnTo>
                  <a:pt x="17" y="545"/>
                </a:lnTo>
                <a:lnTo>
                  <a:pt x="23" y="509"/>
                </a:lnTo>
                <a:lnTo>
                  <a:pt x="23" y="509"/>
                </a:lnTo>
                <a:lnTo>
                  <a:pt x="31" y="510"/>
                </a:lnTo>
                <a:lnTo>
                  <a:pt x="23" y="509"/>
                </a:lnTo>
                <a:lnTo>
                  <a:pt x="23" y="509"/>
                </a:lnTo>
                <a:lnTo>
                  <a:pt x="33" y="469"/>
                </a:lnTo>
                <a:lnTo>
                  <a:pt x="49" y="473"/>
                </a:lnTo>
                <a:lnTo>
                  <a:pt x="39" y="513"/>
                </a:lnTo>
                <a:lnTo>
                  <a:pt x="23" y="509"/>
                </a:lnTo>
                <a:lnTo>
                  <a:pt x="33" y="469"/>
                </a:lnTo>
                <a:lnTo>
                  <a:pt x="33" y="469"/>
                </a:lnTo>
                <a:lnTo>
                  <a:pt x="41" y="472"/>
                </a:lnTo>
                <a:lnTo>
                  <a:pt x="33" y="469"/>
                </a:lnTo>
                <a:lnTo>
                  <a:pt x="33" y="469"/>
                </a:lnTo>
                <a:lnTo>
                  <a:pt x="42" y="433"/>
                </a:lnTo>
                <a:lnTo>
                  <a:pt x="58" y="437"/>
                </a:lnTo>
                <a:lnTo>
                  <a:pt x="49" y="473"/>
                </a:lnTo>
                <a:lnTo>
                  <a:pt x="33" y="469"/>
                </a:lnTo>
                <a:lnTo>
                  <a:pt x="42" y="433"/>
                </a:lnTo>
                <a:lnTo>
                  <a:pt x="42" y="433"/>
                </a:lnTo>
                <a:lnTo>
                  <a:pt x="50" y="436"/>
                </a:lnTo>
                <a:lnTo>
                  <a:pt x="42" y="433"/>
                </a:lnTo>
                <a:lnTo>
                  <a:pt x="42" y="433"/>
                </a:lnTo>
                <a:lnTo>
                  <a:pt x="55" y="393"/>
                </a:lnTo>
                <a:lnTo>
                  <a:pt x="72" y="399"/>
                </a:lnTo>
                <a:lnTo>
                  <a:pt x="58" y="438"/>
                </a:lnTo>
                <a:lnTo>
                  <a:pt x="42" y="433"/>
                </a:lnTo>
                <a:lnTo>
                  <a:pt x="55" y="393"/>
                </a:lnTo>
                <a:lnTo>
                  <a:pt x="57" y="393"/>
                </a:lnTo>
                <a:lnTo>
                  <a:pt x="64" y="396"/>
                </a:lnTo>
                <a:lnTo>
                  <a:pt x="55" y="393"/>
                </a:lnTo>
                <a:lnTo>
                  <a:pt x="57" y="393"/>
                </a:lnTo>
                <a:lnTo>
                  <a:pt x="72" y="357"/>
                </a:lnTo>
                <a:lnTo>
                  <a:pt x="87" y="364"/>
                </a:lnTo>
                <a:lnTo>
                  <a:pt x="71" y="400"/>
                </a:lnTo>
                <a:lnTo>
                  <a:pt x="57" y="393"/>
                </a:lnTo>
                <a:lnTo>
                  <a:pt x="72" y="357"/>
                </a:lnTo>
                <a:lnTo>
                  <a:pt x="89" y="321"/>
                </a:lnTo>
                <a:lnTo>
                  <a:pt x="104" y="328"/>
                </a:lnTo>
                <a:lnTo>
                  <a:pt x="87" y="364"/>
                </a:lnTo>
                <a:lnTo>
                  <a:pt x="72" y="357"/>
                </a:lnTo>
                <a:lnTo>
                  <a:pt x="89" y="321"/>
                </a:lnTo>
                <a:lnTo>
                  <a:pt x="89" y="321"/>
                </a:lnTo>
                <a:lnTo>
                  <a:pt x="89" y="320"/>
                </a:lnTo>
                <a:lnTo>
                  <a:pt x="96" y="325"/>
                </a:lnTo>
                <a:lnTo>
                  <a:pt x="89" y="321"/>
                </a:lnTo>
                <a:lnTo>
                  <a:pt x="89" y="320"/>
                </a:lnTo>
                <a:lnTo>
                  <a:pt x="109" y="285"/>
                </a:lnTo>
                <a:lnTo>
                  <a:pt x="123" y="293"/>
                </a:lnTo>
                <a:lnTo>
                  <a:pt x="103" y="329"/>
                </a:lnTo>
                <a:lnTo>
                  <a:pt x="89" y="320"/>
                </a:lnTo>
                <a:lnTo>
                  <a:pt x="109" y="285"/>
                </a:lnTo>
                <a:lnTo>
                  <a:pt x="129" y="249"/>
                </a:lnTo>
                <a:lnTo>
                  <a:pt x="143" y="257"/>
                </a:lnTo>
                <a:lnTo>
                  <a:pt x="123" y="293"/>
                </a:lnTo>
                <a:lnTo>
                  <a:pt x="109" y="285"/>
                </a:lnTo>
                <a:lnTo>
                  <a:pt x="129" y="249"/>
                </a:lnTo>
                <a:lnTo>
                  <a:pt x="129" y="248"/>
                </a:lnTo>
                <a:lnTo>
                  <a:pt x="135" y="253"/>
                </a:lnTo>
                <a:lnTo>
                  <a:pt x="129" y="249"/>
                </a:lnTo>
                <a:lnTo>
                  <a:pt x="129" y="248"/>
                </a:lnTo>
                <a:lnTo>
                  <a:pt x="152" y="216"/>
                </a:lnTo>
                <a:lnTo>
                  <a:pt x="165" y="225"/>
                </a:lnTo>
                <a:lnTo>
                  <a:pt x="143" y="257"/>
                </a:lnTo>
                <a:lnTo>
                  <a:pt x="129" y="248"/>
                </a:lnTo>
                <a:lnTo>
                  <a:pt x="152" y="216"/>
                </a:lnTo>
                <a:lnTo>
                  <a:pt x="175" y="183"/>
                </a:lnTo>
                <a:lnTo>
                  <a:pt x="188" y="193"/>
                </a:lnTo>
                <a:lnTo>
                  <a:pt x="165" y="225"/>
                </a:lnTo>
                <a:lnTo>
                  <a:pt x="152" y="216"/>
                </a:lnTo>
                <a:lnTo>
                  <a:pt x="175" y="183"/>
                </a:lnTo>
                <a:lnTo>
                  <a:pt x="175" y="183"/>
                </a:lnTo>
                <a:lnTo>
                  <a:pt x="181" y="188"/>
                </a:lnTo>
                <a:lnTo>
                  <a:pt x="175" y="183"/>
                </a:lnTo>
                <a:lnTo>
                  <a:pt x="175" y="183"/>
                </a:lnTo>
                <a:lnTo>
                  <a:pt x="201" y="150"/>
                </a:lnTo>
                <a:lnTo>
                  <a:pt x="213" y="159"/>
                </a:lnTo>
                <a:lnTo>
                  <a:pt x="188" y="193"/>
                </a:lnTo>
                <a:lnTo>
                  <a:pt x="175" y="183"/>
                </a:lnTo>
                <a:lnTo>
                  <a:pt x="201" y="150"/>
                </a:lnTo>
                <a:lnTo>
                  <a:pt x="201" y="150"/>
                </a:lnTo>
                <a:lnTo>
                  <a:pt x="201" y="149"/>
                </a:lnTo>
                <a:lnTo>
                  <a:pt x="207" y="156"/>
                </a:lnTo>
                <a:lnTo>
                  <a:pt x="201" y="150"/>
                </a:lnTo>
                <a:lnTo>
                  <a:pt x="201" y="149"/>
                </a:lnTo>
                <a:lnTo>
                  <a:pt x="228" y="120"/>
                </a:lnTo>
                <a:lnTo>
                  <a:pt x="239" y="131"/>
                </a:lnTo>
                <a:lnTo>
                  <a:pt x="213" y="161"/>
                </a:lnTo>
                <a:lnTo>
                  <a:pt x="201" y="149"/>
                </a:lnTo>
                <a:lnTo>
                  <a:pt x="228" y="120"/>
                </a:lnTo>
                <a:lnTo>
                  <a:pt x="228" y="121"/>
                </a:lnTo>
                <a:lnTo>
                  <a:pt x="228" y="120"/>
                </a:lnTo>
                <a:lnTo>
                  <a:pt x="234" y="126"/>
                </a:lnTo>
                <a:lnTo>
                  <a:pt x="228" y="120"/>
                </a:lnTo>
                <a:lnTo>
                  <a:pt x="228" y="120"/>
                </a:lnTo>
                <a:lnTo>
                  <a:pt x="257" y="87"/>
                </a:lnTo>
                <a:lnTo>
                  <a:pt x="269" y="99"/>
                </a:lnTo>
                <a:lnTo>
                  <a:pt x="239" y="131"/>
                </a:lnTo>
                <a:lnTo>
                  <a:pt x="228" y="120"/>
                </a:lnTo>
                <a:lnTo>
                  <a:pt x="257" y="87"/>
                </a:lnTo>
                <a:lnTo>
                  <a:pt x="257" y="87"/>
                </a:lnTo>
                <a:lnTo>
                  <a:pt x="262" y="93"/>
                </a:lnTo>
                <a:lnTo>
                  <a:pt x="257" y="87"/>
                </a:lnTo>
                <a:lnTo>
                  <a:pt x="257" y="87"/>
                </a:lnTo>
                <a:lnTo>
                  <a:pt x="291" y="58"/>
                </a:lnTo>
                <a:lnTo>
                  <a:pt x="301" y="69"/>
                </a:lnTo>
                <a:lnTo>
                  <a:pt x="269" y="99"/>
                </a:lnTo>
                <a:lnTo>
                  <a:pt x="257" y="87"/>
                </a:lnTo>
                <a:lnTo>
                  <a:pt x="291" y="58"/>
                </a:lnTo>
                <a:lnTo>
                  <a:pt x="291" y="57"/>
                </a:lnTo>
                <a:lnTo>
                  <a:pt x="296" y="63"/>
                </a:lnTo>
                <a:lnTo>
                  <a:pt x="291" y="58"/>
                </a:lnTo>
                <a:lnTo>
                  <a:pt x="291" y="57"/>
                </a:lnTo>
                <a:lnTo>
                  <a:pt x="323" y="31"/>
                </a:lnTo>
                <a:lnTo>
                  <a:pt x="333" y="44"/>
                </a:lnTo>
                <a:lnTo>
                  <a:pt x="301" y="69"/>
                </a:lnTo>
                <a:lnTo>
                  <a:pt x="291" y="57"/>
                </a:lnTo>
                <a:lnTo>
                  <a:pt x="323" y="31"/>
                </a:lnTo>
                <a:lnTo>
                  <a:pt x="356" y="5"/>
                </a:lnTo>
                <a:lnTo>
                  <a:pt x="365" y="18"/>
                </a:lnTo>
                <a:lnTo>
                  <a:pt x="333" y="44"/>
                </a:lnTo>
                <a:lnTo>
                  <a:pt x="323" y="31"/>
                </a:lnTo>
                <a:lnTo>
                  <a:pt x="356" y="5"/>
                </a:lnTo>
                <a:lnTo>
                  <a:pt x="363" y="0"/>
                </a:lnTo>
                <a:lnTo>
                  <a:pt x="366" y="6"/>
                </a:lnTo>
                <a:lnTo>
                  <a:pt x="361" y="11"/>
                </a:lnTo>
                <a:lnTo>
                  <a:pt x="356" y="5"/>
                </a:lnTo>
                <a:lnTo>
                  <a:pt x="366" y="6"/>
                </a:lnTo>
                <a:lnTo>
                  <a:pt x="631" y="339"/>
                </a:lnTo>
                <a:lnTo>
                  <a:pt x="618" y="350"/>
                </a:lnTo>
                <a:lnTo>
                  <a:pt x="355" y="17"/>
                </a:lnTo>
                <a:lnTo>
                  <a:pt x="366" y="6"/>
                </a:lnTo>
                <a:lnTo>
                  <a:pt x="631" y="339"/>
                </a:lnTo>
                <a:lnTo>
                  <a:pt x="636" y="345"/>
                </a:lnTo>
                <a:lnTo>
                  <a:pt x="631" y="350"/>
                </a:lnTo>
                <a:lnTo>
                  <a:pt x="625" y="345"/>
                </a:lnTo>
                <a:lnTo>
                  <a:pt x="631" y="339"/>
                </a:lnTo>
                <a:lnTo>
                  <a:pt x="631" y="350"/>
                </a:lnTo>
                <a:lnTo>
                  <a:pt x="617" y="363"/>
                </a:lnTo>
                <a:lnTo>
                  <a:pt x="607" y="351"/>
                </a:lnTo>
                <a:lnTo>
                  <a:pt x="620" y="338"/>
                </a:lnTo>
                <a:lnTo>
                  <a:pt x="631" y="350"/>
                </a:lnTo>
                <a:lnTo>
                  <a:pt x="605" y="352"/>
                </a:lnTo>
                <a:lnTo>
                  <a:pt x="605" y="352"/>
                </a:lnTo>
                <a:lnTo>
                  <a:pt x="607" y="351"/>
                </a:lnTo>
                <a:lnTo>
                  <a:pt x="612" y="357"/>
                </a:lnTo>
                <a:lnTo>
                  <a:pt x="605" y="352"/>
                </a:lnTo>
                <a:lnTo>
                  <a:pt x="618" y="363"/>
                </a:lnTo>
                <a:lnTo>
                  <a:pt x="605" y="379"/>
                </a:lnTo>
                <a:lnTo>
                  <a:pt x="593" y="369"/>
                </a:lnTo>
                <a:lnTo>
                  <a:pt x="605" y="352"/>
                </a:lnTo>
                <a:lnTo>
                  <a:pt x="618" y="363"/>
                </a:lnTo>
                <a:lnTo>
                  <a:pt x="591" y="369"/>
                </a:lnTo>
                <a:lnTo>
                  <a:pt x="593" y="369"/>
                </a:lnTo>
                <a:lnTo>
                  <a:pt x="599" y="374"/>
                </a:lnTo>
                <a:lnTo>
                  <a:pt x="591" y="369"/>
                </a:lnTo>
                <a:lnTo>
                  <a:pt x="605" y="378"/>
                </a:lnTo>
                <a:lnTo>
                  <a:pt x="596" y="395"/>
                </a:lnTo>
                <a:lnTo>
                  <a:pt x="582" y="386"/>
                </a:lnTo>
                <a:lnTo>
                  <a:pt x="591" y="369"/>
                </a:lnTo>
                <a:lnTo>
                  <a:pt x="605" y="378"/>
                </a:lnTo>
                <a:lnTo>
                  <a:pt x="596" y="395"/>
                </a:lnTo>
                <a:lnTo>
                  <a:pt x="595" y="395"/>
                </a:lnTo>
                <a:lnTo>
                  <a:pt x="589" y="390"/>
                </a:lnTo>
                <a:lnTo>
                  <a:pt x="596" y="395"/>
                </a:lnTo>
                <a:lnTo>
                  <a:pt x="595" y="395"/>
                </a:lnTo>
                <a:lnTo>
                  <a:pt x="582" y="411"/>
                </a:lnTo>
                <a:lnTo>
                  <a:pt x="569" y="401"/>
                </a:lnTo>
                <a:lnTo>
                  <a:pt x="582" y="384"/>
                </a:lnTo>
                <a:lnTo>
                  <a:pt x="595" y="395"/>
                </a:lnTo>
                <a:lnTo>
                  <a:pt x="569" y="402"/>
                </a:lnTo>
                <a:lnTo>
                  <a:pt x="569" y="401"/>
                </a:lnTo>
                <a:lnTo>
                  <a:pt x="576" y="406"/>
                </a:lnTo>
                <a:lnTo>
                  <a:pt x="569" y="402"/>
                </a:lnTo>
                <a:lnTo>
                  <a:pt x="582" y="410"/>
                </a:lnTo>
                <a:lnTo>
                  <a:pt x="573" y="427"/>
                </a:lnTo>
                <a:lnTo>
                  <a:pt x="559" y="418"/>
                </a:lnTo>
                <a:lnTo>
                  <a:pt x="569" y="402"/>
                </a:lnTo>
                <a:lnTo>
                  <a:pt x="582" y="410"/>
                </a:lnTo>
                <a:lnTo>
                  <a:pt x="573" y="427"/>
                </a:lnTo>
                <a:lnTo>
                  <a:pt x="563" y="444"/>
                </a:lnTo>
                <a:lnTo>
                  <a:pt x="549" y="435"/>
                </a:lnTo>
                <a:lnTo>
                  <a:pt x="559" y="418"/>
                </a:lnTo>
                <a:lnTo>
                  <a:pt x="573" y="427"/>
                </a:lnTo>
                <a:lnTo>
                  <a:pt x="563" y="444"/>
                </a:lnTo>
                <a:lnTo>
                  <a:pt x="554" y="459"/>
                </a:lnTo>
                <a:lnTo>
                  <a:pt x="540" y="451"/>
                </a:lnTo>
                <a:lnTo>
                  <a:pt x="549" y="435"/>
                </a:lnTo>
                <a:lnTo>
                  <a:pt x="563" y="444"/>
                </a:lnTo>
                <a:lnTo>
                  <a:pt x="539" y="453"/>
                </a:lnTo>
                <a:lnTo>
                  <a:pt x="540" y="451"/>
                </a:lnTo>
                <a:lnTo>
                  <a:pt x="546" y="455"/>
                </a:lnTo>
                <a:lnTo>
                  <a:pt x="539" y="453"/>
                </a:lnTo>
                <a:lnTo>
                  <a:pt x="554" y="458"/>
                </a:lnTo>
                <a:lnTo>
                  <a:pt x="548" y="474"/>
                </a:lnTo>
                <a:lnTo>
                  <a:pt x="532" y="468"/>
                </a:lnTo>
                <a:lnTo>
                  <a:pt x="539" y="453"/>
                </a:lnTo>
                <a:lnTo>
                  <a:pt x="554" y="458"/>
                </a:lnTo>
                <a:lnTo>
                  <a:pt x="548" y="474"/>
                </a:lnTo>
                <a:lnTo>
                  <a:pt x="548" y="476"/>
                </a:lnTo>
                <a:lnTo>
                  <a:pt x="540" y="472"/>
                </a:lnTo>
                <a:lnTo>
                  <a:pt x="548" y="474"/>
                </a:lnTo>
                <a:lnTo>
                  <a:pt x="548" y="476"/>
                </a:lnTo>
                <a:lnTo>
                  <a:pt x="537" y="492"/>
                </a:lnTo>
                <a:lnTo>
                  <a:pt x="523" y="483"/>
                </a:lnTo>
                <a:lnTo>
                  <a:pt x="533" y="467"/>
                </a:lnTo>
                <a:lnTo>
                  <a:pt x="548" y="476"/>
                </a:lnTo>
                <a:lnTo>
                  <a:pt x="523" y="485"/>
                </a:lnTo>
                <a:lnTo>
                  <a:pt x="523" y="485"/>
                </a:lnTo>
                <a:lnTo>
                  <a:pt x="523" y="483"/>
                </a:lnTo>
                <a:lnTo>
                  <a:pt x="531" y="487"/>
                </a:lnTo>
                <a:lnTo>
                  <a:pt x="523" y="485"/>
                </a:lnTo>
                <a:lnTo>
                  <a:pt x="539" y="490"/>
                </a:lnTo>
                <a:lnTo>
                  <a:pt x="531" y="510"/>
                </a:lnTo>
                <a:lnTo>
                  <a:pt x="515" y="505"/>
                </a:lnTo>
                <a:lnTo>
                  <a:pt x="523" y="485"/>
                </a:lnTo>
                <a:lnTo>
                  <a:pt x="539" y="490"/>
                </a:lnTo>
                <a:lnTo>
                  <a:pt x="531" y="510"/>
                </a:lnTo>
                <a:lnTo>
                  <a:pt x="531" y="510"/>
                </a:lnTo>
                <a:lnTo>
                  <a:pt x="523" y="508"/>
                </a:lnTo>
                <a:lnTo>
                  <a:pt x="531" y="510"/>
                </a:lnTo>
                <a:lnTo>
                  <a:pt x="531" y="510"/>
                </a:lnTo>
                <a:lnTo>
                  <a:pt x="524" y="527"/>
                </a:lnTo>
                <a:lnTo>
                  <a:pt x="510" y="521"/>
                </a:lnTo>
                <a:lnTo>
                  <a:pt x="517" y="504"/>
                </a:lnTo>
                <a:lnTo>
                  <a:pt x="531" y="510"/>
                </a:lnTo>
                <a:lnTo>
                  <a:pt x="524" y="527"/>
                </a:lnTo>
                <a:lnTo>
                  <a:pt x="518" y="543"/>
                </a:lnTo>
                <a:lnTo>
                  <a:pt x="503" y="537"/>
                </a:lnTo>
                <a:lnTo>
                  <a:pt x="510" y="521"/>
                </a:lnTo>
                <a:lnTo>
                  <a:pt x="524" y="527"/>
                </a:lnTo>
                <a:lnTo>
                  <a:pt x="503" y="537"/>
                </a:lnTo>
                <a:lnTo>
                  <a:pt x="503" y="537"/>
                </a:lnTo>
                <a:lnTo>
                  <a:pt x="510" y="540"/>
                </a:lnTo>
                <a:lnTo>
                  <a:pt x="503" y="537"/>
                </a:lnTo>
                <a:lnTo>
                  <a:pt x="518" y="543"/>
                </a:lnTo>
                <a:lnTo>
                  <a:pt x="512" y="562"/>
                </a:lnTo>
                <a:lnTo>
                  <a:pt x="496" y="557"/>
                </a:lnTo>
                <a:lnTo>
                  <a:pt x="503" y="537"/>
                </a:lnTo>
                <a:lnTo>
                  <a:pt x="518" y="543"/>
                </a:lnTo>
                <a:lnTo>
                  <a:pt x="496" y="558"/>
                </a:lnTo>
                <a:lnTo>
                  <a:pt x="496" y="558"/>
                </a:lnTo>
                <a:lnTo>
                  <a:pt x="496" y="557"/>
                </a:lnTo>
                <a:lnTo>
                  <a:pt x="504" y="559"/>
                </a:lnTo>
                <a:lnTo>
                  <a:pt x="496" y="558"/>
                </a:lnTo>
                <a:lnTo>
                  <a:pt x="512" y="562"/>
                </a:lnTo>
                <a:lnTo>
                  <a:pt x="509" y="577"/>
                </a:lnTo>
                <a:lnTo>
                  <a:pt x="492" y="575"/>
                </a:lnTo>
                <a:lnTo>
                  <a:pt x="496" y="558"/>
                </a:lnTo>
                <a:lnTo>
                  <a:pt x="512" y="562"/>
                </a:lnTo>
                <a:lnTo>
                  <a:pt x="492" y="575"/>
                </a:lnTo>
                <a:lnTo>
                  <a:pt x="494" y="573"/>
                </a:lnTo>
                <a:lnTo>
                  <a:pt x="492" y="575"/>
                </a:lnTo>
                <a:lnTo>
                  <a:pt x="501" y="576"/>
                </a:lnTo>
                <a:lnTo>
                  <a:pt x="492" y="575"/>
                </a:lnTo>
                <a:lnTo>
                  <a:pt x="509" y="577"/>
                </a:lnTo>
                <a:lnTo>
                  <a:pt x="505" y="597"/>
                </a:lnTo>
                <a:lnTo>
                  <a:pt x="490" y="594"/>
                </a:lnTo>
                <a:lnTo>
                  <a:pt x="492" y="575"/>
                </a:lnTo>
                <a:lnTo>
                  <a:pt x="509" y="577"/>
                </a:lnTo>
                <a:lnTo>
                  <a:pt x="505" y="597"/>
                </a:lnTo>
                <a:lnTo>
                  <a:pt x="505" y="598"/>
                </a:lnTo>
                <a:lnTo>
                  <a:pt x="505" y="599"/>
                </a:lnTo>
                <a:lnTo>
                  <a:pt x="497" y="595"/>
                </a:lnTo>
                <a:lnTo>
                  <a:pt x="505" y="597"/>
                </a:lnTo>
                <a:lnTo>
                  <a:pt x="505" y="599"/>
                </a:lnTo>
                <a:lnTo>
                  <a:pt x="499" y="615"/>
                </a:lnTo>
                <a:lnTo>
                  <a:pt x="483" y="609"/>
                </a:lnTo>
                <a:lnTo>
                  <a:pt x="490" y="593"/>
                </a:lnTo>
                <a:lnTo>
                  <a:pt x="505" y="599"/>
                </a:lnTo>
                <a:lnTo>
                  <a:pt x="483" y="612"/>
                </a:lnTo>
                <a:lnTo>
                  <a:pt x="483" y="611"/>
                </a:lnTo>
                <a:lnTo>
                  <a:pt x="483" y="609"/>
                </a:lnTo>
                <a:lnTo>
                  <a:pt x="491" y="612"/>
                </a:lnTo>
                <a:lnTo>
                  <a:pt x="483" y="612"/>
                </a:lnTo>
                <a:lnTo>
                  <a:pt x="499" y="612"/>
                </a:lnTo>
                <a:lnTo>
                  <a:pt x="499" y="631"/>
                </a:lnTo>
                <a:lnTo>
                  <a:pt x="483" y="631"/>
                </a:lnTo>
                <a:lnTo>
                  <a:pt x="483" y="612"/>
                </a:lnTo>
                <a:lnTo>
                  <a:pt x="499" y="612"/>
                </a:lnTo>
                <a:lnTo>
                  <a:pt x="499" y="631"/>
                </a:lnTo>
                <a:lnTo>
                  <a:pt x="499" y="633"/>
                </a:lnTo>
                <a:lnTo>
                  <a:pt x="491" y="631"/>
                </a:lnTo>
                <a:lnTo>
                  <a:pt x="499" y="631"/>
                </a:lnTo>
                <a:lnTo>
                  <a:pt x="499" y="633"/>
                </a:lnTo>
                <a:lnTo>
                  <a:pt x="496" y="649"/>
                </a:lnTo>
                <a:lnTo>
                  <a:pt x="479" y="647"/>
                </a:lnTo>
                <a:lnTo>
                  <a:pt x="483" y="630"/>
                </a:lnTo>
                <a:lnTo>
                  <a:pt x="499" y="633"/>
                </a:lnTo>
                <a:lnTo>
                  <a:pt x="479" y="647"/>
                </a:lnTo>
                <a:lnTo>
                  <a:pt x="479" y="645"/>
                </a:lnTo>
                <a:lnTo>
                  <a:pt x="479" y="647"/>
                </a:lnTo>
                <a:lnTo>
                  <a:pt x="488" y="648"/>
                </a:lnTo>
                <a:lnTo>
                  <a:pt x="479" y="647"/>
                </a:lnTo>
                <a:lnTo>
                  <a:pt x="496" y="649"/>
                </a:lnTo>
                <a:lnTo>
                  <a:pt x="492" y="669"/>
                </a:lnTo>
                <a:lnTo>
                  <a:pt x="477" y="666"/>
                </a:lnTo>
                <a:lnTo>
                  <a:pt x="479" y="647"/>
                </a:lnTo>
                <a:lnTo>
                  <a:pt x="496" y="649"/>
                </a:lnTo>
                <a:lnTo>
                  <a:pt x="477" y="667"/>
                </a:lnTo>
                <a:lnTo>
                  <a:pt x="477" y="667"/>
                </a:lnTo>
                <a:lnTo>
                  <a:pt x="477" y="666"/>
                </a:lnTo>
                <a:lnTo>
                  <a:pt x="485" y="667"/>
                </a:lnTo>
                <a:lnTo>
                  <a:pt x="477" y="667"/>
                </a:lnTo>
                <a:lnTo>
                  <a:pt x="492" y="667"/>
                </a:lnTo>
                <a:lnTo>
                  <a:pt x="492" y="687"/>
                </a:lnTo>
                <a:lnTo>
                  <a:pt x="477" y="687"/>
                </a:lnTo>
                <a:lnTo>
                  <a:pt x="477" y="667"/>
                </a:lnTo>
                <a:lnTo>
                  <a:pt x="492" y="667"/>
                </a:lnTo>
                <a:lnTo>
                  <a:pt x="492" y="687"/>
                </a:lnTo>
                <a:lnTo>
                  <a:pt x="492" y="703"/>
                </a:lnTo>
                <a:lnTo>
                  <a:pt x="477" y="703"/>
                </a:lnTo>
                <a:lnTo>
                  <a:pt x="477" y="687"/>
                </a:lnTo>
                <a:lnTo>
                  <a:pt x="492" y="687"/>
                </a:lnTo>
                <a:lnTo>
                  <a:pt x="492" y="703"/>
                </a:lnTo>
                <a:lnTo>
                  <a:pt x="492" y="723"/>
                </a:lnTo>
                <a:lnTo>
                  <a:pt x="477" y="723"/>
                </a:lnTo>
                <a:lnTo>
                  <a:pt x="477" y="703"/>
                </a:lnTo>
                <a:lnTo>
                  <a:pt x="492" y="703"/>
                </a:lnTo>
                <a:lnTo>
                  <a:pt x="492" y="723"/>
                </a:lnTo>
                <a:lnTo>
                  <a:pt x="492" y="742"/>
                </a:lnTo>
                <a:lnTo>
                  <a:pt x="477" y="742"/>
                </a:lnTo>
                <a:lnTo>
                  <a:pt x="477" y="723"/>
                </a:lnTo>
                <a:lnTo>
                  <a:pt x="492" y="723"/>
                </a:lnTo>
                <a:lnTo>
                  <a:pt x="477" y="744"/>
                </a:lnTo>
                <a:lnTo>
                  <a:pt x="477" y="743"/>
                </a:lnTo>
                <a:lnTo>
                  <a:pt x="477" y="742"/>
                </a:lnTo>
                <a:lnTo>
                  <a:pt x="485" y="742"/>
                </a:lnTo>
                <a:lnTo>
                  <a:pt x="477" y="744"/>
                </a:lnTo>
                <a:lnTo>
                  <a:pt x="492" y="741"/>
                </a:lnTo>
                <a:lnTo>
                  <a:pt x="496" y="757"/>
                </a:lnTo>
                <a:lnTo>
                  <a:pt x="479" y="760"/>
                </a:lnTo>
                <a:lnTo>
                  <a:pt x="477" y="744"/>
                </a:lnTo>
                <a:lnTo>
                  <a:pt x="492" y="741"/>
                </a:lnTo>
                <a:lnTo>
                  <a:pt x="496" y="757"/>
                </a:lnTo>
                <a:lnTo>
                  <a:pt x="496" y="759"/>
                </a:lnTo>
                <a:lnTo>
                  <a:pt x="488" y="759"/>
                </a:lnTo>
                <a:lnTo>
                  <a:pt x="496" y="757"/>
                </a:lnTo>
                <a:lnTo>
                  <a:pt x="496" y="759"/>
                </a:lnTo>
                <a:lnTo>
                  <a:pt x="496" y="778"/>
                </a:lnTo>
                <a:lnTo>
                  <a:pt x="479" y="778"/>
                </a:lnTo>
                <a:lnTo>
                  <a:pt x="479" y="759"/>
                </a:lnTo>
                <a:lnTo>
                  <a:pt x="496" y="759"/>
                </a:lnTo>
                <a:lnTo>
                  <a:pt x="479" y="779"/>
                </a:lnTo>
                <a:lnTo>
                  <a:pt x="479" y="779"/>
                </a:lnTo>
                <a:lnTo>
                  <a:pt x="479" y="778"/>
                </a:lnTo>
                <a:lnTo>
                  <a:pt x="488" y="778"/>
                </a:lnTo>
                <a:lnTo>
                  <a:pt x="479" y="779"/>
                </a:lnTo>
                <a:lnTo>
                  <a:pt x="496" y="777"/>
                </a:lnTo>
                <a:lnTo>
                  <a:pt x="499" y="797"/>
                </a:lnTo>
                <a:lnTo>
                  <a:pt x="483" y="800"/>
                </a:lnTo>
                <a:lnTo>
                  <a:pt x="479" y="779"/>
                </a:lnTo>
                <a:lnTo>
                  <a:pt x="496" y="777"/>
                </a:lnTo>
                <a:lnTo>
                  <a:pt x="483" y="800"/>
                </a:lnTo>
                <a:lnTo>
                  <a:pt x="483" y="800"/>
                </a:lnTo>
                <a:lnTo>
                  <a:pt x="491" y="798"/>
                </a:lnTo>
                <a:lnTo>
                  <a:pt x="483" y="800"/>
                </a:lnTo>
                <a:lnTo>
                  <a:pt x="499" y="796"/>
                </a:lnTo>
                <a:lnTo>
                  <a:pt x="503" y="813"/>
                </a:lnTo>
                <a:lnTo>
                  <a:pt x="486" y="817"/>
                </a:lnTo>
                <a:lnTo>
                  <a:pt x="483" y="800"/>
                </a:lnTo>
                <a:lnTo>
                  <a:pt x="499" y="796"/>
                </a:lnTo>
                <a:lnTo>
                  <a:pt x="503" y="813"/>
                </a:lnTo>
                <a:lnTo>
                  <a:pt x="503" y="813"/>
                </a:lnTo>
                <a:lnTo>
                  <a:pt x="495" y="814"/>
                </a:lnTo>
                <a:lnTo>
                  <a:pt x="503" y="813"/>
                </a:lnTo>
                <a:lnTo>
                  <a:pt x="503" y="813"/>
                </a:lnTo>
                <a:lnTo>
                  <a:pt x="505" y="832"/>
                </a:lnTo>
                <a:lnTo>
                  <a:pt x="490" y="836"/>
                </a:lnTo>
                <a:lnTo>
                  <a:pt x="486" y="815"/>
                </a:lnTo>
                <a:lnTo>
                  <a:pt x="503" y="813"/>
                </a:lnTo>
                <a:lnTo>
                  <a:pt x="490" y="837"/>
                </a:lnTo>
                <a:lnTo>
                  <a:pt x="490" y="836"/>
                </a:lnTo>
                <a:lnTo>
                  <a:pt x="497" y="835"/>
                </a:lnTo>
                <a:lnTo>
                  <a:pt x="490" y="837"/>
                </a:lnTo>
                <a:lnTo>
                  <a:pt x="505" y="831"/>
                </a:lnTo>
                <a:lnTo>
                  <a:pt x="512" y="847"/>
                </a:lnTo>
                <a:lnTo>
                  <a:pt x="496" y="854"/>
                </a:lnTo>
                <a:lnTo>
                  <a:pt x="490" y="837"/>
                </a:lnTo>
                <a:lnTo>
                  <a:pt x="505" y="831"/>
                </a:lnTo>
                <a:lnTo>
                  <a:pt x="512" y="847"/>
                </a:lnTo>
                <a:lnTo>
                  <a:pt x="512" y="849"/>
                </a:lnTo>
                <a:lnTo>
                  <a:pt x="504" y="850"/>
                </a:lnTo>
                <a:lnTo>
                  <a:pt x="512" y="847"/>
                </a:lnTo>
                <a:lnTo>
                  <a:pt x="512" y="849"/>
                </a:lnTo>
                <a:lnTo>
                  <a:pt x="515" y="868"/>
                </a:lnTo>
                <a:lnTo>
                  <a:pt x="500" y="871"/>
                </a:lnTo>
                <a:lnTo>
                  <a:pt x="496" y="851"/>
                </a:lnTo>
                <a:lnTo>
                  <a:pt x="512" y="849"/>
                </a:lnTo>
                <a:lnTo>
                  <a:pt x="500" y="873"/>
                </a:lnTo>
                <a:lnTo>
                  <a:pt x="500" y="872"/>
                </a:lnTo>
                <a:lnTo>
                  <a:pt x="500" y="871"/>
                </a:lnTo>
                <a:lnTo>
                  <a:pt x="508" y="869"/>
                </a:lnTo>
                <a:lnTo>
                  <a:pt x="500" y="873"/>
                </a:lnTo>
                <a:lnTo>
                  <a:pt x="515" y="867"/>
                </a:lnTo>
                <a:lnTo>
                  <a:pt x="522" y="883"/>
                </a:lnTo>
                <a:lnTo>
                  <a:pt x="506" y="889"/>
                </a:lnTo>
                <a:lnTo>
                  <a:pt x="500" y="873"/>
                </a:lnTo>
                <a:lnTo>
                  <a:pt x="515" y="867"/>
                </a:lnTo>
                <a:lnTo>
                  <a:pt x="522" y="883"/>
                </a:lnTo>
                <a:lnTo>
                  <a:pt x="522" y="883"/>
                </a:lnTo>
                <a:lnTo>
                  <a:pt x="514" y="886"/>
                </a:lnTo>
                <a:lnTo>
                  <a:pt x="522" y="883"/>
                </a:lnTo>
                <a:lnTo>
                  <a:pt x="522" y="883"/>
                </a:lnTo>
                <a:lnTo>
                  <a:pt x="528" y="903"/>
                </a:lnTo>
                <a:lnTo>
                  <a:pt x="513" y="908"/>
                </a:lnTo>
                <a:lnTo>
                  <a:pt x="506" y="889"/>
                </a:lnTo>
                <a:lnTo>
                  <a:pt x="522" y="883"/>
                </a:lnTo>
                <a:lnTo>
                  <a:pt x="528" y="903"/>
                </a:lnTo>
                <a:lnTo>
                  <a:pt x="530" y="909"/>
                </a:lnTo>
                <a:lnTo>
                  <a:pt x="524" y="913"/>
                </a:lnTo>
                <a:lnTo>
                  <a:pt x="521" y="905"/>
                </a:lnTo>
                <a:lnTo>
                  <a:pt x="528" y="903"/>
                </a:lnTo>
                <a:lnTo>
                  <a:pt x="524" y="913"/>
                </a:lnTo>
                <a:lnTo>
                  <a:pt x="157" y="1161"/>
                </a:lnTo>
                <a:lnTo>
                  <a:pt x="148" y="1147"/>
                </a:lnTo>
                <a:lnTo>
                  <a:pt x="515" y="899"/>
                </a:lnTo>
                <a:lnTo>
                  <a:pt x="524" y="91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9"/>
          <p:cNvSpPr/>
          <p:nvPr/>
        </p:nvSpPr>
        <p:spPr>
          <a:xfrm>
            <a:off x="928080" y="3234960"/>
            <a:ext cx="196560" cy="159840"/>
          </a:xfrm>
          <a:custGeom>
            <a:avLst/>
            <a:gdLst/>
            <a:ahLst/>
            <a:cxnLst/>
            <a:rect l="0" t="0" r="r" b="b"/>
            <a:pathLst>
              <a:path w="497" h="380">
                <a:moveTo>
                  <a:pt x="496" y="59"/>
                </a:moveTo>
                <a:lnTo>
                  <a:pt x="446" y="0"/>
                </a:lnTo>
                <a:lnTo>
                  <a:pt x="0" y="320"/>
                </a:lnTo>
                <a:lnTo>
                  <a:pt x="49" y="379"/>
                </a:lnTo>
                <a:lnTo>
                  <a:pt x="496" y="59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0"/>
          <p:cNvSpPr/>
          <p:nvPr/>
        </p:nvSpPr>
        <p:spPr>
          <a:xfrm>
            <a:off x="1105560" y="3163320"/>
            <a:ext cx="496440" cy="150480"/>
          </a:xfrm>
          <a:custGeom>
            <a:avLst/>
            <a:gdLst/>
            <a:ahLst/>
            <a:cxnLst/>
            <a:rect l="0" t="0" r="r" b="b"/>
            <a:pathLst>
              <a:path w="1245" h="357">
                <a:moveTo>
                  <a:pt x="1244" y="314"/>
                </a:moveTo>
                <a:lnTo>
                  <a:pt x="1215" y="282"/>
                </a:lnTo>
                <a:lnTo>
                  <a:pt x="1185" y="248"/>
                </a:lnTo>
                <a:lnTo>
                  <a:pt x="1153" y="220"/>
                </a:lnTo>
                <a:lnTo>
                  <a:pt x="1120" y="193"/>
                </a:lnTo>
                <a:lnTo>
                  <a:pt x="1088" y="167"/>
                </a:lnTo>
                <a:lnTo>
                  <a:pt x="1052" y="144"/>
                </a:lnTo>
                <a:lnTo>
                  <a:pt x="1016" y="121"/>
                </a:lnTo>
                <a:lnTo>
                  <a:pt x="977" y="102"/>
                </a:lnTo>
                <a:lnTo>
                  <a:pt x="941" y="82"/>
                </a:lnTo>
                <a:lnTo>
                  <a:pt x="901" y="66"/>
                </a:lnTo>
                <a:lnTo>
                  <a:pt x="863" y="53"/>
                </a:lnTo>
                <a:lnTo>
                  <a:pt x="820" y="40"/>
                </a:lnTo>
                <a:lnTo>
                  <a:pt x="778" y="27"/>
                </a:lnTo>
                <a:lnTo>
                  <a:pt x="738" y="17"/>
                </a:lnTo>
                <a:lnTo>
                  <a:pt x="695" y="10"/>
                </a:lnTo>
                <a:lnTo>
                  <a:pt x="653" y="4"/>
                </a:lnTo>
                <a:lnTo>
                  <a:pt x="611" y="0"/>
                </a:lnTo>
                <a:lnTo>
                  <a:pt x="568" y="0"/>
                </a:lnTo>
                <a:lnTo>
                  <a:pt x="526" y="0"/>
                </a:lnTo>
                <a:lnTo>
                  <a:pt x="483" y="0"/>
                </a:lnTo>
                <a:lnTo>
                  <a:pt x="441" y="4"/>
                </a:lnTo>
                <a:lnTo>
                  <a:pt x="398" y="10"/>
                </a:lnTo>
                <a:lnTo>
                  <a:pt x="356" y="17"/>
                </a:lnTo>
                <a:lnTo>
                  <a:pt x="314" y="27"/>
                </a:lnTo>
                <a:lnTo>
                  <a:pt x="271" y="36"/>
                </a:lnTo>
                <a:lnTo>
                  <a:pt x="233" y="53"/>
                </a:lnTo>
                <a:lnTo>
                  <a:pt x="190" y="66"/>
                </a:lnTo>
                <a:lnTo>
                  <a:pt x="150" y="82"/>
                </a:lnTo>
                <a:lnTo>
                  <a:pt x="112" y="102"/>
                </a:lnTo>
                <a:lnTo>
                  <a:pt x="72" y="125"/>
                </a:lnTo>
                <a:lnTo>
                  <a:pt x="36" y="148"/>
                </a:lnTo>
                <a:lnTo>
                  <a:pt x="0" y="170"/>
                </a:lnTo>
                <a:lnTo>
                  <a:pt x="50" y="229"/>
                </a:lnTo>
                <a:lnTo>
                  <a:pt x="82" y="206"/>
                </a:lnTo>
                <a:lnTo>
                  <a:pt x="114" y="184"/>
                </a:lnTo>
                <a:lnTo>
                  <a:pt x="150" y="163"/>
                </a:lnTo>
                <a:lnTo>
                  <a:pt x="186" y="148"/>
                </a:lnTo>
                <a:lnTo>
                  <a:pt x="222" y="131"/>
                </a:lnTo>
                <a:lnTo>
                  <a:pt x="258" y="118"/>
                </a:lnTo>
                <a:lnTo>
                  <a:pt x="297" y="108"/>
                </a:lnTo>
                <a:lnTo>
                  <a:pt x="333" y="95"/>
                </a:lnTo>
                <a:lnTo>
                  <a:pt x="373" y="89"/>
                </a:lnTo>
                <a:lnTo>
                  <a:pt x="411" y="82"/>
                </a:lnTo>
                <a:lnTo>
                  <a:pt x="451" y="76"/>
                </a:lnTo>
                <a:lnTo>
                  <a:pt x="490" y="72"/>
                </a:lnTo>
                <a:lnTo>
                  <a:pt x="530" y="72"/>
                </a:lnTo>
                <a:lnTo>
                  <a:pt x="568" y="72"/>
                </a:lnTo>
                <a:lnTo>
                  <a:pt x="608" y="72"/>
                </a:lnTo>
                <a:lnTo>
                  <a:pt x="644" y="76"/>
                </a:lnTo>
                <a:lnTo>
                  <a:pt x="683" y="82"/>
                </a:lnTo>
                <a:lnTo>
                  <a:pt x="722" y="89"/>
                </a:lnTo>
                <a:lnTo>
                  <a:pt x="757" y="99"/>
                </a:lnTo>
                <a:lnTo>
                  <a:pt x="797" y="108"/>
                </a:lnTo>
                <a:lnTo>
                  <a:pt x="833" y="121"/>
                </a:lnTo>
                <a:lnTo>
                  <a:pt x="869" y="131"/>
                </a:lnTo>
                <a:lnTo>
                  <a:pt x="905" y="148"/>
                </a:lnTo>
                <a:lnTo>
                  <a:pt x="941" y="163"/>
                </a:lnTo>
                <a:lnTo>
                  <a:pt x="973" y="184"/>
                </a:lnTo>
                <a:lnTo>
                  <a:pt x="1005" y="203"/>
                </a:lnTo>
                <a:lnTo>
                  <a:pt x="1039" y="226"/>
                </a:lnTo>
                <a:lnTo>
                  <a:pt x="1071" y="248"/>
                </a:lnTo>
                <a:lnTo>
                  <a:pt x="1100" y="275"/>
                </a:lnTo>
                <a:lnTo>
                  <a:pt x="1130" y="297"/>
                </a:lnTo>
                <a:lnTo>
                  <a:pt x="1156" y="327"/>
                </a:lnTo>
                <a:lnTo>
                  <a:pt x="1181" y="356"/>
                </a:lnTo>
                <a:lnTo>
                  <a:pt x="1244" y="314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1"/>
          <p:cNvSpPr/>
          <p:nvPr/>
        </p:nvSpPr>
        <p:spPr>
          <a:xfrm>
            <a:off x="1580400" y="3296880"/>
            <a:ext cx="161640" cy="191880"/>
          </a:xfrm>
          <a:custGeom>
            <a:avLst/>
            <a:gdLst/>
            <a:ahLst/>
            <a:cxnLst/>
            <a:rect l="0" t="0" r="r" b="b"/>
            <a:pathLst>
              <a:path w="413" h="455">
                <a:moveTo>
                  <a:pt x="350" y="454"/>
                </a:moveTo>
                <a:lnTo>
                  <a:pt x="412" y="409"/>
                </a:lnTo>
                <a:lnTo>
                  <a:pt x="63" y="0"/>
                </a:lnTo>
                <a:lnTo>
                  <a:pt x="0" y="42"/>
                </a:lnTo>
                <a:lnTo>
                  <a:pt x="350" y="454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2"/>
          <p:cNvSpPr/>
          <p:nvPr/>
        </p:nvSpPr>
        <p:spPr>
          <a:xfrm>
            <a:off x="1662840" y="3471480"/>
            <a:ext cx="153720" cy="488520"/>
          </a:xfrm>
          <a:custGeom>
            <a:avLst/>
            <a:gdLst/>
            <a:ahLst/>
            <a:cxnLst/>
            <a:rect l="0" t="0" r="r" b="b"/>
            <a:pathLst>
              <a:path w="389" h="1149">
                <a:moveTo>
                  <a:pt x="49" y="1148"/>
                </a:moveTo>
                <a:lnTo>
                  <a:pt x="85" y="1122"/>
                </a:lnTo>
                <a:lnTo>
                  <a:pt x="117" y="1095"/>
                </a:lnTo>
                <a:lnTo>
                  <a:pt x="150" y="1067"/>
                </a:lnTo>
                <a:lnTo>
                  <a:pt x="180" y="1034"/>
                </a:lnTo>
                <a:lnTo>
                  <a:pt x="206" y="1004"/>
                </a:lnTo>
                <a:lnTo>
                  <a:pt x="231" y="972"/>
                </a:lnTo>
                <a:lnTo>
                  <a:pt x="254" y="940"/>
                </a:lnTo>
                <a:lnTo>
                  <a:pt x="278" y="904"/>
                </a:lnTo>
                <a:lnTo>
                  <a:pt x="297" y="868"/>
                </a:lnTo>
                <a:lnTo>
                  <a:pt x="316" y="832"/>
                </a:lnTo>
                <a:lnTo>
                  <a:pt x="333" y="796"/>
                </a:lnTo>
                <a:lnTo>
                  <a:pt x="346" y="756"/>
                </a:lnTo>
                <a:lnTo>
                  <a:pt x="359" y="721"/>
                </a:lnTo>
                <a:lnTo>
                  <a:pt x="369" y="681"/>
                </a:lnTo>
                <a:lnTo>
                  <a:pt x="375" y="643"/>
                </a:lnTo>
                <a:lnTo>
                  <a:pt x="382" y="603"/>
                </a:lnTo>
                <a:lnTo>
                  <a:pt x="384" y="564"/>
                </a:lnTo>
                <a:lnTo>
                  <a:pt x="388" y="525"/>
                </a:lnTo>
                <a:lnTo>
                  <a:pt x="388" y="486"/>
                </a:lnTo>
                <a:lnTo>
                  <a:pt x="388" y="446"/>
                </a:lnTo>
                <a:lnTo>
                  <a:pt x="384" y="407"/>
                </a:lnTo>
                <a:lnTo>
                  <a:pt x="378" y="368"/>
                </a:lnTo>
                <a:lnTo>
                  <a:pt x="369" y="329"/>
                </a:lnTo>
                <a:lnTo>
                  <a:pt x="359" y="289"/>
                </a:lnTo>
                <a:lnTo>
                  <a:pt x="346" y="254"/>
                </a:lnTo>
                <a:lnTo>
                  <a:pt x="333" y="215"/>
                </a:lnTo>
                <a:lnTo>
                  <a:pt x="316" y="176"/>
                </a:lnTo>
                <a:lnTo>
                  <a:pt x="297" y="140"/>
                </a:lnTo>
                <a:lnTo>
                  <a:pt x="278" y="104"/>
                </a:lnTo>
                <a:lnTo>
                  <a:pt x="254" y="68"/>
                </a:lnTo>
                <a:lnTo>
                  <a:pt x="229" y="35"/>
                </a:lnTo>
                <a:lnTo>
                  <a:pt x="202" y="0"/>
                </a:lnTo>
                <a:lnTo>
                  <a:pt x="140" y="45"/>
                </a:lnTo>
                <a:lnTo>
                  <a:pt x="163" y="74"/>
                </a:lnTo>
                <a:lnTo>
                  <a:pt x="186" y="107"/>
                </a:lnTo>
                <a:lnTo>
                  <a:pt x="208" y="140"/>
                </a:lnTo>
                <a:lnTo>
                  <a:pt x="229" y="172"/>
                </a:lnTo>
                <a:lnTo>
                  <a:pt x="244" y="204"/>
                </a:lnTo>
                <a:lnTo>
                  <a:pt x="257" y="240"/>
                </a:lnTo>
                <a:lnTo>
                  <a:pt x="271" y="274"/>
                </a:lnTo>
                <a:lnTo>
                  <a:pt x="284" y="310"/>
                </a:lnTo>
                <a:lnTo>
                  <a:pt x="290" y="346"/>
                </a:lnTo>
                <a:lnTo>
                  <a:pt x="299" y="382"/>
                </a:lnTo>
                <a:lnTo>
                  <a:pt x="307" y="416"/>
                </a:lnTo>
                <a:lnTo>
                  <a:pt x="307" y="452"/>
                </a:lnTo>
                <a:lnTo>
                  <a:pt x="310" y="488"/>
                </a:lnTo>
                <a:lnTo>
                  <a:pt x="310" y="525"/>
                </a:lnTo>
                <a:lnTo>
                  <a:pt x="307" y="558"/>
                </a:lnTo>
                <a:lnTo>
                  <a:pt x="303" y="597"/>
                </a:lnTo>
                <a:lnTo>
                  <a:pt x="299" y="633"/>
                </a:lnTo>
                <a:lnTo>
                  <a:pt x="290" y="665"/>
                </a:lnTo>
                <a:lnTo>
                  <a:pt x="280" y="701"/>
                </a:lnTo>
                <a:lnTo>
                  <a:pt x="271" y="737"/>
                </a:lnTo>
                <a:lnTo>
                  <a:pt x="257" y="770"/>
                </a:lnTo>
                <a:lnTo>
                  <a:pt x="244" y="802"/>
                </a:lnTo>
                <a:lnTo>
                  <a:pt x="229" y="834"/>
                </a:lnTo>
                <a:lnTo>
                  <a:pt x="208" y="868"/>
                </a:lnTo>
                <a:lnTo>
                  <a:pt x="189" y="900"/>
                </a:lnTo>
                <a:lnTo>
                  <a:pt x="166" y="930"/>
                </a:lnTo>
                <a:lnTo>
                  <a:pt x="144" y="959"/>
                </a:lnTo>
                <a:lnTo>
                  <a:pt x="117" y="989"/>
                </a:lnTo>
                <a:lnTo>
                  <a:pt x="91" y="1014"/>
                </a:lnTo>
                <a:lnTo>
                  <a:pt x="62" y="1044"/>
                </a:lnTo>
                <a:lnTo>
                  <a:pt x="32" y="1067"/>
                </a:lnTo>
                <a:lnTo>
                  <a:pt x="0" y="1093"/>
                </a:lnTo>
                <a:lnTo>
                  <a:pt x="49" y="1148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3"/>
          <p:cNvSpPr/>
          <p:nvPr/>
        </p:nvSpPr>
        <p:spPr>
          <a:xfrm>
            <a:off x="1485000" y="3936600"/>
            <a:ext cx="194760" cy="159840"/>
          </a:xfrm>
          <a:custGeom>
            <a:avLst/>
            <a:gdLst/>
            <a:ahLst/>
            <a:cxnLst/>
            <a:rect l="0" t="0" r="r" b="b"/>
            <a:pathLst>
              <a:path w="494" h="379">
                <a:moveTo>
                  <a:pt x="0" y="320"/>
                </a:moveTo>
                <a:lnTo>
                  <a:pt x="49" y="378"/>
                </a:lnTo>
                <a:lnTo>
                  <a:pt x="493" y="55"/>
                </a:lnTo>
                <a:lnTo>
                  <a:pt x="444" y="0"/>
                </a:lnTo>
                <a:lnTo>
                  <a:pt x="0" y="32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4"/>
          <p:cNvSpPr/>
          <p:nvPr/>
        </p:nvSpPr>
        <p:spPr>
          <a:xfrm>
            <a:off x="1005840" y="4020840"/>
            <a:ext cx="496440" cy="149040"/>
          </a:xfrm>
          <a:custGeom>
            <a:avLst/>
            <a:gdLst/>
            <a:ahLst/>
            <a:cxnLst/>
            <a:rect l="0" t="0" r="r" b="b"/>
            <a:pathLst>
              <a:path w="1248" h="360">
                <a:moveTo>
                  <a:pt x="0" y="42"/>
                </a:moveTo>
                <a:lnTo>
                  <a:pt x="30" y="74"/>
                </a:lnTo>
                <a:lnTo>
                  <a:pt x="59" y="107"/>
                </a:lnTo>
                <a:lnTo>
                  <a:pt x="92" y="136"/>
                </a:lnTo>
                <a:lnTo>
                  <a:pt x="124" y="163"/>
                </a:lnTo>
                <a:lnTo>
                  <a:pt x="157" y="189"/>
                </a:lnTo>
                <a:lnTo>
                  <a:pt x="193" y="212"/>
                </a:lnTo>
                <a:lnTo>
                  <a:pt x="229" y="234"/>
                </a:lnTo>
                <a:lnTo>
                  <a:pt x="268" y="254"/>
                </a:lnTo>
                <a:lnTo>
                  <a:pt x="308" y="274"/>
                </a:lnTo>
                <a:lnTo>
                  <a:pt x="346" y="290"/>
                </a:lnTo>
                <a:lnTo>
                  <a:pt x="386" y="306"/>
                </a:lnTo>
                <a:lnTo>
                  <a:pt x="425" y="319"/>
                </a:lnTo>
                <a:lnTo>
                  <a:pt x="467" y="329"/>
                </a:lnTo>
                <a:lnTo>
                  <a:pt x="506" y="339"/>
                </a:lnTo>
                <a:lnTo>
                  <a:pt x="548" y="346"/>
                </a:lnTo>
                <a:lnTo>
                  <a:pt x="590" y="352"/>
                </a:lnTo>
                <a:lnTo>
                  <a:pt x="633" y="355"/>
                </a:lnTo>
                <a:lnTo>
                  <a:pt x="675" y="359"/>
                </a:lnTo>
                <a:lnTo>
                  <a:pt x="719" y="359"/>
                </a:lnTo>
                <a:lnTo>
                  <a:pt x="761" y="355"/>
                </a:lnTo>
                <a:lnTo>
                  <a:pt x="804" y="352"/>
                </a:lnTo>
                <a:lnTo>
                  <a:pt x="849" y="346"/>
                </a:lnTo>
                <a:lnTo>
                  <a:pt x="889" y="339"/>
                </a:lnTo>
                <a:lnTo>
                  <a:pt x="931" y="329"/>
                </a:lnTo>
                <a:lnTo>
                  <a:pt x="973" y="319"/>
                </a:lnTo>
                <a:lnTo>
                  <a:pt x="1012" y="306"/>
                </a:lnTo>
                <a:lnTo>
                  <a:pt x="1054" y="290"/>
                </a:lnTo>
                <a:lnTo>
                  <a:pt x="1093" y="274"/>
                </a:lnTo>
                <a:lnTo>
                  <a:pt x="1133" y="254"/>
                </a:lnTo>
                <a:lnTo>
                  <a:pt x="1171" y="234"/>
                </a:lnTo>
                <a:lnTo>
                  <a:pt x="1211" y="208"/>
                </a:lnTo>
                <a:lnTo>
                  <a:pt x="1247" y="185"/>
                </a:lnTo>
                <a:lnTo>
                  <a:pt x="1198" y="127"/>
                </a:lnTo>
                <a:lnTo>
                  <a:pt x="1165" y="149"/>
                </a:lnTo>
                <a:lnTo>
                  <a:pt x="1129" y="172"/>
                </a:lnTo>
                <a:lnTo>
                  <a:pt x="1097" y="191"/>
                </a:lnTo>
                <a:lnTo>
                  <a:pt x="1058" y="208"/>
                </a:lnTo>
                <a:lnTo>
                  <a:pt x="1025" y="225"/>
                </a:lnTo>
                <a:lnTo>
                  <a:pt x="986" y="238"/>
                </a:lnTo>
                <a:lnTo>
                  <a:pt x="950" y="251"/>
                </a:lnTo>
                <a:lnTo>
                  <a:pt x="910" y="261"/>
                </a:lnTo>
                <a:lnTo>
                  <a:pt x="872" y="267"/>
                </a:lnTo>
                <a:lnTo>
                  <a:pt x="836" y="274"/>
                </a:lnTo>
                <a:lnTo>
                  <a:pt x="796" y="280"/>
                </a:lnTo>
                <a:lnTo>
                  <a:pt x="757" y="284"/>
                </a:lnTo>
                <a:lnTo>
                  <a:pt x="719" y="287"/>
                </a:lnTo>
                <a:lnTo>
                  <a:pt x="679" y="287"/>
                </a:lnTo>
                <a:lnTo>
                  <a:pt x="640" y="284"/>
                </a:lnTo>
                <a:lnTo>
                  <a:pt x="601" y="280"/>
                </a:lnTo>
                <a:lnTo>
                  <a:pt x="562" y="274"/>
                </a:lnTo>
                <a:lnTo>
                  <a:pt x="526" y="267"/>
                </a:lnTo>
                <a:lnTo>
                  <a:pt x="486" y="257"/>
                </a:lnTo>
                <a:lnTo>
                  <a:pt x="450" y="248"/>
                </a:lnTo>
                <a:lnTo>
                  <a:pt x="412" y="238"/>
                </a:lnTo>
                <a:lnTo>
                  <a:pt x="376" y="225"/>
                </a:lnTo>
                <a:lnTo>
                  <a:pt x="340" y="208"/>
                </a:lnTo>
                <a:lnTo>
                  <a:pt x="308" y="191"/>
                </a:lnTo>
                <a:lnTo>
                  <a:pt x="272" y="172"/>
                </a:lnTo>
                <a:lnTo>
                  <a:pt x="238" y="153"/>
                </a:lnTo>
                <a:lnTo>
                  <a:pt x="206" y="130"/>
                </a:lnTo>
                <a:lnTo>
                  <a:pt x="174" y="107"/>
                </a:lnTo>
                <a:lnTo>
                  <a:pt x="147" y="85"/>
                </a:lnTo>
                <a:lnTo>
                  <a:pt x="117" y="55"/>
                </a:lnTo>
                <a:lnTo>
                  <a:pt x="89" y="29"/>
                </a:lnTo>
                <a:lnTo>
                  <a:pt x="62" y="0"/>
                </a:lnTo>
                <a:lnTo>
                  <a:pt x="0" y="42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15"/>
          <p:cNvSpPr/>
          <p:nvPr/>
        </p:nvSpPr>
        <p:spPr>
          <a:xfrm>
            <a:off x="864360" y="3844440"/>
            <a:ext cx="163080" cy="190080"/>
          </a:xfrm>
          <a:custGeom>
            <a:avLst/>
            <a:gdLst/>
            <a:ahLst/>
            <a:cxnLst/>
            <a:rect l="0" t="0" r="r" b="b"/>
            <a:pathLst>
              <a:path w="412" h="455">
                <a:moveTo>
                  <a:pt x="63" y="0"/>
                </a:moveTo>
                <a:lnTo>
                  <a:pt x="0" y="43"/>
                </a:lnTo>
                <a:lnTo>
                  <a:pt x="349" y="454"/>
                </a:lnTo>
                <a:lnTo>
                  <a:pt x="411" y="412"/>
                </a:lnTo>
                <a:lnTo>
                  <a:pt x="63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16"/>
          <p:cNvSpPr/>
          <p:nvPr/>
        </p:nvSpPr>
        <p:spPr>
          <a:xfrm>
            <a:off x="791280" y="3372840"/>
            <a:ext cx="153720" cy="488520"/>
          </a:xfrm>
          <a:custGeom>
            <a:avLst/>
            <a:gdLst/>
            <a:ahLst/>
            <a:cxnLst/>
            <a:rect l="0" t="0" r="r" b="b"/>
            <a:pathLst>
              <a:path w="389" h="1151">
                <a:moveTo>
                  <a:pt x="339" y="0"/>
                </a:moveTo>
                <a:lnTo>
                  <a:pt x="306" y="30"/>
                </a:lnTo>
                <a:lnTo>
                  <a:pt x="270" y="59"/>
                </a:lnTo>
                <a:lnTo>
                  <a:pt x="241" y="85"/>
                </a:lnTo>
                <a:lnTo>
                  <a:pt x="212" y="118"/>
                </a:lnTo>
                <a:lnTo>
                  <a:pt x="182" y="148"/>
                </a:lnTo>
                <a:lnTo>
                  <a:pt x="156" y="180"/>
                </a:lnTo>
                <a:lnTo>
                  <a:pt x="133" y="216"/>
                </a:lnTo>
                <a:lnTo>
                  <a:pt x="110" y="248"/>
                </a:lnTo>
                <a:lnTo>
                  <a:pt x="91" y="284"/>
                </a:lnTo>
                <a:lnTo>
                  <a:pt x="74" y="320"/>
                </a:lnTo>
                <a:lnTo>
                  <a:pt x="57" y="356"/>
                </a:lnTo>
                <a:lnTo>
                  <a:pt x="42" y="395"/>
                </a:lnTo>
                <a:lnTo>
                  <a:pt x="32" y="431"/>
                </a:lnTo>
                <a:lnTo>
                  <a:pt x="19" y="471"/>
                </a:lnTo>
                <a:lnTo>
                  <a:pt x="12" y="509"/>
                </a:lnTo>
                <a:lnTo>
                  <a:pt x="6" y="549"/>
                </a:lnTo>
                <a:lnTo>
                  <a:pt x="2" y="588"/>
                </a:lnTo>
                <a:lnTo>
                  <a:pt x="0" y="628"/>
                </a:lnTo>
                <a:lnTo>
                  <a:pt x="0" y="666"/>
                </a:lnTo>
                <a:lnTo>
                  <a:pt x="2" y="706"/>
                </a:lnTo>
                <a:lnTo>
                  <a:pt x="6" y="745"/>
                </a:lnTo>
                <a:lnTo>
                  <a:pt x="12" y="785"/>
                </a:lnTo>
                <a:lnTo>
                  <a:pt x="19" y="823"/>
                </a:lnTo>
                <a:lnTo>
                  <a:pt x="29" y="862"/>
                </a:lnTo>
                <a:lnTo>
                  <a:pt x="42" y="902"/>
                </a:lnTo>
                <a:lnTo>
                  <a:pt x="55" y="938"/>
                </a:lnTo>
                <a:lnTo>
                  <a:pt x="74" y="974"/>
                </a:lnTo>
                <a:lnTo>
                  <a:pt x="91" y="1012"/>
                </a:lnTo>
                <a:lnTo>
                  <a:pt x="114" y="1048"/>
                </a:lnTo>
                <a:lnTo>
                  <a:pt x="136" y="1084"/>
                </a:lnTo>
                <a:lnTo>
                  <a:pt x="159" y="1116"/>
                </a:lnTo>
                <a:lnTo>
                  <a:pt x="185" y="1150"/>
                </a:lnTo>
                <a:lnTo>
                  <a:pt x="248" y="1107"/>
                </a:lnTo>
                <a:lnTo>
                  <a:pt x="225" y="1078"/>
                </a:lnTo>
                <a:lnTo>
                  <a:pt x="201" y="1046"/>
                </a:lnTo>
                <a:lnTo>
                  <a:pt x="178" y="1012"/>
                </a:lnTo>
                <a:lnTo>
                  <a:pt x="163" y="980"/>
                </a:lnTo>
                <a:lnTo>
                  <a:pt x="146" y="944"/>
                </a:lnTo>
                <a:lnTo>
                  <a:pt x="129" y="912"/>
                </a:lnTo>
                <a:lnTo>
                  <a:pt x="117" y="878"/>
                </a:lnTo>
                <a:lnTo>
                  <a:pt x="106" y="842"/>
                </a:lnTo>
                <a:lnTo>
                  <a:pt x="97" y="806"/>
                </a:lnTo>
                <a:lnTo>
                  <a:pt x="91" y="770"/>
                </a:lnTo>
                <a:lnTo>
                  <a:pt x="84" y="734"/>
                </a:lnTo>
                <a:lnTo>
                  <a:pt x="81" y="700"/>
                </a:lnTo>
                <a:lnTo>
                  <a:pt x="78" y="664"/>
                </a:lnTo>
                <a:lnTo>
                  <a:pt x="78" y="628"/>
                </a:lnTo>
                <a:lnTo>
                  <a:pt x="81" y="592"/>
                </a:lnTo>
                <a:lnTo>
                  <a:pt x="84" y="558"/>
                </a:lnTo>
                <a:lnTo>
                  <a:pt x="91" y="522"/>
                </a:lnTo>
                <a:lnTo>
                  <a:pt x="97" y="487"/>
                </a:lnTo>
                <a:lnTo>
                  <a:pt x="106" y="451"/>
                </a:lnTo>
                <a:lnTo>
                  <a:pt x="117" y="418"/>
                </a:lnTo>
                <a:lnTo>
                  <a:pt x="129" y="382"/>
                </a:lnTo>
                <a:lnTo>
                  <a:pt x="146" y="350"/>
                </a:lnTo>
                <a:lnTo>
                  <a:pt x="163" y="318"/>
                </a:lnTo>
                <a:lnTo>
                  <a:pt x="178" y="284"/>
                </a:lnTo>
                <a:lnTo>
                  <a:pt x="201" y="252"/>
                </a:lnTo>
                <a:lnTo>
                  <a:pt x="221" y="223"/>
                </a:lnTo>
                <a:lnTo>
                  <a:pt x="244" y="193"/>
                </a:lnTo>
                <a:lnTo>
                  <a:pt x="270" y="163"/>
                </a:lnTo>
                <a:lnTo>
                  <a:pt x="297" y="138"/>
                </a:lnTo>
                <a:lnTo>
                  <a:pt x="326" y="112"/>
                </a:lnTo>
                <a:lnTo>
                  <a:pt x="354" y="85"/>
                </a:lnTo>
                <a:lnTo>
                  <a:pt x="388" y="59"/>
                </a:lnTo>
                <a:lnTo>
                  <a:pt x="339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7"/>
          <p:cNvSpPr/>
          <p:nvPr/>
        </p:nvSpPr>
        <p:spPr>
          <a:xfrm>
            <a:off x="1019880" y="1628280"/>
            <a:ext cx="649080" cy="636120"/>
          </a:xfrm>
          <a:custGeom>
            <a:avLst/>
            <a:gdLst/>
            <a:ahLst/>
            <a:cxnLst/>
            <a:rect l="0" t="0" r="r" b="b"/>
            <a:pathLst>
              <a:path w="1623" h="1499">
                <a:moveTo>
                  <a:pt x="814" y="0"/>
                </a:moveTo>
                <a:lnTo>
                  <a:pt x="852" y="0"/>
                </a:lnTo>
                <a:lnTo>
                  <a:pt x="895" y="6"/>
                </a:lnTo>
                <a:lnTo>
                  <a:pt x="934" y="9"/>
                </a:lnTo>
                <a:lnTo>
                  <a:pt x="973" y="15"/>
                </a:lnTo>
                <a:lnTo>
                  <a:pt x="1012" y="25"/>
                </a:lnTo>
                <a:lnTo>
                  <a:pt x="1051" y="32"/>
                </a:lnTo>
                <a:lnTo>
                  <a:pt x="1090" y="45"/>
                </a:lnTo>
                <a:lnTo>
                  <a:pt x="1126" y="58"/>
                </a:lnTo>
                <a:lnTo>
                  <a:pt x="1162" y="74"/>
                </a:lnTo>
                <a:lnTo>
                  <a:pt x="1198" y="91"/>
                </a:lnTo>
                <a:lnTo>
                  <a:pt x="1234" y="110"/>
                </a:lnTo>
                <a:lnTo>
                  <a:pt x="1266" y="130"/>
                </a:lnTo>
                <a:lnTo>
                  <a:pt x="1296" y="149"/>
                </a:lnTo>
                <a:lnTo>
                  <a:pt x="1325" y="172"/>
                </a:lnTo>
                <a:lnTo>
                  <a:pt x="1359" y="195"/>
                </a:lnTo>
                <a:lnTo>
                  <a:pt x="1384" y="218"/>
                </a:lnTo>
                <a:lnTo>
                  <a:pt x="1414" y="247"/>
                </a:lnTo>
                <a:lnTo>
                  <a:pt x="1436" y="274"/>
                </a:lnTo>
                <a:lnTo>
                  <a:pt x="1463" y="303"/>
                </a:lnTo>
                <a:lnTo>
                  <a:pt x="1486" y="331"/>
                </a:lnTo>
                <a:lnTo>
                  <a:pt x="1505" y="361"/>
                </a:lnTo>
                <a:lnTo>
                  <a:pt x="1524" y="391"/>
                </a:lnTo>
                <a:lnTo>
                  <a:pt x="1544" y="424"/>
                </a:lnTo>
                <a:lnTo>
                  <a:pt x="1560" y="456"/>
                </a:lnTo>
                <a:lnTo>
                  <a:pt x="1573" y="492"/>
                </a:lnTo>
                <a:lnTo>
                  <a:pt x="1586" y="528"/>
                </a:lnTo>
                <a:lnTo>
                  <a:pt x="1596" y="560"/>
                </a:lnTo>
                <a:lnTo>
                  <a:pt x="1605" y="596"/>
                </a:lnTo>
                <a:lnTo>
                  <a:pt x="1613" y="636"/>
                </a:lnTo>
                <a:lnTo>
                  <a:pt x="1620" y="671"/>
                </a:lnTo>
                <a:lnTo>
                  <a:pt x="1622" y="711"/>
                </a:lnTo>
                <a:lnTo>
                  <a:pt x="1622" y="749"/>
                </a:lnTo>
                <a:lnTo>
                  <a:pt x="1622" y="779"/>
                </a:lnTo>
                <a:lnTo>
                  <a:pt x="1620" y="809"/>
                </a:lnTo>
                <a:lnTo>
                  <a:pt x="1620" y="838"/>
                </a:lnTo>
                <a:lnTo>
                  <a:pt x="1613" y="868"/>
                </a:lnTo>
                <a:lnTo>
                  <a:pt x="1605" y="897"/>
                </a:lnTo>
                <a:lnTo>
                  <a:pt x="1603" y="923"/>
                </a:lnTo>
                <a:lnTo>
                  <a:pt x="1593" y="953"/>
                </a:lnTo>
                <a:lnTo>
                  <a:pt x="1584" y="978"/>
                </a:lnTo>
                <a:lnTo>
                  <a:pt x="1573" y="1008"/>
                </a:lnTo>
                <a:lnTo>
                  <a:pt x="1563" y="1034"/>
                </a:lnTo>
                <a:lnTo>
                  <a:pt x="1550" y="1061"/>
                </a:lnTo>
                <a:lnTo>
                  <a:pt x="1537" y="1086"/>
                </a:lnTo>
                <a:lnTo>
                  <a:pt x="1521" y="1110"/>
                </a:lnTo>
                <a:lnTo>
                  <a:pt x="1508" y="1135"/>
                </a:lnTo>
                <a:lnTo>
                  <a:pt x="1492" y="1158"/>
                </a:lnTo>
                <a:lnTo>
                  <a:pt x="1476" y="1180"/>
                </a:lnTo>
                <a:lnTo>
                  <a:pt x="1456" y="1203"/>
                </a:lnTo>
                <a:lnTo>
                  <a:pt x="1436" y="1227"/>
                </a:lnTo>
                <a:lnTo>
                  <a:pt x="1417" y="1246"/>
                </a:lnTo>
                <a:lnTo>
                  <a:pt x="1397" y="1265"/>
                </a:lnTo>
                <a:lnTo>
                  <a:pt x="1374" y="1288"/>
                </a:lnTo>
                <a:lnTo>
                  <a:pt x="1351" y="1308"/>
                </a:lnTo>
                <a:lnTo>
                  <a:pt x="1329" y="1324"/>
                </a:lnTo>
                <a:lnTo>
                  <a:pt x="1306" y="1344"/>
                </a:lnTo>
                <a:lnTo>
                  <a:pt x="1283" y="1360"/>
                </a:lnTo>
                <a:lnTo>
                  <a:pt x="1257" y="1377"/>
                </a:lnTo>
                <a:lnTo>
                  <a:pt x="1231" y="1390"/>
                </a:lnTo>
                <a:lnTo>
                  <a:pt x="1204" y="1403"/>
                </a:lnTo>
                <a:lnTo>
                  <a:pt x="1179" y="1419"/>
                </a:lnTo>
                <a:lnTo>
                  <a:pt x="1149" y="1428"/>
                </a:lnTo>
                <a:lnTo>
                  <a:pt x="1120" y="1443"/>
                </a:lnTo>
                <a:lnTo>
                  <a:pt x="1090" y="1452"/>
                </a:lnTo>
                <a:lnTo>
                  <a:pt x="1026" y="1220"/>
                </a:lnTo>
                <a:lnTo>
                  <a:pt x="1026" y="1214"/>
                </a:lnTo>
                <a:lnTo>
                  <a:pt x="1022" y="1207"/>
                </a:lnTo>
                <a:lnTo>
                  <a:pt x="1019" y="1201"/>
                </a:lnTo>
                <a:lnTo>
                  <a:pt x="1012" y="1197"/>
                </a:lnTo>
                <a:lnTo>
                  <a:pt x="1009" y="1191"/>
                </a:lnTo>
                <a:lnTo>
                  <a:pt x="1003" y="1188"/>
                </a:lnTo>
                <a:lnTo>
                  <a:pt x="996" y="1184"/>
                </a:lnTo>
                <a:lnTo>
                  <a:pt x="990" y="1180"/>
                </a:lnTo>
                <a:lnTo>
                  <a:pt x="986" y="1178"/>
                </a:lnTo>
                <a:lnTo>
                  <a:pt x="977" y="1174"/>
                </a:lnTo>
                <a:lnTo>
                  <a:pt x="969" y="1174"/>
                </a:lnTo>
                <a:lnTo>
                  <a:pt x="963" y="1174"/>
                </a:lnTo>
                <a:lnTo>
                  <a:pt x="954" y="1171"/>
                </a:lnTo>
                <a:lnTo>
                  <a:pt x="947" y="1171"/>
                </a:lnTo>
                <a:lnTo>
                  <a:pt x="937" y="1174"/>
                </a:lnTo>
                <a:lnTo>
                  <a:pt x="931" y="1174"/>
                </a:lnTo>
                <a:lnTo>
                  <a:pt x="924" y="1178"/>
                </a:lnTo>
                <a:lnTo>
                  <a:pt x="914" y="1180"/>
                </a:lnTo>
                <a:lnTo>
                  <a:pt x="907" y="1184"/>
                </a:lnTo>
                <a:lnTo>
                  <a:pt x="901" y="1188"/>
                </a:lnTo>
                <a:lnTo>
                  <a:pt x="895" y="1191"/>
                </a:lnTo>
                <a:lnTo>
                  <a:pt x="888" y="1197"/>
                </a:lnTo>
                <a:lnTo>
                  <a:pt x="884" y="1201"/>
                </a:lnTo>
                <a:lnTo>
                  <a:pt x="878" y="1207"/>
                </a:lnTo>
                <a:lnTo>
                  <a:pt x="875" y="1214"/>
                </a:lnTo>
                <a:lnTo>
                  <a:pt x="871" y="1220"/>
                </a:lnTo>
                <a:lnTo>
                  <a:pt x="869" y="1223"/>
                </a:lnTo>
                <a:lnTo>
                  <a:pt x="869" y="1230"/>
                </a:lnTo>
                <a:lnTo>
                  <a:pt x="869" y="1237"/>
                </a:lnTo>
                <a:lnTo>
                  <a:pt x="869" y="1243"/>
                </a:lnTo>
                <a:lnTo>
                  <a:pt x="869" y="1250"/>
                </a:lnTo>
                <a:lnTo>
                  <a:pt x="869" y="1256"/>
                </a:lnTo>
                <a:lnTo>
                  <a:pt x="934" y="1488"/>
                </a:lnTo>
                <a:lnTo>
                  <a:pt x="920" y="1491"/>
                </a:lnTo>
                <a:lnTo>
                  <a:pt x="905" y="1494"/>
                </a:lnTo>
                <a:lnTo>
                  <a:pt x="888" y="1494"/>
                </a:lnTo>
                <a:lnTo>
                  <a:pt x="875" y="1498"/>
                </a:lnTo>
                <a:lnTo>
                  <a:pt x="859" y="1498"/>
                </a:lnTo>
                <a:lnTo>
                  <a:pt x="842" y="1498"/>
                </a:lnTo>
                <a:lnTo>
                  <a:pt x="826" y="1498"/>
                </a:lnTo>
                <a:lnTo>
                  <a:pt x="814" y="1498"/>
                </a:lnTo>
                <a:lnTo>
                  <a:pt x="771" y="1498"/>
                </a:lnTo>
                <a:lnTo>
                  <a:pt x="729" y="1494"/>
                </a:lnTo>
                <a:lnTo>
                  <a:pt x="689" y="1488"/>
                </a:lnTo>
                <a:lnTo>
                  <a:pt x="650" y="1485"/>
                </a:lnTo>
                <a:lnTo>
                  <a:pt x="610" y="1475"/>
                </a:lnTo>
                <a:lnTo>
                  <a:pt x="572" y="1464"/>
                </a:lnTo>
                <a:lnTo>
                  <a:pt x="532" y="1452"/>
                </a:lnTo>
                <a:lnTo>
                  <a:pt x="496" y="1439"/>
                </a:lnTo>
                <a:lnTo>
                  <a:pt x="460" y="1426"/>
                </a:lnTo>
                <a:lnTo>
                  <a:pt x="424" y="1409"/>
                </a:lnTo>
                <a:lnTo>
                  <a:pt x="392" y="1390"/>
                </a:lnTo>
                <a:lnTo>
                  <a:pt x="360" y="1371"/>
                </a:lnTo>
                <a:lnTo>
                  <a:pt x="326" y="1347"/>
                </a:lnTo>
                <a:lnTo>
                  <a:pt x="294" y="1328"/>
                </a:lnTo>
                <a:lnTo>
                  <a:pt x="269" y="1305"/>
                </a:lnTo>
                <a:lnTo>
                  <a:pt x="239" y="1279"/>
                </a:lnTo>
                <a:lnTo>
                  <a:pt x="212" y="1252"/>
                </a:lnTo>
                <a:lnTo>
                  <a:pt x="186" y="1227"/>
                </a:lnTo>
                <a:lnTo>
                  <a:pt x="161" y="1197"/>
                </a:lnTo>
                <a:lnTo>
                  <a:pt x="137" y="1167"/>
                </a:lnTo>
                <a:lnTo>
                  <a:pt x="118" y="1138"/>
                </a:lnTo>
                <a:lnTo>
                  <a:pt x="99" y="1106"/>
                </a:lnTo>
                <a:lnTo>
                  <a:pt x="82" y="1073"/>
                </a:lnTo>
                <a:lnTo>
                  <a:pt x="63" y="1040"/>
                </a:lnTo>
                <a:lnTo>
                  <a:pt x="50" y="1004"/>
                </a:lnTo>
                <a:lnTo>
                  <a:pt x="36" y="972"/>
                </a:lnTo>
                <a:lnTo>
                  <a:pt x="27" y="936"/>
                </a:lnTo>
                <a:lnTo>
                  <a:pt x="17" y="900"/>
                </a:lnTo>
                <a:lnTo>
                  <a:pt x="10" y="864"/>
                </a:lnTo>
                <a:lnTo>
                  <a:pt x="4" y="825"/>
                </a:lnTo>
                <a:lnTo>
                  <a:pt x="0" y="785"/>
                </a:lnTo>
                <a:lnTo>
                  <a:pt x="0" y="749"/>
                </a:lnTo>
                <a:lnTo>
                  <a:pt x="0" y="711"/>
                </a:lnTo>
                <a:lnTo>
                  <a:pt x="4" y="671"/>
                </a:lnTo>
                <a:lnTo>
                  <a:pt x="10" y="636"/>
                </a:lnTo>
                <a:lnTo>
                  <a:pt x="17" y="596"/>
                </a:lnTo>
                <a:lnTo>
                  <a:pt x="27" y="560"/>
                </a:lnTo>
                <a:lnTo>
                  <a:pt x="36" y="528"/>
                </a:lnTo>
                <a:lnTo>
                  <a:pt x="50" y="492"/>
                </a:lnTo>
                <a:lnTo>
                  <a:pt x="63" y="456"/>
                </a:lnTo>
                <a:lnTo>
                  <a:pt x="82" y="424"/>
                </a:lnTo>
                <a:lnTo>
                  <a:pt x="99" y="391"/>
                </a:lnTo>
                <a:lnTo>
                  <a:pt x="118" y="361"/>
                </a:lnTo>
                <a:lnTo>
                  <a:pt x="137" y="331"/>
                </a:lnTo>
                <a:lnTo>
                  <a:pt x="161" y="303"/>
                </a:lnTo>
                <a:lnTo>
                  <a:pt x="186" y="274"/>
                </a:lnTo>
                <a:lnTo>
                  <a:pt x="212" y="247"/>
                </a:lnTo>
                <a:lnTo>
                  <a:pt x="239" y="218"/>
                </a:lnTo>
                <a:lnTo>
                  <a:pt x="269" y="195"/>
                </a:lnTo>
                <a:lnTo>
                  <a:pt x="294" y="172"/>
                </a:lnTo>
                <a:lnTo>
                  <a:pt x="326" y="149"/>
                </a:lnTo>
                <a:lnTo>
                  <a:pt x="360" y="130"/>
                </a:lnTo>
                <a:lnTo>
                  <a:pt x="392" y="110"/>
                </a:lnTo>
                <a:lnTo>
                  <a:pt x="424" y="91"/>
                </a:lnTo>
                <a:lnTo>
                  <a:pt x="460" y="74"/>
                </a:lnTo>
                <a:lnTo>
                  <a:pt x="496" y="58"/>
                </a:lnTo>
                <a:lnTo>
                  <a:pt x="532" y="45"/>
                </a:lnTo>
                <a:lnTo>
                  <a:pt x="572" y="32"/>
                </a:lnTo>
                <a:lnTo>
                  <a:pt x="610" y="25"/>
                </a:lnTo>
                <a:lnTo>
                  <a:pt x="650" y="15"/>
                </a:lnTo>
                <a:lnTo>
                  <a:pt x="689" y="9"/>
                </a:lnTo>
                <a:lnTo>
                  <a:pt x="729" y="6"/>
                </a:lnTo>
                <a:lnTo>
                  <a:pt x="771" y="0"/>
                </a:lnTo>
                <a:lnTo>
                  <a:pt x="814" y="0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8"/>
          <p:cNvSpPr/>
          <p:nvPr/>
        </p:nvSpPr>
        <p:spPr>
          <a:xfrm>
            <a:off x="1016640" y="1621800"/>
            <a:ext cx="655200" cy="645840"/>
          </a:xfrm>
          <a:custGeom>
            <a:avLst/>
            <a:gdLst/>
            <a:ahLst/>
            <a:cxnLst/>
            <a:rect l="0" t="0" r="r" b="b"/>
            <a:pathLst>
              <a:path w="1640" h="1516">
                <a:moveTo>
                  <a:pt x="822" y="0"/>
                </a:moveTo>
                <a:lnTo>
                  <a:pt x="860" y="0"/>
                </a:lnTo>
                <a:lnTo>
                  <a:pt x="860" y="16"/>
                </a:lnTo>
                <a:lnTo>
                  <a:pt x="822" y="16"/>
                </a:lnTo>
                <a:lnTo>
                  <a:pt x="822" y="0"/>
                </a:lnTo>
                <a:lnTo>
                  <a:pt x="860" y="0"/>
                </a:lnTo>
                <a:lnTo>
                  <a:pt x="860" y="0"/>
                </a:lnTo>
                <a:lnTo>
                  <a:pt x="861" y="0"/>
                </a:lnTo>
                <a:lnTo>
                  <a:pt x="860" y="9"/>
                </a:lnTo>
                <a:lnTo>
                  <a:pt x="860" y="0"/>
                </a:lnTo>
                <a:lnTo>
                  <a:pt x="861" y="0"/>
                </a:lnTo>
                <a:lnTo>
                  <a:pt x="904" y="6"/>
                </a:lnTo>
                <a:lnTo>
                  <a:pt x="901" y="23"/>
                </a:lnTo>
                <a:lnTo>
                  <a:pt x="859" y="16"/>
                </a:lnTo>
                <a:lnTo>
                  <a:pt x="861" y="0"/>
                </a:lnTo>
                <a:lnTo>
                  <a:pt x="903" y="23"/>
                </a:lnTo>
                <a:lnTo>
                  <a:pt x="903" y="23"/>
                </a:lnTo>
                <a:lnTo>
                  <a:pt x="901" y="23"/>
                </a:lnTo>
                <a:lnTo>
                  <a:pt x="903" y="15"/>
                </a:lnTo>
                <a:lnTo>
                  <a:pt x="903" y="23"/>
                </a:lnTo>
                <a:lnTo>
                  <a:pt x="904" y="6"/>
                </a:lnTo>
                <a:lnTo>
                  <a:pt x="942" y="10"/>
                </a:lnTo>
                <a:lnTo>
                  <a:pt x="941" y="25"/>
                </a:lnTo>
                <a:lnTo>
                  <a:pt x="903" y="23"/>
                </a:lnTo>
                <a:lnTo>
                  <a:pt x="904" y="6"/>
                </a:lnTo>
                <a:lnTo>
                  <a:pt x="942" y="10"/>
                </a:lnTo>
                <a:lnTo>
                  <a:pt x="942" y="10"/>
                </a:lnTo>
                <a:lnTo>
                  <a:pt x="944" y="10"/>
                </a:lnTo>
                <a:lnTo>
                  <a:pt x="942" y="18"/>
                </a:lnTo>
                <a:lnTo>
                  <a:pt x="942" y="10"/>
                </a:lnTo>
                <a:lnTo>
                  <a:pt x="944" y="10"/>
                </a:lnTo>
                <a:lnTo>
                  <a:pt x="982" y="16"/>
                </a:lnTo>
                <a:lnTo>
                  <a:pt x="980" y="32"/>
                </a:lnTo>
                <a:lnTo>
                  <a:pt x="940" y="25"/>
                </a:lnTo>
                <a:lnTo>
                  <a:pt x="944" y="10"/>
                </a:lnTo>
                <a:lnTo>
                  <a:pt x="982" y="16"/>
                </a:lnTo>
                <a:lnTo>
                  <a:pt x="982" y="16"/>
                </a:lnTo>
                <a:lnTo>
                  <a:pt x="984" y="16"/>
                </a:lnTo>
                <a:lnTo>
                  <a:pt x="981" y="24"/>
                </a:lnTo>
                <a:lnTo>
                  <a:pt x="982" y="16"/>
                </a:lnTo>
                <a:lnTo>
                  <a:pt x="984" y="16"/>
                </a:lnTo>
                <a:lnTo>
                  <a:pt x="1022" y="27"/>
                </a:lnTo>
                <a:lnTo>
                  <a:pt x="1018" y="42"/>
                </a:lnTo>
                <a:lnTo>
                  <a:pt x="978" y="32"/>
                </a:lnTo>
                <a:lnTo>
                  <a:pt x="984" y="16"/>
                </a:lnTo>
                <a:lnTo>
                  <a:pt x="1018" y="42"/>
                </a:lnTo>
                <a:lnTo>
                  <a:pt x="1018" y="42"/>
                </a:lnTo>
                <a:lnTo>
                  <a:pt x="1020" y="34"/>
                </a:lnTo>
                <a:lnTo>
                  <a:pt x="1018" y="42"/>
                </a:lnTo>
                <a:lnTo>
                  <a:pt x="1021" y="27"/>
                </a:lnTo>
                <a:lnTo>
                  <a:pt x="1061" y="33"/>
                </a:lnTo>
                <a:lnTo>
                  <a:pt x="1058" y="49"/>
                </a:lnTo>
                <a:lnTo>
                  <a:pt x="1018" y="42"/>
                </a:lnTo>
                <a:lnTo>
                  <a:pt x="1021" y="27"/>
                </a:lnTo>
                <a:lnTo>
                  <a:pt x="1061" y="33"/>
                </a:lnTo>
                <a:lnTo>
                  <a:pt x="1061" y="33"/>
                </a:lnTo>
                <a:lnTo>
                  <a:pt x="1062" y="33"/>
                </a:lnTo>
                <a:lnTo>
                  <a:pt x="1059" y="41"/>
                </a:lnTo>
                <a:lnTo>
                  <a:pt x="1061" y="33"/>
                </a:lnTo>
                <a:lnTo>
                  <a:pt x="1062" y="33"/>
                </a:lnTo>
                <a:lnTo>
                  <a:pt x="1101" y="46"/>
                </a:lnTo>
                <a:lnTo>
                  <a:pt x="1095" y="61"/>
                </a:lnTo>
                <a:lnTo>
                  <a:pt x="1057" y="49"/>
                </a:lnTo>
                <a:lnTo>
                  <a:pt x="1062" y="33"/>
                </a:lnTo>
                <a:lnTo>
                  <a:pt x="1101" y="46"/>
                </a:lnTo>
                <a:lnTo>
                  <a:pt x="1101" y="46"/>
                </a:lnTo>
                <a:lnTo>
                  <a:pt x="1102" y="46"/>
                </a:lnTo>
                <a:lnTo>
                  <a:pt x="1098" y="54"/>
                </a:lnTo>
                <a:lnTo>
                  <a:pt x="1101" y="46"/>
                </a:lnTo>
                <a:lnTo>
                  <a:pt x="1102" y="46"/>
                </a:lnTo>
                <a:lnTo>
                  <a:pt x="1137" y="59"/>
                </a:lnTo>
                <a:lnTo>
                  <a:pt x="1131" y="74"/>
                </a:lnTo>
                <a:lnTo>
                  <a:pt x="1095" y="61"/>
                </a:lnTo>
                <a:lnTo>
                  <a:pt x="1102" y="46"/>
                </a:lnTo>
                <a:lnTo>
                  <a:pt x="1137" y="59"/>
                </a:lnTo>
                <a:lnTo>
                  <a:pt x="1138" y="59"/>
                </a:lnTo>
                <a:lnTo>
                  <a:pt x="1134" y="67"/>
                </a:lnTo>
                <a:lnTo>
                  <a:pt x="1137" y="59"/>
                </a:lnTo>
                <a:lnTo>
                  <a:pt x="1138" y="59"/>
                </a:lnTo>
                <a:lnTo>
                  <a:pt x="1174" y="76"/>
                </a:lnTo>
                <a:lnTo>
                  <a:pt x="1167" y="91"/>
                </a:lnTo>
                <a:lnTo>
                  <a:pt x="1131" y="74"/>
                </a:lnTo>
                <a:lnTo>
                  <a:pt x="1138" y="59"/>
                </a:lnTo>
                <a:lnTo>
                  <a:pt x="1174" y="76"/>
                </a:lnTo>
                <a:lnTo>
                  <a:pt x="1210" y="92"/>
                </a:lnTo>
                <a:lnTo>
                  <a:pt x="1203" y="106"/>
                </a:lnTo>
                <a:lnTo>
                  <a:pt x="1167" y="91"/>
                </a:lnTo>
                <a:lnTo>
                  <a:pt x="1174" y="76"/>
                </a:lnTo>
                <a:lnTo>
                  <a:pt x="1210" y="92"/>
                </a:lnTo>
                <a:lnTo>
                  <a:pt x="1210" y="92"/>
                </a:lnTo>
                <a:lnTo>
                  <a:pt x="1206" y="100"/>
                </a:lnTo>
                <a:lnTo>
                  <a:pt x="1210" y="92"/>
                </a:lnTo>
                <a:lnTo>
                  <a:pt x="1210" y="92"/>
                </a:lnTo>
                <a:lnTo>
                  <a:pt x="1246" y="112"/>
                </a:lnTo>
                <a:lnTo>
                  <a:pt x="1238" y="126"/>
                </a:lnTo>
                <a:lnTo>
                  <a:pt x="1202" y="106"/>
                </a:lnTo>
                <a:lnTo>
                  <a:pt x="1210" y="92"/>
                </a:lnTo>
                <a:lnTo>
                  <a:pt x="1246" y="112"/>
                </a:lnTo>
                <a:lnTo>
                  <a:pt x="1246" y="112"/>
                </a:lnTo>
                <a:lnTo>
                  <a:pt x="1242" y="119"/>
                </a:lnTo>
                <a:lnTo>
                  <a:pt x="1246" y="112"/>
                </a:lnTo>
                <a:lnTo>
                  <a:pt x="1246" y="112"/>
                </a:lnTo>
                <a:lnTo>
                  <a:pt x="1279" y="132"/>
                </a:lnTo>
                <a:lnTo>
                  <a:pt x="1270" y="145"/>
                </a:lnTo>
                <a:lnTo>
                  <a:pt x="1238" y="126"/>
                </a:lnTo>
                <a:lnTo>
                  <a:pt x="1246" y="112"/>
                </a:lnTo>
                <a:lnTo>
                  <a:pt x="1279" y="132"/>
                </a:lnTo>
                <a:lnTo>
                  <a:pt x="1279" y="132"/>
                </a:lnTo>
                <a:lnTo>
                  <a:pt x="1274" y="139"/>
                </a:lnTo>
                <a:lnTo>
                  <a:pt x="1279" y="132"/>
                </a:lnTo>
                <a:lnTo>
                  <a:pt x="1279" y="132"/>
                </a:lnTo>
                <a:lnTo>
                  <a:pt x="1309" y="151"/>
                </a:lnTo>
                <a:lnTo>
                  <a:pt x="1300" y="166"/>
                </a:lnTo>
                <a:lnTo>
                  <a:pt x="1270" y="145"/>
                </a:lnTo>
                <a:lnTo>
                  <a:pt x="1279" y="132"/>
                </a:lnTo>
                <a:lnTo>
                  <a:pt x="1309" y="151"/>
                </a:lnTo>
                <a:lnTo>
                  <a:pt x="1309" y="151"/>
                </a:lnTo>
                <a:lnTo>
                  <a:pt x="1304" y="158"/>
                </a:lnTo>
                <a:lnTo>
                  <a:pt x="1309" y="151"/>
                </a:lnTo>
                <a:lnTo>
                  <a:pt x="1309" y="151"/>
                </a:lnTo>
                <a:lnTo>
                  <a:pt x="1338" y="175"/>
                </a:lnTo>
                <a:lnTo>
                  <a:pt x="1328" y="187"/>
                </a:lnTo>
                <a:lnTo>
                  <a:pt x="1299" y="164"/>
                </a:lnTo>
                <a:lnTo>
                  <a:pt x="1309" y="151"/>
                </a:lnTo>
                <a:lnTo>
                  <a:pt x="1329" y="187"/>
                </a:lnTo>
                <a:lnTo>
                  <a:pt x="1329" y="187"/>
                </a:lnTo>
                <a:lnTo>
                  <a:pt x="1328" y="187"/>
                </a:lnTo>
                <a:lnTo>
                  <a:pt x="1333" y="181"/>
                </a:lnTo>
                <a:lnTo>
                  <a:pt x="1329" y="187"/>
                </a:lnTo>
                <a:lnTo>
                  <a:pt x="1338" y="175"/>
                </a:lnTo>
                <a:lnTo>
                  <a:pt x="1371" y="198"/>
                </a:lnTo>
                <a:lnTo>
                  <a:pt x="1362" y="211"/>
                </a:lnTo>
                <a:lnTo>
                  <a:pt x="1329" y="187"/>
                </a:lnTo>
                <a:lnTo>
                  <a:pt x="1338" y="175"/>
                </a:lnTo>
                <a:lnTo>
                  <a:pt x="1371" y="198"/>
                </a:lnTo>
                <a:lnTo>
                  <a:pt x="1371" y="198"/>
                </a:lnTo>
                <a:lnTo>
                  <a:pt x="1372" y="198"/>
                </a:lnTo>
                <a:lnTo>
                  <a:pt x="1367" y="204"/>
                </a:lnTo>
                <a:lnTo>
                  <a:pt x="1371" y="198"/>
                </a:lnTo>
                <a:lnTo>
                  <a:pt x="1372" y="198"/>
                </a:lnTo>
                <a:lnTo>
                  <a:pt x="1398" y="221"/>
                </a:lnTo>
                <a:lnTo>
                  <a:pt x="1387" y="232"/>
                </a:lnTo>
                <a:lnTo>
                  <a:pt x="1360" y="211"/>
                </a:lnTo>
                <a:lnTo>
                  <a:pt x="1372" y="198"/>
                </a:lnTo>
                <a:lnTo>
                  <a:pt x="1398" y="221"/>
                </a:lnTo>
                <a:lnTo>
                  <a:pt x="1398" y="221"/>
                </a:lnTo>
                <a:lnTo>
                  <a:pt x="1392" y="227"/>
                </a:lnTo>
                <a:lnTo>
                  <a:pt x="1398" y="221"/>
                </a:lnTo>
                <a:lnTo>
                  <a:pt x="1398" y="221"/>
                </a:lnTo>
                <a:lnTo>
                  <a:pt x="1427" y="250"/>
                </a:lnTo>
                <a:lnTo>
                  <a:pt x="1416" y="262"/>
                </a:lnTo>
                <a:lnTo>
                  <a:pt x="1386" y="232"/>
                </a:lnTo>
                <a:lnTo>
                  <a:pt x="1398" y="221"/>
                </a:lnTo>
                <a:lnTo>
                  <a:pt x="1427" y="250"/>
                </a:lnTo>
                <a:lnTo>
                  <a:pt x="1427" y="250"/>
                </a:lnTo>
                <a:lnTo>
                  <a:pt x="1422" y="256"/>
                </a:lnTo>
                <a:lnTo>
                  <a:pt x="1427" y="250"/>
                </a:lnTo>
                <a:lnTo>
                  <a:pt x="1427" y="250"/>
                </a:lnTo>
                <a:lnTo>
                  <a:pt x="1450" y="277"/>
                </a:lnTo>
                <a:lnTo>
                  <a:pt x="1439" y="288"/>
                </a:lnTo>
                <a:lnTo>
                  <a:pt x="1416" y="262"/>
                </a:lnTo>
                <a:lnTo>
                  <a:pt x="1427" y="250"/>
                </a:lnTo>
                <a:lnTo>
                  <a:pt x="1439" y="288"/>
                </a:lnTo>
                <a:lnTo>
                  <a:pt x="1440" y="289"/>
                </a:lnTo>
                <a:lnTo>
                  <a:pt x="1439" y="288"/>
                </a:lnTo>
                <a:lnTo>
                  <a:pt x="1444" y="283"/>
                </a:lnTo>
                <a:lnTo>
                  <a:pt x="1439" y="288"/>
                </a:lnTo>
                <a:lnTo>
                  <a:pt x="1450" y="277"/>
                </a:lnTo>
                <a:lnTo>
                  <a:pt x="1477" y="306"/>
                </a:lnTo>
                <a:lnTo>
                  <a:pt x="1464" y="317"/>
                </a:lnTo>
                <a:lnTo>
                  <a:pt x="1439" y="288"/>
                </a:lnTo>
                <a:lnTo>
                  <a:pt x="1450" y="277"/>
                </a:lnTo>
                <a:lnTo>
                  <a:pt x="1477" y="306"/>
                </a:lnTo>
                <a:lnTo>
                  <a:pt x="1477" y="307"/>
                </a:lnTo>
                <a:lnTo>
                  <a:pt x="1471" y="312"/>
                </a:lnTo>
                <a:lnTo>
                  <a:pt x="1477" y="306"/>
                </a:lnTo>
                <a:lnTo>
                  <a:pt x="1477" y="307"/>
                </a:lnTo>
                <a:lnTo>
                  <a:pt x="1500" y="337"/>
                </a:lnTo>
                <a:lnTo>
                  <a:pt x="1487" y="346"/>
                </a:lnTo>
                <a:lnTo>
                  <a:pt x="1464" y="316"/>
                </a:lnTo>
                <a:lnTo>
                  <a:pt x="1477" y="307"/>
                </a:lnTo>
                <a:lnTo>
                  <a:pt x="1500" y="337"/>
                </a:lnTo>
                <a:lnTo>
                  <a:pt x="1500" y="337"/>
                </a:lnTo>
                <a:lnTo>
                  <a:pt x="1494" y="340"/>
                </a:lnTo>
                <a:lnTo>
                  <a:pt x="1500" y="337"/>
                </a:lnTo>
                <a:lnTo>
                  <a:pt x="1500" y="337"/>
                </a:lnTo>
                <a:lnTo>
                  <a:pt x="1520" y="366"/>
                </a:lnTo>
                <a:lnTo>
                  <a:pt x="1505" y="375"/>
                </a:lnTo>
                <a:lnTo>
                  <a:pt x="1486" y="346"/>
                </a:lnTo>
                <a:lnTo>
                  <a:pt x="1500" y="337"/>
                </a:lnTo>
                <a:lnTo>
                  <a:pt x="1507" y="375"/>
                </a:lnTo>
                <a:lnTo>
                  <a:pt x="1486" y="346"/>
                </a:lnTo>
                <a:lnTo>
                  <a:pt x="1505" y="375"/>
                </a:lnTo>
                <a:lnTo>
                  <a:pt x="1513" y="370"/>
                </a:lnTo>
                <a:lnTo>
                  <a:pt x="1507" y="375"/>
                </a:lnTo>
                <a:lnTo>
                  <a:pt x="1520" y="366"/>
                </a:lnTo>
                <a:lnTo>
                  <a:pt x="1539" y="396"/>
                </a:lnTo>
                <a:lnTo>
                  <a:pt x="1526" y="405"/>
                </a:lnTo>
                <a:lnTo>
                  <a:pt x="1507" y="375"/>
                </a:lnTo>
                <a:lnTo>
                  <a:pt x="1520" y="366"/>
                </a:lnTo>
                <a:lnTo>
                  <a:pt x="1539" y="396"/>
                </a:lnTo>
                <a:lnTo>
                  <a:pt x="1539" y="396"/>
                </a:lnTo>
                <a:lnTo>
                  <a:pt x="1532" y="400"/>
                </a:lnTo>
                <a:lnTo>
                  <a:pt x="1539" y="396"/>
                </a:lnTo>
                <a:lnTo>
                  <a:pt x="1539" y="396"/>
                </a:lnTo>
                <a:lnTo>
                  <a:pt x="1559" y="428"/>
                </a:lnTo>
                <a:lnTo>
                  <a:pt x="1545" y="437"/>
                </a:lnTo>
                <a:lnTo>
                  <a:pt x="1526" y="404"/>
                </a:lnTo>
                <a:lnTo>
                  <a:pt x="1539" y="396"/>
                </a:lnTo>
                <a:lnTo>
                  <a:pt x="1559" y="428"/>
                </a:lnTo>
                <a:lnTo>
                  <a:pt x="1559" y="429"/>
                </a:lnTo>
                <a:lnTo>
                  <a:pt x="1552" y="433"/>
                </a:lnTo>
                <a:lnTo>
                  <a:pt x="1559" y="428"/>
                </a:lnTo>
                <a:lnTo>
                  <a:pt x="1559" y="429"/>
                </a:lnTo>
                <a:lnTo>
                  <a:pt x="1576" y="461"/>
                </a:lnTo>
                <a:lnTo>
                  <a:pt x="1561" y="469"/>
                </a:lnTo>
                <a:lnTo>
                  <a:pt x="1545" y="436"/>
                </a:lnTo>
                <a:lnTo>
                  <a:pt x="1559" y="429"/>
                </a:lnTo>
                <a:lnTo>
                  <a:pt x="1576" y="461"/>
                </a:lnTo>
                <a:lnTo>
                  <a:pt x="1576" y="461"/>
                </a:lnTo>
                <a:lnTo>
                  <a:pt x="1576" y="463"/>
                </a:lnTo>
                <a:lnTo>
                  <a:pt x="1568" y="465"/>
                </a:lnTo>
                <a:lnTo>
                  <a:pt x="1576" y="461"/>
                </a:lnTo>
                <a:lnTo>
                  <a:pt x="1576" y="463"/>
                </a:lnTo>
                <a:lnTo>
                  <a:pt x="1589" y="499"/>
                </a:lnTo>
                <a:lnTo>
                  <a:pt x="1574" y="504"/>
                </a:lnTo>
                <a:lnTo>
                  <a:pt x="1561" y="468"/>
                </a:lnTo>
                <a:lnTo>
                  <a:pt x="1576" y="463"/>
                </a:lnTo>
                <a:lnTo>
                  <a:pt x="1589" y="499"/>
                </a:lnTo>
                <a:lnTo>
                  <a:pt x="1602" y="535"/>
                </a:lnTo>
                <a:lnTo>
                  <a:pt x="1586" y="540"/>
                </a:lnTo>
                <a:lnTo>
                  <a:pt x="1574" y="504"/>
                </a:lnTo>
                <a:lnTo>
                  <a:pt x="1589" y="499"/>
                </a:lnTo>
                <a:lnTo>
                  <a:pt x="1602" y="535"/>
                </a:lnTo>
                <a:lnTo>
                  <a:pt x="1602" y="535"/>
                </a:lnTo>
                <a:lnTo>
                  <a:pt x="1594" y="537"/>
                </a:lnTo>
                <a:lnTo>
                  <a:pt x="1602" y="535"/>
                </a:lnTo>
                <a:lnTo>
                  <a:pt x="1602" y="535"/>
                </a:lnTo>
                <a:lnTo>
                  <a:pt x="1612" y="567"/>
                </a:lnTo>
                <a:lnTo>
                  <a:pt x="1597" y="572"/>
                </a:lnTo>
                <a:lnTo>
                  <a:pt x="1586" y="540"/>
                </a:lnTo>
                <a:lnTo>
                  <a:pt x="1602" y="535"/>
                </a:lnTo>
                <a:lnTo>
                  <a:pt x="1612" y="567"/>
                </a:lnTo>
                <a:lnTo>
                  <a:pt x="1612" y="568"/>
                </a:lnTo>
                <a:lnTo>
                  <a:pt x="1612" y="567"/>
                </a:lnTo>
                <a:lnTo>
                  <a:pt x="1604" y="569"/>
                </a:lnTo>
                <a:lnTo>
                  <a:pt x="1612" y="567"/>
                </a:lnTo>
                <a:lnTo>
                  <a:pt x="1612" y="567"/>
                </a:lnTo>
                <a:lnTo>
                  <a:pt x="1622" y="603"/>
                </a:lnTo>
                <a:lnTo>
                  <a:pt x="1606" y="608"/>
                </a:lnTo>
                <a:lnTo>
                  <a:pt x="1597" y="572"/>
                </a:lnTo>
                <a:lnTo>
                  <a:pt x="1612" y="567"/>
                </a:lnTo>
                <a:lnTo>
                  <a:pt x="1622" y="603"/>
                </a:lnTo>
                <a:lnTo>
                  <a:pt x="1622" y="604"/>
                </a:lnTo>
                <a:lnTo>
                  <a:pt x="1613" y="605"/>
                </a:lnTo>
                <a:lnTo>
                  <a:pt x="1622" y="603"/>
                </a:lnTo>
                <a:lnTo>
                  <a:pt x="1622" y="604"/>
                </a:lnTo>
                <a:lnTo>
                  <a:pt x="1629" y="643"/>
                </a:lnTo>
                <a:lnTo>
                  <a:pt x="1612" y="647"/>
                </a:lnTo>
                <a:lnTo>
                  <a:pt x="1606" y="607"/>
                </a:lnTo>
                <a:lnTo>
                  <a:pt x="1622" y="604"/>
                </a:lnTo>
                <a:lnTo>
                  <a:pt x="1612" y="647"/>
                </a:lnTo>
                <a:lnTo>
                  <a:pt x="1612" y="645"/>
                </a:lnTo>
                <a:lnTo>
                  <a:pt x="1612" y="647"/>
                </a:lnTo>
                <a:lnTo>
                  <a:pt x="1621" y="645"/>
                </a:lnTo>
                <a:lnTo>
                  <a:pt x="1612" y="647"/>
                </a:lnTo>
                <a:lnTo>
                  <a:pt x="1629" y="643"/>
                </a:lnTo>
                <a:lnTo>
                  <a:pt x="1635" y="679"/>
                </a:lnTo>
                <a:lnTo>
                  <a:pt x="1619" y="683"/>
                </a:lnTo>
                <a:lnTo>
                  <a:pt x="1612" y="647"/>
                </a:lnTo>
                <a:lnTo>
                  <a:pt x="1629" y="643"/>
                </a:lnTo>
                <a:lnTo>
                  <a:pt x="1635" y="679"/>
                </a:lnTo>
                <a:lnTo>
                  <a:pt x="1635" y="680"/>
                </a:lnTo>
                <a:lnTo>
                  <a:pt x="1628" y="680"/>
                </a:lnTo>
                <a:lnTo>
                  <a:pt x="1635" y="679"/>
                </a:lnTo>
                <a:lnTo>
                  <a:pt x="1635" y="680"/>
                </a:lnTo>
                <a:lnTo>
                  <a:pt x="1639" y="719"/>
                </a:lnTo>
                <a:lnTo>
                  <a:pt x="1622" y="720"/>
                </a:lnTo>
                <a:lnTo>
                  <a:pt x="1619" y="681"/>
                </a:lnTo>
                <a:lnTo>
                  <a:pt x="1635" y="680"/>
                </a:lnTo>
                <a:lnTo>
                  <a:pt x="1639" y="719"/>
                </a:lnTo>
                <a:lnTo>
                  <a:pt x="1639" y="720"/>
                </a:lnTo>
                <a:lnTo>
                  <a:pt x="1630" y="720"/>
                </a:lnTo>
                <a:lnTo>
                  <a:pt x="1639" y="719"/>
                </a:lnTo>
                <a:lnTo>
                  <a:pt x="1639" y="720"/>
                </a:lnTo>
                <a:lnTo>
                  <a:pt x="1639" y="758"/>
                </a:lnTo>
                <a:lnTo>
                  <a:pt x="1622" y="758"/>
                </a:lnTo>
                <a:lnTo>
                  <a:pt x="1622" y="720"/>
                </a:lnTo>
                <a:lnTo>
                  <a:pt x="1639" y="720"/>
                </a:lnTo>
                <a:lnTo>
                  <a:pt x="1639" y="758"/>
                </a:lnTo>
                <a:lnTo>
                  <a:pt x="1639" y="788"/>
                </a:lnTo>
                <a:lnTo>
                  <a:pt x="1622" y="788"/>
                </a:lnTo>
                <a:lnTo>
                  <a:pt x="1622" y="758"/>
                </a:lnTo>
                <a:lnTo>
                  <a:pt x="1639" y="758"/>
                </a:lnTo>
                <a:lnTo>
                  <a:pt x="1639" y="788"/>
                </a:lnTo>
                <a:lnTo>
                  <a:pt x="1639" y="788"/>
                </a:lnTo>
                <a:lnTo>
                  <a:pt x="1638" y="789"/>
                </a:lnTo>
                <a:lnTo>
                  <a:pt x="1630" y="788"/>
                </a:lnTo>
                <a:lnTo>
                  <a:pt x="1639" y="788"/>
                </a:lnTo>
                <a:lnTo>
                  <a:pt x="1638" y="789"/>
                </a:lnTo>
                <a:lnTo>
                  <a:pt x="1635" y="819"/>
                </a:lnTo>
                <a:lnTo>
                  <a:pt x="1619" y="816"/>
                </a:lnTo>
                <a:lnTo>
                  <a:pt x="1622" y="788"/>
                </a:lnTo>
                <a:lnTo>
                  <a:pt x="1638" y="789"/>
                </a:lnTo>
                <a:lnTo>
                  <a:pt x="1619" y="818"/>
                </a:lnTo>
                <a:lnTo>
                  <a:pt x="1619" y="818"/>
                </a:lnTo>
                <a:lnTo>
                  <a:pt x="1619" y="816"/>
                </a:lnTo>
                <a:lnTo>
                  <a:pt x="1628" y="818"/>
                </a:lnTo>
                <a:lnTo>
                  <a:pt x="1619" y="818"/>
                </a:lnTo>
                <a:lnTo>
                  <a:pt x="1635" y="818"/>
                </a:lnTo>
                <a:lnTo>
                  <a:pt x="1635" y="847"/>
                </a:lnTo>
                <a:lnTo>
                  <a:pt x="1619" y="847"/>
                </a:lnTo>
                <a:lnTo>
                  <a:pt x="1619" y="818"/>
                </a:lnTo>
                <a:lnTo>
                  <a:pt x="1635" y="818"/>
                </a:lnTo>
                <a:lnTo>
                  <a:pt x="1635" y="847"/>
                </a:lnTo>
                <a:lnTo>
                  <a:pt x="1635" y="847"/>
                </a:lnTo>
                <a:lnTo>
                  <a:pt x="1635" y="848"/>
                </a:lnTo>
                <a:lnTo>
                  <a:pt x="1628" y="847"/>
                </a:lnTo>
                <a:lnTo>
                  <a:pt x="1635" y="847"/>
                </a:lnTo>
                <a:lnTo>
                  <a:pt x="1635" y="848"/>
                </a:lnTo>
                <a:lnTo>
                  <a:pt x="1629" y="878"/>
                </a:lnTo>
                <a:lnTo>
                  <a:pt x="1612" y="874"/>
                </a:lnTo>
                <a:lnTo>
                  <a:pt x="1619" y="846"/>
                </a:lnTo>
                <a:lnTo>
                  <a:pt x="1635" y="848"/>
                </a:lnTo>
                <a:lnTo>
                  <a:pt x="1629" y="878"/>
                </a:lnTo>
                <a:lnTo>
                  <a:pt x="1622" y="908"/>
                </a:lnTo>
                <a:lnTo>
                  <a:pt x="1606" y="904"/>
                </a:lnTo>
                <a:lnTo>
                  <a:pt x="1612" y="874"/>
                </a:lnTo>
                <a:lnTo>
                  <a:pt x="1629" y="878"/>
                </a:lnTo>
                <a:lnTo>
                  <a:pt x="1606" y="905"/>
                </a:lnTo>
                <a:lnTo>
                  <a:pt x="1606" y="905"/>
                </a:lnTo>
                <a:lnTo>
                  <a:pt x="1606" y="904"/>
                </a:lnTo>
                <a:lnTo>
                  <a:pt x="1613" y="906"/>
                </a:lnTo>
                <a:lnTo>
                  <a:pt x="1606" y="905"/>
                </a:lnTo>
                <a:lnTo>
                  <a:pt x="1622" y="906"/>
                </a:lnTo>
                <a:lnTo>
                  <a:pt x="1619" y="933"/>
                </a:lnTo>
                <a:lnTo>
                  <a:pt x="1603" y="931"/>
                </a:lnTo>
                <a:lnTo>
                  <a:pt x="1606" y="905"/>
                </a:lnTo>
                <a:lnTo>
                  <a:pt x="1622" y="906"/>
                </a:lnTo>
                <a:lnTo>
                  <a:pt x="1619" y="933"/>
                </a:lnTo>
                <a:lnTo>
                  <a:pt x="1619" y="933"/>
                </a:lnTo>
                <a:lnTo>
                  <a:pt x="1619" y="935"/>
                </a:lnTo>
                <a:lnTo>
                  <a:pt x="1611" y="932"/>
                </a:lnTo>
                <a:lnTo>
                  <a:pt x="1619" y="933"/>
                </a:lnTo>
                <a:lnTo>
                  <a:pt x="1619" y="935"/>
                </a:lnTo>
                <a:lnTo>
                  <a:pt x="1608" y="964"/>
                </a:lnTo>
                <a:lnTo>
                  <a:pt x="1593" y="959"/>
                </a:lnTo>
                <a:lnTo>
                  <a:pt x="1603" y="929"/>
                </a:lnTo>
                <a:lnTo>
                  <a:pt x="1619" y="935"/>
                </a:lnTo>
                <a:lnTo>
                  <a:pt x="1608" y="964"/>
                </a:lnTo>
                <a:lnTo>
                  <a:pt x="1608" y="963"/>
                </a:lnTo>
                <a:lnTo>
                  <a:pt x="1608" y="964"/>
                </a:lnTo>
                <a:lnTo>
                  <a:pt x="1601" y="962"/>
                </a:lnTo>
                <a:lnTo>
                  <a:pt x="1608" y="964"/>
                </a:lnTo>
                <a:lnTo>
                  <a:pt x="1608" y="964"/>
                </a:lnTo>
                <a:lnTo>
                  <a:pt x="1599" y="990"/>
                </a:lnTo>
                <a:lnTo>
                  <a:pt x="1584" y="985"/>
                </a:lnTo>
                <a:lnTo>
                  <a:pt x="1593" y="959"/>
                </a:lnTo>
                <a:lnTo>
                  <a:pt x="1608" y="964"/>
                </a:lnTo>
                <a:lnTo>
                  <a:pt x="1584" y="985"/>
                </a:lnTo>
                <a:lnTo>
                  <a:pt x="1584" y="985"/>
                </a:lnTo>
                <a:lnTo>
                  <a:pt x="1592" y="987"/>
                </a:lnTo>
                <a:lnTo>
                  <a:pt x="1584" y="985"/>
                </a:lnTo>
                <a:lnTo>
                  <a:pt x="1599" y="990"/>
                </a:lnTo>
                <a:lnTo>
                  <a:pt x="1589" y="1019"/>
                </a:lnTo>
                <a:lnTo>
                  <a:pt x="1574" y="1014"/>
                </a:lnTo>
                <a:lnTo>
                  <a:pt x="1584" y="985"/>
                </a:lnTo>
                <a:lnTo>
                  <a:pt x="1599" y="990"/>
                </a:lnTo>
                <a:lnTo>
                  <a:pt x="1589" y="1019"/>
                </a:lnTo>
                <a:lnTo>
                  <a:pt x="1589" y="1019"/>
                </a:lnTo>
                <a:lnTo>
                  <a:pt x="1581" y="1017"/>
                </a:lnTo>
                <a:lnTo>
                  <a:pt x="1589" y="1019"/>
                </a:lnTo>
                <a:lnTo>
                  <a:pt x="1589" y="1019"/>
                </a:lnTo>
                <a:lnTo>
                  <a:pt x="1579" y="1045"/>
                </a:lnTo>
                <a:lnTo>
                  <a:pt x="1565" y="1040"/>
                </a:lnTo>
                <a:lnTo>
                  <a:pt x="1574" y="1014"/>
                </a:lnTo>
                <a:lnTo>
                  <a:pt x="1589" y="1019"/>
                </a:lnTo>
                <a:lnTo>
                  <a:pt x="1579" y="1045"/>
                </a:lnTo>
                <a:lnTo>
                  <a:pt x="1579" y="1046"/>
                </a:lnTo>
                <a:lnTo>
                  <a:pt x="1571" y="1043"/>
                </a:lnTo>
                <a:lnTo>
                  <a:pt x="1579" y="1045"/>
                </a:lnTo>
                <a:lnTo>
                  <a:pt x="1579" y="1046"/>
                </a:lnTo>
                <a:lnTo>
                  <a:pt x="1566" y="1072"/>
                </a:lnTo>
                <a:lnTo>
                  <a:pt x="1552" y="1066"/>
                </a:lnTo>
                <a:lnTo>
                  <a:pt x="1565" y="1039"/>
                </a:lnTo>
                <a:lnTo>
                  <a:pt x="1579" y="1046"/>
                </a:lnTo>
                <a:lnTo>
                  <a:pt x="1566" y="1072"/>
                </a:lnTo>
                <a:lnTo>
                  <a:pt x="1553" y="1099"/>
                </a:lnTo>
                <a:lnTo>
                  <a:pt x="1538" y="1091"/>
                </a:lnTo>
                <a:lnTo>
                  <a:pt x="1552" y="1066"/>
                </a:lnTo>
                <a:lnTo>
                  <a:pt x="1566" y="1072"/>
                </a:lnTo>
                <a:lnTo>
                  <a:pt x="1553" y="1099"/>
                </a:lnTo>
                <a:lnTo>
                  <a:pt x="1553" y="1099"/>
                </a:lnTo>
                <a:lnTo>
                  <a:pt x="1552" y="1101"/>
                </a:lnTo>
                <a:lnTo>
                  <a:pt x="1545" y="1095"/>
                </a:lnTo>
                <a:lnTo>
                  <a:pt x="1553" y="1099"/>
                </a:lnTo>
                <a:lnTo>
                  <a:pt x="1552" y="1101"/>
                </a:lnTo>
                <a:lnTo>
                  <a:pt x="1536" y="1122"/>
                </a:lnTo>
                <a:lnTo>
                  <a:pt x="1522" y="1113"/>
                </a:lnTo>
                <a:lnTo>
                  <a:pt x="1539" y="1090"/>
                </a:lnTo>
                <a:lnTo>
                  <a:pt x="1552" y="1101"/>
                </a:lnTo>
                <a:lnTo>
                  <a:pt x="1522" y="1115"/>
                </a:lnTo>
                <a:lnTo>
                  <a:pt x="1522" y="1113"/>
                </a:lnTo>
                <a:lnTo>
                  <a:pt x="1529" y="1119"/>
                </a:lnTo>
                <a:lnTo>
                  <a:pt x="1522" y="1115"/>
                </a:lnTo>
                <a:lnTo>
                  <a:pt x="1536" y="1121"/>
                </a:lnTo>
                <a:lnTo>
                  <a:pt x="1523" y="1148"/>
                </a:lnTo>
                <a:lnTo>
                  <a:pt x="1509" y="1140"/>
                </a:lnTo>
                <a:lnTo>
                  <a:pt x="1522" y="1115"/>
                </a:lnTo>
                <a:lnTo>
                  <a:pt x="1536" y="1121"/>
                </a:lnTo>
                <a:lnTo>
                  <a:pt x="1523" y="1148"/>
                </a:lnTo>
                <a:lnTo>
                  <a:pt x="1523" y="1148"/>
                </a:lnTo>
                <a:lnTo>
                  <a:pt x="1522" y="1149"/>
                </a:lnTo>
                <a:lnTo>
                  <a:pt x="1516" y="1144"/>
                </a:lnTo>
                <a:lnTo>
                  <a:pt x="1523" y="1148"/>
                </a:lnTo>
                <a:lnTo>
                  <a:pt x="1522" y="1149"/>
                </a:lnTo>
                <a:lnTo>
                  <a:pt x="1507" y="1171"/>
                </a:lnTo>
                <a:lnTo>
                  <a:pt x="1493" y="1162"/>
                </a:lnTo>
                <a:lnTo>
                  <a:pt x="1509" y="1139"/>
                </a:lnTo>
                <a:lnTo>
                  <a:pt x="1522" y="1149"/>
                </a:lnTo>
                <a:lnTo>
                  <a:pt x="1507" y="1171"/>
                </a:lnTo>
                <a:lnTo>
                  <a:pt x="1490" y="1194"/>
                </a:lnTo>
                <a:lnTo>
                  <a:pt x="1477" y="1185"/>
                </a:lnTo>
                <a:lnTo>
                  <a:pt x="1493" y="1162"/>
                </a:lnTo>
                <a:lnTo>
                  <a:pt x="1507" y="1171"/>
                </a:lnTo>
                <a:lnTo>
                  <a:pt x="1490" y="1194"/>
                </a:lnTo>
                <a:lnTo>
                  <a:pt x="1490" y="1194"/>
                </a:lnTo>
                <a:lnTo>
                  <a:pt x="1490" y="1196"/>
                </a:lnTo>
                <a:lnTo>
                  <a:pt x="1484" y="1189"/>
                </a:lnTo>
                <a:lnTo>
                  <a:pt x="1490" y="1194"/>
                </a:lnTo>
                <a:lnTo>
                  <a:pt x="1490" y="1196"/>
                </a:lnTo>
                <a:lnTo>
                  <a:pt x="1471" y="1218"/>
                </a:lnTo>
                <a:lnTo>
                  <a:pt x="1458" y="1207"/>
                </a:lnTo>
                <a:lnTo>
                  <a:pt x="1477" y="1184"/>
                </a:lnTo>
                <a:lnTo>
                  <a:pt x="1490" y="1196"/>
                </a:lnTo>
                <a:lnTo>
                  <a:pt x="1471" y="1218"/>
                </a:lnTo>
                <a:lnTo>
                  <a:pt x="1450" y="1241"/>
                </a:lnTo>
                <a:lnTo>
                  <a:pt x="1439" y="1230"/>
                </a:lnTo>
                <a:lnTo>
                  <a:pt x="1458" y="1207"/>
                </a:lnTo>
                <a:lnTo>
                  <a:pt x="1471" y="1218"/>
                </a:lnTo>
                <a:lnTo>
                  <a:pt x="1450" y="1241"/>
                </a:lnTo>
                <a:lnTo>
                  <a:pt x="1450" y="1241"/>
                </a:lnTo>
                <a:lnTo>
                  <a:pt x="1444" y="1236"/>
                </a:lnTo>
                <a:lnTo>
                  <a:pt x="1450" y="1241"/>
                </a:lnTo>
                <a:lnTo>
                  <a:pt x="1450" y="1241"/>
                </a:lnTo>
                <a:lnTo>
                  <a:pt x="1431" y="1261"/>
                </a:lnTo>
                <a:lnTo>
                  <a:pt x="1419" y="1250"/>
                </a:lnTo>
                <a:lnTo>
                  <a:pt x="1439" y="1230"/>
                </a:lnTo>
                <a:lnTo>
                  <a:pt x="1450" y="1241"/>
                </a:lnTo>
                <a:lnTo>
                  <a:pt x="1431" y="1261"/>
                </a:lnTo>
                <a:lnTo>
                  <a:pt x="1410" y="1281"/>
                </a:lnTo>
                <a:lnTo>
                  <a:pt x="1400" y="1269"/>
                </a:lnTo>
                <a:lnTo>
                  <a:pt x="1419" y="1250"/>
                </a:lnTo>
                <a:lnTo>
                  <a:pt x="1431" y="1261"/>
                </a:lnTo>
                <a:lnTo>
                  <a:pt x="1410" y="1281"/>
                </a:lnTo>
                <a:lnTo>
                  <a:pt x="1389" y="1304"/>
                </a:lnTo>
                <a:lnTo>
                  <a:pt x="1377" y="1292"/>
                </a:lnTo>
                <a:lnTo>
                  <a:pt x="1400" y="1269"/>
                </a:lnTo>
                <a:lnTo>
                  <a:pt x="1410" y="1281"/>
                </a:lnTo>
                <a:lnTo>
                  <a:pt x="1389" y="1304"/>
                </a:lnTo>
                <a:lnTo>
                  <a:pt x="1389" y="1304"/>
                </a:lnTo>
                <a:lnTo>
                  <a:pt x="1387" y="1304"/>
                </a:lnTo>
                <a:lnTo>
                  <a:pt x="1382" y="1297"/>
                </a:lnTo>
                <a:lnTo>
                  <a:pt x="1389" y="1304"/>
                </a:lnTo>
                <a:lnTo>
                  <a:pt x="1387" y="1304"/>
                </a:lnTo>
                <a:lnTo>
                  <a:pt x="1365" y="1323"/>
                </a:lnTo>
                <a:lnTo>
                  <a:pt x="1354" y="1311"/>
                </a:lnTo>
                <a:lnTo>
                  <a:pt x="1377" y="1291"/>
                </a:lnTo>
                <a:lnTo>
                  <a:pt x="1387" y="1304"/>
                </a:lnTo>
                <a:lnTo>
                  <a:pt x="1365" y="1323"/>
                </a:lnTo>
                <a:lnTo>
                  <a:pt x="1364" y="1323"/>
                </a:lnTo>
                <a:lnTo>
                  <a:pt x="1364" y="1324"/>
                </a:lnTo>
                <a:lnTo>
                  <a:pt x="1359" y="1317"/>
                </a:lnTo>
                <a:lnTo>
                  <a:pt x="1365" y="1323"/>
                </a:lnTo>
                <a:lnTo>
                  <a:pt x="1364" y="1324"/>
                </a:lnTo>
                <a:lnTo>
                  <a:pt x="1341" y="1340"/>
                </a:lnTo>
                <a:lnTo>
                  <a:pt x="1332" y="1327"/>
                </a:lnTo>
                <a:lnTo>
                  <a:pt x="1355" y="1310"/>
                </a:lnTo>
                <a:lnTo>
                  <a:pt x="1364" y="1324"/>
                </a:lnTo>
                <a:lnTo>
                  <a:pt x="1332" y="1327"/>
                </a:lnTo>
                <a:lnTo>
                  <a:pt x="1332" y="1327"/>
                </a:lnTo>
                <a:lnTo>
                  <a:pt x="1337" y="1333"/>
                </a:lnTo>
                <a:lnTo>
                  <a:pt x="1332" y="1327"/>
                </a:lnTo>
                <a:lnTo>
                  <a:pt x="1342" y="1340"/>
                </a:lnTo>
                <a:lnTo>
                  <a:pt x="1319" y="1359"/>
                </a:lnTo>
                <a:lnTo>
                  <a:pt x="1309" y="1347"/>
                </a:lnTo>
                <a:lnTo>
                  <a:pt x="1332" y="1327"/>
                </a:lnTo>
                <a:lnTo>
                  <a:pt x="1342" y="1340"/>
                </a:lnTo>
                <a:lnTo>
                  <a:pt x="1319" y="1359"/>
                </a:lnTo>
                <a:lnTo>
                  <a:pt x="1319" y="1359"/>
                </a:lnTo>
                <a:lnTo>
                  <a:pt x="1319" y="1360"/>
                </a:lnTo>
                <a:lnTo>
                  <a:pt x="1314" y="1353"/>
                </a:lnTo>
                <a:lnTo>
                  <a:pt x="1319" y="1359"/>
                </a:lnTo>
                <a:lnTo>
                  <a:pt x="1319" y="1360"/>
                </a:lnTo>
                <a:lnTo>
                  <a:pt x="1296" y="1376"/>
                </a:lnTo>
                <a:lnTo>
                  <a:pt x="1286" y="1363"/>
                </a:lnTo>
                <a:lnTo>
                  <a:pt x="1309" y="1346"/>
                </a:lnTo>
                <a:lnTo>
                  <a:pt x="1319" y="1360"/>
                </a:lnTo>
                <a:lnTo>
                  <a:pt x="1296" y="1376"/>
                </a:lnTo>
                <a:lnTo>
                  <a:pt x="1296" y="1376"/>
                </a:lnTo>
                <a:lnTo>
                  <a:pt x="1295" y="1376"/>
                </a:lnTo>
                <a:lnTo>
                  <a:pt x="1291" y="1369"/>
                </a:lnTo>
                <a:lnTo>
                  <a:pt x="1296" y="1376"/>
                </a:lnTo>
                <a:lnTo>
                  <a:pt x="1295" y="1376"/>
                </a:lnTo>
                <a:lnTo>
                  <a:pt x="1269" y="1392"/>
                </a:lnTo>
                <a:lnTo>
                  <a:pt x="1260" y="1378"/>
                </a:lnTo>
                <a:lnTo>
                  <a:pt x="1287" y="1363"/>
                </a:lnTo>
                <a:lnTo>
                  <a:pt x="1295" y="1376"/>
                </a:lnTo>
                <a:lnTo>
                  <a:pt x="1269" y="1392"/>
                </a:lnTo>
                <a:lnTo>
                  <a:pt x="1269" y="1392"/>
                </a:lnTo>
                <a:lnTo>
                  <a:pt x="1265" y="1386"/>
                </a:lnTo>
                <a:lnTo>
                  <a:pt x="1269" y="1392"/>
                </a:lnTo>
                <a:lnTo>
                  <a:pt x="1269" y="1392"/>
                </a:lnTo>
                <a:lnTo>
                  <a:pt x="1242" y="1407"/>
                </a:lnTo>
                <a:lnTo>
                  <a:pt x="1236" y="1391"/>
                </a:lnTo>
                <a:lnTo>
                  <a:pt x="1261" y="1378"/>
                </a:lnTo>
                <a:lnTo>
                  <a:pt x="1269" y="1392"/>
                </a:lnTo>
                <a:lnTo>
                  <a:pt x="1242" y="1407"/>
                </a:lnTo>
                <a:lnTo>
                  <a:pt x="1216" y="1419"/>
                </a:lnTo>
                <a:lnTo>
                  <a:pt x="1209" y="1404"/>
                </a:lnTo>
                <a:lnTo>
                  <a:pt x="1236" y="1391"/>
                </a:lnTo>
                <a:lnTo>
                  <a:pt x="1242" y="1407"/>
                </a:lnTo>
                <a:lnTo>
                  <a:pt x="1209" y="1405"/>
                </a:lnTo>
                <a:lnTo>
                  <a:pt x="1209" y="1405"/>
                </a:lnTo>
                <a:lnTo>
                  <a:pt x="1209" y="1404"/>
                </a:lnTo>
                <a:lnTo>
                  <a:pt x="1212" y="1412"/>
                </a:lnTo>
                <a:lnTo>
                  <a:pt x="1209" y="1405"/>
                </a:lnTo>
                <a:lnTo>
                  <a:pt x="1218" y="1418"/>
                </a:lnTo>
                <a:lnTo>
                  <a:pt x="1191" y="1435"/>
                </a:lnTo>
                <a:lnTo>
                  <a:pt x="1183" y="1421"/>
                </a:lnTo>
                <a:lnTo>
                  <a:pt x="1209" y="1405"/>
                </a:lnTo>
                <a:lnTo>
                  <a:pt x="1218" y="1418"/>
                </a:lnTo>
                <a:lnTo>
                  <a:pt x="1191" y="1435"/>
                </a:lnTo>
                <a:lnTo>
                  <a:pt x="1191" y="1436"/>
                </a:lnTo>
                <a:lnTo>
                  <a:pt x="1189" y="1436"/>
                </a:lnTo>
                <a:lnTo>
                  <a:pt x="1187" y="1428"/>
                </a:lnTo>
                <a:lnTo>
                  <a:pt x="1191" y="1435"/>
                </a:lnTo>
                <a:lnTo>
                  <a:pt x="1189" y="1436"/>
                </a:lnTo>
                <a:lnTo>
                  <a:pt x="1160" y="1445"/>
                </a:lnTo>
                <a:lnTo>
                  <a:pt x="1155" y="1430"/>
                </a:lnTo>
                <a:lnTo>
                  <a:pt x="1184" y="1421"/>
                </a:lnTo>
                <a:lnTo>
                  <a:pt x="1189" y="1436"/>
                </a:lnTo>
                <a:lnTo>
                  <a:pt x="1155" y="1431"/>
                </a:lnTo>
                <a:lnTo>
                  <a:pt x="1155" y="1430"/>
                </a:lnTo>
                <a:lnTo>
                  <a:pt x="1157" y="1437"/>
                </a:lnTo>
                <a:lnTo>
                  <a:pt x="1155" y="1431"/>
                </a:lnTo>
                <a:lnTo>
                  <a:pt x="1161" y="1445"/>
                </a:lnTo>
                <a:lnTo>
                  <a:pt x="1131" y="1458"/>
                </a:lnTo>
                <a:lnTo>
                  <a:pt x="1125" y="1444"/>
                </a:lnTo>
                <a:lnTo>
                  <a:pt x="1155" y="1431"/>
                </a:lnTo>
                <a:lnTo>
                  <a:pt x="1161" y="1445"/>
                </a:lnTo>
                <a:lnTo>
                  <a:pt x="1131" y="1458"/>
                </a:lnTo>
                <a:lnTo>
                  <a:pt x="1130" y="1458"/>
                </a:lnTo>
                <a:lnTo>
                  <a:pt x="1130" y="1459"/>
                </a:lnTo>
                <a:lnTo>
                  <a:pt x="1128" y="1452"/>
                </a:lnTo>
                <a:lnTo>
                  <a:pt x="1131" y="1458"/>
                </a:lnTo>
                <a:lnTo>
                  <a:pt x="1130" y="1459"/>
                </a:lnTo>
                <a:lnTo>
                  <a:pt x="1101" y="1468"/>
                </a:lnTo>
                <a:lnTo>
                  <a:pt x="1095" y="1453"/>
                </a:lnTo>
                <a:lnTo>
                  <a:pt x="1125" y="1444"/>
                </a:lnTo>
                <a:lnTo>
                  <a:pt x="1130" y="1459"/>
                </a:lnTo>
                <a:lnTo>
                  <a:pt x="1101" y="1468"/>
                </a:lnTo>
                <a:lnTo>
                  <a:pt x="1093" y="1471"/>
                </a:lnTo>
                <a:lnTo>
                  <a:pt x="1090" y="1463"/>
                </a:lnTo>
                <a:lnTo>
                  <a:pt x="1098" y="1461"/>
                </a:lnTo>
                <a:lnTo>
                  <a:pt x="1101" y="1468"/>
                </a:lnTo>
                <a:lnTo>
                  <a:pt x="1090" y="1463"/>
                </a:lnTo>
                <a:lnTo>
                  <a:pt x="1025" y="1232"/>
                </a:lnTo>
                <a:lnTo>
                  <a:pt x="1041" y="1227"/>
                </a:lnTo>
                <a:lnTo>
                  <a:pt x="1106" y="1458"/>
                </a:lnTo>
                <a:lnTo>
                  <a:pt x="1090" y="1463"/>
                </a:lnTo>
                <a:lnTo>
                  <a:pt x="1025" y="1232"/>
                </a:lnTo>
                <a:lnTo>
                  <a:pt x="1025" y="1230"/>
                </a:lnTo>
                <a:lnTo>
                  <a:pt x="1025" y="1229"/>
                </a:lnTo>
                <a:lnTo>
                  <a:pt x="1034" y="1229"/>
                </a:lnTo>
                <a:lnTo>
                  <a:pt x="1025" y="1232"/>
                </a:lnTo>
                <a:lnTo>
                  <a:pt x="1025" y="1229"/>
                </a:lnTo>
                <a:lnTo>
                  <a:pt x="1025" y="1223"/>
                </a:lnTo>
                <a:lnTo>
                  <a:pt x="1041" y="1223"/>
                </a:lnTo>
                <a:lnTo>
                  <a:pt x="1041" y="1229"/>
                </a:lnTo>
                <a:lnTo>
                  <a:pt x="1025" y="1229"/>
                </a:lnTo>
                <a:lnTo>
                  <a:pt x="1040" y="1219"/>
                </a:lnTo>
                <a:lnTo>
                  <a:pt x="1041" y="1220"/>
                </a:lnTo>
                <a:lnTo>
                  <a:pt x="1041" y="1223"/>
                </a:lnTo>
                <a:lnTo>
                  <a:pt x="1034" y="1223"/>
                </a:lnTo>
                <a:lnTo>
                  <a:pt x="1040" y="1219"/>
                </a:lnTo>
                <a:lnTo>
                  <a:pt x="1026" y="1227"/>
                </a:lnTo>
                <a:lnTo>
                  <a:pt x="1022" y="1220"/>
                </a:lnTo>
                <a:lnTo>
                  <a:pt x="1038" y="1212"/>
                </a:lnTo>
                <a:lnTo>
                  <a:pt x="1040" y="1219"/>
                </a:lnTo>
                <a:lnTo>
                  <a:pt x="1026" y="1227"/>
                </a:lnTo>
                <a:lnTo>
                  <a:pt x="1022" y="1220"/>
                </a:lnTo>
                <a:lnTo>
                  <a:pt x="1020" y="1214"/>
                </a:lnTo>
                <a:lnTo>
                  <a:pt x="1034" y="1206"/>
                </a:lnTo>
                <a:lnTo>
                  <a:pt x="1038" y="1212"/>
                </a:lnTo>
                <a:lnTo>
                  <a:pt x="1022" y="1220"/>
                </a:lnTo>
                <a:lnTo>
                  <a:pt x="1030" y="1202"/>
                </a:lnTo>
                <a:lnTo>
                  <a:pt x="1032" y="1203"/>
                </a:lnTo>
                <a:lnTo>
                  <a:pt x="1034" y="1206"/>
                </a:lnTo>
                <a:lnTo>
                  <a:pt x="1027" y="1210"/>
                </a:lnTo>
                <a:lnTo>
                  <a:pt x="1030" y="1202"/>
                </a:lnTo>
                <a:lnTo>
                  <a:pt x="1023" y="1216"/>
                </a:lnTo>
                <a:lnTo>
                  <a:pt x="1017" y="1214"/>
                </a:lnTo>
                <a:lnTo>
                  <a:pt x="1023" y="1198"/>
                </a:lnTo>
                <a:lnTo>
                  <a:pt x="1030" y="1202"/>
                </a:lnTo>
                <a:lnTo>
                  <a:pt x="1023" y="1216"/>
                </a:lnTo>
                <a:lnTo>
                  <a:pt x="1017" y="1214"/>
                </a:lnTo>
                <a:lnTo>
                  <a:pt x="1014" y="1212"/>
                </a:lnTo>
                <a:lnTo>
                  <a:pt x="1013" y="1210"/>
                </a:lnTo>
                <a:lnTo>
                  <a:pt x="1020" y="1206"/>
                </a:lnTo>
                <a:lnTo>
                  <a:pt x="1017" y="1214"/>
                </a:lnTo>
                <a:lnTo>
                  <a:pt x="1013" y="1210"/>
                </a:lnTo>
                <a:lnTo>
                  <a:pt x="1009" y="1203"/>
                </a:lnTo>
                <a:lnTo>
                  <a:pt x="1025" y="1196"/>
                </a:lnTo>
                <a:lnTo>
                  <a:pt x="1027" y="1202"/>
                </a:lnTo>
                <a:lnTo>
                  <a:pt x="1013" y="1210"/>
                </a:lnTo>
                <a:lnTo>
                  <a:pt x="1021" y="1192"/>
                </a:lnTo>
                <a:lnTo>
                  <a:pt x="1023" y="1193"/>
                </a:lnTo>
                <a:lnTo>
                  <a:pt x="1025" y="1196"/>
                </a:lnTo>
                <a:lnTo>
                  <a:pt x="1017" y="1200"/>
                </a:lnTo>
                <a:lnTo>
                  <a:pt x="1021" y="1192"/>
                </a:lnTo>
                <a:lnTo>
                  <a:pt x="1013" y="1207"/>
                </a:lnTo>
                <a:lnTo>
                  <a:pt x="1007" y="1203"/>
                </a:lnTo>
                <a:lnTo>
                  <a:pt x="1014" y="1189"/>
                </a:lnTo>
                <a:lnTo>
                  <a:pt x="1021" y="1192"/>
                </a:lnTo>
                <a:lnTo>
                  <a:pt x="1013" y="1207"/>
                </a:lnTo>
                <a:lnTo>
                  <a:pt x="1007" y="1203"/>
                </a:lnTo>
                <a:lnTo>
                  <a:pt x="1000" y="1201"/>
                </a:lnTo>
                <a:lnTo>
                  <a:pt x="1008" y="1185"/>
                </a:lnTo>
                <a:lnTo>
                  <a:pt x="1014" y="1189"/>
                </a:lnTo>
                <a:lnTo>
                  <a:pt x="1007" y="1203"/>
                </a:lnTo>
                <a:lnTo>
                  <a:pt x="1000" y="1201"/>
                </a:lnTo>
                <a:lnTo>
                  <a:pt x="994" y="1197"/>
                </a:lnTo>
                <a:lnTo>
                  <a:pt x="1000" y="1183"/>
                </a:lnTo>
                <a:lnTo>
                  <a:pt x="1008" y="1185"/>
                </a:lnTo>
                <a:lnTo>
                  <a:pt x="1000" y="1201"/>
                </a:lnTo>
                <a:lnTo>
                  <a:pt x="994" y="1197"/>
                </a:lnTo>
                <a:lnTo>
                  <a:pt x="993" y="1197"/>
                </a:lnTo>
                <a:lnTo>
                  <a:pt x="991" y="1196"/>
                </a:lnTo>
                <a:lnTo>
                  <a:pt x="998" y="1189"/>
                </a:lnTo>
                <a:lnTo>
                  <a:pt x="994" y="1197"/>
                </a:lnTo>
                <a:lnTo>
                  <a:pt x="991" y="1196"/>
                </a:lnTo>
                <a:lnTo>
                  <a:pt x="989" y="1192"/>
                </a:lnTo>
                <a:lnTo>
                  <a:pt x="1000" y="1180"/>
                </a:lnTo>
                <a:lnTo>
                  <a:pt x="1003" y="1184"/>
                </a:lnTo>
                <a:lnTo>
                  <a:pt x="991" y="1196"/>
                </a:lnTo>
                <a:lnTo>
                  <a:pt x="996" y="1179"/>
                </a:lnTo>
                <a:lnTo>
                  <a:pt x="999" y="1179"/>
                </a:lnTo>
                <a:lnTo>
                  <a:pt x="1000" y="1180"/>
                </a:lnTo>
                <a:lnTo>
                  <a:pt x="994" y="1187"/>
                </a:lnTo>
                <a:lnTo>
                  <a:pt x="996" y="1179"/>
                </a:lnTo>
                <a:lnTo>
                  <a:pt x="991" y="1194"/>
                </a:lnTo>
                <a:lnTo>
                  <a:pt x="982" y="1191"/>
                </a:lnTo>
                <a:lnTo>
                  <a:pt x="986" y="1175"/>
                </a:lnTo>
                <a:lnTo>
                  <a:pt x="996" y="1179"/>
                </a:lnTo>
                <a:lnTo>
                  <a:pt x="991" y="1194"/>
                </a:lnTo>
                <a:lnTo>
                  <a:pt x="985" y="1175"/>
                </a:lnTo>
                <a:lnTo>
                  <a:pt x="986" y="1175"/>
                </a:lnTo>
                <a:lnTo>
                  <a:pt x="985" y="1183"/>
                </a:lnTo>
                <a:lnTo>
                  <a:pt x="985" y="1175"/>
                </a:lnTo>
                <a:lnTo>
                  <a:pt x="985" y="1192"/>
                </a:lnTo>
                <a:lnTo>
                  <a:pt x="977" y="1192"/>
                </a:lnTo>
                <a:lnTo>
                  <a:pt x="977" y="1175"/>
                </a:lnTo>
                <a:lnTo>
                  <a:pt x="985" y="1175"/>
                </a:lnTo>
                <a:lnTo>
                  <a:pt x="985" y="1192"/>
                </a:lnTo>
                <a:lnTo>
                  <a:pt x="977" y="1192"/>
                </a:lnTo>
                <a:lnTo>
                  <a:pt x="971" y="1192"/>
                </a:lnTo>
                <a:lnTo>
                  <a:pt x="971" y="1175"/>
                </a:lnTo>
                <a:lnTo>
                  <a:pt x="977" y="1175"/>
                </a:lnTo>
                <a:lnTo>
                  <a:pt x="977" y="1192"/>
                </a:lnTo>
                <a:lnTo>
                  <a:pt x="971" y="1192"/>
                </a:lnTo>
                <a:lnTo>
                  <a:pt x="969" y="1192"/>
                </a:lnTo>
                <a:lnTo>
                  <a:pt x="968" y="1191"/>
                </a:lnTo>
                <a:lnTo>
                  <a:pt x="971" y="1183"/>
                </a:lnTo>
                <a:lnTo>
                  <a:pt x="971" y="1192"/>
                </a:lnTo>
                <a:lnTo>
                  <a:pt x="968" y="1191"/>
                </a:lnTo>
                <a:lnTo>
                  <a:pt x="959" y="1188"/>
                </a:lnTo>
                <a:lnTo>
                  <a:pt x="964" y="1173"/>
                </a:lnTo>
                <a:lnTo>
                  <a:pt x="973" y="1175"/>
                </a:lnTo>
                <a:lnTo>
                  <a:pt x="968" y="1191"/>
                </a:lnTo>
                <a:lnTo>
                  <a:pt x="962" y="1171"/>
                </a:lnTo>
                <a:lnTo>
                  <a:pt x="963" y="1171"/>
                </a:lnTo>
                <a:lnTo>
                  <a:pt x="964" y="1173"/>
                </a:lnTo>
                <a:lnTo>
                  <a:pt x="962" y="1180"/>
                </a:lnTo>
                <a:lnTo>
                  <a:pt x="962" y="1171"/>
                </a:lnTo>
                <a:lnTo>
                  <a:pt x="962" y="1188"/>
                </a:lnTo>
                <a:lnTo>
                  <a:pt x="955" y="1188"/>
                </a:lnTo>
                <a:lnTo>
                  <a:pt x="955" y="1171"/>
                </a:lnTo>
                <a:lnTo>
                  <a:pt x="962" y="1171"/>
                </a:lnTo>
                <a:lnTo>
                  <a:pt x="962" y="1188"/>
                </a:lnTo>
                <a:lnTo>
                  <a:pt x="953" y="1173"/>
                </a:lnTo>
                <a:lnTo>
                  <a:pt x="954" y="1171"/>
                </a:lnTo>
                <a:lnTo>
                  <a:pt x="955" y="1171"/>
                </a:lnTo>
                <a:lnTo>
                  <a:pt x="955" y="1180"/>
                </a:lnTo>
                <a:lnTo>
                  <a:pt x="953" y="1173"/>
                </a:lnTo>
                <a:lnTo>
                  <a:pt x="958" y="1188"/>
                </a:lnTo>
                <a:lnTo>
                  <a:pt x="948" y="1191"/>
                </a:lnTo>
                <a:lnTo>
                  <a:pt x="942" y="1175"/>
                </a:lnTo>
                <a:lnTo>
                  <a:pt x="953" y="1173"/>
                </a:lnTo>
                <a:lnTo>
                  <a:pt x="958" y="1188"/>
                </a:lnTo>
                <a:lnTo>
                  <a:pt x="948" y="1191"/>
                </a:lnTo>
                <a:lnTo>
                  <a:pt x="946" y="1192"/>
                </a:lnTo>
                <a:lnTo>
                  <a:pt x="945" y="1192"/>
                </a:lnTo>
                <a:lnTo>
                  <a:pt x="945" y="1183"/>
                </a:lnTo>
                <a:lnTo>
                  <a:pt x="948" y="1191"/>
                </a:lnTo>
                <a:lnTo>
                  <a:pt x="945" y="1192"/>
                </a:lnTo>
                <a:lnTo>
                  <a:pt x="939" y="1192"/>
                </a:lnTo>
                <a:lnTo>
                  <a:pt x="939" y="1175"/>
                </a:lnTo>
                <a:lnTo>
                  <a:pt x="945" y="1175"/>
                </a:lnTo>
                <a:lnTo>
                  <a:pt x="945" y="1192"/>
                </a:lnTo>
                <a:lnTo>
                  <a:pt x="935" y="1176"/>
                </a:lnTo>
                <a:lnTo>
                  <a:pt x="936" y="1175"/>
                </a:lnTo>
                <a:lnTo>
                  <a:pt x="939" y="1175"/>
                </a:lnTo>
                <a:lnTo>
                  <a:pt x="939" y="1183"/>
                </a:lnTo>
                <a:lnTo>
                  <a:pt x="935" y="1176"/>
                </a:lnTo>
                <a:lnTo>
                  <a:pt x="942" y="1191"/>
                </a:lnTo>
                <a:lnTo>
                  <a:pt x="936" y="1194"/>
                </a:lnTo>
                <a:lnTo>
                  <a:pt x="928" y="1179"/>
                </a:lnTo>
                <a:lnTo>
                  <a:pt x="935" y="1176"/>
                </a:lnTo>
                <a:lnTo>
                  <a:pt x="942" y="1191"/>
                </a:lnTo>
                <a:lnTo>
                  <a:pt x="936" y="1194"/>
                </a:lnTo>
                <a:lnTo>
                  <a:pt x="935" y="1194"/>
                </a:lnTo>
                <a:lnTo>
                  <a:pt x="932" y="1187"/>
                </a:lnTo>
                <a:lnTo>
                  <a:pt x="936" y="1194"/>
                </a:lnTo>
                <a:lnTo>
                  <a:pt x="935" y="1194"/>
                </a:lnTo>
                <a:lnTo>
                  <a:pt x="924" y="1197"/>
                </a:lnTo>
                <a:lnTo>
                  <a:pt x="919" y="1182"/>
                </a:lnTo>
                <a:lnTo>
                  <a:pt x="930" y="1179"/>
                </a:lnTo>
                <a:lnTo>
                  <a:pt x="935" y="1194"/>
                </a:lnTo>
                <a:lnTo>
                  <a:pt x="918" y="1183"/>
                </a:lnTo>
                <a:lnTo>
                  <a:pt x="919" y="1183"/>
                </a:lnTo>
                <a:lnTo>
                  <a:pt x="919" y="1182"/>
                </a:lnTo>
                <a:lnTo>
                  <a:pt x="922" y="1189"/>
                </a:lnTo>
                <a:lnTo>
                  <a:pt x="918" y="1183"/>
                </a:lnTo>
                <a:lnTo>
                  <a:pt x="926" y="1197"/>
                </a:lnTo>
                <a:lnTo>
                  <a:pt x="919" y="1201"/>
                </a:lnTo>
                <a:lnTo>
                  <a:pt x="912" y="1185"/>
                </a:lnTo>
                <a:lnTo>
                  <a:pt x="918" y="1183"/>
                </a:lnTo>
                <a:lnTo>
                  <a:pt x="926" y="1197"/>
                </a:lnTo>
                <a:lnTo>
                  <a:pt x="919" y="1201"/>
                </a:lnTo>
                <a:lnTo>
                  <a:pt x="913" y="1203"/>
                </a:lnTo>
                <a:lnTo>
                  <a:pt x="905" y="1189"/>
                </a:lnTo>
                <a:lnTo>
                  <a:pt x="912" y="1185"/>
                </a:lnTo>
                <a:lnTo>
                  <a:pt x="919" y="1201"/>
                </a:lnTo>
                <a:lnTo>
                  <a:pt x="913" y="1203"/>
                </a:lnTo>
                <a:lnTo>
                  <a:pt x="906" y="1207"/>
                </a:lnTo>
                <a:lnTo>
                  <a:pt x="899" y="1192"/>
                </a:lnTo>
                <a:lnTo>
                  <a:pt x="905" y="1189"/>
                </a:lnTo>
                <a:lnTo>
                  <a:pt x="913" y="1203"/>
                </a:lnTo>
                <a:lnTo>
                  <a:pt x="897" y="1194"/>
                </a:lnTo>
                <a:lnTo>
                  <a:pt x="897" y="1193"/>
                </a:lnTo>
                <a:lnTo>
                  <a:pt x="899" y="1192"/>
                </a:lnTo>
                <a:lnTo>
                  <a:pt x="903" y="1200"/>
                </a:lnTo>
                <a:lnTo>
                  <a:pt x="897" y="1194"/>
                </a:lnTo>
                <a:lnTo>
                  <a:pt x="909" y="1206"/>
                </a:lnTo>
                <a:lnTo>
                  <a:pt x="901" y="1212"/>
                </a:lnTo>
                <a:lnTo>
                  <a:pt x="890" y="1201"/>
                </a:lnTo>
                <a:lnTo>
                  <a:pt x="897" y="1194"/>
                </a:lnTo>
                <a:lnTo>
                  <a:pt x="909" y="1206"/>
                </a:lnTo>
                <a:lnTo>
                  <a:pt x="901" y="1212"/>
                </a:lnTo>
                <a:lnTo>
                  <a:pt x="899" y="1215"/>
                </a:lnTo>
                <a:lnTo>
                  <a:pt x="887" y="1203"/>
                </a:lnTo>
                <a:lnTo>
                  <a:pt x="890" y="1201"/>
                </a:lnTo>
                <a:lnTo>
                  <a:pt x="901" y="1212"/>
                </a:lnTo>
                <a:lnTo>
                  <a:pt x="899" y="1215"/>
                </a:lnTo>
                <a:lnTo>
                  <a:pt x="924" y="1189"/>
                </a:lnTo>
                <a:lnTo>
                  <a:pt x="899" y="1215"/>
                </a:lnTo>
                <a:lnTo>
                  <a:pt x="892" y="1210"/>
                </a:lnTo>
                <a:lnTo>
                  <a:pt x="899" y="1215"/>
                </a:lnTo>
                <a:lnTo>
                  <a:pt x="899" y="1215"/>
                </a:lnTo>
                <a:lnTo>
                  <a:pt x="892" y="1221"/>
                </a:lnTo>
                <a:lnTo>
                  <a:pt x="881" y="1210"/>
                </a:lnTo>
                <a:lnTo>
                  <a:pt x="887" y="1203"/>
                </a:lnTo>
                <a:lnTo>
                  <a:pt x="899" y="1215"/>
                </a:lnTo>
                <a:lnTo>
                  <a:pt x="879" y="1212"/>
                </a:lnTo>
                <a:lnTo>
                  <a:pt x="879" y="1211"/>
                </a:lnTo>
                <a:lnTo>
                  <a:pt x="881" y="1210"/>
                </a:lnTo>
                <a:lnTo>
                  <a:pt x="886" y="1216"/>
                </a:lnTo>
                <a:lnTo>
                  <a:pt x="879" y="1212"/>
                </a:lnTo>
                <a:lnTo>
                  <a:pt x="894" y="1220"/>
                </a:lnTo>
                <a:lnTo>
                  <a:pt x="890" y="1227"/>
                </a:lnTo>
                <a:lnTo>
                  <a:pt x="876" y="1219"/>
                </a:lnTo>
                <a:lnTo>
                  <a:pt x="879" y="1212"/>
                </a:lnTo>
                <a:lnTo>
                  <a:pt x="894" y="1220"/>
                </a:lnTo>
                <a:lnTo>
                  <a:pt x="890" y="1227"/>
                </a:lnTo>
                <a:lnTo>
                  <a:pt x="887" y="1233"/>
                </a:lnTo>
                <a:lnTo>
                  <a:pt x="873" y="1225"/>
                </a:lnTo>
                <a:lnTo>
                  <a:pt x="876" y="1219"/>
                </a:lnTo>
                <a:lnTo>
                  <a:pt x="890" y="1227"/>
                </a:lnTo>
                <a:lnTo>
                  <a:pt x="887" y="1233"/>
                </a:lnTo>
                <a:lnTo>
                  <a:pt x="886" y="1234"/>
                </a:lnTo>
                <a:lnTo>
                  <a:pt x="879" y="1229"/>
                </a:lnTo>
                <a:lnTo>
                  <a:pt x="887" y="1233"/>
                </a:lnTo>
                <a:lnTo>
                  <a:pt x="886" y="1234"/>
                </a:lnTo>
                <a:lnTo>
                  <a:pt x="882" y="1238"/>
                </a:lnTo>
                <a:lnTo>
                  <a:pt x="870" y="1227"/>
                </a:lnTo>
                <a:lnTo>
                  <a:pt x="874" y="1223"/>
                </a:lnTo>
                <a:lnTo>
                  <a:pt x="886" y="1234"/>
                </a:lnTo>
                <a:lnTo>
                  <a:pt x="868" y="1232"/>
                </a:lnTo>
                <a:lnTo>
                  <a:pt x="868" y="1229"/>
                </a:lnTo>
                <a:lnTo>
                  <a:pt x="870" y="1227"/>
                </a:lnTo>
                <a:lnTo>
                  <a:pt x="877" y="1232"/>
                </a:lnTo>
                <a:lnTo>
                  <a:pt x="868" y="1232"/>
                </a:lnTo>
                <a:lnTo>
                  <a:pt x="885" y="1232"/>
                </a:lnTo>
                <a:lnTo>
                  <a:pt x="885" y="1239"/>
                </a:lnTo>
                <a:lnTo>
                  <a:pt x="868" y="1239"/>
                </a:lnTo>
                <a:lnTo>
                  <a:pt x="868" y="1232"/>
                </a:lnTo>
                <a:lnTo>
                  <a:pt x="885" y="1232"/>
                </a:lnTo>
                <a:lnTo>
                  <a:pt x="885" y="1239"/>
                </a:lnTo>
                <a:lnTo>
                  <a:pt x="885" y="1246"/>
                </a:lnTo>
                <a:lnTo>
                  <a:pt x="868" y="1246"/>
                </a:lnTo>
                <a:lnTo>
                  <a:pt x="868" y="1239"/>
                </a:lnTo>
                <a:lnTo>
                  <a:pt x="885" y="1239"/>
                </a:lnTo>
                <a:lnTo>
                  <a:pt x="885" y="1246"/>
                </a:lnTo>
                <a:lnTo>
                  <a:pt x="885" y="1252"/>
                </a:lnTo>
                <a:lnTo>
                  <a:pt x="868" y="1252"/>
                </a:lnTo>
                <a:lnTo>
                  <a:pt x="868" y="1246"/>
                </a:lnTo>
                <a:lnTo>
                  <a:pt x="885" y="1246"/>
                </a:lnTo>
                <a:lnTo>
                  <a:pt x="885" y="1252"/>
                </a:lnTo>
                <a:lnTo>
                  <a:pt x="885" y="1259"/>
                </a:lnTo>
                <a:lnTo>
                  <a:pt x="868" y="1259"/>
                </a:lnTo>
                <a:lnTo>
                  <a:pt x="868" y="1252"/>
                </a:lnTo>
                <a:lnTo>
                  <a:pt x="885" y="1252"/>
                </a:lnTo>
                <a:lnTo>
                  <a:pt x="885" y="1259"/>
                </a:lnTo>
                <a:lnTo>
                  <a:pt x="885" y="1265"/>
                </a:lnTo>
                <a:lnTo>
                  <a:pt x="868" y="1265"/>
                </a:lnTo>
                <a:lnTo>
                  <a:pt x="868" y="1259"/>
                </a:lnTo>
                <a:lnTo>
                  <a:pt x="885" y="1259"/>
                </a:lnTo>
                <a:lnTo>
                  <a:pt x="869" y="1268"/>
                </a:lnTo>
                <a:lnTo>
                  <a:pt x="868" y="1266"/>
                </a:lnTo>
                <a:lnTo>
                  <a:pt x="868" y="1265"/>
                </a:lnTo>
                <a:lnTo>
                  <a:pt x="877" y="1265"/>
                </a:lnTo>
                <a:lnTo>
                  <a:pt x="869" y="1268"/>
                </a:lnTo>
                <a:lnTo>
                  <a:pt x="885" y="1263"/>
                </a:lnTo>
                <a:lnTo>
                  <a:pt x="950" y="1494"/>
                </a:lnTo>
                <a:lnTo>
                  <a:pt x="933" y="1499"/>
                </a:lnTo>
                <a:lnTo>
                  <a:pt x="869" y="1268"/>
                </a:lnTo>
                <a:lnTo>
                  <a:pt x="885" y="1263"/>
                </a:lnTo>
                <a:lnTo>
                  <a:pt x="950" y="1494"/>
                </a:lnTo>
                <a:lnTo>
                  <a:pt x="951" y="1503"/>
                </a:lnTo>
                <a:lnTo>
                  <a:pt x="944" y="1504"/>
                </a:lnTo>
                <a:lnTo>
                  <a:pt x="942" y="1497"/>
                </a:lnTo>
                <a:lnTo>
                  <a:pt x="950" y="1494"/>
                </a:lnTo>
                <a:lnTo>
                  <a:pt x="944" y="1504"/>
                </a:lnTo>
                <a:lnTo>
                  <a:pt x="931" y="1508"/>
                </a:lnTo>
                <a:lnTo>
                  <a:pt x="927" y="1491"/>
                </a:lnTo>
                <a:lnTo>
                  <a:pt x="940" y="1489"/>
                </a:lnTo>
                <a:lnTo>
                  <a:pt x="944" y="1504"/>
                </a:lnTo>
                <a:lnTo>
                  <a:pt x="931" y="1508"/>
                </a:lnTo>
                <a:lnTo>
                  <a:pt x="931" y="1508"/>
                </a:lnTo>
                <a:lnTo>
                  <a:pt x="928" y="1500"/>
                </a:lnTo>
                <a:lnTo>
                  <a:pt x="931" y="1508"/>
                </a:lnTo>
                <a:lnTo>
                  <a:pt x="931" y="1508"/>
                </a:lnTo>
                <a:lnTo>
                  <a:pt x="914" y="1511"/>
                </a:lnTo>
                <a:lnTo>
                  <a:pt x="910" y="1495"/>
                </a:lnTo>
                <a:lnTo>
                  <a:pt x="927" y="1491"/>
                </a:lnTo>
                <a:lnTo>
                  <a:pt x="931" y="1508"/>
                </a:lnTo>
                <a:lnTo>
                  <a:pt x="914" y="1511"/>
                </a:lnTo>
                <a:lnTo>
                  <a:pt x="913" y="1512"/>
                </a:lnTo>
                <a:lnTo>
                  <a:pt x="913" y="1503"/>
                </a:lnTo>
                <a:lnTo>
                  <a:pt x="914" y="1511"/>
                </a:lnTo>
                <a:lnTo>
                  <a:pt x="913" y="1512"/>
                </a:lnTo>
                <a:lnTo>
                  <a:pt x="896" y="1512"/>
                </a:lnTo>
                <a:lnTo>
                  <a:pt x="896" y="1495"/>
                </a:lnTo>
                <a:lnTo>
                  <a:pt x="913" y="1495"/>
                </a:lnTo>
                <a:lnTo>
                  <a:pt x="913" y="1512"/>
                </a:lnTo>
                <a:lnTo>
                  <a:pt x="894" y="1495"/>
                </a:lnTo>
                <a:lnTo>
                  <a:pt x="895" y="1495"/>
                </a:lnTo>
                <a:lnTo>
                  <a:pt x="896" y="1495"/>
                </a:lnTo>
                <a:lnTo>
                  <a:pt x="896" y="1503"/>
                </a:lnTo>
                <a:lnTo>
                  <a:pt x="894" y="1495"/>
                </a:lnTo>
                <a:lnTo>
                  <a:pt x="899" y="1511"/>
                </a:lnTo>
                <a:lnTo>
                  <a:pt x="885" y="1515"/>
                </a:lnTo>
                <a:lnTo>
                  <a:pt x="881" y="1499"/>
                </a:lnTo>
                <a:lnTo>
                  <a:pt x="894" y="1495"/>
                </a:lnTo>
                <a:lnTo>
                  <a:pt x="899" y="1511"/>
                </a:lnTo>
                <a:lnTo>
                  <a:pt x="885" y="1515"/>
                </a:lnTo>
                <a:lnTo>
                  <a:pt x="885" y="1515"/>
                </a:lnTo>
                <a:lnTo>
                  <a:pt x="883" y="1515"/>
                </a:lnTo>
                <a:lnTo>
                  <a:pt x="883" y="1507"/>
                </a:lnTo>
                <a:lnTo>
                  <a:pt x="885" y="1515"/>
                </a:lnTo>
                <a:lnTo>
                  <a:pt x="883" y="1515"/>
                </a:lnTo>
                <a:lnTo>
                  <a:pt x="867" y="1515"/>
                </a:lnTo>
                <a:lnTo>
                  <a:pt x="867" y="1498"/>
                </a:lnTo>
                <a:lnTo>
                  <a:pt x="883" y="1498"/>
                </a:lnTo>
                <a:lnTo>
                  <a:pt x="883" y="1515"/>
                </a:lnTo>
                <a:lnTo>
                  <a:pt x="867" y="1515"/>
                </a:lnTo>
                <a:lnTo>
                  <a:pt x="850" y="1515"/>
                </a:lnTo>
                <a:lnTo>
                  <a:pt x="850" y="1498"/>
                </a:lnTo>
                <a:lnTo>
                  <a:pt x="867" y="1498"/>
                </a:lnTo>
                <a:lnTo>
                  <a:pt x="867" y="1515"/>
                </a:lnTo>
                <a:lnTo>
                  <a:pt x="850" y="1515"/>
                </a:lnTo>
                <a:lnTo>
                  <a:pt x="834" y="1515"/>
                </a:lnTo>
                <a:lnTo>
                  <a:pt x="834" y="1498"/>
                </a:lnTo>
                <a:lnTo>
                  <a:pt x="850" y="1498"/>
                </a:lnTo>
                <a:lnTo>
                  <a:pt x="850" y="1515"/>
                </a:lnTo>
                <a:lnTo>
                  <a:pt x="834" y="1515"/>
                </a:lnTo>
                <a:lnTo>
                  <a:pt x="822" y="1515"/>
                </a:lnTo>
                <a:lnTo>
                  <a:pt x="822" y="1498"/>
                </a:lnTo>
                <a:lnTo>
                  <a:pt x="834" y="1498"/>
                </a:lnTo>
                <a:lnTo>
                  <a:pt x="834" y="1515"/>
                </a:lnTo>
                <a:lnTo>
                  <a:pt x="822" y="1515"/>
                </a:lnTo>
                <a:lnTo>
                  <a:pt x="779" y="1515"/>
                </a:lnTo>
                <a:lnTo>
                  <a:pt x="779" y="1498"/>
                </a:lnTo>
                <a:lnTo>
                  <a:pt x="822" y="1498"/>
                </a:lnTo>
                <a:lnTo>
                  <a:pt x="822" y="1515"/>
                </a:lnTo>
                <a:lnTo>
                  <a:pt x="779" y="1515"/>
                </a:lnTo>
                <a:lnTo>
                  <a:pt x="778" y="1515"/>
                </a:lnTo>
                <a:lnTo>
                  <a:pt x="779" y="1507"/>
                </a:lnTo>
                <a:lnTo>
                  <a:pt x="779" y="1515"/>
                </a:lnTo>
                <a:lnTo>
                  <a:pt x="778" y="1515"/>
                </a:lnTo>
                <a:lnTo>
                  <a:pt x="735" y="1512"/>
                </a:lnTo>
                <a:lnTo>
                  <a:pt x="737" y="1495"/>
                </a:lnTo>
                <a:lnTo>
                  <a:pt x="779" y="1498"/>
                </a:lnTo>
                <a:lnTo>
                  <a:pt x="778" y="1515"/>
                </a:lnTo>
                <a:lnTo>
                  <a:pt x="735" y="1512"/>
                </a:lnTo>
                <a:lnTo>
                  <a:pt x="735" y="1512"/>
                </a:lnTo>
                <a:lnTo>
                  <a:pt x="735" y="1511"/>
                </a:lnTo>
                <a:lnTo>
                  <a:pt x="737" y="1503"/>
                </a:lnTo>
                <a:lnTo>
                  <a:pt x="735" y="1512"/>
                </a:lnTo>
                <a:lnTo>
                  <a:pt x="735" y="1511"/>
                </a:lnTo>
                <a:lnTo>
                  <a:pt x="696" y="1504"/>
                </a:lnTo>
                <a:lnTo>
                  <a:pt x="698" y="1489"/>
                </a:lnTo>
                <a:lnTo>
                  <a:pt x="738" y="1495"/>
                </a:lnTo>
                <a:lnTo>
                  <a:pt x="735" y="1511"/>
                </a:lnTo>
                <a:lnTo>
                  <a:pt x="698" y="1489"/>
                </a:lnTo>
                <a:lnTo>
                  <a:pt x="697" y="1489"/>
                </a:lnTo>
                <a:lnTo>
                  <a:pt x="698" y="1489"/>
                </a:lnTo>
                <a:lnTo>
                  <a:pt x="697" y="1497"/>
                </a:lnTo>
                <a:lnTo>
                  <a:pt x="698" y="1489"/>
                </a:lnTo>
                <a:lnTo>
                  <a:pt x="697" y="1504"/>
                </a:lnTo>
                <a:lnTo>
                  <a:pt x="657" y="1502"/>
                </a:lnTo>
                <a:lnTo>
                  <a:pt x="658" y="1485"/>
                </a:lnTo>
                <a:lnTo>
                  <a:pt x="698" y="1489"/>
                </a:lnTo>
                <a:lnTo>
                  <a:pt x="697" y="1504"/>
                </a:lnTo>
                <a:lnTo>
                  <a:pt x="657" y="1502"/>
                </a:lnTo>
                <a:lnTo>
                  <a:pt x="657" y="1502"/>
                </a:lnTo>
                <a:lnTo>
                  <a:pt x="656" y="1502"/>
                </a:lnTo>
                <a:lnTo>
                  <a:pt x="658" y="1494"/>
                </a:lnTo>
                <a:lnTo>
                  <a:pt x="657" y="1502"/>
                </a:lnTo>
                <a:lnTo>
                  <a:pt x="656" y="1502"/>
                </a:lnTo>
                <a:lnTo>
                  <a:pt x="617" y="1491"/>
                </a:lnTo>
                <a:lnTo>
                  <a:pt x="621" y="1476"/>
                </a:lnTo>
                <a:lnTo>
                  <a:pt x="660" y="1485"/>
                </a:lnTo>
                <a:lnTo>
                  <a:pt x="656" y="1502"/>
                </a:lnTo>
                <a:lnTo>
                  <a:pt x="617" y="1491"/>
                </a:lnTo>
                <a:lnTo>
                  <a:pt x="577" y="1481"/>
                </a:lnTo>
                <a:lnTo>
                  <a:pt x="581" y="1466"/>
                </a:lnTo>
                <a:lnTo>
                  <a:pt x="621" y="1476"/>
                </a:lnTo>
                <a:lnTo>
                  <a:pt x="617" y="1491"/>
                </a:lnTo>
                <a:lnTo>
                  <a:pt x="577" y="1481"/>
                </a:lnTo>
                <a:lnTo>
                  <a:pt x="577" y="1481"/>
                </a:lnTo>
                <a:lnTo>
                  <a:pt x="580" y="1473"/>
                </a:lnTo>
                <a:lnTo>
                  <a:pt x="577" y="1481"/>
                </a:lnTo>
                <a:lnTo>
                  <a:pt x="577" y="1481"/>
                </a:lnTo>
                <a:lnTo>
                  <a:pt x="538" y="1468"/>
                </a:lnTo>
                <a:lnTo>
                  <a:pt x="543" y="1453"/>
                </a:lnTo>
                <a:lnTo>
                  <a:pt x="583" y="1466"/>
                </a:lnTo>
                <a:lnTo>
                  <a:pt x="577" y="1481"/>
                </a:lnTo>
                <a:lnTo>
                  <a:pt x="538" y="1468"/>
                </a:lnTo>
                <a:lnTo>
                  <a:pt x="539" y="1468"/>
                </a:lnTo>
                <a:lnTo>
                  <a:pt x="538" y="1468"/>
                </a:lnTo>
                <a:lnTo>
                  <a:pt x="540" y="1461"/>
                </a:lnTo>
                <a:lnTo>
                  <a:pt x="538" y="1468"/>
                </a:lnTo>
                <a:lnTo>
                  <a:pt x="538" y="1468"/>
                </a:lnTo>
                <a:lnTo>
                  <a:pt x="502" y="1455"/>
                </a:lnTo>
                <a:lnTo>
                  <a:pt x="507" y="1440"/>
                </a:lnTo>
                <a:lnTo>
                  <a:pt x="543" y="1453"/>
                </a:lnTo>
                <a:lnTo>
                  <a:pt x="538" y="1468"/>
                </a:lnTo>
                <a:lnTo>
                  <a:pt x="502" y="1455"/>
                </a:lnTo>
                <a:lnTo>
                  <a:pt x="466" y="1443"/>
                </a:lnTo>
                <a:lnTo>
                  <a:pt x="472" y="1427"/>
                </a:lnTo>
                <a:lnTo>
                  <a:pt x="507" y="1440"/>
                </a:lnTo>
                <a:lnTo>
                  <a:pt x="502" y="1455"/>
                </a:lnTo>
                <a:lnTo>
                  <a:pt x="466" y="1443"/>
                </a:lnTo>
                <a:lnTo>
                  <a:pt x="466" y="1443"/>
                </a:lnTo>
                <a:lnTo>
                  <a:pt x="468" y="1435"/>
                </a:lnTo>
                <a:lnTo>
                  <a:pt x="466" y="1443"/>
                </a:lnTo>
                <a:lnTo>
                  <a:pt x="466" y="1443"/>
                </a:lnTo>
                <a:lnTo>
                  <a:pt x="430" y="1426"/>
                </a:lnTo>
                <a:lnTo>
                  <a:pt x="436" y="1410"/>
                </a:lnTo>
                <a:lnTo>
                  <a:pt x="472" y="1427"/>
                </a:lnTo>
                <a:lnTo>
                  <a:pt x="466" y="1443"/>
                </a:lnTo>
                <a:lnTo>
                  <a:pt x="430" y="1426"/>
                </a:lnTo>
                <a:lnTo>
                  <a:pt x="430" y="1426"/>
                </a:lnTo>
                <a:lnTo>
                  <a:pt x="428" y="1426"/>
                </a:lnTo>
                <a:lnTo>
                  <a:pt x="432" y="1418"/>
                </a:lnTo>
                <a:lnTo>
                  <a:pt x="430" y="1426"/>
                </a:lnTo>
                <a:lnTo>
                  <a:pt x="428" y="1426"/>
                </a:lnTo>
                <a:lnTo>
                  <a:pt x="396" y="1405"/>
                </a:lnTo>
                <a:lnTo>
                  <a:pt x="404" y="1391"/>
                </a:lnTo>
                <a:lnTo>
                  <a:pt x="437" y="1412"/>
                </a:lnTo>
                <a:lnTo>
                  <a:pt x="428" y="1426"/>
                </a:lnTo>
                <a:lnTo>
                  <a:pt x="396" y="1405"/>
                </a:lnTo>
                <a:lnTo>
                  <a:pt x="363" y="1386"/>
                </a:lnTo>
                <a:lnTo>
                  <a:pt x="372" y="1372"/>
                </a:lnTo>
                <a:lnTo>
                  <a:pt x="404" y="1391"/>
                </a:lnTo>
                <a:lnTo>
                  <a:pt x="396" y="1405"/>
                </a:lnTo>
                <a:lnTo>
                  <a:pt x="363" y="1386"/>
                </a:lnTo>
                <a:lnTo>
                  <a:pt x="363" y="1386"/>
                </a:lnTo>
                <a:lnTo>
                  <a:pt x="368" y="1380"/>
                </a:lnTo>
                <a:lnTo>
                  <a:pt x="363" y="1386"/>
                </a:lnTo>
                <a:lnTo>
                  <a:pt x="363" y="1386"/>
                </a:lnTo>
                <a:lnTo>
                  <a:pt x="331" y="1363"/>
                </a:lnTo>
                <a:lnTo>
                  <a:pt x="340" y="1350"/>
                </a:lnTo>
                <a:lnTo>
                  <a:pt x="372" y="1372"/>
                </a:lnTo>
                <a:lnTo>
                  <a:pt x="363" y="1386"/>
                </a:lnTo>
                <a:lnTo>
                  <a:pt x="340" y="1349"/>
                </a:lnTo>
                <a:lnTo>
                  <a:pt x="340" y="1350"/>
                </a:lnTo>
                <a:lnTo>
                  <a:pt x="334" y="1356"/>
                </a:lnTo>
                <a:lnTo>
                  <a:pt x="340" y="1349"/>
                </a:lnTo>
                <a:lnTo>
                  <a:pt x="331" y="1363"/>
                </a:lnTo>
                <a:lnTo>
                  <a:pt x="298" y="1344"/>
                </a:lnTo>
                <a:lnTo>
                  <a:pt x="306" y="1329"/>
                </a:lnTo>
                <a:lnTo>
                  <a:pt x="340" y="1349"/>
                </a:lnTo>
                <a:lnTo>
                  <a:pt x="331" y="1363"/>
                </a:lnTo>
                <a:lnTo>
                  <a:pt x="298" y="1344"/>
                </a:lnTo>
                <a:lnTo>
                  <a:pt x="297" y="1344"/>
                </a:lnTo>
                <a:lnTo>
                  <a:pt x="297" y="1342"/>
                </a:lnTo>
                <a:lnTo>
                  <a:pt x="302" y="1337"/>
                </a:lnTo>
                <a:lnTo>
                  <a:pt x="298" y="1344"/>
                </a:lnTo>
                <a:lnTo>
                  <a:pt x="297" y="1342"/>
                </a:lnTo>
                <a:lnTo>
                  <a:pt x="270" y="1320"/>
                </a:lnTo>
                <a:lnTo>
                  <a:pt x="282" y="1308"/>
                </a:lnTo>
                <a:lnTo>
                  <a:pt x="307" y="1331"/>
                </a:lnTo>
                <a:lnTo>
                  <a:pt x="297" y="1342"/>
                </a:lnTo>
                <a:lnTo>
                  <a:pt x="270" y="1320"/>
                </a:lnTo>
                <a:lnTo>
                  <a:pt x="269" y="1319"/>
                </a:lnTo>
                <a:lnTo>
                  <a:pt x="270" y="1320"/>
                </a:lnTo>
                <a:lnTo>
                  <a:pt x="277" y="1314"/>
                </a:lnTo>
                <a:lnTo>
                  <a:pt x="270" y="1320"/>
                </a:lnTo>
                <a:lnTo>
                  <a:pt x="270" y="1320"/>
                </a:lnTo>
                <a:lnTo>
                  <a:pt x="242" y="1293"/>
                </a:lnTo>
                <a:lnTo>
                  <a:pt x="252" y="1282"/>
                </a:lnTo>
                <a:lnTo>
                  <a:pt x="282" y="1308"/>
                </a:lnTo>
                <a:lnTo>
                  <a:pt x="270" y="1320"/>
                </a:lnTo>
                <a:lnTo>
                  <a:pt x="242" y="1293"/>
                </a:lnTo>
                <a:lnTo>
                  <a:pt x="242" y="1293"/>
                </a:lnTo>
                <a:lnTo>
                  <a:pt x="241" y="1293"/>
                </a:lnTo>
                <a:lnTo>
                  <a:pt x="247" y="1288"/>
                </a:lnTo>
                <a:lnTo>
                  <a:pt x="242" y="1293"/>
                </a:lnTo>
                <a:lnTo>
                  <a:pt x="241" y="1293"/>
                </a:lnTo>
                <a:lnTo>
                  <a:pt x="215" y="1268"/>
                </a:lnTo>
                <a:lnTo>
                  <a:pt x="226" y="1256"/>
                </a:lnTo>
                <a:lnTo>
                  <a:pt x="252" y="1282"/>
                </a:lnTo>
                <a:lnTo>
                  <a:pt x="241" y="1293"/>
                </a:lnTo>
                <a:lnTo>
                  <a:pt x="215" y="1268"/>
                </a:lnTo>
                <a:lnTo>
                  <a:pt x="215" y="1268"/>
                </a:lnTo>
                <a:lnTo>
                  <a:pt x="220" y="1261"/>
                </a:lnTo>
                <a:lnTo>
                  <a:pt x="215" y="1268"/>
                </a:lnTo>
                <a:lnTo>
                  <a:pt x="215" y="1268"/>
                </a:lnTo>
                <a:lnTo>
                  <a:pt x="189" y="1241"/>
                </a:lnTo>
                <a:lnTo>
                  <a:pt x="201" y="1230"/>
                </a:lnTo>
                <a:lnTo>
                  <a:pt x="226" y="1256"/>
                </a:lnTo>
                <a:lnTo>
                  <a:pt x="215" y="1268"/>
                </a:lnTo>
                <a:lnTo>
                  <a:pt x="189" y="1241"/>
                </a:lnTo>
                <a:lnTo>
                  <a:pt x="188" y="1241"/>
                </a:lnTo>
                <a:lnTo>
                  <a:pt x="194" y="1236"/>
                </a:lnTo>
                <a:lnTo>
                  <a:pt x="189" y="1241"/>
                </a:lnTo>
                <a:lnTo>
                  <a:pt x="188" y="1241"/>
                </a:lnTo>
                <a:lnTo>
                  <a:pt x="162" y="1211"/>
                </a:lnTo>
                <a:lnTo>
                  <a:pt x="175" y="1201"/>
                </a:lnTo>
                <a:lnTo>
                  <a:pt x="201" y="1230"/>
                </a:lnTo>
                <a:lnTo>
                  <a:pt x="188" y="1241"/>
                </a:lnTo>
                <a:lnTo>
                  <a:pt x="162" y="1211"/>
                </a:lnTo>
                <a:lnTo>
                  <a:pt x="162" y="1211"/>
                </a:lnTo>
                <a:lnTo>
                  <a:pt x="169" y="1206"/>
                </a:lnTo>
                <a:lnTo>
                  <a:pt x="162" y="1211"/>
                </a:lnTo>
                <a:lnTo>
                  <a:pt x="162" y="1211"/>
                </a:lnTo>
                <a:lnTo>
                  <a:pt x="139" y="1182"/>
                </a:lnTo>
                <a:lnTo>
                  <a:pt x="152" y="1171"/>
                </a:lnTo>
                <a:lnTo>
                  <a:pt x="175" y="1201"/>
                </a:lnTo>
                <a:lnTo>
                  <a:pt x="162" y="1211"/>
                </a:lnTo>
                <a:lnTo>
                  <a:pt x="139" y="1182"/>
                </a:lnTo>
                <a:lnTo>
                  <a:pt x="139" y="1182"/>
                </a:lnTo>
                <a:lnTo>
                  <a:pt x="145" y="1176"/>
                </a:lnTo>
                <a:lnTo>
                  <a:pt x="139" y="1182"/>
                </a:lnTo>
                <a:lnTo>
                  <a:pt x="139" y="1182"/>
                </a:lnTo>
                <a:lnTo>
                  <a:pt x="120" y="1152"/>
                </a:lnTo>
                <a:lnTo>
                  <a:pt x="133" y="1143"/>
                </a:lnTo>
                <a:lnTo>
                  <a:pt x="152" y="1173"/>
                </a:lnTo>
                <a:lnTo>
                  <a:pt x="139" y="1182"/>
                </a:lnTo>
                <a:lnTo>
                  <a:pt x="120" y="1152"/>
                </a:lnTo>
                <a:lnTo>
                  <a:pt x="120" y="1152"/>
                </a:lnTo>
                <a:lnTo>
                  <a:pt x="118" y="1152"/>
                </a:lnTo>
                <a:lnTo>
                  <a:pt x="126" y="1147"/>
                </a:lnTo>
                <a:lnTo>
                  <a:pt x="120" y="1152"/>
                </a:lnTo>
                <a:lnTo>
                  <a:pt x="118" y="1152"/>
                </a:lnTo>
                <a:lnTo>
                  <a:pt x="99" y="1119"/>
                </a:lnTo>
                <a:lnTo>
                  <a:pt x="113" y="1111"/>
                </a:lnTo>
                <a:lnTo>
                  <a:pt x="133" y="1143"/>
                </a:lnTo>
                <a:lnTo>
                  <a:pt x="118" y="1152"/>
                </a:lnTo>
                <a:lnTo>
                  <a:pt x="99" y="1119"/>
                </a:lnTo>
                <a:lnTo>
                  <a:pt x="99" y="1119"/>
                </a:lnTo>
                <a:lnTo>
                  <a:pt x="107" y="1115"/>
                </a:lnTo>
                <a:lnTo>
                  <a:pt x="99" y="1119"/>
                </a:lnTo>
                <a:lnTo>
                  <a:pt x="99" y="1119"/>
                </a:lnTo>
                <a:lnTo>
                  <a:pt x="82" y="1086"/>
                </a:lnTo>
                <a:lnTo>
                  <a:pt x="98" y="1079"/>
                </a:lnTo>
                <a:lnTo>
                  <a:pt x="113" y="1111"/>
                </a:lnTo>
                <a:lnTo>
                  <a:pt x="99" y="1119"/>
                </a:lnTo>
                <a:lnTo>
                  <a:pt x="97" y="1077"/>
                </a:lnTo>
                <a:lnTo>
                  <a:pt x="98" y="1079"/>
                </a:lnTo>
                <a:lnTo>
                  <a:pt x="90" y="1082"/>
                </a:lnTo>
                <a:lnTo>
                  <a:pt x="97" y="1077"/>
                </a:lnTo>
                <a:lnTo>
                  <a:pt x="82" y="1086"/>
                </a:lnTo>
                <a:lnTo>
                  <a:pt x="63" y="1054"/>
                </a:lnTo>
                <a:lnTo>
                  <a:pt x="77" y="1045"/>
                </a:lnTo>
                <a:lnTo>
                  <a:pt x="97" y="1077"/>
                </a:lnTo>
                <a:lnTo>
                  <a:pt x="82" y="1086"/>
                </a:lnTo>
                <a:lnTo>
                  <a:pt x="63" y="1054"/>
                </a:lnTo>
                <a:lnTo>
                  <a:pt x="63" y="1053"/>
                </a:lnTo>
                <a:lnTo>
                  <a:pt x="63" y="1052"/>
                </a:lnTo>
                <a:lnTo>
                  <a:pt x="71" y="1049"/>
                </a:lnTo>
                <a:lnTo>
                  <a:pt x="63" y="1054"/>
                </a:lnTo>
                <a:lnTo>
                  <a:pt x="63" y="1052"/>
                </a:lnTo>
                <a:lnTo>
                  <a:pt x="50" y="1017"/>
                </a:lnTo>
                <a:lnTo>
                  <a:pt x="64" y="1010"/>
                </a:lnTo>
                <a:lnTo>
                  <a:pt x="79" y="1046"/>
                </a:lnTo>
                <a:lnTo>
                  <a:pt x="63" y="1052"/>
                </a:lnTo>
                <a:lnTo>
                  <a:pt x="64" y="1010"/>
                </a:lnTo>
                <a:lnTo>
                  <a:pt x="64" y="1010"/>
                </a:lnTo>
                <a:lnTo>
                  <a:pt x="58" y="1013"/>
                </a:lnTo>
                <a:lnTo>
                  <a:pt x="64" y="1010"/>
                </a:lnTo>
                <a:lnTo>
                  <a:pt x="50" y="1017"/>
                </a:lnTo>
                <a:lnTo>
                  <a:pt x="37" y="983"/>
                </a:lnTo>
                <a:lnTo>
                  <a:pt x="52" y="978"/>
                </a:lnTo>
                <a:lnTo>
                  <a:pt x="64" y="1010"/>
                </a:lnTo>
                <a:lnTo>
                  <a:pt x="50" y="1017"/>
                </a:lnTo>
                <a:lnTo>
                  <a:pt x="37" y="983"/>
                </a:lnTo>
                <a:lnTo>
                  <a:pt x="36" y="983"/>
                </a:lnTo>
                <a:lnTo>
                  <a:pt x="44" y="981"/>
                </a:lnTo>
                <a:lnTo>
                  <a:pt x="37" y="983"/>
                </a:lnTo>
                <a:lnTo>
                  <a:pt x="36" y="983"/>
                </a:lnTo>
                <a:lnTo>
                  <a:pt x="27" y="947"/>
                </a:lnTo>
                <a:lnTo>
                  <a:pt x="43" y="942"/>
                </a:lnTo>
                <a:lnTo>
                  <a:pt x="53" y="978"/>
                </a:lnTo>
                <a:lnTo>
                  <a:pt x="36" y="983"/>
                </a:lnTo>
                <a:lnTo>
                  <a:pt x="27" y="947"/>
                </a:lnTo>
                <a:lnTo>
                  <a:pt x="17" y="911"/>
                </a:lnTo>
                <a:lnTo>
                  <a:pt x="32" y="906"/>
                </a:lnTo>
                <a:lnTo>
                  <a:pt x="43" y="942"/>
                </a:lnTo>
                <a:lnTo>
                  <a:pt x="27" y="947"/>
                </a:lnTo>
                <a:lnTo>
                  <a:pt x="17" y="911"/>
                </a:lnTo>
                <a:lnTo>
                  <a:pt x="17" y="911"/>
                </a:lnTo>
                <a:lnTo>
                  <a:pt x="17" y="910"/>
                </a:lnTo>
                <a:lnTo>
                  <a:pt x="25" y="909"/>
                </a:lnTo>
                <a:lnTo>
                  <a:pt x="17" y="911"/>
                </a:lnTo>
                <a:lnTo>
                  <a:pt x="17" y="910"/>
                </a:lnTo>
                <a:lnTo>
                  <a:pt x="10" y="874"/>
                </a:lnTo>
                <a:lnTo>
                  <a:pt x="26" y="872"/>
                </a:lnTo>
                <a:lnTo>
                  <a:pt x="32" y="908"/>
                </a:lnTo>
                <a:lnTo>
                  <a:pt x="17" y="910"/>
                </a:lnTo>
                <a:lnTo>
                  <a:pt x="10" y="874"/>
                </a:lnTo>
                <a:lnTo>
                  <a:pt x="10" y="874"/>
                </a:lnTo>
                <a:lnTo>
                  <a:pt x="18" y="873"/>
                </a:lnTo>
                <a:lnTo>
                  <a:pt x="10" y="874"/>
                </a:lnTo>
                <a:lnTo>
                  <a:pt x="10" y="874"/>
                </a:lnTo>
                <a:lnTo>
                  <a:pt x="4" y="836"/>
                </a:lnTo>
                <a:lnTo>
                  <a:pt x="19" y="833"/>
                </a:lnTo>
                <a:lnTo>
                  <a:pt x="26" y="872"/>
                </a:lnTo>
                <a:lnTo>
                  <a:pt x="10" y="874"/>
                </a:lnTo>
                <a:lnTo>
                  <a:pt x="4" y="836"/>
                </a:lnTo>
                <a:lnTo>
                  <a:pt x="4" y="834"/>
                </a:lnTo>
                <a:lnTo>
                  <a:pt x="12" y="834"/>
                </a:lnTo>
                <a:lnTo>
                  <a:pt x="4" y="836"/>
                </a:lnTo>
                <a:lnTo>
                  <a:pt x="4" y="834"/>
                </a:lnTo>
                <a:lnTo>
                  <a:pt x="0" y="796"/>
                </a:lnTo>
                <a:lnTo>
                  <a:pt x="17" y="794"/>
                </a:lnTo>
                <a:lnTo>
                  <a:pt x="19" y="833"/>
                </a:lnTo>
                <a:lnTo>
                  <a:pt x="4" y="834"/>
                </a:lnTo>
                <a:lnTo>
                  <a:pt x="0" y="796"/>
                </a:lnTo>
                <a:lnTo>
                  <a:pt x="0" y="794"/>
                </a:lnTo>
                <a:lnTo>
                  <a:pt x="8" y="794"/>
                </a:lnTo>
                <a:lnTo>
                  <a:pt x="0" y="796"/>
                </a:lnTo>
                <a:lnTo>
                  <a:pt x="0" y="794"/>
                </a:lnTo>
                <a:lnTo>
                  <a:pt x="0" y="758"/>
                </a:lnTo>
                <a:lnTo>
                  <a:pt x="17" y="758"/>
                </a:lnTo>
                <a:lnTo>
                  <a:pt x="17" y="794"/>
                </a:lnTo>
                <a:lnTo>
                  <a:pt x="0" y="794"/>
                </a:lnTo>
                <a:lnTo>
                  <a:pt x="0" y="758"/>
                </a:lnTo>
                <a:lnTo>
                  <a:pt x="0" y="720"/>
                </a:lnTo>
                <a:lnTo>
                  <a:pt x="17" y="720"/>
                </a:lnTo>
                <a:lnTo>
                  <a:pt x="17" y="758"/>
                </a:lnTo>
                <a:lnTo>
                  <a:pt x="0" y="758"/>
                </a:lnTo>
                <a:lnTo>
                  <a:pt x="0" y="720"/>
                </a:lnTo>
                <a:lnTo>
                  <a:pt x="0" y="719"/>
                </a:lnTo>
                <a:lnTo>
                  <a:pt x="8" y="720"/>
                </a:lnTo>
                <a:lnTo>
                  <a:pt x="0" y="720"/>
                </a:lnTo>
                <a:lnTo>
                  <a:pt x="0" y="719"/>
                </a:lnTo>
                <a:lnTo>
                  <a:pt x="4" y="680"/>
                </a:lnTo>
                <a:lnTo>
                  <a:pt x="19" y="681"/>
                </a:lnTo>
                <a:lnTo>
                  <a:pt x="17" y="720"/>
                </a:lnTo>
                <a:lnTo>
                  <a:pt x="0" y="719"/>
                </a:lnTo>
                <a:lnTo>
                  <a:pt x="4" y="680"/>
                </a:lnTo>
                <a:lnTo>
                  <a:pt x="4" y="680"/>
                </a:lnTo>
                <a:lnTo>
                  <a:pt x="4" y="679"/>
                </a:lnTo>
                <a:lnTo>
                  <a:pt x="12" y="680"/>
                </a:lnTo>
                <a:lnTo>
                  <a:pt x="4" y="680"/>
                </a:lnTo>
                <a:lnTo>
                  <a:pt x="4" y="679"/>
                </a:lnTo>
                <a:lnTo>
                  <a:pt x="10" y="643"/>
                </a:lnTo>
                <a:lnTo>
                  <a:pt x="26" y="647"/>
                </a:lnTo>
                <a:lnTo>
                  <a:pt x="19" y="683"/>
                </a:lnTo>
                <a:lnTo>
                  <a:pt x="4" y="679"/>
                </a:lnTo>
                <a:lnTo>
                  <a:pt x="26" y="647"/>
                </a:lnTo>
                <a:lnTo>
                  <a:pt x="26" y="645"/>
                </a:lnTo>
                <a:lnTo>
                  <a:pt x="26" y="647"/>
                </a:lnTo>
                <a:lnTo>
                  <a:pt x="18" y="645"/>
                </a:lnTo>
                <a:lnTo>
                  <a:pt x="26" y="647"/>
                </a:lnTo>
                <a:lnTo>
                  <a:pt x="10" y="643"/>
                </a:lnTo>
                <a:lnTo>
                  <a:pt x="17" y="604"/>
                </a:lnTo>
                <a:lnTo>
                  <a:pt x="32" y="607"/>
                </a:lnTo>
                <a:lnTo>
                  <a:pt x="26" y="647"/>
                </a:lnTo>
                <a:lnTo>
                  <a:pt x="10" y="643"/>
                </a:lnTo>
                <a:lnTo>
                  <a:pt x="17" y="604"/>
                </a:lnTo>
                <a:lnTo>
                  <a:pt x="17" y="604"/>
                </a:lnTo>
                <a:lnTo>
                  <a:pt x="17" y="603"/>
                </a:lnTo>
                <a:lnTo>
                  <a:pt x="25" y="605"/>
                </a:lnTo>
                <a:lnTo>
                  <a:pt x="17" y="604"/>
                </a:lnTo>
                <a:lnTo>
                  <a:pt x="17" y="603"/>
                </a:lnTo>
                <a:lnTo>
                  <a:pt x="27" y="567"/>
                </a:lnTo>
                <a:lnTo>
                  <a:pt x="43" y="572"/>
                </a:lnTo>
                <a:lnTo>
                  <a:pt x="32" y="608"/>
                </a:lnTo>
                <a:lnTo>
                  <a:pt x="17" y="603"/>
                </a:lnTo>
                <a:lnTo>
                  <a:pt x="27" y="567"/>
                </a:lnTo>
                <a:lnTo>
                  <a:pt x="27" y="568"/>
                </a:lnTo>
                <a:lnTo>
                  <a:pt x="27" y="567"/>
                </a:lnTo>
                <a:lnTo>
                  <a:pt x="35" y="569"/>
                </a:lnTo>
                <a:lnTo>
                  <a:pt x="27" y="567"/>
                </a:lnTo>
                <a:lnTo>
                  <a:pt x="27" y="567"/>
                </a:lnTo>
                <a:lnTo>
                  <a:pt x="36" y="535"/>
                </a:lnTo>
                <a:lnTo>
                  <a:pt x="52" y="540"/>
                </a:lnTo>
                <a:lnTo>
                  <a:pt x="43" y="572"/>
                </a:lnTo>
                <a:lnTo>
                  <a:pt x="27" y="567"/>
                </a:lnTo>
                <a:lnTo>
                  <a:pt x="36" y="535"/>
                </a:lnTo>
                <a:lnTo>
                  <a:pt x="36" y="535"/>
                </a:lnTo>
                <a:lnTo>
                  <a:pt x="44" y="537"/>
                </a:lnTo>
                <a:lnTo>
                  <a:pt x="36" y="535"/>
                </a:lnTo>
                <a:lnTo>
                  <a:pt x="36" y="535"/>
                </a:lnTo>
                <a:lnTo>
                  <a:pt x="50" y="499"/>
                </a:lnTo>
                <a:lnTo>
                  <a:pt x="64" y="504"/>
                </a:lnTo>
                <a:lnTo>
                  <a:pt x="52" y="540"/>
                </a:lnTo>
                <a:lnTo>
                  <a:pt x="36" y="535"/>
                </a:lnTo>
                <a:lnTo>
                  <a:pt x="50" y="499"/>
                </a:lnTo>
                <a:lnTo>
                  <a:pt x="63" y="463"/>
                </a:lnTo>
                <a:lnTo>
                  <a:pt x="79" y="468"/>
                </a:lnTo>
                <a:lnTo>
                  <a:pt x="64" y="504"/>
                </a:lnTo>
                <a:lnTo>
                  <a:pt x="50" y="499"/>
                </a:lnTo>
                <a:lnTo>
                  <a:pt x="63" y="463"/>
                </a:lnTo>
                <a:lnTo>
                  <a:pt x="63" y="461"/>
                </a:lnTo>
                <a:lnTo>
                  <a:pt x="71" y="465"/>
                </a:lnTo>
                <a:lnTo>
                  <a:pt x="63" y="463"/>
                </a:lnTo>
                <a:lnTo>
                  <a:pt x="63" y="461"/>
                </a:lnTo>
                <a:lnTo>
                  <a:pt x="82" y="428"/>
                </a:lnTo>
                <a:lnTo>
                  <a:pt x="97" y="437"/>
                </a:lnTo>
                <a:lnTo>
                  <a:pt x="77" y="469"/>
                </a:lnTo>
                <a:lnTo>
                  <a:pt x="63" y="461"/>
                </a:lnTo>
                <a:lnTo>
                  <a:pt x="98" y="436"/>
                </a:lnTo>
                <a:lnTo>
                  <a:pt x="98" y="436"/>
                </a:lnTo>
                <a:lnTo>
                  <a:pt x="97" y="437"/>
                </a:lnTo>
                <a:lnTo>
                  <a:pt x="90" y="433"/>
                </a:lnTo>
                <a:lnTo>
                  <a:pt x="98" y="436"/>
                </a:lnTo>
                <a:lnTo>
                  <a:pt x="82" y="429"/>
                </a:lnTo>
                <a:lnTo>
                  <a:pt x="99" y="396"/>
                </a:lnTo>
                <a:lnTo>
                  <a:pt x="113" y="404"/>
                </a:lnTo>
                <a:lnTo>
                  <a:pt x="98" y="436"/>
                </a:lnTo>
                <a:lnTo>
                  <a:pt x="82" y="429"/>
                </a:lnTo>
                <a:lnTo>
                  <a:pt x="99" y="396"/>
                </a:lnTo>
                <a:lnTo>
                  <a:pt x="99" y="396"/>
                </a:lnTo>
                <a:lnTo>
                  <a:pt x="107" y="400"/>
                </a:lnTo>
                <a:lnTo>
                  <a:pt x="99" y="396"/>
                </a:lnTo>
                <a:lnTo>
                  <a:pt x="99" y="396"/>
                </a:lnTo>
                <a:lnTo>
                  <a:pt x="120" y="366"/>
                </a:lnTo>
                <a:lnTo>
                  <a:pt x="133" y="375"/>
                </a:lnTo>
                <a:lnTo>
                  <a:pt x="113" y="405"/>
                </a:lnTo>
                <a:lnTo>
                  <a:pt x="99" y="396"/>
                </a:lnTo>
                <a:lnTo>
                  <a:pt x="133" y="375"/>
                </a:lnTo>
                <a:lnTo>
                  <a:pt x="152" y="346"/>
                </a:lnTo>
                <a:lnTo>
                  <a:pt x="133" y="375"/>
                </a:lnTo>
                <a:lnTo>
                  <a:pt x="126" y="370"/>
                </a:lnTo>
                <a:lnTo>
                  <a:pt x="133" y="375"/>
                </a:lnTo>
                <a:lnTo>
                  <a:pt x="120" y="366"/>
                </a:lnTo>
                <a:lnTo>
                  <a:pt x="139" y="337"/>
                </a:lnTo>
                <a:lnTo>
                  <a:pt x="152" y="346"/>
                </a:lnTo>
                <a:lnTo>
                  <a:pt x="133" y="375"/>
                </a:lnTo>
                <a:lnTo>
                  <a:pt x="120" y="366"/>
                </a:lnTo>
                <a:lnTo>
                  <a:pt x="139" y="337"/>
                </a:lnTo>
                <a:lnTo>
                  <a:pt x="139" y="337"/>
                </a:lnTo>
                <a:lnTo>
                  <a:pt x="145" y="340"/>
                </a:lnTo>
                <a:lnTo>
                  <a:pt x="139" y="337"/>
                </a:lnTo>
                <a:lnTo>
                  <a:pt x="139" y="337"/>
                </a:lnTo>
                <a:lnTo>
                  <a:pt x="162" y="307"/>
                </a:lnTo>
                <a:lnTo>
                  <a:pt x="175" y="316"/>
                </a:lnTo>
                <a:lnTo>
                  <a:pt x="152" y="346"/>
                </a:lnTo>
                <a:lnTo>
                  <a:pt x="139" y="337"/>
                </a:lnTo>
                <a:lnTo>
                  <a:pt x="162" y="307"/>
                </a:lnTo>
                <a:lnTo>
                  <a:pt x="162" y="307"/>
                </a:lnTo>
                <a:lnTo>
                  <a:pt x="162" y="306"/>
                </a:lnTo>
                <a:lnTo>
                  <a:pt x="169" y="312"/>
                </a:lnTo>
                <a:lnTo>
                  <a:pt x="162" y="307"/>
                </a:lnTo>
                <a:lnTo>
                  <a:pt x="162" y="306"/>
                </a:lnTo>
                <a:lnTo>
                  <a:pt x="188" y="277"/>
                </a:lnTo>
                <a:lnTo>
                  <a:pt x="201" y="288"/>
                </a:lnTo>
                <a:lnTo>
                  <a:pt x="175" y="317"/>
                </a:lnTo>
                <a:lnTo>
                  <a:pt x="162" y="306"/>
                </a:lnTo>
                <a:lnTo>
                  <a:pt x="188" y="277"/>
                </a:lnTo>
                <a:lnTo>
                  <a:pt x="189" y="276"/>
                </a:lnTo>
                <a:lnTo>
                  <a:pt x="194" y="283"/>
                </a:lnTo>
                <a:lnTo>
                  <a:pt x="188" y="277"/>
                </a:lnTo>
                <a:lnTo>
                  <a:pt x="189" y="276"/>
                </a:lnTo>
                <a:lnTo>
                  <a:pt x="215" y="250"/>
                </a:lnTo>
                <a:lnTo>
                  <a:pt x="226" y="262"/>
                </a:lnTo>
                <a:lnTo>
                  <a:pt x="201" y="288"/>
                </a:lnTo>
                <a:lnTo>
                  <a:pt x="189" y="276"/>
                </a:lnTo>
                <a:lnTo>
                  <a:pt x="226" y="262"/>
                </a:lnTo>
                <a:lnTo>
                  <a:pt x="226" y="262"/>
                </a:lnTo>
                <a:lnTo>
                  <a:pt x="220" y="256"/>
                </a:lnTo>
                <a:lnTo>
                  <a:pt x="226" y="262"/>
                </a:lnTo>
                <a:lnTo>
                  <a:pt x="215" y="250"/>
                </a:lnTo>
                <a:lnTo>
                  <a:pt x="241" y="221"/>
                </a:lnTo>
                <a:lnTo>
                  <a:pt x="253" y="232"/>
                </a:lnTo>
                <a:lnTo>
                  <a:pt x="226" y="262"/>
                </a:lnTo>
                <a:lnTo>
                  <a:pt x="215" y="250"/>
                </a:lnTo>
                <a:lnTo>
                  <a:pt x="241" y="221"/>
                </a:lnTo>
                <a:lnTo>
                  <a:pt x="241" y="221"/>
                </a:lnTo>
                <a:lnTo>
                  <a:pt x="242" y="221"/>
                </a:lnTo>
                <a:lnTo>
                  <a:pt x="247" y="227"/>
                </a:lnTo>
                <a:lnTo>
                  <a:pt x="241" y="221"/>
                </a:lnTo>
                <a:lnTo>
                  <a:pt x="242" y="221"/>
                </a:lnTo>
                <a:lnTo>
                  <a:pt x="271" y="198"/>
                </a:lnTo>
                <a:lnTo>
                  <a:pt x="282" y="211"/>
                </a:lnTo>
                <a:lnTo>
                  <a:pt x="252" y="234"/>
                </a:lnTo>
                <a:lnTo>
                  <a:pt x="242" y="221"/>
                </a:lnTo>
                <a:lnTo>
                  <a:pt x="282" y="211"/>
                </a:lnTo>
                <a:lnTo>
                  <a:pt x="280" y="211"/>
                </a:lnTo>
                <a:lnTo>
                  <a:pt x="282" y="211"/>
                </a:lnTo>
                <a:lnTo>
                  <a:pt x="277" y="204"/>
                </a:lnTo>
                <a:lnTo>
                  <a:pt x="282" y="211"/>
                </a:lnTo>
                <a:lnTo>
                  <a:pt x="270" y="198"/>
                </a:lnTo>
                <a:lnTo>
                  <a:pt x="297" y="175"/>
                </a:lnTo>
                <a:lnTo>
                  <a:pt x="307" y="187"/>
                </a:lnTo>
                <a:lnTo>
                  <a:pt x="282" y="211"/>
                </a:lnTo>
                <a:lnTo>
                  <a:pt x="270" y="198"/>
                </a:lnTo>
                <a:lnTo>
                  <a:pt x="297" y="175"/>
                </a:lnTo>
                <a:lnTo>
                  <a:pt x="297" y="175"/>
                </a:lnTo>
                <a:lnTo>
                  <a:pt x="302" y="181"/>
                </a:lnTo>
                <a:lnTo>
                  <a:pt x="297" y="175"/>
                </a:lnTo>
                <a:lnTo>
                  <a:pt x="297" y="175"/>
                </a:lnTo>
                <a:lnTo>
                  <a:pt x="331" y="151"/>
                </a:lnTo>
                <a:lnTo>
                  <a:pt x="340" y="164"/>
                </a:lnTo>
                <a:lnTo>
                  <a:pt x="307" y="187"/>
                </a:lnTo>
                <a:lnTo>
                  <a:pt x="297" y="175"/>
                </a:lnTo>
                <a:lnTo>
                  <a:pt x="331" y="151"/>
                </a:lnTo>
                <a:lnTo>
                  <a:pt x="331" y="151"/>
                </a:lnTo>
                <a:lnTo>
                  <a:pt x="334" y="158"/>
                </a:lnTo>
                <a:lnTo>
                  <a:pt x="331" y="151"/>
                </a:lnTo>
                <a:lnTo>
                  <a:pt x="331" y="151"/>
                </a:lnTo>
                <a:lnTo>
                  <a:pt x="363" y="132"/>
                </a:lnTo>
                <a:lnTo>
                  <a:pt x="372" y="145"/>
                </a:lnTo>
                <a:lnTo>
                  <a:pt x="340" y="166"/>
                </a:lnTo>
                <a:lnTo>
                  <a:pt x="331" y="151"/>
                </a:lnTo>
                <a:lnTo>
                  <a:pt x="363" y="132"/>
                </a:lnTo>
                <a:lnTo>
                  <a:pt x="396" y="112"/>
                </a:lnTo>
                <a:lnTo>
                  <a:pt x="404" y="126"/>
                </a:lnTo>
                <a:lnTo>
                  <a:pt x="372" y="145"/>
                </a:lnTo>
                <a:lnTo>
                  <a:pt x="363" y="132"/>
                </a:lnTo>
                <a:lnTo>
                  <a:pt x="396" y="112"/>
                </a:lnTo>
                <a:lnTo>
                  <a:pt x="428" y="92"/>
                </a:lnTo>
                <a:lnTo>
                  <a:pt x="437" y="106"/>
                </a:lnTo>
                <a:lnTo>
                  <a:pt x="404" y="126"/>
                </a:lnTo>
                <a:lnTo>
                  <a:pt x="396" y="112"/>
                </a:lnTo>
                <a:lnTo>
                  <a:pt x="428" y="92"/>
                </a:lnTo>
                <a:lnTo>
                  <a:pt x="430" y="92"/>
                </a:lnTo>
                <a:lnTo>
                  <a:pt x="432" y="100"/>
                </a:lnTo>
                <a:lnTo>
                  <a:pt x="428" y="92"/>
                </a:lnTo>
                <a:lnTo>
                  <a:pt x="430" y="92"/>
                </a:lnTo>
                <a:lnTo>
                  <a:pt x="466" y="76"/>
                </a:lnTo>
                <a:lnTo>
                  <a:pt x="472" y="91"/>
                </a:lnTo>
                <a:lnTo>
                  <a:pt x="436" y="106"/>
                </a:lnTo>
                <a:lnTo>
                  <a:pt x="430" y="92"/>
                </a:lnTo>
                <a:lnTo>
                  <a:pt x="466" y="76"/>
                </a:lnTo>
                <a:lnTo>
                  <a:pt x="502" y="59"/>
                </a:lnTo>
                <a:lnTo>
                  <a:pt x="508" y="74"/>
                </a:lnTo>
                <a:lnTo>
                  <a:pt x="472" y="91"/>
                </a:lnTo>
                <a:lnTo>
                  <a:pt x="466" y="76"/>
                </a:lnTo>
                <a:lnTo>
                  <a:pt x="502" y="59"/>
                </a:lnTo>
                <a:lnTo>
                  <a:pt x="502" y="59"/>
                </a:lnTo>
                <a:lnTo>
                  <a:pt x="504" y="67"/>
                </a:lnTo>
                <a:lnTo>
                  <a:pt x="502" y="59"/>
                </a:lnTo>
                <a:lnTo>
                  <a:pt x="502" y="59"/>
                </a:lnTo>
                <a:lnTo>
                  <a:pt x="538" y="46"/>
                </a:lnTo>
                <a:lnTo>
                  <a:pt x="543" y="61"/>
                </a:lnTo>
                <a:lnTo>
                  <a:pt x="507" y="74"/>
                </a:lnTo>
                <a:lnTo>
                  <a:pt x="502" y="59"/>
                </a:lnTo>
                <a:lnTo>
                  <a:pt x="538" y="46"/>
                </a:lnTo>
                <a:lnTo>
                  <a:pt x="539" y="46"/>
                </a:lnTo>
                <a:lnTo>
                  <a:pt x="538" y="46"/>
                </a:lnTo>
                <a:lnTo>
                  <a:pt x="540" y="54"/>
                </a:lnTo>
                <a:lnTo>
                  <a:pt x="538" y="46"/>
                </a:lnTo>
                <a:lnTo>
                  <a:pt x="538" y="46"/>
                </a:lnTo>
                <a:lnTo>
                  <a:pt x="577" y="33"/>
                </a:lnTo>
                <a:lnTo>
                  <a:pt x="583" y="49"/>
                </a:lnTo>
                <a:lnTo>
                  <a:pt x="543" y="61"/>
                </a:lnTo>
                <a:lnTo>
                  <a:pt x="538" y="46"/>
                </a:lnTo>
                <a:lnTo>
                  <a:pt x="577" y="33"/>
                </a:lnTo>
                <a:lnTo>
                  <a:pt x="577" y="33"/>
                </a:lnTo>
                <a:lnTo>
                  <a:pt x="579" y="33"/>
                </a:lnTo>
                <a:lnTo>
                  <a:pt x="580" y="41"/>
                </a:lnTo>
                <a:lnTo>
                  <a:pt x="577" y="33"/>
                </a:lnTo>
                <a:lnTo>
                  <a:pt x="579" y="33"/>
                </a:lnTo>
                <a:lnTo>
                  <a:pt x="617" y="27"/>
                </a:lnTo>
                <a:lnTo>
                  <a:pt x="620" y="42"/>
                </a:lnTo>
                <a:lnTo>
                  <a:pt x="581" y="49"/>
                </a:lnTo>
                <a:lnTo>
                  <a:pt x="579" y="33"/>
                </a:lnTo>
                <a:lnTo>
                  <a:pt x="621" y="42"/>
                </a:lnTo>
                <a:lnTo>
                  <a:pt x="620" y="42"/>
                </a:lnTo>
                <a:lnTo>
                  <a:pt x="618" y="34"/>
                </a:lnTo>
                <a:lnTo>
                  <a:pt x="621" y="42"/>
                </a:lnTo>
                <a:lnTo>
                  <a:pt x="617" y="27"/>
                </a:lnTo>
                <a:lnTo>
                  <a:pt x="656" y="16"/>
                </a:lnTo>
                <a:lnTo>
                  <a:pt x="660" y="32"/>
                </a:lnTo>
                <a:lnTo>
                  <a:pt x="621" y="42"/>
                </a:lnTo>
                <a:lnTo>
                  <a:pt x="617" y="27"/>
                </a:lnTo>
                <a:lnTo>
                  <a:pt x="656" y="16"/>
                </a:lnTo>
                <a:lnTo>
                  <a:pt x="656" y="16"/>
                </a:lnTo>
                <a:lnTo>
                  <a:pt x="657" y="16"/>
                </a:lnTo>
                <a:lnTo>
                  <a:pt x="658" y="24"/>
                </a:lnTo>
                <a:lnTo>
                  <a:pt x="656" y="16"/>
                </a:lnTo>
                <a:lnTo>
                  <a:pt x="657" y="16"/>
                </a:lnTo>
                <a:lnTo>
                  <a:pt x="696" y="10"/>
                </a:lnTo>
                <a:lnTo>
                  <a:pt x="698" y="25"/>
                </a:lnTo>
                <a:lnTo>
                  <a:pt x="660" y="32"/>
                </a:lnTo>
                <a:lnTo>
                  <a:pt x="657" y="16"/>
                </a:lnTo>
                <a:lnTo>
                  <a:pt x="696" y="10"/>
                </a:lnTo>
                <a:lnTo>
                  <a:pt x="697" y="10"/>
                </a:lnTo>
                <a:lnTo>
                  <a:pt x="697" y="18"/>
                </a:lnTo>
                <a:lnTo>
                  <a:pt x="696" y="10"/>
                </a:lnTo>
                <a:lnTo>
                  <a:pt x="697" y="10"/>
                </a:lnTo>
                <a:lnTo>
                  <a:pt x="735" y="6"/>
                </a:lnTo>
                <a:lnTo>
                  <a:pt x="737" y="23"/>
                </a:lnTo>
                <a:lnTo>
                  <a:pt x="698" y="25"/>
                </a:lnTo>
                <a:lnTo>
                  <a:pt x="697" y="10"/>
                </a:lnTo>
                <a:lnTo>
                  <a:pt x="738" y="23"/>
                </a:lnTo>
                <a:lnTo>
                  <a:pt x="737" y="23"/>
                </a:lnTo>
                <a:lnTo>
                  <a:pt x="737" y="15"/>
                </a:lnTo>
                <a:lnTo>
                  <a:pt x="738" y="23"/>
                </a:lnTo>
                <a:lnTo>
                  <a:pt x="735" y="6"/>
                </a:lnTo>
                <a:lnTo>
                  <a:pt x="778" y="0"/>
                </a:lnTo>
                <a:lnTo>
                  <a:pt x="780" y="16"/>
                </a:lnTo>
                <a:lnTo>
                  <a:pt x="738" y="23"/>
                </a:lnTo>
                <a:lnTo>
                  <a:pt x="735" y="6"/>
                </a:lnTo>
                <a:lnTo>
                  <a:pt x="778" y="0"/>
                </a:lnTo>
                <a:lnTo>
                  <a:pt x="778" y="0"/>
                </a:lnTo>
                <a:lnTo>
                  <a:pt x="779" y="0"/>
                </a:lnTo>
                <a:lnTo>
                  <a:pt x="779" y="9"/>
                </a:lnTo>
                <a:lnTo>
                  <a:pt x="778" y="0"/>
                </a:lnTo>
                <a:lnTo>
                  <a:pt x="779" y="0"/>
                </a:lnTo>
                <a:lnTo>
                  <a:pt x="822" y="0"/>
                </a:lnTo>
                <a:lnTo>
                  <a:pt x="822" y="16"/>
                </a:lnTo>
                <a:lnTo>
                  <a:pt x="779" y="16"/>
                </a:lnTo>
                <a:lnTo>
                  <a:pt x="779" y="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19"/>
          <p:cNvSpPr/>
          <p:nvPr/>
        </p:nvSpPr>
        <p:spPr>
          <a:xfrm>
            <a:off x="3216960" y="2315520"/>
            <a:ext cx="2520720" cy="2474640"/>
          </a:xfrm>
          <a:custGeom>
            <a:avLst/>
            <a:gdLst/>
            <a:ahLst/>
            <a:cxnLst/>
            <a:rect l="0" t="0" r="r" b="b"/>
            <a:pathLst>
              <a:path w="6290" h="5805">
                <a:moveTo>
                  <a:pt x="4632" y="342"/>
                </a:moveTo>
                <a:lnTo>
                  <a:pt x="4677" y="366"/>
                </a:lnTo>
                <a:lnTo>
                  <a:pt x="4723" y="391"/>
                </a:lnTo>
                <a:lnTo>
                  <a:pt x="4768" y="414"/>
                </a:lnTo>
                <a:lnTo>
                  <a:pt x="4814" y="440"/>
                </a:lnTo>
                <a:lnTo>
                  <a:pt x="4857" y="467"/>
                </a:lnTo>
                <a:lnTo>
                  <a:pt x="4899" y="493"/>
                </a:lnTo>
                <a:lnTo>
                  <a:pt x="4942" y="519"/>
                </a:lnTo>
                <a:lnTo>
                  <a:pt x="4984" y="544"/>
                </a:lnTo>
                <a:lnTo>
                  <a:pt x="5026" y="574"/>
                </a:lnTo>
                <a:lnTo>
                  <a:pt x="5065" y="603"/>
                </a:lnTo>
                <a:lnTo>
                  <a:pt x="5107" y="633"/>
                </a:lnTo>
                <a:lnTo>
                  <a:pt x="5147" y="663"/>
                </a:lnTo>
                <a:lnTo>
                  <a:pt x="5186" y="692"/>
                </a:lnTo>
                <a:lnTo>
                  <a:pt x="5222" y="724"/>
                </a:lnTo>
                <a:lnTo>
                  <a:pt x="5262" y="756"/>
                </a:lnTo>
                <a:lnTo>
                  <a:pt x="5300" y="786"/>
                </a:lnTo>
                <a:lnTo>
                  <a:pt x="4801" y="1153"/>
                </a:lnTo>
                <a:lnTo>
                  <a:pt x="4755" y="1119"/>
                </a:lnTo>
                <a:lnTo>
                  <a:pt x="4710" y="1083"/>
                </a:lnTo>
                <a:lnTo>
                  <a:pt x="4664" y="1051"/>
                </a:lnTo>
                <a:lnTo>
                  <a:pt x="4615" y="1019"/>
                </a:lnTo>
                <a:lnTo>
                  <a:pt x="4566" y="985"/>
                </a:lnTo>
                <a:lnTo>
                  <a:pt x="4517" y="953"/>
                </a:lnTo>
                <a:lnTo>
                  <a:pt x="4465" y="926"/>
                </a:lnTo>
                <a:lnTo>
                  <a:pt x="4413" y="898"/>
                </a:lnTo>
                <a:lnTo>
                  <a:pt x="4632" y="342"/>
                </a:lnTo>
                <a:lnTo>
                  <a:pt x="5816" y="1374"/>
                </a:lnTo>
                <a:lnTo>
                  <a:pt x="5841" y="1414"/>
                </a:lnTo>
                <a:lnTo>
                  <a:pt x="5868" y="1456"/>
                </a:lnTo>
                <a:lnTo>
                  <a:pt x="5894" y="1498"/>
                </a:lnTo>
                <a:lnTo>
                  <a:pt x="5920" y="1537"/>
                </a:lnTo>
                <a:lnTo>
                  <a:pt x="5943" y="1579"/>
                </a:lnTo>
                <a:lnTo>
                  <a:pt x="5966" y="1622"/>
                </a:lnTo>
                <a:lnTo>
                  <a:pt x="5989" y="1668"/>
                </a:lnTo>
                <a:lnTo>
                  <a:pt x="6009" y="1711"/>
                </a:lnTo>
                <a:lnTo>
                  <a:pt x="6032" y="1753"/>
                </a:lnTo>
                <a:lnTo>
                  <a:pt x="6051" y="1798"/>
                </a:lnTo>
                <a:lnTo>
                  <a:pt x="6070" y="1841"/>
                </a:lnTo>
                <a:lnTo>
                  <a:pt x="6087" y="1887"/>
                </a:lnTo>
                <a:lnTo>
                  <a:pt x="6106" y="1929"/>
                </a:lnTo>
                <a:lnTo>
                  <a:pt x="6123" y="1974"/>
                </a:lnTo>
                <a:lnTo>
                  <a:pt x="6138" y="2021"/>
                </a:lnTo>
                <a:lnTo>
                  <a:pt x="6155" y="2066"/>
                </a:lnTo>
                <a:lnTo>
                  <a:pt x="5525" y="2150"/>
                </a:lnTo>
                <a:lnTo>
                  <a:pt x="5502" y="2099"/>
                </a:lnTo>
                <a:lnTo>
                  <a:pt x="5483" y="2050"/>
                </a:lnTo>
                <a:lnTo>
                  <a:pt x="5460" y="1997"/>
                </a:lnTo>
                <a:lnTo>
                  <a:pt x="5438" y="1949"/>
                </a:lnTo>
                <a:lnTo>
                  <a:pt x="5411" y="1896"/>
                </a:lnTo>
                <a:lnTo>
                  <a:pt x="5385" y="1851"/>
                </a:lnTo>
                <a:lnTo>
                  <a:pt x="5356" y="1802"/>
                </a:lnTo>
                <a:lnTo>
                  <a:pt x="5330" y="1753"/>
                </a:lnTo>
                <a:lnTo>
                  <a:pt x="5816" y="1374"/>
                </a:lnTo>
                <a:lnTo>
                  <a:pt x="6286" y="2810"/>
                </a:lnTo>
                <a:lnTo>
                  <a:pt x="6289" y="2859"/>
                </a:lnTo>
                <a:lnTo>
                  <a:pt x="6289" y="2905"/>
                </a:lnTo>
                <a:lnTo>
                  <a:pt x="6289" y="2954"/>
                </a:lnTo>
                <a:lnTo>
                  <a:pt x="6286" y="2999"/>
                </a:lnTo>
                <a:lnTo>
                  <a:pt x="6286" y="3049"/>
                </a:lnTo>
                <a:lnTo>
                  <a:pt x="6282" y="3094"/>
                </a:lnTo>
                <a:lnTo>
                  <a:pt x="6280" y="3141"/>
                </a:lnTo>
                <a:lnTo>
                  <a:pt x="6276" y="3189"/>
                </a:lnTo>
                <a:lnTo>
                  <a:pt x="6269" y="3235"/>
                </a:lnTo>
                <a:lnTo>
                  <a:pt x="6263" y="3283"/>
                </a:lnTo>
                <a:lnTo>
                  <a:pt x="6257" y="3330"/>
                </a:lnTo>
                <a:lnTo>
                  <a:pt x="6246" y="3379"/>
                </a:lnTo>
                <a:lnTo>
                  <a:pt x="6237" y="3424"/>
                </a:lnTo>
                <a:lnTo>
                  <a:pt x="6227" y="3474"/>
                </a:lnTo>
                <a:lnTo>
                  <a:pt x="6217" y="3519"/>
                </a:lnTo>
                <a:lnTo>
                  <a:pt x="6208" y="3568"/>
                </a:lnTo>
                <a:lnTo>
                  <a:pt x="5614" y="3353"/>
                </a:lnTo>
                <a:lnTo>
                  <a:pt x="5623" y="3296"/>
                </a:lnTo>
                <a:lnTo>
                  <a:pt x="5633" y="3241"/>
                </a:lnTo>
                <a:lnTo>
                  <a:pt x="5643" y="3186"/>
                </a:lnTo>
                <a:lnTo>
                  <a:pt x="5646" y="3130"/>
                </a:lnTo>
                <a:lnTo>
                  <a:pt x="5652" y="3078"/>
                </a:lnTo>
                <a:lnTo>
                  <a:pt x="5656" y="3022"/>
                </a:lnTo>
                <a:lnTo>
                  <a:pt x="5659" y="2967"/>
                </a:lnTo>
                <a:lnTo>
                  <a:pt x="5659" y="2914"/>
                </a:lnTo>
                <a:lnTo>
                  <a:pt x="6286" y="2810"/>
                </a:lnTo>
                <a:lnTo>
                  <a:pt x="5917" y="4272"/>
                </a:lnTo>
                <a:lnTo>
                  <a:pt x="5892" y="4315"/>
                </a:lnTo>
                <a:lnTo>
                  <a:pt x="5865" y="4357"/>
                </a:lnTo>
                <a:lnTo>
                  <a:pt x="5839" y="4400"/>
                </a:lnTo>
                <a:lnTo>
                  <a:pt x="5813" y="4439"/>
                </a:lnTo>
                <a:lnTo>
                  <a:pt x="5784" y="4482"/>
                </a:lnTo>
                <a:lnTo>
                  <a:pt x="5754" y="4520"/>
                </a:lnTo>
                <a:lnTo>
                  <a:pt x="5724" y="4560"/>
                </a:lnTo>
                <a:lnTo>
                  <a:pt x="5695" y="4599"/>
                </a:lnTo>
                <a:lnTo>
                  <a:pt x="5665" y="4639"/>
                </a:lnTo>
                <a:lnTo>
                  <a:pt x="5633" y="4675"/>
                </a:lnTo>
                <a:lnTo>
                  <a:pt x="5604" y="4713"/>
                </a:lnTo>
                <a:lnTo>
                  <a:pt x="5571" y="4749"/>
                </a:lnTo>
                <a:lnTo>
                  <a:pt x="5538" y="4785"/>
                </a:lnTo>
                <a:lnTo>
                  <a:pt x="5502" y="4821"/>
                </a:lnTo>
                <a:lnTo>
                  <a:pt x="5470" y="4854"/>
                </a:lnTo>
                <a:lnTo>
                  <a:pt x="5434" y="4890"/>
                </a:lnTo>
                <a:lnTo>
                  <a:pt x="5039" y="4429"/>
                </a:lnTo>
                <a:lnTo>
                  <a:pt x="5078" y="4387"/>
                </a:lnTo>
                <a:lnTo>
                  <a:pt x="5114" y="4344"/>
                </a:lnTo>
                <a:lnTo>
                  <a:pt x="5150" y="4302"/>
                </a:lnTo>
                <a:lnTo>
                  <a:pt x="5186" y="4259"/>
                </a:lnTo>
                <a:lnTo>
                  <a:pt x="5222" y="4214"/>
                </a:lnTo>
                <a:lnTo>
                  <a:pt x="5255" y="4168"/>
                </a:lnTo>
                <a:lnTo>
                  <a:pt x="5287" y="4119"/>
                </a:lnTo>
                <a:lnTo>
                  <a:pt x="5317" y="4074"/>
                </a:lnTo>
                <a:lnTo>
                  <a:pt x="5917" y="4272"/>
                </a:lnTo>
                <a:lnTo>
                  <a:pt x="4798" y="5367"/>
                </a:lnTo>
                <a:lnTo>
                  <a:pt x="4755" y="5392"/>
                </a:lnTo>
                <a:lnTo>
                  <a:pt x="4710" y="5415"/>
                </a:lnTo>
                <a:lnTo>
                  <a:pt x="4668" y="5439"/>
                </a:lnTo>
                <a:lnTo>
                  <a:pt x="4621" y="5460"/>
                </a:lnTo>
                <a:lnTo>
                  <a:pt x="4575" y="5484"/>
                </a:lnTo>
                <a:lnTo>
                  <a:pt x="4530" y="5503"/>
                </a:lnTo>
                <a:lnTo>
                  <a:pt x="4484" y="5526"/>
                </a:lnTo>
                <a:lnTo>
                  <a:pt x="4435" y="5545"/>
                </a:lnTo>
                <a:lnTo>
                  <a:pt x="4390" y="5566"/>
                </a:lnTo>
                <a:lnTo>
                  <a:pt x="4341" y="5585"/>
                </a:lnTo>
                <a:lnTo>
                  <a:pt x="4295" y="5602"/>
                </a:lnTo>
                <a:lnTo>
                  <a:pt x="4246" y="5617"/>
                </a:lnTo>
                <a:lnTo>
                  <a:pt x="4197" y="5634"/>
                </a:lnTo>
                <a:lnTo>
                  <a:pt x="4148" y="5651"/>
                </a:lnTo>
                <a:lnTo>
                  <a:pt x="4100" y="5664"/>
                </a:lnTo>
                <a:lnTo>
                  <a:pt x="4051" y="5680"/>
                </a:lnTo>
                <a:lnTo>
                  <a:pt x="3956" y="5095"/>
                </a:lnTo>
                <a:lnTo>
                  <a:pt x="4011" y="5079"/>
                </a:lnTo>
                <a:lnTo>
                  <a:pt x="4066" y="5059"/>
                </a:lnTo>
                <a:lnTo>
                  <a:pt x="4123" y="5040"/>
                </a:lnTo>
                <a:lnTo>
                  <a:pt x="4178" y="5017"/>
                </a:lnTo>
                <a:lnTo>
                  <a:pt x="4229" y="4994"/>
                </a:lnTo>
                <a:lnTo>
                  <a:pt x="4286" y="4968"/>
                </a:lnTo>
                <a:lnTo>
                  <a:pt x="4337" y="4942"/>
                </a:lnTo>
                <a:lnTo>
                  <a:pt x="4390" y="4917"/>
                </a:lnTo>
                <a:lnTo>
                  <a:pt x="4798" y="5367"/>
                </a:lnTo>
                <a:lnTo>
                  <a:pt x="3241" y="5800"/>
                </a:lnTo>
                <a:lnTo>
                  <a:pt x="3192" y="5804"/>
                </a:lnTo>
                <a:lnTo>
                  <a:pt x="3139" y="5804"/>
                </a:lnTo>
                <a:lnTo>
                  <a:pt x="3088" y="5804"/>
                </a:lnTo>
                <a:lnTo>
                  <a:pt x="3039" y="5800"/>
                </a:lnTo>
                <a:lnTo>
                  <a:pt x="2986" y="5800"/>
                </a:lnTo>
                <a:lnTo>
                  <a:pt x="2935" y="5797"/>
                </a:lnTo>
                <a:lnTo>
                  <a:pt x="2885" y="5794"/>
                </a:lnTo>
                <a:lnTo>
                  <a:pt x="2833" y="5791"/>
                </a:lnTo>
                <a:lnTo>
                  <a:pt x="2781" y="5785"/>
                </a:lnTo>
                <a:lnTo>
                  <a:pt x="2732" y="5778"/>
                </a:lnTo>
                <a:lnTo>
                  <a:pt x="2680" y="5772"/>
                </a:lnTo>
                <a:lnTo>
                  <a:pt x="2628" y="5765"/>
                </a:lnTo>
                <a:lnTo>
                  <a:pt x="2575" y="5758"/>
                </a:lnTo>
                <a:lnTo>
                  <a:pt x="2526" y="5749"/>
                </a:lnTo>
                <a:lnTo>
                  <a:pt x="2475" y="5738"/>
                </a:lnTo>
                <a:lnTo>
                  <a:pt x="2422" y="5725"/>
                </a:lnTo>
                <a:lnTo>
                  <a:pt x="2657" y="5180"/>
                </a:lnTo>
                <a:lnTo>
                  <a:pt x="2715" y="5190"/>
                </a:lnTo>
                <a:lnTo>
                  <a:pt x="2774" y="5199"/>
                </a:lnTo>
                <a:lnTo>
                  <a:pt x="2836" y="5206"/>
                </a:lnTo>
                <a:lnTo>
                  <a:pt x="2895" y="5214"/>
                </a:lnTo>
                <a:lnTo>
                  <a:pt x="2954" y="5216"/>
                </a:lnTo>
                <a:lnTo>
                  <a:pt x="3012" y="5220"/>
                </a:lnTo>
                <a:lnTo>
                  <a:pt x="3071" y="5223"/>
                </a:lnTo>
                <a:lnTo>
                  <a:pt x="3130" y="5223"/>
                </a:lnTo>
                <a:lnTo>
                  <a:pt x="3241" y="5800"/>
                </a:lnTo>
                <a:lnTo>
                  <a:pt x="1655" y="5458"/>
                </a:lnTo>
                <a:lnTo>
                  <a:pt x="1612" y="5435"/>
                </a:lnTo>
                <a:lnTo>
                  <a:pt x="1567" y="5412"/>
                </a:lnTo>
                <a:lnTo>
                  <a:pt x="1521" y="5386"/>
                </a:lnTo>
                <a:lnTo>
                  <a:pt x="1476" y="5363"/>
                </a:lnTo>
                <a:lnTo>
                  <a:pt x="1433" y="5337"/>
                </a:lnTo>
                <a:lnTo>
                  <a:pt x="1391" y="5311"/>
                </a:lnTo>
                <a:lnTo>
                  <a:pt x="1349" y="5282"/>
                </a:lnTo>
                <a:lnTo>
                  <a:pt x="1302" y="5256"/>
                </a:lnTo>
                <a:lnTo>
                  <a:pt x="1264" y="5229"/>
                </a:lnTo>
                <a:lnTo>
                  <a:pt x="1221" y="5199"/>
                </a:lnTo>
                <a:lnTo>
                  <a:pt x="1181" y="5171"/>
                </a:lnTo>
                <a:lnTo>
                  <a:pt x="1143" y="5142"/>
                </a:lnTo>
                <a:lnTo>
                  <a:pt x="1103" y="5108"/>
                </a:lnTo>
                <a:lnTo>
                  <a:pt x="1065" y="5079"/>
                </a:lnTo>
                <a:lnTo>
                  <a:pt x="1029" y="5046"/>
                </a:lnTo>
                <a:lnTo>
                  <a:pt x="990" y="5014"/>
                </a:lnTo>
                <a:lnTo>
                  <a:pt x="1489" y="4648"/>
                </a:lnTo>
                <a:lnTo>
                  <a:pt x="1534" y="4684"/>
                </a:lnTo>
                <a:lnTo>
                  <a:pt x="1580" y="4720"/>
                </a:lnTo>
                <a:lnTo>
                  <a:pt x="1626" y="4753"/>
                </a:lnTo>
                <a:lnTo>
                  <a:pt x="1675" y="4785"/>
                </a:lnTo>
                <a:lnTo>
                  <a:pt x="1724" y="4818"/>
                </a:lnTo>
                <a:lnTo>
                  <a:pt x="1773" y="4847"/>
                </a:lnTo>
                <a:lnTo>
                  <a:pt x="1822" y="4877"/>
                </a:lnTo>
                <a:lnTo>
                  <a:pt x="1873" y="4906"/>
                </a:lnTo>
                <a:lnTo>
                  <a:pt x="1655" y="5458"/>
                </a:lnTo>
                <a:lnTo>
                  <a:pt x="471" y="4429"/>
                </a:lnTo>
                <a:lnTo>
                  <a:pt x="445" y="4387"/>
                </a:lnTo>
                <a:lnTo>
                  <a:pt x="418" y="4348"/>
                </a:lnTo>
                <a:lnTo>
                  <a:pt x="392" y="4306"/>
                </a:lnTo>
                <a:lnTo>
                  <a:pt x="369" y="4263"/>
                </a:lnTo>
                <a:lnTo>
                  <a:pt x="346" y="4221"/>
                </a:lnTo>
                <a:lnTo>
                  <a:pt x="324" y="4178"/>
                </a:lnTo>
                <a:lnTo>
                  <a:pt x="301" y="4136"/>
                </a:lnTo>
                <a:lnTo>
                  <a:pt x="278" y="4094"/>
                </a:lnTo>
                <a:lnTo>
                  <a:pt x="259" y="4051"/>
                </a:lnTo>
                <a:lnTo>
                  <a:pt x="239" y="4005"/>
                </a:lnTo>
                <a:lnTo>
                  <a:pt x="219" y="3962"/>
                </a:lnTo>
                <a:lnTo>
                  <a:pt x="199" y="3917"/>
                </a:lnTo>
                <a:lnTo>
                  <a:pt x="183" y="3875"/>
                </a:lnTo>
                <a:lnTo>
                  <a:pt x="167" y="3829"/>
                </a:lnTo>
                <a:lnTo>
                  <a:pt x="151" y="3784"/>
                </a:lnTo>
                <a:lnTo>
                  <a:pt x="134" y="3737"/>
                </a:lnTo>
                <a:lnTo>
                  <a:pt x="764" y="3652"/>
                </a:lnTo>
                <a:lnTo>
                  <a:pt x="784" y="3701"/>
                </a:lnTo>
                <a:lnTo>
                  <a:pt x="806" y="3754"/>
                </a:lnTo>
                <a:lnTo>
                  <a:pt x="829" y="3805"/>
                </a:lnTo>
                <a:lnTo>
                  <a:pt x="852" y="3856"/>
                </a:lnTo>
                <a:lnTo>
                  <a:pt x="878" y="3904"/>
                </a:lnTo>
                <a:lnTo>
                  <a:pt x="905" y="3953"/>
                </a:lnTo>
                <a:lnTo>
                  <a:pt x="931" y="4002"/>
                </a:lnTo>
                <a:lnTo>
                  <a:pt x="960" y="4051"/>
                </a:lnTo>
                <a:lnTo>
                  <a:pt x="471" y="4429"/>
                </a:lnTo>
                <a:lnTo>
                  <a:pt x="0" y="2990"/>
                </a:lnTo>
                <a:lnTo>
                  <a:pt x="0" y="2944"/>
                </a:lnTo>
                <a:lnTo>
                  <a:pt x="0" y="2899"/>
                </a:lnTo>
                <a:lnTo>
                  <a:pt x="0" y="2850"/>
                </a:lnTo>
                <a:lnTo>
                  <a:pt x="0" y="2804"/>
                </a:lnTo>
                <a:lnTo>
                  <a:pt x="4" y="2755"/>
                </a:lnTo>
                <a:lnTo>
                  <a:pt x="7" y="2710"/>
                </a:lnTo>
                <a:lnTo>
                  <a:pt x="10" y="2660"/>
                </a:lnTo>
                <a:lnTo>
                  <a:pt x="13" y="2615"/>
                </a:lnTo>
                <a:lnTo>
                  <a:pt x="21" y="2568"/>
                </a:lnTo>
                <a:lnTo>
                  <a:pt x="27" y="2520"/>
                </a:lnTo>
                <a:lnTo>
                  <a:pt x="34" y="2471"/>
                </a:lnTo>
                <a:lnTo>
                  <a:pt x="40" y="2426"/>
                </a:lnTo>
                <a:lnTo>
                  <a:pt x="49" y="2377"/>
                </a:lnTo>
                <a:lnTo>
                  <a:pt x="59" y="2330"/>
                </a:lnTo>
                <a:lnTo>
                  <a:pt x="72" y="2284"/>
                </a:lnTo>
                <a:lnTo>
                  <a:pt x="82" y="2235"/>
                </a:lnTo>
                <a:lnTo>
                  <a:pt x="676" y="2451"/>
                </a:lnTo>
                <a:lnTo>
                  <a:pt x="663" y="2507"/>
                </a:lnTo>
                <a:lnTo>
                  <a:pt x="657" y="2562"/>
                </a:lnTo>
                <a:lnTo>
                  <a:pt x="647" y="2615"/>
                </a:lnTo>
                <a:lnTo>
                  <a:pt x="640" y="2670"/>
                </a:lnTo>
                <a:lnTo>
                  <a:pt x="636" y="2725"/>
                </a:lnTo>
                <a:lnTo>
                  <a:pt x="630" y="2781"/>
                </a:lnTo>
                <a:lnTo>
                  <a:pt x="630" y="2833"/>
                </a:lnTo>
                <a:lnTo>
                  <a:pt x="627" y="2889"/>
                </a:lnTo>
                <a:lnTo>
                  <a:pt x="0" y="2990"/>
                </a:lnTo>
                <a:lnTo>
                  <a:pt x="373" y="1528"/>
                </a:lnTo>
                <a:lnTo>
                  <a:pt x="399" y="1486"/>
                </a:lnTo>
                <a:lnTo>
                  <a:pt x="424" y="1446"/>
                </a:lnTo>
                <a:lnTo>
                  <a:pt x="451" y="1403"/>
                </a:lnTo>
                <a:lnTo>
                  <a:pt x="477" y="1361"/>
                </a:lnTo>
                <a:lnTo>
                  <a:pt x="507" y="1322"/>
                </a:lnTo>
                <a:lnTo>
                  <a:pt x="532" y="1282"/>
                </a:lnTo>
                <a:lnTo>
                  <a:pt x="564" y="1244"/>
                </a:lnTo>
                <a:lnTo>
                  <a:pt x="591" y="1204"/>
                </a:lnTo>
                <a:lnTo>
                  <a:pt x="624" y="1165"/>
                </a:lnTo>
                <a:lnTo>
                  <a:pt x="653" y="1126"/>
                </a:lnTo>
                <a:lnTo>
                  <a:pt x="685" y="1090"/>
                </a:lnTo>
                <a:lnTo>
                  <a:pt x="719" y="1054"/>
                </a:lnTo>
                <a:lnTo>
                  <a:pt x="751" y="1019"/>
                </a:lnTo>
                <a:lnTo>
                  <a:pt x="784" y="983"/>
                </a:lnTo>
                <a:lnTo>
                  <a:pt x="820" y="947"/>
                </a:lnTo>
                <a:lnTo>
                  <a:pt x="852" y="913"/>
                </a:lnTo>
                <a:lnTo>
                  <a:pt x="1251" y="1374"/>
                </a:lnTo>
                <a:lnTo>
                  <a:pt x="1211" y="1414"/>
                </a:lnTo>
                <a:lnTo>
                  <a:pt x="1175" y="1456"/>
                </a:lnTo>
                <a:lnTo>
                  <a:pt x="1136" y="1501"/>
                </a:lnTo>
                <a:lnTo>
                  <a:pt x="1103" y="1543"/>
                </a:lnTo>
                <a:lnTo>
                  <a:pt x="1067" y="1590"/>
                </a:lnTo>
                <a:lnTo>
                  <a:pt x="1035" y="1635"/>
                </a:lnTo>
                <a:lnTo>
                  <a:pt x="1003" y="1681"/>
                </a:lnTo>
                <a:lnTo>
                  <a:pt x="973" y="1730"/>
                </a:lnTo>
                <a:lnTo>
                  <a:pt x="373" y="1528"/>
                </a:lnTo>
                <a:lnTo>
                  <a:pt x="1489" y="434"/>
                </a:lnTo>
                <a:lnTo>
                  <a:pt x="1534" y="411"/>
                </a:lnTo>
                <a:lnTo>
                  <a:pt x="1576" y="385"/>
                </a:lnTo>
                <a:lnTo>
                  <a:pt x="1622" y="362"/>
                </a:lnTo>
                <a:lnTo>
                  <a:pt x="1669" y="340"/>
                </a:lnTo>
                <a:lnTo>
                  <a:pt x="1714" y="319"/>
                </a:lnTo>
                <a:lnTo>
                  <a:pt x="1760" y="297"/>
                </a:lnTo>
                <a:lnTo>
                  <a:pt x="1805" y="277"/>
                </a:lnTo>
                <a:lnTo>
                  <a:pt x="1854" y="258"/>
                </a:lnTo>
                <a:lnTo>
                  <a:pt x="1900" y="238"/>
                </a:lnTo>
                <a:lnTo>
                  <a:pt x="1949" y="219"/>
                </a:lnTo>
                <a:lnTo>
                  <a:pt x="1994" y="202"/>
                </a:lnTo>
                <a:lnTo>
                  <a:pt x="2043" y="185"/>
                </a:lnTo>
                <a:lnTo>
                  <a:pt x="2093" y="170"/>
                </a:lnTo>
                <a:lnTo>
                  <a:pt x="2142" y="153"/>
                </a:lnTo>
                <a:lnTo>
                  <a:pt x="2191" y="137"/>
                </a:lnTo>
                <a:lnTo>
                  <a:pt x="2239" y="124"/>
                </a:lnTo>
                <a:lnTo>
                  <a:pt x="2333" y="705"/>
                </a:lnTo>
                <a:lnTo>
                  <a:pt x="2275" y="724"/>
                </a:lnTo>
                <a:lnTo>
                  <a:pt x="2220" y="744"/>
                </a:lnTo>
                <a:lnTo>
                  <a:pt x="2164" y="764"/>
                </a:lnTo>
                <a:lnTo>
                  <a:pt x="2112" y="786"/>
                </a:lnTo>
                <a:lnTo>
                  <a:pt x="2057" y="809"/>
                </a:lnTo>
                <a:lnTo>
                  <a:pt x="2004" y="832"/>
                </a:lnTo>
                <a:lnTo>
                  <a:pt x="1952" y="858"/>
                </a:lnTo>
                <a:lnTo>
                  <a:pt x="1900" y="884"/>
                </a:lnTo>
                <a:lnTo>
                  <a:pt x="1489" y="434"/>
                </a:lnTo>
                <a:lnTo>
                  <a:pt x="3045" y="0"/>
                </a:lnTo>
                <a:lnTo>
                  <a:pt x="3097" y="0"/>
                </a:lnTo>
                <a:lnTo>
                  <a:pt x="3150" y="0"/>
                </a:lnTo>
                <a:lnTo>
                  <a:pt x="3198" y="0"/>
                </a:lnTo>
                <a:lnTo>
                  <a:pt x="3251" y="0"/>
                </a:lnTo>
                <a:lnTo>
                  <a:pt x="3303" y="3"/>
                </a:lnTo>
                <a:lnTo>
                  <a:pt x="3351" y="7"/>
                </a:lnTo>
                <a:lnTo>
                  <a:pt x="3404" y="9"/>
                </a:lnTo>
                <a:lnTo>
                  <a:pt x="3457" y="13"/>
                </a:lnTo>
                <a:lnTo>
                  <a:pt x="3506" y="20"/>
                </a:lnTo>
                <a:lnTo>
                  <a:pt x="3557" y="22"/>
                </a:lnTo>
                <a:lnTo>
                  <a:pt x="3610" y="29"/>
                </a:lnTo>
                <a:lnTo>
                  <a:pt x="3663" y="39"/>
                </a:lnTo>
                <a:lnTo>
                  <a:pt x="3711" y="45"/>
                </a:lnTo>
                <a:lnTo>
                  <a:pt x="3763" y="56"/>
                </a:lnTo>
                <a:lnTo>
                  <a:pt x="3812" y="65"/>
                </a:lnTo>
                <a:lnTo>
                  <a:pt x="3864" y="75"/>
                </a:lnTo>
                <a:lnTo>
                  <a:pt x="3633" y="623"/>
                </a:lnTo>
                <a:lnTo>
                  <a:pt x="3574" y="614"/>
                </a:lnTo>
                <a:lnTo>
                  <a:pt x="3515" y="603"/>
                </a:lnTo>
                <a:lnTo>
                  <a:pt x="3453" y="597"/>
                </a:lnTo>
                <a:lnTo>
                  <a:pt x="3394" y="591"/>
                </a:lnTo>
                <a:lnTo>
                  <a:pt x="3336" y="587"/>
                </a:lnTo>
                <a:lnTo>
                  <a:pt x="3277" y="584"/>
                </a:lnTo>
                <a:lnTo>
                  <a:pt x="3215" y="580"/>
                </a:lnTo>
                <a:lnTo>
                  <a:pt x="3156" y="578"/>
                </a:lnTo>
                <a:lnTo>
                  <a:pt x="3045" y="0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0"/>
          <p:cNvSpPr/>
          <p:nvPr/>
        </p:nvSpPr>
        <p:spPr>
          <a:xfrm>
            <a:off x="4983840" y="2457000"/>
            <a:ext cx="364680" cy="350640"/>
          </a:xfrm>
          <a:custGeom>
            <a:avLst/>
            <a:gdLst/>
            <a:ahLst/>
            <a:cxnLst/>
            <a:rect l="0" t="0" r="r" b="b"/>
            <a:pathLst>
              <a:path w="912" h="828">
                <a:moveTo>
                  <a:pt x="231" y="0"/>
                </a:moveTo>
                <a:lnTo>
                  <a:pt x="278" y="23"/>
                </a:lnTo>
                <a:lnTo>
                  <a:pt x="270" y="38"/>
                </a:lnTo>
                <a:lnTo>
                  <a:pt x="225" y="15"/>
                </a:lnTo>
                <a:lnTo>
                  <a:pt x="231" y="0"/>
                </a:lnTo>
                <a:lnTo>
                  <a:pt x="278" y="23"/>
                </a:lnTo>
                <a:lnTo>
                  <a:pt x="278" y="23"/>
                </a:lnTo>
                <a:lnTo>
                  <a:pt x="274" y="31"/>
                </a:lnTo>
                <a:lnTo>
                  <a:pt x="278" y="23"/>
                </a:lnTo>
                <a:lnTo>
                  <a:pt x="278" y="23"/>
                </a:lnTo>
                <a:lnTo>
                  <a:pt x="324" y="50"/>
                </a:lnTo>
                <a:lnTo>
                  <a:pt x="316" y="64"/>
                </a:lnTo>
                <a:lnTo>
                  <a:pt x="270" y="37"/>
                </a:lnTo>
                <a:lnTo>
                  <a:pt x="278" y="23"/>
                </a:lnTo>
                <a:lnTo>
                  <a:pt x="316" y="64"/>
                </a:lnTo>
                <a:lnTo>
                  <a:pt x="316" y="64"/>
                </a:lnTo>
                <a:lnTo>
                  <a:pt x="320" y="56"/>
                </a:lnTo>
                <a:lnTo>
                  <a:pt x="316" y="64"/>
                </a:lnTo>
                <a:lnTo>
                  <a:pt x="324" y="49"/>
                </a:lnTo>
                <a:lnTo>
                  <a:pt x="369" y="72"/>
                </a:lnTo>
                <a:lnTo>
                  <a:pt x="361" y="87"/>
                </a:lnTo>
                <a:lnTo>
                  <a:pt x="316" y="64"/>
                </a:lnTo>
                <a:lnTo>
                  <a:pt x="324" y="49"/>
                </a:lnTo>
                <a:lnTo>
                  <a:pt x="369" y="72"/>
                </a:lnTo>
                <a:lnTo>
                  <a:pt x="369" y="72"/>
                </a:lnTo>
                <a:lnTo>
                  <a:pt x="365" y="79"/>
                </a:lnTo>
                <a:lnTo>
                  <a:pt x="369" y="72"/>
                </a:lnTo>
                <a:lnTo>
                  <a:pt x="369" y="72"/>
                </a:lnTo>
                <a:lnTo>
                  <a:pt x="415" y="99"/>
                </a:lnTo>
                <a:lnTo>
                  <a:pt x="407" y="113"/>
                </a:lnTo>
                <a:lnTo>
                  <a:pt x="361" y="86"/>
                </a:lnTo>
                <a:lnTo>
                  <a:pt x="369" y="72"/>
                </a:lnTo>
                <a:lnTo>
                  <a:pt x="415" y="99"/>
                </a:lnTo>
                <a:lnTo>
                  <a:pt x="415" y="99"/>
                </a:lnTo>
                <a:lnTo>
                  <a:pt x="411" y="105"/>
                </a:lnTo>
                <a:lnTo>
                  <a:pt x="415" y="99"/>
                </a:lnTo>
                <a:lnTo>
                  <a:pt x="415" y="99"/>
                </a:lnTo>
                <a:lnTo>
                  <a:pt x="458" y="124"/>
                </a:lnTo>
                <a:lnTo>
                  <a:pt x="449" y="139"/>
                </a:lnTo>
                <a:lnTo>
                  <a:pt x="406" y="113"/>
                </a:lnTo>
                <a:lnTo>
                  <a:pt x="415" y="99"/>
                </a:lnTo>
                <a:lnTo>
                  <a:pt x="458" y="124"/>
                </a:lnTo>
                <a:lnTo>
                  <a:pt x="500" y="150"/>
                </a:lnTo>
                <a:lnTo>
                  <a:pt x="491" y="164"/>
                </a:lnTo>
                <a:lnTo>
                  <a:pt x="449" y="139"/>
                </a:lnTo>
                <a:lnTo>
                  <a:pt x="458" y="124"/>
                </a:lnTo>
                <a:lnTo>
                  <a:pt x="500" y="150"/>
                </a:lnTo>
                <a:lnTo>
                  <a:pt x="542" y="177"/>
                </a:lnTo>
                <a:lnTo>
                  <a:pt x="533" y="191"/>
                </a:lnTo>
                <a:lnTo>
                  <a:pt x="491" y="164"/>
                </a:lnTo>
                <a:lnTo>
                  <a:pt x="500" y="150"/>
                </a:lnTo>
                <a:lnTo>
                  <a:pt x="542" y="177"/>
                </a:lnTo>
                <a:lnTo>
                  <a:pt x="585" y="203"/>
                </a:lnTo>
                <a:lnTo>
                  <a:pt x="576" y="217"/>
                </a:lnTo>
                <a:lnTo>
                  <a:pt x="533" y="191"/>
                </a:lnTo>
                <a:lnTo>
                  <a:pt x="542" y="177"/>
                </a:lnTo>
                <a:lnTo>
                  <a:pt x="585" y="203"/>
                </a:lnTo>
                <a:lnTo>
                  <a:pt x="585" y="203"/>
                </a:lnTo>
                <a:lnTo>
                  <a:pt x="581" y="209"/>
                </a:lnTo>
                <a:lnTo>
                  <a:pt x="585" y="203"/>
                </a:lnTo>
                <a:lnTo>
                  <a:pt x="585" y="203"/>
                </a:lnTo>
                <a:lnTo>
                  <a:pt x="627" y="232"/>
                </a:lnTo>
                <a:lnTo>
                  <a:pt x="618" y="247"/>
                </a:lnTo>
                <a:lnTo>
                  <a:pt x="576" y="217"/>
                </a:lnTo>
                <a:lnTo>
                  <a:pt x="585" y="203"/>
                </a:lnTo>
                <a:lnTo>
                  <a:pt x="627" y="232"/>
                </a:lnTo>
                <a:lnTo>
                  <a:pt x="627" y="232"/>
                </a:lnTo>
                <a:lnTo>
                  <a:pt x="629" y="232"/>
                </a:lnTo>
                <a:lnTo>
                  <a:pt x="623" y="239"/>
                </a:lnTo>
                <a:lnTo>
                  <a:pt x="627" y="232"/>
                </a:lnTo>
                <a:lnTo>
                  <a:pt x="629" y="232"/>
                </a:lnTo>
                <a:lnTo>
                  <a:pt x="667" y="262"/>
                </a:lnTo>
                <a:lnTo>
                  <a:pt x="657" y="275"/>
                </a:lnTo>
                <a:lnTo>
                  <a:pt x="618" y="245"/>
                </a:lnTo>
                <a:lnTo>
                  <a:pt x="629" y="232"/>
                </a:lnTo>
                <a:lnTo>
                  <a:pt x="658" y="275"/>
                </a:lnTo>
                <a:lnTo>
                  <a:pt x="658" y="275"/>
                </a:lnTo>
                <a:lnTo>
                  <a:pt x="657" y="275"/>
                </a:lnTo>
                <a:lnTo>
                  <a:pt x="662" y="268"/>
                </a:lnTo>
                <a:lnTo>
                  <a:pt x="658" y="275"/>
                </a:lnTo>
                <a:lnTo>
                  <a:pt x="667" y="262"/>
                </a:lnTo>
                <a:lnTo>
                  <a:pt x="710" y="292"/>
                </a:lnTo>
                <a:lnTo>
                  <a:pt x="701" y="304"/>
                </a:lnTo>
                <a:lnTo>
                  <a:pt x="658" y="275"/>
                </a:lnTo>
                <a:lnTo>
                  <a:pt x="667" y="262"/>
                </a:lnTo>
                <a:lnTo>
                  <a:pt x="710" y="292"/>
                </a:lnTo>
                <a:lnTo>
                  <a:pt x="710" y="292"/>
                </a:lnTo>
                <a:lnTo>
                  <a:pt x="704" y="298"/>
                </a:lnTo>
                <a:lnTo>
                  <a:pt x="710" y="292"/>
                </a:lnTo>
                <a:lnTo>
                  <a:pt x="710" y="292"/>
                </a:lnTo>
                <a:lnTo>
                  <a:pt x="749" y="321"/>
                </a:lnTo>
                <a:lnTo>
                  <a:pt x="739" y="334"/>
                </a:lnTo>
                <a:lnTo>
                  <a:pt x="699" y="304"/>
                </a:lnTo>
                <a:lnTo>
                  <a:pt x="710" y="292"/>
                </a:lnTo>
                <a:lnTo>
                  <a:pt x="749" y="321"/>
                </a:lnTo>
                <a:lnTo>
                  <a:pt x="788" y="351"/>
                </a:lnTo>
                <a:lnTo>
                  <a:pt x="778" y="364"/>
                </a:lnTo>
                <a:lnTo>
                  <a:pt x="739" y="334"/>
                </a:lnTo>
                <a:lnTo>
                  <a:pt x="749" y="321"/>
                </a:lnTo>
                <a:lnTo>
                  <a:pt x="788" y="351"/>
                </a:lnTo>
                <a:lnTo>
                  <a:pt x="788" y="351"/>
                </a:lnTo>
                <a:lnTo>
                  <a:pt x="783" y="357"/>
                </a:lnTo>
                <a:lnTo>
                  <a:pt x="788" y="351"/>
                </a:lnTo>
                <a:lnTo>
                  <a:pt x="788" y="351"/>
                </a:lnTo>
                <a:lnTo>
                  <a:pt x="824" y="383"/>
                </a:lnTo>
                <a:lnTo>
                  <a:pt x="814" y="396"/>
                </a:lnTo>
                <a:lnTo>
                  <a:pt x="778" y="362"/>
                </a:lnTo>
                <a:lnTo>
                  <a:pt x="788" y="351"/>
                </a:lnTo>
                <a:lnTo>
                  <a:pt x="814" y="396"/>
                </a:lnTo>
                <a:lnTo>
                  <a:pt x="814" y="396"/>
                </a:lnTo>
                <a:lnTo>
                  <a:pt x="819" y="389"/>
                </a:lnTo>
                <a:lnTo>
                  <a:pt x="814" y="396"/>
                </a:lnTo>
                <a:lnTo>
                  <a:pt x="824" y="383"/>
                </a:lnTo>
                <a:lnTo>
                  <a:pt x="864" y="416"/>
                </a:lnTo>
                <a:lnTo>
                  <a:pt x="854" y="428"/>
                </a:lnTo>
                <a:lnTo>
                  <a:pt x="814" y="396"/>
                </a:lnTo>
                <a:lnTo>
                  <a:pt x="824" y="383"/>
                </a:lnTo>
                <a:lnTo>
                  <a:pt x="854" y="429"/>
                </a:lnTo>
                <a:lnTo>
                  <a:pt x="852" y="428"/>
                </a:lnTo>
                <a:lnTo>
                  <a:pt x="854" y="428"/>
                </a:lnTo>
                <a:lnTo>
                  <a:pt x="859" y="421"/>
                </a:lnTo>
                <a:lnTo>
                  <a:pt x="854" y="429"/>
                </a:lnTo>
                <a:lnTo>
                  <a:pt x="863" y="415"/>
                </a:lnTo>
                <a:lnTo>
                  <a:pt x="902" y="445"/>
                </a:lnTo>
                <a:lnTo>
                  <a:pt x="892" y="457"/>
                </a:lnTo>
                <a:lnTo>
                  <a:pt x="854" y="429"/>
                </a:lnTo>
                <a:lnTo>
                  <a:pt x="863" y="415"/>
                </a:lnTo>
                <a:lnTo>
                  <a:pt x="902" y="445"/>
                </a:lnTo>
                <a:lnTo>
                  <a:pt x="911" y="451"/>
                </a:lnTo>
                <a:lnTo>
                  <a:pt x="902" y="457"/>
                </a:lnTo>
                <a:lnTo>
                  <a:pt x="897" y="451"/>
                </a:lnTo>
                <a:lnTo>
                  <a:pt x="902" y="445"/>
                </a:lnTo>
                <a:lnTo>
                  <a:pt x="902" y="457"/>
                </a:lnTo>
                <a:lnTo>
                  <a:pt x="402" y="824"/>
                </a:lnTo>
                <a:lnTo>
                  <a:pt x="393" y="811"/>
                </a:lnTo>
                <a:lnTo>
                  <a:pt x="892" y="445"/>
                </a:lnTo>
                <a:lnTo>
                  <a:pt x="902" y="457"/>
                </a:lnTo>
                <a:lnTo>
                  <a:pt x="402" y="824"/>
                </a:lnTo>
                <a:lnTo>
                  <a:pt x="398" y="827"/>
                </a:lnTo>
                <a:lnTo>
                  <a:pt x="393" y="824"/>
                </a:lnTo>
                <a:lnTo>
                  <a:pt x="398" y="818"/>
                </a:lnTo>
                <a:lnTo>
                  <a:pt x="402" y="824"/>
                </a:lnTo>
                <a:lnTo>
                  <a:pt x="393" y="824"/>
                </a:lnTo>
                <a:lnTo>
                  <a:pt x="347" y="791"/>
                </a:lnTo>
                <a:lnTo>
                  <a:pt x="357" y="778"/>
                </a:lnTo>
                <a:lnTo>
                  <a:pt x="402" y="810"/>
                </a:lnTo>
                <a:lnTo>
                  <a:pt x="393" y="824"/>
                </a:lnTo>
                <a:lnTo>
                  <a:pt x="347" y="791"/>
                </a:lnTo>
                <a:lnTo>
                  <a:pt x="347" y="791"/>
                </a:lnTo>
                <a:lnTo>
                  <a:pt x="352" y="784"/>
                </a:lnTo>
                <a:lnTo>
                  <a:pt x="347" y="791"/>
                </a:lnTo>
                <a:lnTo>
                  <a:pt x="347" y="791"/>
                </a:lnTo>
                <a:lnTo>
                  <a:pt x="302" y="755"/>
                </a:lnTo>
                <a:lnTo>
                  <a:pt x="311" y="742"/>
                </a:lnTo>
                <a:lnTo>
                  <a:pt x="357" y="778"/>
                </a:lnTo>
                <a:lnTo>
                  <a:pt x="347" y="791"/>
                </a:lnTo>
                <a:lnTo>
                  <a:pt x="311" y="742"/>
                </a:lnTo>
                <a:lnTo>
                  <a:pt x="312" y="742"/>
                </a:lnTo>
                <a:lnTo>
                  <a:pt x="311" y="742"/>
                </a:lnTo>
                <a:lnTo>
                  <a:pt x="307" y="748"/>
                </a:lnTo>
                <a:lnTo>
                  <a:pt x="311" y="742"/>
                </a:lnTo>
                <a:lnTo>
                  <a:pt x="302" y="755"/>
                </a:lnTo>
                <a:lnTo>
                  <a:pt x="256" y="722"/>
                </a:lnTo>
                <a:lnTo>
                  <a:pt x="266" y="710"/>
                </a:lnTo>
                <a:lnTo>
                  <a:pt x="311" y="742"/>
                </a:lnTo>
                <a:lnTo>
                  <a:pt x="302" y="755"/>
                </a:lnTo>
                <a:lnTo>
                  <a:pt x="266" y="710"/>
                </a:lnTo>
                <a:lnTo>
                  <a:pt x="265" y="710"/>
                </a:lnTo>
                <a:lnTo>
                  <a:pt x="266" y="710"/>
                </a:lnTo>
                <a:lnTo>
                  <a:pt x="261" y="716"/>
                </a:lnTo>
                <a:lnTo>
                  <a:pt x="266" y="710"/>
                </a:lnTo>
                <a:lnTo>
                  <a:pt x="257" y="722"/>
                </a:lnTo>
                <a:lnTo>
                  <a:pt x="207" y="690"/>
                </a:lnTo>
                <a:lnTo>
                  <a:pt x="216" y="676"/>
                </a:lnTo>
                <a:lnTo>
                  <a:pt x="266" y="710"/>
                </a:lnTo>
                <a:lnTo>
                  <a:pt x="257" y="722"/>
                </a:lnTo>
                <a:lnTo>
                  <a:pt x="207" y="690"/>
                </a:lnTo>
                <a:lnTo>
                  <a:pt x="240" y="712"/>
                </a:lnTo>
                <a:lnTo>
                  <a:pt x="207" y="690"/>
                </a:lnTo>
                <a:lnTo>
                  <a:pt x="212" y="684"/>
                </a:lnTo>
                <a:lnTo>
                  <a:pt x="207" y="690"/>
                </a:lnTo>
                <a:lnTo>
                  <a:pt x="207" y="690"/>
                </a:lnTo>
                <a:lnTo>
                  <a:pt x="158" y="657"/>
                </a:lnTo>
                <a:lnTo>
                  <a:pt x="167" y="644"/>
                </a:lnTo>
                <a:lnTo>
                  <a:pt x="216" y="676"/>
                </a:lnTo>
                <a:lnTo>
                  <a:pt x="207" y="690"/>
                </a:lnTo>
                <a:lnTo>
                  <a:pt x="167" y="644"/>
                </a:lnTo>
                <a:lnTo>
                  <a:pt x="148" y="631"/>
                </a:lnTo>
                <a:lnTo>
                  <a:pt x="167" y="644"/>
                </a:lnTo>
                <a:lnTo>
                  <a:pt x="163" y="650"/>
                </a:lnTo>
                <a:lnTo>
                  <a:pt x="167" y="644"/>
                </a:lnTo>
                <a:lnTo>
                  <a:pt x="158" y="657"/>
                </a:lnTo>
                <a:lnTo>
                  <a:pt x="109" y="625"/>
                </a:lnTo>
                <a:lnTo>
                  <a:pt x="118" y="612"/>
                </a:lnTo>
                <a:lnTo>
                  <a:pt x="167" y="644"/>
                </a:lnTo>
                <a:lnTo>
                  <a:pt x="158" y="657"/>
                </a:lnTo>
                <a:lnTo>
                  <a:pt x="118" y="610"/>
                </a:lnTo>
                <a:lnTo>
                  <a:pt x="118" y="610"/>
                </a:lnTo>
                <a:lnTo>
                  <a:pt x="118" y="612"/>
                </a:lnTo>
                <a:lnTo>
                  <a:pt x="114" y="618"/>
                </a:lnTo>
                <a:lnTo>
                  <a:pt x="118" y="610"/>
                </a:lnTo>
                <a:lnTo>
                  <a:pt x="111" y="625"/>
                </a:lnTo>
                <a:lnTo>
                  <a:pt x="58" y="599"/>
                </a:lnTo>
                <a:lnTo>
                  <a:pt x="66" y="585"/>
                </a:lnTo>
                <a:lnTo>
                  <a:pt x="118" y="610"/>
                </a:lnTo>
                <a:lnTo>
                  <a:pt x="111" y="625"/>
                </a:lnTo>
                <a:lnTo>
                  <a:pt x="58" y="599"/>
                </a:lnTo>
                <a:lnTo>
                  <a:pt x="58" y="599"/>
                </a:lnTo>
                <a:lnTo>
                  <a:pt x="62" y="591"/>
                </a:lnTo>
                <a:lnTo>
                  <a:pt x="58" y="599"/>
                </a:lnTo>
                <a:lnTo>
                  <a:pt x="58" y="599"/>
                </a:lnTo>
                <a:lnTo>
                  <a:pt x="5" y="569"/>
                </a:lnTo>
                <a:lnTo>
                  <a:pt x="14" y="555"/>
                </a:lnTo>
                <a:lnTo>
                  <a:pt x="66" y="585"/>
                </a:lnTo>
                <a:lnTo>
                  <a:pt x="58" y="599"/>
                </a:lnTo>
                <a:lnTo>
                  <a:pt x="5" y="569"/>
                </a:lnTo>
                <a:lnTo>
                  <a:pt x="0" y="565"/>
                </a:lnTo>
                <a:lnTo>
                  <a:pt x="3" y="559"/>
                </a:lnTo>
                <a:lnTo>
                  <a:pt x="10" y="563"/>
                </a:lnTo>
                <a:lnTo>
                  <a:pt x="5" y="569"/>
                </a:lnTo>
                <a:lnTo>
                  <a:pt x="3" y="559"/>
                </a:lnTo>
                <a:lnTo>
                  <a:pt x="221" y="5"/>
                </a:lnTo>
                <a:lnTo>
                  <a:pt x="236" y="10"/>
                </a:lnTo>
                <a:lnTo>
                  <a:pt x="17" y="565"/>
                </a:lnTo>
                <a:lnTo>
                  <a:pt x="3" y="559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1"/>
          <p:cNvSpPr/>
          <p:nvPr/>
        </p:nvSpPr>
        <p:spPr>
          <a:xfrm>
            <a:off x="5350680" y="2899800"/>
            <a:ext cx="337680" cy="336240"/>
          </a:xfrm>
          <a:custGeom>
            <a:avLst/>
            <a:gdLst/>
            <a:ahLst/>
            <a:cxnLst/>
            <a:rect l="0" t="0" r="r" b="b"/>
            <a:pathLst>
              <a:path w="848" h="793">
                <a:moveTo>
                  <a:pt x="502" y="3"/>
                </a:moveTo>
                <a:lnTo>
                  <a:pt x="529" y="41"/>
                </a:lnTo>
                <a:lnTo>
                  <a:pt x="515" y="50"/>
                </a:lnTo>
                <a:lnTo>
                  <a:pt x="489" y="12"/>
                </a:lnTo>
                <a:lnTo>
                  <a:pt x="502" y="3"/>
                </a:lnTo>
                <a:lnTo>
                  <a:pt x="529" y="41"/>
                </a:lnTo>
                <a:lnTo>
                  <a:pt x="529" y="43"/>
                </a:lnTo>
                <a:lnTo>
                  <a:pt x="529" y="41"/>
                </a:lnTo>
                <a:lnTo>
                  <a:pt x="521" y="47"/>
                </a:lnTo>
                <a:lnTo>
                  <a:pt x="529" y="41"/>
                </a:lnTo>
                <a:lnTo>
                  <a:pt x="529" y="41"/>
                </a:lnTo>
                <a:lnTo>
                  <a:pt x="555" y="84"/>
                </a:lnTo>
                <a:lnTo>
                  <a:pt x="541" y="93"/>
                </a:lnTo>
                <a:lnTo>
                  <a:pt x="515" y="50"/>
                </a:lnTo>
                <a:lnTo>
                  <a:pt x="529" y="41"/>
                </a:lnTo>
                <a:lnTo>
                  <a:pt x="555" y="84"/>
                </a:lnTo>
                <a:lnTo>
                  <a:pt x="581" y="126"/>
                </a:lnTo>
                <a:lnTo>
                  <a:pt x="568" y="135"/>
                </a:lnTo>
                <a:lnTo>
                  <a:pt x="541" y="93"/>
                </a:lnTo>
                <a:lnTo>
                  <a:pt x="555" y="84"/>
                </a:lnTo>
                <a:lnTo>
                  <a:pt x="568" y="135"/>
                </a:lnTo>
                <a:lnTo>
                  <a:pt x="566" y="135"/>
                </a:lnTo>
                <a:lnTo>
                  <a:pt x="568" y="135"/>
                </a:lnTo>
                <a:lnTo>
                  <a:pt x="574" y="131"/>
                </a:lnTo>
                <a:lnTo>
                  <a:pt x="568" y="135"/>
                </a:lnTo>
                <a:lnTo>
                  <a:pt x="581" y="126"/>
                </a:lnTo>
                <a:lnTo>
                  <a:pt x="608" y="166"/>
                </a:lnTo>
                <a:lnTo>
                  <a:pt x="593" y="175"/>
                </a:lnTo>
                <a:lnTo>
                  <a:pt x="568" y="135"/>
                </a:lnTo>
                <a:lnTo>
                  <a:pt x="581" y="126"/>
                </a:lnTo>
                <a:lnTo>
                  <a:pt x="608" y="166"/>
                </a:lnTo>
                <a:lnTo>
                  <a:pt x="608" y="166"/>
                </a:lnTo>
                <a:lnTo>
                  <a:pt x="600" y="170"/>
                </a:lnTo>
                <a:lnTo>
                  <a:pt x="608" y="166"/>
                </a:lnTo>
                <a:lnTo>
                  <a:pt x="608" y="166"/>
                </a:lnTo>
                <a:lnTo>
                  <a:pt x="631" y="209"/>
                </a:lnTo>
                <a:lnTo>
                  <a:pt x="617" y="216"/>
                </a:lnTo>
                <a:lnTo>
                  <a:pt x="593" y="174"/>
                </a:lnTo>
                <a:lnTo>
                  <a:pt x="608" y="166"/>
                </a:lnTo>
                <a:lnTo>
                  <a:pt x="631" y="209"/>
                </a:lnTo>
                <a:lnTo>
                  <a:pt x="654" y="251"/>
                </a:lnTo>
                <a:lnTo>
                  <a:pt x="638" y="259"/>
                </a:lnTo>
                <a:lnTo>
                  <a:pt x="617" y="216"/>
                </a:lnTo>
                <a:lnTo>
                  <a:pt x="631" y="209"/>
                </a:lnTo>
                <a:lnTo>
                  <a:pt x="654" y="251"/>
                </a:lnTo>
                <a:lnTo>
                  <a:pt x="654" y="252"/>
                </a:lnTo>
                <a:lnTo>
                  <a:pt x="654" y="251"/>
                </a:lnTo>
                <a:lnTo>
                  <a:pt x="646" y="255"/>
                </a:lnTo>
                <a:lnTo>
                  <a:pt x="654" y="251"/>
                </a:lnTo>
                <a:lnTo>
                  <a:pt x="654" y="251"/>
                </a:lnTo>
                <a:lnTo>
                  <a:pt x="676" y="297"/>
                </a:lnTo>
                <a:lnTo>
                  <a:pt x="662" y="305"/>
                </a:lnTo>
                <a:lnTo>
                  <a:pt x="638" y="259"/>
                </a:lnTo>
                <a:lnTo>
                  <a:pt x="654" y="251"/>
                </a:lnTo>
                <a:lnTo>
                  <a:pt x="676" y="297"/>
                </a:lnTo>
                <a:lnTo>
                  <a:pt x="676" y="297"/>
                </a:lnTo>
                <a:lnTo>
                  <a:pt x="669" y="301"/>
                </a:lnTo>
                <a:lnTo>
                  <a:pt x="676" y="297"/>
                </a:lnTo>
                <a:lnTo>
                  <a:pt x="676" y="297"/>
                </a:lnTo>
                <a:lnTo>
                  <a:pt x="696" y="340"/>
                </a:lnTo>
                <a:lnTo>
                  <a:pt x="681" y="346"/>
                </a:lnTo>
                <a:lnTo>
                  <a:pt x="662" y="304"/>
                </a:lnTo>
                <a:lnTo>
                  <a:pt x="676" y="297"/>
                </a:lnTo>
                <a:lnTo>
                  <a:pt x="681" y="347"/>
                </a:lnTo>
                <a:lnTo>
                  <a:pt x="681" y="347"/>
                </a:lnTo>
                <a:lnTo>
                  <a:pt x="681" y="346"/>
                </a:lnTo>
                <a:lnTo>
                  <a:pt x="689" y="344"/>
                </a:lnTo>
                <a:lnTo>
                  <a:pt x="681" y="347"/>
                </a:lnTo>
                <a:lnTo>
                  <a:pt x="696" y="340"/>
                </a:lnTo>
                <a:lnTo>
                  <a:pt x="718" y="382"/>
                </a:lnTo>
                <a:lnTo>
                  <a:pt x="704" y="390"/>
                </a:lnTo>
                <a:lnTo>
                  <a:pt x="681" y="347"/>
                </a:lnTo>
                <a:lnTo>
                  <a:pt x="696" y="340"/>
                </a:lnTo>
                <a:lnTo>
                  <a:pt x="718" y="382"/>
                </a:lnTo>
                <a:lnTo>
                  <a:pt x="718" y="382"/>
                </a:lnTo>
                <a:lnTo>
                  <a:pt x="719" y="382"/>
                </a:lnTo>
                <a:lnTo>
                  <a:pt x="712" y="386"/>
                </a:lnTo>
                <a:lnTo>
                  <a:pt x="718" y="382"/>
                </a:lnTo>
                <a:lnTo>
                  <a:pt x="719" y="382"/>
                </a:lnTo>
                <a:lnTo>
                  <a:pt x="739" y="429"/>
                </a:lnTo>
                <a:lnTo>
                  <a:pt x="723" y="435"/>
                </a:lnTo>
                <a:lnTo>
                  <a:pt x="704" y="389"/>
                </a:lnTo>
                <a:lnTo>
                  <a:pt x="719" y="382"/>
                </a:lnTo>
                <a:lnTo>
                  <a:pt x="723" y="435"/>
                </a:lnTo>
                <a:lnTo>
                  <a:pt x="723" y="435"/>
                </a:lnTo>
                <a:lnTo>
                  <a:pt x="731" y="431"/>
                </a:lnTo>
                <a:lnTo>
                  <a:pt x="723" y="435"/>
                </a:lnTo>
                <a:lnTo>
                  <a:pt x="739" y="429"/>
                </a:lnTo>
                <a:lnTo>
                  <a:pt x="758" y="471"/>
                </a:lnTo>
                <a:lnTo>
                  <a:pt x="743" y="477"/>
                </a:lnTo>
                <a:lnTo>
                  <a:pt x="723" y="435"/>
                </a:lnTo>
                <a:lnTo>
                  <a:pt x="739" y="429"/>
                </a:lnTo>
                <a:lnTo>
                  <a:pt x="758" y="471"/>
                </a:lnTo>
                <a:lnTo>
                  <a:pt x="758" y="471"/>
                </a:lnTo>
                <a:lnTo>
                  <a:pt x="750" y="474"/>
                </a:lnTo>
                <a:lnTo>
                  <a:pt x="758" y="471"/>
                </a:lnTo>
                <a:lnTo>
                  <a:pt x="758" y="471"/>
                </a:lnTo>
                <a:lnTo>
                  <a:pt x="775" y="517"/>
                </a:lnTo>
                <a:lnTo>
                  <a:pt x="759" y="522"/>
                </a:lnTo>
                <a:lnTo>
                  <a:pt x="743" y="476"/>
                </a:lnTo>
                <a:lnTo>
                  <a:pt x="758" y="471"/>
                </a:lnTo>
                <a:lnTo>
                  <a:pt x="759" y="522"/>
                </a:lnTo>
                <a:lnTo>
                  <a:pt x="759" y="522"/>
                </a:lnTo>
                <a:lnTo>
                  <a:pt x="767" y="520"/>
                </a:lnTo>
                <a:lnTo>
                  <a:pt x="759" y="522"/>
                </a:lnTo>
                <a:lnTo>
                  <a:pt x="775" y="516"/>
                </a:lnTo>
                <a:lnTo>
                  <a:pt x="794" y="558"/>
                </a:lnTo>
                <a:lnTo>
                  <a:pt x="779" y="565"/>
                </a:lnTo>
                <a:lnTo>
                  <a:pt x="759" y="522"/>
                </a:lnTo>
                <a:lnTo>
                  <a:pt x="775" y="516"/>
                </a:lnTo>
                <a:lnTo>
                  <a:pt x="794" y="558"/>
                </a:lnTo>
                <a:lnTo>
                  <a:pt x="794" y="560"/>
                </a:lnTo>
                <a:lnTo>
                  <a:pt x="786" y="562"/>
                </a:lnTo>
                <a:lnTo>
                  <a:pt x="794" y="558"/>
                </a:lnTo>
                <a:lnTo>
                  <a:pt x="794" y="560"/>
                </a:lnTo>
                <a:lnTo>
                  <a:pt x="811" y="605"/>
                </a:lnTo>
                <a:lnTo>
                  <a:pt x="795" y="610"/>
                </a:lnTo>
                <a:lnTo>
                  <a:pt x="779" y="565"/>
                </a:lnTo>
                <a:lnTo>
                  <a:pt x="794" y="560"/>
                </a:lnTo>
                <a:lnTo>
                  <a:pt x="811" y="605"/>
                </a:lnTo>
                <a:lnTo>
                  <a:pt x="826" y="651"/>
                </a:lnTo>
                <a:lnTo>
                  <a:pt x="812" y="656"/>
                </a:lnTo>
                <a:lnTo>
                  <a:pt x="795" y="610"/>
                </a:lnTo>
                <a:lnTo>
                  <a:pt x="811" y="605"/>
                </a:lnTo>
                <a:lnTo>
                  <a:pt x="826" y="651"/>
                </a:lnTo>
                <a:lnTo>
                  <a:pt x="843" y="696"/>
                </a:lnTo>
                <a:lnTo>
                  <a:pt x="827" y="702"/>
                </a:lnTo>
                <a:lnTo>
                  <a:pt x="812" y="656"/>
                </a:lnTo>
                <a:lnTo>
                  <a:pt x="826" y="651"/>
                </a:lnTo>
                <a:lnTo>
                  <a:pt x="843" y="696"/>
                </a:lnTo>
                <a:lnTo>
                  <a:pt x="847" y="706"/>
                </a:lnTo>
                <a:lnTo>
                  <a:pt x="836" y="708"/>
                </a:lnTo>
                <a:lnTo>
                  <a:pt x="835" y="699"/>
                </a:lnTo>
                <a:lnTo>
                  <a:pt x="843" y="696"/>
                </a:lnTo>
                <a:lnTo>
                  <a:pt x="836" y="708"/>
                </a:lnTo>
                <a:lnTo>
                  <a:pt x="206" y="792"/>
                </a:lnTo>
                <a:lnTo>
                  <a:pt x="204" y="776"/>
                </a:lnTo>
                <a:lnTo>
                  <a:pt x="834" y="691"/>
                </a:lnTo>
                <a:lnTo>
                  <a:pt x="836" y="708"/>
                </a:lnTo>
                <a:lnTo>
                  <a:pt x="206" y="792"/>
                </a:lnTo>
                <a:lnTo>
                  <a:pt x="200" y="792"/>
                </a:lnTo>
                <a:lnTo>
                  <a:pt x="197" y="787"/>
                </a:lnTo>
                <a:lnTo>
                  <a:pt x="205" y="783"/>
                </a:lnTo>
                <a:lnTo>
                  <a:pt x="206" y="792"/>
                </a:lnTo>
                <a:lnTo>
                  <a:pt x="197" y="787"/>
                </a:lnTo>
                <a:lnTo>
                  <a:pt x="176" y="735"/>
                </a:lnTo>
                <a:lnTo>
                  <a:pt x="190" y="728"/>
                </a:lnTo>
                <a:lnTo>
                  <a:pt x="213" y="781"/>
                </a:lnTo>
                <a:lnTo>
                  <a:pt x="197" y="787"/>
                </a:lnTo>
                <a:lnTo>
                  <a:pt x="176" y="735"/>
                </a:lnTo>
                <a:lnTo>
                  <a:pt x="176" y="735"/>
                </a:lnTo>
                <a:lnTo>
                  <a:pt x="182" y="732"/>
                </a:lnTo>
                <a:lnTo>
                  <a:pt x="176" y="735"/>
                </a:lnTo>
                <a:lnTo>
                  <a:pt x="176" y="735"/>
                </a:lnTo>
                <a:lnTo>
                  <a:pt x="155" y="686"/>
                </a:lnTo>
                <a:lnTo>
                  <a:pt x="170" y="679"/>
                </a:lnTo>
                <a:lnTo>
                  <a:pt x="190" y="728"/>
                </a:lnTo>
                <a:lnTo>
                  <a:pt x="176" y="735"/>
                </a:lnTo>
                <a:lnTo>
                  <a:pt x="170" y="679"/>
                </a:lnTo>
                <a:lnTo>
                  <a:pt x="170" y="679"/>
                </a:lnTo>
                <a:lnTo>
                  <a:pt x="163" y="683"/>
                </a:lnTo>
                <a:lnTo>
                  <a:pt x="170" y="679"/>
                </a:lnTo>
                <a:lnTo>
                  <a:pt x="155" y="686"/>
                </a:lnTo>
                <a:lnTo>
                  <a:pt x="133" y="634"/>
                </a:lnTo>
                <a:lnTo>
                  <a:pt x="147" y="628"/>
                </a:lnTo>
                <a:lnTo>
                  <a:pt x="170" y="679"/>
                </a:lnTo>
                <a:lnTo>
                  <a:pt x="155" y="686"/>
                </a:lnTo>
                <a:lnTo>
                  <a:pt x="147" y="627"/>
                </a:lnTo>
                <a:lnTo>
                  <a:pt x="147" y="628"/>
                </a:lnTo>
                <a:lnTo>
                  <a:pt x="140" y="630"/>
                </a:lnTo>
                <a:lnTo>
                  <a:pt x="147" y="627"/>
                </a:lnTo>
                <a:lnTo>
                  <a:pt x="133" y="634"/>
                </a:lnTo>
                <a:lnTo>
                  <a:pt x="110" y="585"/>
                </a:lnTo>
                <a:lnTo>
                  <a:pt x="124" y="578"/>
                </a:lnTo>
                <a:lnTo>
                  <a:pt x="147" y="627"/>
                </a:lnTo>
                <a:lnTo>
                  <a:pt x="133" y="634"/>
                </a:lnTo>
                <a:lnTo>
                  <a:pt x="124" y="578"/>
                </a:lnTo>
                <a:lnTo>
                  <a:pt x="124" y="578"/>
                </a:lnTo>
                <a:lnTo>
                  <a:pt x="118" y="582"/>
                </a:lnTo>
                <a:lnTo>
                  <a:pt x="124" y="578"/>
                </a:lnTo>
                <a:lnTo>
                  <a:pt x="110" y="585"/>
                </a:lnTo>
                <a:lnTo>
                  <a:pt x="84" y="533"/>
                </a:lnTo>
                <a:lnTo>
                  <a:pt x="98" y="526"/>
                </a:lnTo>
                <a:lnTo>
                  <a:pt x="124" y="578"/>
                </a:lnTo>
                <a:lnTo>
                  <a:pt x="110" y="585"/>
                </a:lnTo>
                <a:lnTo>
                  <a:pt x="98" y="525"/>
                </a:lnTo>
                <a:lnTo>
                  <a:pt x="98" y="525"/>
                </a:lnTo>
                <a:lnTo>
                  <a:pt x="98" y="526"/>
                </a:lnTo>
                <a:lnTo>
                  <a:pt x="91" y="529"/>
                </a:lnTo>
                <a:lnTo>
                  <a:pt x="98" y="525"/>
                </a:lnTo>
                <a:lnTo>
                  <a:pt x="84" y="534"/>
                </a:lnTo>
                <a:lnTo>
                  <a:pt x="59" y="488"/>
                </a:lnTo>
                <a:lnTo>
                  <a:pt x="73" y="480"/>
                </a:lnTo>
                <a:lnTo>
                  <a:pt x="98" y="525"/>
                </a:lnTo>
                <a:lnTo>
                  <a:pt x="84" y="534"/>
                </a:lnTo>
                <a:lnTo>
                  <a:pt x="72" y="480"/>
                </a:lnTo>
                <a:lnTo>
                  <a:pt x="73" y="480"/>
                </a:lnTo>
                <a:lnTo>
                  <a:pt x="65" y="484"/>
                </a:lnTo>
                <a:lnTo>
                  <a:pt x="72" y="480"/>
                </a:lnTo>
                <a:lnTo>
                  <a:pt x="59" y="488"/>
                </a:lnTo>
                <a:lnTo>
                  <a:pt x="29" y="439"/>
                </a:lnTo>
                <a:lnTo>
                  <a:pt x="43" y="431"/>
                </a:lnTo>
                <a:lnTo>
                  <a:pt x="72" y="480"/>
                </a:lnTo>
                <a:lnTo>
                  <a:pt x="59" y="488"/>
                </a:lnTo>
                <a:lnTo>
                  <a:pt x="29" y="439"/>
                </a:lnTo>
                <a:lnTo>
                  <a:pt x="29" y="439"/>
                </a:lnTo>
                <a:lnTo>
                  <a:pt x="36" y="435"/>
                </a:lnTo>
                <a:lnTo>
                  <a:pt x="29" y="439"/>
                </a:lnTo>
                <a:lnTo>
                  <a:pt x="29" y="439"/>
                </a:lnTo>
                <a:lnTo>
                  <a:pt x="2" y="390"/>
                </a:lnTo>
                <a:lnTo>
                  <a:pt x="16" y="382"/>
                </a:lnTo>
                <a:lnTo>
                  <a:pt x="43" y="431"/>
                </a:lnTo>
                <a:lnTo>
                  <a:pt x="29" y="439"/>
                </a:lnTo>
                <a:lnTo>
                  <a:pt x="2" y="390"/>
                </a:lnTo>
                <a:lnTo>
                  <a:pt x="0" y="384"/>
                </a:lnTo>
                <a:lnTo>
                  <a:pt x="5" y="380"/>
                </a:lnTo>
                <a:lnTo>
                  <a:pt x="10" y="386"/>
                </a:lnTo>
                <a:lnTo>
                  <a:pt x="2" y="390"/>
                </a:lnTo>
                <a:lnTo>
                  <a:pt x="5" y="380"/>
                </a:lnTo>
                <a:lnTo>
                  <a:pt x="491" y="0"/>
                </a:lnTo>
                <a:lnTo>
                  <a:pt x="501" y="13"/>
                </a:lnTo>
                <a:lnTo>
                  <a:pt x="15" y="393"/>
                </a:lnTo>
                <a:lnTo>
                  <a:pt x="5" y="38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2"/>
          <p:cNvSpPr/>
          <p:nvPr/>
        </p:nvSpPr>
        <p:spPr>
          <a:xfrm>
            <a:off x="5465160" y="3511080"/>
            <a:ext cx="277560" cy="331560"/>
          </a:xfrm>
          <a:custGeom>
            <a:avLst/>
            <a:gdLst/>
            <a:ahLst/>
            <a:cxnLst/>
            <a:rect l="0" t="0" r="r" b="b"/>
            <a:pathLst>
              <a:path w="694" h="778">
                <a:moveTo>
                  <a:pt x="689" y="8"/>
                </a:moveTo>
                <a:lnTo>
                  <a:pt x="693" y="57"/>
                </a:lnTo>
                <a:lnTo>
                  <a:pt x="676" y="58"/>
                </a:lnTo>
                <a:lnTo>
                  <a:pt x="672" y="9"/>
                </a:lnTo>
                <a:lnTo>
                  <a:pt x="689" y="8"/>
                </a:lnTo>
                <a:lnTo>
                  <a:pt x="693" y="57"/>
                </a:lnTo>
                <a:lnTo>
                  <a:pt x="693" y="57"/>
                </a:lnTo>
                <a:lnTo>
                  <a:pt x="684" y="57"/>
                </a:lnTo>
                <a:lnTo>
                  <a:pt x="693" y="57"/>
                </a:lnTo>
                <a:lnTo>
                  <a:pt x="693" y="57"/>
                </a:lnTo>
                <a:lnTo>
                  <a:pt x="693" y="103"/>
                </a:lnTo>
                <a:lnTo>
                  <a:pt x="676" y="103"/>
                </a:lnTo>
                <a:lnTo>
                  <a:pt x="676" y="57"/>
                </a:lnTo>
                <a:lnTo>
                  <a:pt x="693" y="57"/>
                </a:lnTo>
                <a:lnTo>
                  <a:pt x="693" y="103"/>
                </a:lnTo>
                <a:lnTo>
                  <a:pt x="693" y="152"/>
                </a:lnTo>
                <a:lnTo>
                  <a:pt x="676" y="152"/>
                </a:lnTo>
                <a:lnTo>
                  <a:pt x="676" y="103"/>
                </a:lnTo>
                <a:lnTo>
                  <a:pt x="693" y="103"/>
                </a:lnTo>
                <a:lnTo>
                  <a:pt x="693" y="152"/>
                </a:lnTo>
                <a:lnTo>
                  <a:pt x="693" y="152"/>
                </a:lnTo>
                <a:lnTo>
                  <a:pt x="684" y="152"/>
                </a:lnTo>
                <a:lnTo>
                  <a:pt x="693" y="152"/>
                </a:lnTo>
                <a:lnTo>
                  <a:pt x="693" y="152"/>
                </a:lnTo>
                <a:lnTo>
                  <a:pt x="689" y="198"/>
                </a:lnTo>
                <a:lnTo>
                  <a:pt x="672" y="197"/>
                </a:lnTo>
                <a:lnTo>
                  <a:pt x="676" y="151"/>
                </a:lnTo>
                <a:lnTo>
                  <a:pt x="693" y="152"/>
                </a:lnTo>
                <a:lnTo>
                  <a:pt x="672" y="197"/>
                </a:lnTo>
                <a:lnTo>
                  <a:pt x="672" y="197"/>
                </a:lnTo>
                <a:lnTo>
                  <a:pt x="681" y="197"/>
                </a:lnTo>
                <a:lnTo>
                  <a:pt x="672" y="197"/>
                </a:lnTo>
                <a:lnTo>
                  <a:pt x="689" y="197"/>
                </a:lnTo>
                <a:lnTo>
                  <a:pt x="689" y="247"/>
                </a:lnTo>
                <a:lnTo>
                  <a:pt x="672" y="247"/>
                </a:lnTo>
                <a:lnTo>
                  <a:pt x="672" y="197"/>
                </a:lnTo>
                <a:lnTo>
                  <a:pt x="689" y="197"/>
                </a:lnTo>
                <a:lnTo>
                  <a:pt x="689" y="247"/>
                </a:lnTo>
                <a:lnTo>
                  <a:pt x="689" y="247"/>
                </a:lnTo>
                <a:lnTo>
                  <a:pt x="681" y="247"/>
                </a:lnTo>
                <a:lnTo>
                  <a:pt x="689" y="247"/>
                </a:lnTo>
                <a:lnTo>
                  <a:pt x="689" y="247"/>
                </a:lnTo>
                <a:lnTo>
                  <a:pt x="686" y="292"/>
                </a:lnTo>
                <a:lnTo>
                  <a:pt x="670" y="292"/>
                </a:lnTo>
                <a:lnTo>
                  <a:pt x="672" y="246"/>
                </a:lnTo>
                <a:lnTo>
                  <a:pt x="689" y="247"/>
                </a:lnTo>
                <a:lnTo>
                  <a:pt x="686" y="292"/>
                </a:lnTo>
                <a:lnTo>
                  <a:pt x="682" y="339"/>
                </a:lnTo>
                <a:lnTo>
                  <a:pt x="666" y="337"/>
                </a:lnTo>
                <a:lnTo>
                  <a:pt x="670" y="292"/>
                </a:lnTo>
                <a:lnTo>
                  <a:pt x="686" y="292"/>
                </a:lnTo>
                <a:lnTo>
                  <a:pt x="666" y="337"/>
                </a:lnTo>
                <a:lnTo>
                  <a:pt x="666" y="337"/>
                </a:lnTo>
                <a:lnTo>
                  <a:pt x="675" y="339"/>
                </a:lnTo>
                <a:lnTo>
                  <a:pt x="666" y="337"/>
                </a:lnTo>
                <a:lnTo>
                  <a:pt x="682" y="339"/>
                </a:lnTo>
                <a:lnTo>
                  <a:pt x="679" y="387"/>
                </a:lnTo>
                <a:lnTo>
                  <a:pt x="663" y="386"/>
                </a:lnTo>
                <a:lnTo>
                  <a:pt x="666" y="337"/>
                </a:lnTo>
                <a:lnTo>
                  <a:pt x="682" y="339"/>
                </a:lnTo>
                <a:lnTo>
                  <a:pt x="679" y="387"/>
                </a:lnTo>
                <a:lnTo>
                  <a:pt x="679" y="387"/>
                </a:lnTo>
                <a:lnTo>
                  <a:pt x="679" y="389"/>
                </a:lnTo>
                <a:lnTo>
                  <a:pt x="671" y="387"/>
                </a:lnTo>
                <a:lnTo>
                  <a:pt x="679" y="387"/>
                </a:lnTo>
                <a:lnTo>
                  <a:pt x="679" y="389"/>
                </a:lnTo>
                <a:lnTo>
                  <a:pt x="672" y="434"/>
                </a:lnTo>
                <a:lnTo>
                  <a:pt x="657" y="431"/>
                </a:lnTo>
                <a:lnTo>
                  <a:pt x="663" y="386"/>
                </a:lnTo>
                <a:lnTo>
                  <a:pt x="679" y="389"/>
                </a:lnTo>
                <a:lnTo>
                  <a:pt x="657" y="431"/>
                </a:lnTo>
                <a:lnTo>
                  <a:pt x="657" y="430"/>
                </a:lnTo>
                <a:lnTo>
                  <a:pt x="657" y="431"/>
                </a:lnTo>
                <a:lnTo>
                  <a:pt x="664" y="433"/>
                </a:lnTo>
                <a:lnTo>
                  <a:pt x="657" y="431"/>
                </a:lnTo>
                <a:lnTo>
                  <a:pt x="672" y="434"/>
                </a:lnTo>
                <a:lnTo>
                  <a:pt x="666" y="483"/>
                </a:lnTo>
                <a:lnTo>
                  <a:pt x="650" y="480"/>
                </a:lnTo>
                <a:lnTo>
                  <a:pt x="657" y="431"/>
                </a:lnTo>
                <a:lnTo>
                  <a:pt x="672" y="434"/>
                </a:lnTo>
                <a:lnTo>
                  <a:pt x="666" y="483"/>
                </a:lnTo>
                <a:lnTo>
                  <a:pt x="666" y="484"/>
                </a:lnTo>
                <a:lnTo>
                  <a:pt x="666" y="483"/>
                </a:lnTo>
                <a:lnTo>
                  <a:pt x="658" y="481"/>
                </a:lnTo>
                <a:lnTo>
                  <a:pt x="666" y="483"/>
                </a:lnTo>
                <a:lnTo>
                  <a:pt x="666" y="483"/>
                </a:lnTo>
                <a:lnTo>
                  <a:pt x="659" y="529"/>
                </a:lnTo>
                <a:lnTo>
                  <a:pt x="644" y="526"/>
                </a:lnTo>
                <a:lnTo>
                  <a:pt x="650" y="480"/>
                </a:lnTo>
                <a:lnTo>
                  <a:pt x="666" y="483"/>
                </a:lnTo>
                <a:lnTo>
                  <a:pt x="659" y="529"/>
                </a:lnTo>
                <a:lnTo>
                  <a:pt x="659" y="529"/>
                </a:lnTo>
                <a:lnTo>
                  <a:pt x="652" y="528"/>
                </a:lnTo>
                <a:lnTo>
                  <a:pt x="659" y="529"/>
                </a:lnTo>
                <a:lnTo>
                  <a:pt x="659" y="529"/>
                </a:lnTo>
                <a:lnTo>
                  <a:pt x="649" y="578"/>
                </a:lnTo>
                <a:lnTo>
                  <a:pt x="634" y="575"/>
                </a:lnTo>
                <a:lnTo>
                  <a:pt x="644" y="526"/>
                </a:lnTo>
                <a:lnTo>
                  <a:pt x="659" y="529"/>
                </a:lnTo>
                <a:lnTo>
                  <a:pt x="649" y="578"/>
                </a:lnTo>
                <a:lnTo>
                  <a:pt x="650" y="578"/>
                </a:lnTo>
                <a:lnTo>
                  <a:pt x="649" y="578"/>
                </a:lnTo>
                <a:lnTo>
                  <a:pt x="641" y="577"/>
                </a:lnTo>
                <a:lnTo>
                  <a:pt x="649" y="578"/>
                </a:lnTo>
                <a:lnTo>
                  <a:pt x="649" y="578"/>
                </a:lnTo>
                <a:lnTo>
                  <a:pt x="640" y="624"/>
                </a:lnTo>
                <a:lnTo>
                  <a:pt x="623" y="620"/>
                </a:lnTo>
                <a:lnTo>
                  <a:pt x="634" y="575"/>
                </a:lnTo>
                <a:lnTo>
                  <a:pt x="649" y="578"/>
                </a:lnTo>
                <a:lnTo>
                  <a:pt x="623" y="620"/>
                </a:lnTo>
                <a:lnTo>
                  <a:pt x="623" y="622"/>
                </a:lnTo>
                <a:lnTo>
                  <a:pt x="623" y="620"/>
                </a:lnTo>
                <a:lnTo>
                  <a:pt x="632" y="622"/>
                </a:lnTo>
                <a:lnTo>
                  <a:pt x="623" y="620"/>
                </a:lnTo>
                <a:lnTo>
                  <a:pt x="640" y="624"/>
                </a:lnTo>
                <a:lnTo>
                  <a:pt x="630" y="673"/>
                </a:lnTo>
                <a:lnTo>
                  <a:pt x="614" y="669"/>
                </a:lnTo>
                <a:lnTo>
                  <a:pt x="623" y="620"/>
                </a:lnTo>
                <a:lnTo>
                  <a:pt x="640" y="624"/>
                </a:lnTo>
                <a:lnTo>
                  <a:pt x="630" y="673"/>
                </a:lnTo>
                <a:lnTo>
                  <a:pt x="630" y="672"/>
                </a:lnTo>
                <a:lnTo>
                  <a:pt x="630" y="673"/>
                </a:lnTo>
                <a:lnTo>
                  <a:pt x="622" y="672"/>
                </a:lnTo>
                <a:lnTo>
                  <a:pt x="630" y="673"/>
                </a:lnTo>
                <a:lnTo>
                  <a:pt x="630" y="673"/>
                </a:lnTo>
                <a:lnTo>
                  <a:pt x="621" y="718"/>
                </a:lnTo>
                <a:lnTo>
                  <a:pt x="604" y="715"/>
                </a:lnTo>
                <a:lnTo>
                  <a:pt x="614" y="669"/>
                </a:lnTo>
                <a:lnTo>
                  <a:pt x="630" y="673"/>
                </a:lnTo>
                <a:lnTo>
                  <a:pt x="604" y="715"/>
                </a:lnTo>
                <a:lnTo>
                  <a:pt x="604" y="715"/>
                </a:lnTo>
                <a:lnTo>
                  <a:pt x="612" y="717"/>
                </a:lnTo>
                <a:lnTo>
                  <a:pt x="604" y="715"/>
                </a:lnTo>
                <a:lnTo>
                  <a:pt x="621" y="718"/>
                </a:lnTo>
                <a:lnTo>
                  <a:pt x="611" y="767"/>
                </a:lnTo>
                <a:lnTo>
                  <a:pt x="595" y="764"/>
                </a:lnTo>
                <a:lnTo>
                  <a:pt x="604" y="715"/>
                </a:lnTo>
                <a:lnTo>
                  <a:pt x="621" y="718"/>
                </a:lnTo>
                <a:lnTo>
                  <a:pt x="611" y="767"/>
                </a:lnTo>
                <a:lnTo>
                  <a:pt x="609" y="777"/>
                </a:lnTo>
                <a:lnTo>
                  <a:pt x="600" y="773"/>
                </a:lnTo>
                <a:lnTo>
                  <a:pt x="603" y="766"/>
                </a:lnTo>
                <a:lnTo>
                  <a:pt x="611" y="767"/>
                </a:lnTo>
                <a:lnTo>
                  <a:pt x="600" y="773"/>
                </a:lnTo>
                <a:lnTo>
                  <a:pt x="6" y="559"/>
                </a:lnTo>
                <a:lnTo>
                  <a:pt x="11" y="543"/>
                </a:lnTo>
                <a:lnTo>
                  <a:pt x="605" y="758"/>
                </a:lnTo>
                <a:lnTo>
                  <a:pt x="600" y="773"/>
                </a:lnTo>
                <a:lnTo>
                  <a:pt x="6" y="559"/>
                </a:lnTo>
                <a:lnTo>
                  <a:pt x="0" y="556"/>
                </a:lnTo>
                <a:lnTo>
                  <a:pt x="1" y="548"/>
                </a:lnTo>
                <a:lnTo>
                  <a:pt x="9" y="551"/>
                </a:lnTo>
                <a:lnTo>
                  <a:pt x="6" y="559"/>
                </a:lnTo>
                <a:lnTo>
                  <a:pt x="1" y="548"/>
                </a:lnTo>
                <a:lnTo>
                  <a:pt x="10" y="493"/>
                </a:lnTo>
                <a:lnTo>
                  <a:pt x="27" y="497"/>
                </a:lnTo>
                <a:lnTo>
                  <a:pt x="17" y="552"/>
                </a:lnTo>
                <a:lnTo>
                  <a:pt x="1" y="548"/>
                </a:lnTo>
                <a:lnTo>
                  <a:pt x="10" y="493"/>
                </a:lnTo>
                <a:lnTo>
                  <a:pt x="20" y="438"/>
                </a:lnTo>
                <a:lnTo>
                  <a:pt x="36" y="440"/>
                </a:lnTo>
                <a:lnTo>
                  <a:pt x="27" y="497"/>
                </a:lnTo>
                <a:lnTo>
                  <a:pt x="10" y="493"/>
                </a:lnTo>
                <a:lnTo>
                  <a:pt x="20" y="438"/>
                </a:lnTo>
                <a:lnTo>
                  <a:pt x="29" y="382"/>
                </a:lnTo>
                <a:lnTo>
                  <a:pt x="46" y="385"/>
                </a:lnTo>
                <a:lnTo>
                  <a:pt x="36" y="440"/>
                </a:lnTo>
                <a:lnTo>
                  <a:pt x="20" y="438"/>
                </a:lnTo>
                <a:lnTo>
                  <a:pt x="46" y="384"/>
                </a:lnTo>
                <a:lnTo>
                  <a:pt x="46" y="385"/>
                </a:lnTo>
                <a:lnTo>
                  <a:pt x="38" y="384"/>
                </a:lnTo>
                <a:lnTo>
                  <a:pt x="46" y="384"/>
                </a:lnTo>
                <a:lnTo>
                  <a:pt x="29" y="384"/>
                </a:lnTo>
                <a:lnTo>
                  <a:pt x="33" y="328"/>
                </a:lnTo>
                <a:lnTo>
                  <a:pt x="49" y="328"/>
                </a:lnTo>
                <a:lnTo>
                  <a:pt x="46" y="384"/>
                </a:lnTo>
                <a:lnTo>
                  <a:pt x="29" y="384"/>
                </a:lnTo>
                <a:lnTo>
                  <a:pt x="33" y="328"/>
                </a:lnTo>
                <a:lnTo>
                  <a:pt x="33" y="328"/>
                </a:lnTo>
                <a:lnTo>
                  <a:pt x="33" y="327"/>
                </a:lnTo>
                <a:lnTo>
                  <a:pt x="41" y="328"/>
                </a:lnTo>
                <a:lnTo>
                  <a:pt x="33" y="328"/>
                </a:lnTo>
                <a:lnTo>
                  <a:pt x="33" y="327"/>
                </a:lnTo>
                <a:lnTo>
                  <a:pt x="40" y="276"/>
                </a:lnTo>
                <a:lnTo>
                  <a:pt x="56" y="277"/>
                </a:lnTo>
                <a:lnTo>
                  <a:pt x="49" y="330"/>
                </a:lnTo>
                <a:lnTo>
                  <a:pt x="33" y="327"/>
                </a:lnTo>
                <a:lnTo>
                  <a:pt x="56" y="277"/>
                </a:lnTo>
                <a:lnTo>
                  <a:pt x="56" y="277"/>
                </a:lnTo>
                <a:lnTo>
                  <a:pt x="47" y="276"/>
                </a:lnTo>
                <a:lnTo>
                  <a:pt x="56" y="277"/>
                </a:lnTo>
                <a:lnTo>
                  <a:pt x="40" y="276"/>
                </a:lnTo>
                <a:lnTo>
                  <a:pt x="42" y="220"/>
                </a:lnTo>
                <a:lnTo>
                  <a:pt x="59" y="222"/>
                </a:lnTo>
                <a:lnTo>
                  <a:pt x="56" y="277"/>
                </a:lnTo>
                <a:lnTo>
                  <a:pt x="40" y="276"/>
                </a:lnTo>
                <a:lnTo>
                  <a:pt x="42" y="220"/>
                </a:lnTo>
                <a:lnTo>
                  <a:pt x="46" y="165"/>
                </a:lnTo>
                <a:lnTo>
                  <a:pt x="63" y="165"/>
                </a:lnTo>
                <a:lnTo>
                  <a:pt x="59" y="222"/>
                </a:lnTo>
                <a:lnTo>
                  <a:pt x="42" y="220"/>
                </a:lnTo>
                <a:lnTo>
                  <a:pt x="63" y="165"/>
                </a:lnTo>
                <a:lnTo>
                  <a:pt x="63" y="165"/>
                </a:lnTo>
                <a:lnTo>
                  <a:pt x="54" y="165"/>
                </a:lnTo>
                <a:lnTo>
                  <a:pt x="63" y="165"/>
                </a:lnTo>
                <a:lnTo>
                  <a:pt x="46" y="165"/>
                </a:lnTo>
                <a:lnTo>
                  <a:pt x="46" y="112"/>
                </a:lnTo>
                <a:lnTo>
                  <a:pt x="63" y="112"/>
                </a:lnTo>
                <a:lnTo>
                  <a:pt x="63" y="165"/>
                </a:lnTo>
                <a:lnTo>
                  <a:pt x="46" y="165"/>
                </a:lnTo>
                <a:lnTo>
                  <a:pt x="46" y="112"/>
                </a:lnTo>
                <a:lnTo>
                  <a:pt x="46" y="106"/>
                </a:lnTo>
                <a:lnTo>
                  <a:pt x="53" y="105"/>
                </a:lnTo>
                <a:lnTo>
                  <a:pt x="54" y="112"/>
                </a:lnTo>
                <a:lnTo>
                  <a:pt x="46" y="112"/>
                </a:lnTo>
                <a:lnTo>
                  <a:pt x="53" y="105"/>
                </a:lnTo>
                <a:lnTo>
                  <a:pt x="680" y="0"/>
                </a:lnTo>
                <a:lnTo>
                  <a:pt x="682" y="16"/>
                </a:lnTo>
                <a:lnTo>
                  <a:pt x="55" y="121"/>
                </a:lnTo>
                <a:lnTo>
                  <a:pt x="53" y="105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3"/>
          <p:cNvSpPr/>
          <p:nvPr/>
        </p:nvSpPr>
        <p:spPr>
          <a:xfrm>
            <a:off x="5233320" y="4049280"/>
            <a:ext cx="358560" cy="355320"/>
          </a:xfrm>
          <a:custGeom>
            <a:avLst/>
            <a:gdLst/>
            <a:ahLst/>
            <a:cxnLst/>
            <a:rect l="0" t="0" r="r" b="b"/>
            <a:pathLst>
              <a:path w="897" h="839">
                <a:moveTo>
                  <a:pt x="896" y="213"/>
                </a:moveTo>
                <a:lnTo>
                  <a:pt x="870" y="256"/>
                </a:lnTo>
                <a:lnTo>
                  <a:pt x="856" y="247"/>
                </a:lnTo>
                <a:lnTo>
                  <a:pt x="882" y="204"/>
                </a:lnTo>
                <a:lnTo>
                  <a:pt x="896" y="213"/>
                </a:lnTo>
                <a:lnTo>
                  <a:pt x="870" y="256"/>
                </a:lnTo>
                <a:lnTo>
                  <a:pt x="844" y="298"/>
                </a:lnTo>
                <a:lnTo>
                  <a:pt x="830" y="289"/>
                </a:lnTo>
                <a:lnTo>
                  <a:pt x="856" y="247"/>
                </a:lnTo>
                <a:lnTo>
                  <a:pt x="870" y="256"/>
                </a:lnTo>
                <a:lnTo>
                  <a:pt x="844" y="298"/>
                </a:lnTo>
                <a:lnTo>
                  <a:pt x="817" y="341"/>
                </a:lnTo>
                <a:lnTo>
                  <a:pt x="804" y="332"/>
                </a:lnTo>
                <a:lnTo>
                  <a:pt x="830" y="289"/>
                </a:lnTo>
                <a:lnTo>
                  <a:pt x="844" y="298"/>
                </a:lnTo>
                <a:lnTo>
                  <a:pt x="817" y="341"/>
                </a:lnTo>
                <a:lnTo>
                  <a:pt x="819" y="339"/>
                </a:lnTo>
                <a:lnTo>
                  <a:pt x="817" y="341"/>
                </a:lnTo>
                <a:lnTo>
                  <a:pt x="811" y="336"/>
                </a:lnTo>
                <a:lnTo>
                  <a:pt x="817" y="341"/>
                </a:lnTo>
                <a:lnTo>
                  <a:pt x="817" y="341"/>
                </a:lnTo>
                <a:lnTo>
                  <a:pt x="792" y="379"/>
                </a:lnTo>
                <a:lnTo>
                  <a:pt x="777" y="370"/>
                </a:lnTo>
                <a:lnTo>
                  <a:pt x="804" y="332"/>
                </a:lnTo>
                <a:lnTo>
                  <a:pt x="817" y="341"/>
                </a:lnTo>
                <a:lnTo>
                  <a:pt x="792" y="379"/>
                </a:lnTo>
                <a:lnTo>
                  <a:pt x="792" y="379"/>
                </a:lnTo>
                <a:lnTo>
                  <a:pt x="792" y="381"/>
                </a:lnTo>
                <a:lnTo>
                  <a:pt x="785" y="375"/>
                </a:lnTo>
                <a:lnTo>
                  <a:pt x="792" y="379"/>
                </a:lnTo>
                <a:lnTo>
                  <a:pt x="792" y="381"/>
                </a:lnTo>
                <a:lnTo>
                  <a:pt x="762" y="423"/>
                </a:lnTo>
                <a:lnTo>
                  <a:pt x="749" y="413"/>
                </a:lnTo>
                <a:lnTo>
                  <a:pt x="777" y="370"/>
                </a:lnTo>
                <a:lnTo>
                  <a:pt x="792" y="381"/>
                </a:lnTo>
                <a:lnTo>
                  <a:pt x="762" y="423"/>
                </a:lnTo>
                <a:lnTo>
                  <a:pt x="762" y="423"/>
                </a:lnTo>
                <a:lnTo>
                  <a:pt x="756" y="418"/>
                </a:lnTo>
                <a:lnTo>
                  <a:pt x="762" y="423"/>
                </a:lnTo>
                <a:lnTo>
                  <a:pt x="762" y="423"/>
                </a:lnTo>
                <a:lnTo>
                  <a:pt x="732" y="462"/>
                </a:lnTo>
                <a:lnTo>
                  <a:pt x="720" y="453"/>
                </a:lnTo>
                <a:lnTo>
                  <a:pt x="749" y="413"/>
                </a:lnTo>
                <a:lnTo>
                  <a:pt x="762" y="423"/>
                </a:lnTo>
                <a:lnTo>
                  <a:pt x="732" y="462"/>
                </a:lnTo>
                <a:lnTo>
                  <a:pt x="703" y="501"/>
                </a:lnTo>
                <a:lnTo>
                  <a:pt x="690" y="491"/>
                </a:lnTo>
                <a:lnTo>
                  <a:pt x="720" y="453"/>
                </a:lnTo>
                <a:lnTo>
                  <a:pt x="732" y="462"/>
                </a:lnTo>
                <a:lnTo>
                  <a:pt x="703" y="501"/>
                </a:lnTo>
                <a:lnTo>
                  <a:pt x="673" y="540"/>
                </a:lnTo>
                <a:lnTo>
                  <a:pt x="660" y="531"/>
                </a:lnTo>
                <a:lnTo>
                  <a:pt x="690" y="491"/>
                </a:lnTo>
                <a:lnTo>
                  <a:pt x="703" y="501"/>
                </a:lnTo>
                <a:lnTo>
                  <a:pt x="673" y="540"/>
                </a:lnTo>
                <a:lnTo>
                  <a:pt x="644" y="580"/>
                </a:lnTo>
                <a:lnTo>
                  <a:pt x="631" y="570"/>
                </a:lnTo>
                <a:lnTo>
                  <a:pt x="660" y="531"/>
                </a:lnTo>
                <a:lnTo>
                  <a:pt x="673" y="540"/>
                </a:lnTo>
                <a:lnTo>
                  <a:pt x="644" y="580"/>
                </a:lnTo>
                <a:lnTo>
                  <a:pt x="644" y="580"/>
                </a:lnTo>
                <a:lnTo>
                  <a:pt x="637" y="575"/>
                </a:lnTo>
                <a:lnTo>
                  <a:pt x="644" y="580"/>
                </a:lnTo>
                <a:lnTo>
                  <a:pt x="644" y="580"/>
                </a:lnTo>
                <a:lnTo>
                  <a:pt x="612" y="616"/>
                </a:lnTo>
                <a:lnTo>
                  <a:pt x="599" y="604"/>
                </a:lnTo>
                <a:lnTo>
                  <a:pt x="632" y="568"/>
                </a:lnTo>
                <a:lnTo>
                  <a:pt x="644" y="580"/>
                </a:lnTo>
                <a:lnTo>
                  <a:pt x="599" y="606"/>
                </a:lnTo>
                <a:lnTo>
                  <a:pt x="599" y="606"/>
                </a:lnTo>
                <a:lnTo>
                  <a:pt x="599" y="604"/>
                </a:lnTo>
                <a:lnTo>
                  <a:pt x="605" y="611"/>
                </a:lnTo>
                <a:lnTo>
                  <a:pt x="599" y="606"/>
                </a:lnTo>
                <a:lnTo>
                  <a:pt x="612" y="615"/>
                </a:lnTo>
                <a:lnTo>
                  <a:pt x="582" y="654"/>
                </a:lnTo>
                <a:lnTo>
                  <a:pt x="569" y="644"/>
                </a:lnTo>
                <a:lnTo>
                  <a:pt x="599" y="606"/>
                </a:lnTo>
                <a:lnTo>
                  <a:pt x="612" y="615"/>
                </a:lnTo>
                <a:lnTo>
                  <a:pt x="582" y="654"/>
                </a:lnTo>
                <a:lnTo>
                  <a:pt x="582" y="654"/>
                </a:lnTo>
                <a:lnTo>
                  <a:pt x="576" y="649"/>
                </a:lnTo>
                <a:lnTo>
                  <a:pt x="582" y="654"/>
                </a:lnTo>
                <a:lnTo>
                  <a:pt x="582" y="654"/>
                </a:lnTo>
                <a:lnTo>
                  <a:pt x="549" y="691"/>
                </a:lnTo>
                <a:lnTo>
                  <a:pt x="537" y="680"/>
                </a:lnTo>
                <a:lnTo>
                  <a:pt x="569" y="644"/>
                </a:lnTo>
                <a:lnTo>
                  <a:pt x="582" y="654"/>
                </a:lnTo>
                <a:lnTo>
                  <a:pt x="549" y="691"/>
                </a:lnTo>
                <a:lnTo>
                  <a:pt x="516" y="727"/>
                </a:lnTo>
                <a:lnTo>
                  <a:pt x="505" y="716"/>
                </a:lnTo>
                <a:lnTo>
                  <a:pt x="537" y="680"/>
                </a:lnTo>
                <a:lnTo>
                  <a:pt x="549" y="691"/>
                </a:lnTo>
                <a:lnTo>
                  <a:pt x="516" y="727"/>
                </a:lnTo>
                <a:lnTo>
                  <a:pt x="516" y="728"/>
                </a:lnTo>
                <a:lnTo>
                  <a:pt x="516" y="727"/>
                </a:lnTo>
                <a:lnTo>
                  <a:pt x="510" y="721"/>
                </a:lnTo>
                <a:lnTo>
                  <a:pt x="516" y="727"/>
                </a:lnTo>
                <a:lnTo>
                  <a:pt x="516" y="727"/>
                </a:lnTo>
                <a:lnTo>
                  <a:pt x="480" y="763"/>
                </a:lnTo>
                <a:lnTo>
                  <a:pt x="469" y="751"/>
                </a:lnTo>
                <a:lnTo>
                  <a:pt x="505" y="716"/>
                </a:lnTo>
                <a:lnTo>
                  <a:pt x="516" y="727"/>
                </a:lnTo>
                <a:lnTo>
                  <a:pt x="480" y="763"/>
                </a:lnTo>
                <a:lnTo>
                  <a:pt x="448" y="796"/>
                </a:lnTo>
                <a:lnTo>
                  <a:pt x="437" y="784"/>
                </a:lnTo>
                <a:lnTo>
                  <a:pt x="469" y="751"/>
                </a:lnTo>
                <a:lnTo>
                  <a:pt x="480" y="763"/>
                </a:lnTo>
                <a:lnTo>
                  <a:pt x="448" y="796"/>
                </a:lnTo>
                <a:lnTo>
                  <a:pt x="412" y="832"/>
                </a:lnTo>
                <a:lnTo>
                  <a:pt x="401" y="820"/>
                </a:lnTo>
                <a:lnTo>
                  <a:pt x="437" y="784"/>
                </a:lnTo>
                <a:lnTo>
                  <a:pt x="448" y="796"/>
                </a:lnTo>
                <a:lnTo>
                  <a:pt x="412" y="832"/>
                </a:lnTo>
                <a:lnTo>
                  <a:pt x="406" y="838"/>
                </a:lnTo>
                <a:lnTo>
                  <a:pt x="399" y="831"/>
                </a:lnTo>
                <a:lnTo>
                  <a:pt x="406" y="826"/>
                </a:lnTo>
                <a:lnTo>
                  <a:pt x="412" y="832"/>
                </a:lnTo>
                <a:lnTo>
                  <a:pt x="399" y="831"/>
                </a:lnTo>
                <a:lnTo>
                  <a:pt x="5" y="370"/>
                </a:lnTo>
                <a:lnTo>
                  <a:pt x="18" y="360"/>
                </a:lnTo>
                <a:lnTo>
                  <a:pt x="412" y="820"/>
                </a:lnTo>
                <a:lnTo>
                  <a:pt x="399" y="831"/>
                </a:lnTo>
                <a:lnTo>
                  <a:pt x="5" y="370"/>
                </a:lnTo>
                <a:lnTo>
                  <a:pt x="0" y="365"/>
                </a:lnTo>
                <a:lnTo>
                  <a:pt x="5" y="360"/>
                </a:lnTo>
                <a:lnTo>
                  <a:pt x="11" y="365"/>
                </a:lnTo>
                <a:lnTo>
                  <a:pt x="5" y="370"/>
                </a:lnTo>
                <a:lnTo>
                  <a:pt x="5" y="360"/>
                </a:lnTo>
                <a:lnTo>
                  <a:pt x="45" y="318"/>
                </a:lnTo>
                <a:lnTo>
                  <a:pt x="56" y="329"/>
                </a:lnTo>
                <a:lnTo>
                  <a:pt x="18" y="372"/>
                </a:lnTo>
                <a:lnTo>
                  <a:pt x="5" y="360"/>
                </a:lnTo>
                <a:lnTo>
                  <a:pt x="56" y="328"/>
                </a:lnTo>
                <a:lnTo>
                  <a:pt x="56" y="329"/>
                </a:lnTo>
                <a:lnTo>
                  <a:pt x="50" y="323"/>
                </a:lnTo>
                <a:lnTo>
                  <a:pt x="56" y="328"/>
                </a:lnTo>
                <a:lnTo>
                  <a:pt x="45" y="318"/>
                </a:lnTo>
                <a:lnTo>
                  <a:pt x="81" y="275"/>
                </a:lnTo>
                <a:lnTo>
                  <a:pt x="92" y="285"/>
                </a:lnTo>
                <a:lnTo>
                  <a:pt x="56" y="328"/>
                </a:lnTo>
                <a:lnTo>
                  <a:pt x="45" y="318"/>
                </a:lnTo>
                <a:lnTo>
                  <a:pt x="81" y="275"/>
                </a:lnTo>
                <a:lnTo>
                  <a:pt x="115" y="233"/>
                </a:lnTo>
                <a:lnTo>
                  <a:pt x="128" y="243"/>
                </a:lnTo>
                <a:lnTo>
                  <a:pt x="92" y="285"/>
                </a:lnTo>
                <a:lnTo>
                  <a:pt x="81" y="275"/>
                </a:lnTo>
                <a:lnTo>
                  <a:pt x="115" y="233"/>
                </a:lnTo>
                <a:lnTo>
                  <a:pt x="151" y="190"/>
                </a:lnTo>
                <a:lnTo>
                  <a:pt x="164" y="201"/>
                </a:lnTo>
                <a:lnTo>
                  <a:pt x="128" y="243"/>
                </a:lnTo>
                <a:lnTo>
                  <a:pt x="115" y="233"/>
                </a:lnTo>
                <a:lnTo>
                  <a:pt x="164" y="201"/>
                </a:lnTo>
                <a:lnTo>
                  <a:pt x="164" y="201"/>
                </a:lnTo>
                <a:lnTo>
                  <a:pt x="158" y="195"/>
                </a:lnTo>
                <a:lnTo>
                  <a:pt x="164" y="201"/>
                </a:lnTo>
                <a:lnTo>
                  <a:pt x="151" y="190"/>
                </a:lnTo>
                <a:lnTo>
                  <a:pt x="187" y="145"/>
                </a:lnTo>
                <a:lnTo>
                  <a:pt x="200" y="156"/>
                </a:lnTo>
                <a:lnTo>
                  <a:pt x="164" y="201"/>
                </a:lnTo>
                <a:lnTo>
                  <a:pt x="151" y="190"/>
                </a:lnTo>
                <a:lnTo>
                  <a:pt x="200" y="154"/>
                </a:lnTo>
                <a:lnTo>
                  <a:pt x="200" y="156"/>
                </a:lnTo>
                <a:lnTo>
                  <a:pt x="194" y="150"/>
                </a:lnTo>
                <a:lnTo>
                  <a:pt x="200" y="154"/>
                </a:lnTo>
                <a:lnTo>
                  <a:pt x="187" y="145"/>
                </a:lnTo>
                <a:lnTo>
                  <a:pt x="220" y="100"/>
                </a:lnTo>
                <a:lnTo>
                  <a:pt x="234" y="109"/>
                </a:lnTo>
                <a:lnTo>
                  <a:pt x="200" y="154"/>
                </a:lnTo>
                <a:lnTo>
                  <a:pt x="187" y="145"/>
                </a:lnTo>
                <a:lnTo>
                  <a:pt x="234" y="109"/>
                </a:lnTo>
                <a:lnTo>
                  <a:pt x="234" y="109"/>
                </a:lnTo>
                <a:lnTo>
                  <a:pt x="227" y="104"/>
                </a:lnTo>
                <a:lnTo>
                  <a:pt x="234" y="109"/>
                </a:lnTo>
                <a:lnTo>
                  <a:pt x="220" y="100"/>
                </a:lnTo>
                <a:lnTo>
                  <a:pt x="253" y="51"/>
                </a:lnTo>
                <a:lnTo>
                  <a:pt x="266" y="60"/>
                </a:lnTo>
                <a:lnTo>
                  <a:pt x="234" y="109"/>
                </a:lnTo>
                <a:lnTo>
                  <a:pt x="220" y="100"/>
                </a:lnTo>
                <a:lnTo>
                  <a:pt x="266" y="60"/>
                </a:lnTo>
                <a:lnTo>
                  <a:pt x="266" y="60"/>
                </a:lnTo>
                <a:lnTo>
                  <a:pt x="259" y="55"/>
                </a:lnTo>
                <a:lnTo>
                  <a:pt x="266" y="60"/>
                </a:lnTo>
                <a:lnTo>
                  <a:pt x="253" y="51"/>
                </a:lnTo>
                <a:lnTo>
                  <a:pt x="281" y="5"/>
                </a:lnTo>
                <a:lnTo>
                  <a:pt x="295" y="14"/>
                </a:lnTo>
                <a:lnTo>
                  <a:pt x="266" y="60"/>
                </a:lnTo>
                <a:lnTo>
                  <a:pt x="253" y="51"/>
                </a:lnTo>
                <a:lnTo>
                  <a:pt x="281" y="5"/>
                </a:lnTo>
                <a:lnTo>
                  <a:pt x="285" y="0"/>
                </a:lnTo>
                <a:lnTo>
                  <a:pt x="292" y="3"/>
                </a:lnTo>
                <a:lnTo>
                  <a:pt x="289" y="10"/>
                </a:lnTo>
                <a:lnTo>
                  <a:pt x="281" y="5"/>
                </a:lnTo>
                <a:lnTo>
                  <a:pt x="292" y="3"/>
                </a:lnTo>
                <a:lnTo>
                  <a:pt x="892" y="201"/>
                </a:lnTo>
                <a:lnTo>
                  <a:pt x="887" y="216"/>
                </a:lnTo>
                <a:lnTo>
                  <a:pt x="286" y="18"/>
                </a:lnTo>
                <a:lnTo>
                  <a:pt x="292" y="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4"/>
          <p:cNvSpPr/>
          <p:nvPr/>
        </p:nvSpPr>
        <p:spPr>
          <a:xfrm>
            <a:off x="4799880" y="4407840"/>
            <a:ext cx="340920" cy="333000"/>
          </a:xfrm>
          <a:custGeom>
            <a:avLst/>
            <a:gdLst/>
            <a:ahLst/>
            <a:cxnLst/>
            <a:rect l="0" t="0" r="r" b="b"/>
            <a:pathLst>
              <a:path w="858" h="786">
                <a:moveTo>
                  <a:pt x="854" y="467"/>
                </a:moveTo>
                <a:lnTo>
                  <a:pt x="812" y="494"/>
                </a:lnTo>
                <a:lnTo>
                  <a:pt x="804" y="480"/>
                </a:lnTo>
                <a:lnTo>
                  <a:pt x="847" y="453"/>
                </a:lnTo>
                <a:lnTo>
                  <a:pt x="854" y="467"/>
                </a:lnTo>
                <a:lnTo>
                  <a:pt x="812" y="494"/>
                </a:lnTo>
                <a:lnTo>
                  <a:pt x="812" y="494"/>
                </a:lnTo>
                <a:lnTo>
                  <a:pt x="808" y="486"/>
                </a:lnTo>
                <a:lnTo>
                  <a:pt x="812" y="494"/>
                </a:lnTo>
                <a:lnTo>
                  <a:pt x="812" y="494"/>
                </a:lnTo>
                <a:lnTo>
                  <a:pt x="766" y="517"/>
                </a:lnTo>
                <a:lnTo>
                  <a:pt x="759" y="502"/>
                </a:lnTo>
                <a:lnTo>
                  <a:pt x="804" y="479"/>
                </a:lnTo>
                <a:lnTo>
                  <a:pt x="812" y="494"/>
                </a:lnTo>
                <a:lnTo>
                  <a:pt x="759" y="502"/>
                </a:lnTo>
                <a:lnTo>
                  <a:pt x="759" y="502"/>
                </a:lnTo>
                <a:lnTo>
                  <a:pt x="763" y="509"/>
                </a:lnTo>
                <a:lnTo>
                  <a:pt x="759" y="502"/>
                </a:lnTo>
                <a:lnTo>
                  <a:pt x="767" y="517"/>
                </a:lnTo>
                <a:lnTo>
                  <a:pt x="725" y="539"/>
                </a:lnTo>
                <a:lnTo>
                  <a:pt x="717" y="525"/>
                </a:lnTo>
                <a:lnTo>
                  <a:pt x="759" y="502"/>
                </a:lnTo>
                <a:lnTo>
                  <a:pt x="767" y="517"/>
                </a:lnTo>
                <a:lnTo>
                  <a:pt x="725" y="539"/>
                </a:lnTo>
                <a:lnTo>
                  <a:pt x="723" y="539"/>
                </a:lnTo>
                <a:lnTo>
                  <a:pt x="721" y="533"/>
                </a:lnTo>
                <a:lnTo>
                  <a:pt x="725" y="539"/>
                </a:lnTo>
                <a:lnTo>
                  <a:pt x="723" y="539"/>
                </a:lnTo>
                <a:lnTo>
                  <a:pt x="678" y="562"/>
                </a:lnTo>
                <a:lnTo>
                  <a:pt x="671" y="548"/>
                </a:lnTo>
                <a:lnTo>
                  <a:pt x="717" y="525"/>
                </a:lnTo>
                <a:lnTo>
                  <a:pt x="723" y="539"/>
                </a:lnTo>
                <a:lnTo>
                  <a:pt x="678" y="562"/>
                </a:lnTo>
                <a:lnTo>
                  <a:pt x="632" y="585"/>
                </a:lnTo>
                <a:lnTo>
                  <a:pt x="626" y="571"/>
                </a:lnTo>
                <a:lnTo>
                  <a:pt x="671" y="548"/>
                </a:lnTo>
                <a:lnTo>
                  <a:pt x="678" y="562"/>
                </a:lnTo>
                <a:lnTo>
                  <a:pt x="632" y="585"/>
                </a:lnTo>
                <a:lnTo>
                  <a:pt x="632" y="585"/>
                </a:lnTo>
                <a:lnTo>
                  <a:pt x="628" y="578"/>
                </a:lnTo>
                <a:lnTo>
                  <a:pt x="632" y="585"/>
                </a:lnTo>
                <a:lnTo>
                  <a:pt x="632" y="585"/>
                </a:lnTo>
                <a:lnTo>
                  <a:pt x="586" y="605"/>
                </a:lnTo>
                <a:lnTo>
                  <a:pt x="579" y="591"/>
                </a:lnTo>
                <a:lnTo>
                  <a:pt x="626" y="570"/>
                </a:lnTo>
                <a:lnTo>
                  <a:pt x="632" y="585"/>
                </a:lnTo>
                <a:lnTo>
                  <a:pt x="579" y="591"/>
                </a:lnTo>
                <a:lnTo>
                  <a:pt x="579" y="591"/>
                </a:lnTo>
                <a:lnTo>
                  <a:pt x="583" y="597"/>
                </a:lnTo>
                <a:lnTo>
                  <a:pt x="579" y="591"/>
                </a:lnTo>
                <a:lnTo>
                  <a:pt x="587" y="605"/>
                </a:lnTo>
                <a:lnTo>
                  <a:pt x="541" y="628"/>
                </a:lnTo>
                <a:lnTo>
                  <a:pt x="534" y="614"/>
                </a:lnTo>
                <a:lnTo>
                  <a:pt x="579" y="591"/>
                </a:lnTo>
                <a:lnTo>
                  <a:pt x="587" y="605"/>
                </a:lnTo>
                <a:lnTo>
                  <a:pt x="541" y="628"/>
                </a:lnTo>
                <a:lnTo>
                  <a:pt x="541" y="628"/>
                </a:lnTo>
                <a:lnTo>
                  <a:pt x="537" y="620"/>
                </a:lnTo>
                <a:lnTo>
                  <a:pt x="541" y="628"/>
                </a:lnTo>
                <a:lnTo>
                  <a:pt x="541" y="628"/>
                </a:lnTo>
                <a:lnTo>
                  <a:pt x="492" y="647"/>
                </a:lnTo>
                <a:lnTo>
                  <a:pt x="486" y="633"/>
                </a:lnTo>
                <a:lnTo>
                  <a:pt x="534" y="612"/>
                </a:lnTo>
                <a:lnTo>
                  <a:pt x="541" y="628"/>
                </a:lnTo>
                <a:lnTo>
                  <a:pt x="486" y="633"/>
                </a:lnTo>
                <a:lnTo>
                  <a:pt x="486" y="633"/>
                </a:lnTo>
                <a:lnTo>
                  <a:pt x="488" y="639"/>
                </a:lnTo>
                <a:lnTo>
                  <a:pt x="486" y="633"/>
                </a:lnTo>
                <a:lnTo>
                  <a:pt x="492" y="647"/>
                </a:lnTo>
                <a:lnTo>
                  <a:pt x="446" y="668"/>
                </a:lnTo>
                <a:lnTo>
                  <a:pt x="439" y="652"/>
                </a:lnTo>
                <a:lnTo>
                  <a:pt x="486" y="633"/>
                </a:lnTo>
                <a:lnTo>
                  <a:pt x="492" y="647"/>
                </a:lnTo>
                <a:lnTo>
                  <a:pt x="446" y="668"/>
                </a:lnTo>
                <a:lnTo>
                  <a:pt x="446" y="666"/>
                </a:lnTo>
                <a:lnTo>
                  <a:pt x="446" y="668"/>
                </a:lnTo>
                <a:lnTo>
                  <a:pt x="443" y="660"/>
                </a:lnTo>
                <a:lnTo>
                  <a:pt x="446" y="668"/>
                </a:lnTo>
                <a:lnTo>
                  <a:pt x="446" y="668"/>
                </a:lnTo>
                <a:lnTo>
                  <a:pt x="397" y="687"/>
                </a:lnTo>
                <a:lnTo>
                  <a:pt x="390" y="672"/>
                </a:lnTo>
                <a:lnTo>
                  <a:pt x="439" y="652"/>
                </a:lnTo>
                <a:lnTo>
                  <a:pt x="446" y="668"/>
                </a:lnTo>
                <a:lnTo>
                  <a:pt x="397" y="687"/>
                </a:lnTo>
                <a:lnTo>
                  <a:pt x="397" y="687"/>
                </a:lnTo>
                <a:lnTo>
                  <a:pt x="394" y="679"/>
                </a:lnTo>
                <a:lnTo>
                  <a:pt x="397" y="687"/>
                </a:lnTo>
                <a:lnTo>
                  <a:pt x="397" y="687"/>
                </a:lnTo>
                <a:lnTo>
                  <a:pt x="351" y="704"/>
                </a:lnTo>
                <a:lnTo>
                  <a:pt x="345" y="688"/>
                </a:lnTo>
                <a:lnTo>
                  <a:pt x="392" y="672"/>
                </a:lnTo>
                <a:lnTo>
                  <a:pt x="397" y="687"/>
                </a:lnTo>
                <a:lnTo>
                  <a:pt x="351" y="704"/>
                </a:lnTo>
                <a:lnTo>
                  <a:pt x="351" y="704"/>
                </a:lnTo>
                <a:lnTo>
                  <a:pt x="348" y="696"/>
                </a:lnTo>
                <a:lnTo>
                  <a:pt x="351" y="704"/>
                </a:lnTo>
                <a:lnTo>
                  <a:pt x="351" y="704"/>
                </a:lnTo>
                <a:lnTo>
                  <a:pt x="302" y="719"/>
                </a:lnTo>
                <a:lnTo>
                  <a:pt x="297" y="704"/>
                </a:lnTo>
                <a:lnTo>
                  <a:pt x="345" y="688"/>
                </a:lnTo>
                <a:lnTo>
                  <a:pt x="351" y="704"/>
                </a:lnTo>
                <a:lnTo>
                  <a:pt x="302" y="719"/>
                </a:lnTo>
                <a:lnTo>
                  <a:pt x="253" y="736"/>
                </a:lnTo>
                <a:lnTo>
                  <a:pt x="248" y="720"/>
                </a:lnTo>
                <a:lnTo>
                  <a:pt x="297" y="704"/>
                </a:lnTo>
                <a:lnTo>
                  <a:pt x="302" y="719"/>
                </a:lnTo>
                <a:lnTo>
                  <a:pt x="253" y="736"/>
                </a:lnTo>
                <a:lnTo>
                  <a:pt x="204" y="753"/>
                </a:lnTo>
                <a:lnTo>
                  <a:pt x="199" y="737"/>
                </a:lnTo>
                <a:lnTo>
                  <a:pt x="248" y="720"/>
                </a:lnTo>
                <a:lnTo>
                  <a:pt x="253" y="736"/>
                </a:lnTo>
                <a:lnTo>
                  <a:pt x="204" y="753"/>
                </a:lnTo>
                <a:lnTo>
                  <a:pt x="204" y="753"/>
                </a:lnTo>
                <a:lnTo>
                  <a:pt x="201" y="745"/>
                </a:lnTo>
                <a:lnTo>
                  <a:pt x="204" y="753"/>
                </a:lnTo>
                <a:lnTo>
                  <a:pt x="204" y="753"/>
                </a:lnTo>
                <a:lnTo>
                  <a:pt x="154" y="765"/>
                </a:lnTo>
                <a:lnTo>
                  <a:pt x="150" y="750"/>
                </a:lnTo>
                <a:lnTo>
                  <a:pt x="199" y="737"/>
                </a:lnTo>
                <a:lnTo>
                  <a:pt x="204" y="753"/>
                </a:lnTo>
                <a:lnTo>
                  <a:pt x="150" y="750"/>
                </a:lnTo>
                <a:lnTo>
                  <a:pt x="150" y="750"/>
                </a:lnTo>
                <a:lnTo>
                  <a:pt x="153" y="758"/>
                </a:lnTo>
                <a:lnTo>
                  <a:pt x="150" y="750"/>
                </a:lnTo>
                <a:lnTo>
                  <a:pt x="155" y="765"/>
                </a:lnTo>
                <a:lnTo>
                  <a:pt x="106" y="782"/>
                </a:lnTo>
                <a:lnTo>
                  <a:pt x="101" y="767"/>
                </a:lnTo>
                <a:lnTo>
                  <a:pt x="150" y="750"/>
                </a:lnTo>
                <a:lnTo>
                  <a:pt x="155" y="765"/>
                </a:lnTo>
                <a:lnTo>
                  <a:pt x="106" y="782"/>
                </a:lnTo>
                <a:lnTo>
                  <a:pt x="97" y="785"/>
                </a:lnTo>
                <a:lnTo>
                  <a:pt x="96" y="776"/>
                </a:lnTo>
                <a:lnTo>
                  <a:pt x="104" y="774"/>
                </a:lnTo>
                <a:lnTo>
                  <a:pt x="106" y="782"/>
                </a:lnTo>
                <a:lnTo>
                  <a:pt x="96" y="776"/>
                </a:lnTo>
                <a:lnTo>
                  <a:pt x="1" y="191"/>
                </a:lnTo>
                <a:lnTo>
                  <a:pt x="16" y="188"/>
                </a:lnTo>
                <a:lnTo>
                  <a:pt x="111" y="773"/>
                </a:lnTo>
                <a:lnTo>
                  <a:pt x="96" y="776"/>
                </a:lnTo>
                <a:lnTo>
                  <a:pt x="1" y="191"/>
                </a:lnTo>
                <a:lnTo>
                  <a:pt x="0" y="184"/>
                </a:lnTo>
                <a:lnTo>
                  <a:pt x="6" y="182"/>
                </a:lnTo>
                <a:lnTo>
                  <a:pt x="9" y="189"/>
                </a:lnTo>
                <a:lnTo>
                  <a:pt x="1" y="191"/>
                </a:lnTo>
                <a:lnTo>
                  <a:pt x="6" y="182"/>
                </a:lnTo>
                <a:lnTo>
                  <a:pt x="63" y="165"/>
                </a:lnTo>
                <a:lnTo>
                  <a:pt x="66" y="182"/>
                </a:lnTo>
                <a:lnTo>
                  <a:pt x="11" y="197"/>
                </a:lnTo>
                <a:lnTo>
                  <a:pt x="6" y="182"/>
                </a:lnTo>
                <a:lnTo>
                  <a:pt x="66" y="180"/>
                </a:lnTo>
                <a:lnTo>
                  <a:pt x="66" y="180"/>
                </a:lnTo>
                <a:lnTo>
                  <a:pt x="66" y="182"/>
                </a:lnTo>
                <a:lnTo>
                  <a:pt x="64" y="173"/>
                </a:lnTo>
                <a:lnTo>
                  <a:pt x="66" y="180"/>
                </a:lnTo>
                <a:lnTo>
                  <a:pt x="61" y="165"/>
                </a:lnTo>
                <a:lnTo>
                  <a:pt x="117" y="146"/>
                </a:lnTo>
                <a:lnTo>
                  <a:pt x="123" y="161"/>
                </a:lnTo>
                <a:lnTo>
                  <a:pt x="66" y="180"/>
                </a:lnTo>
                <a:lnTo>
                  <a:pt x="61" y="165"/>
                </a:lnTo>
                <a:lnTo>
                  <a:pt x="117" y="146"/>
                </a:lnTo>
                <a:lnTo>
                  <a:pt x="172" y="126"/>
                </a:lnTo>
                <a:lnTo>
                  <a:pt x="178" y="142"/>
                </a:lnTo>
                <a:lnTo>
                  <a:pt x="123" y="161"/>
                </a:lnTo>
                <a:lnTo>
                  <a:pt x="117" y="146"/>
                </a:lnTo>
                <a:lnTo>
                  <a:pt x="178" y="142"/>
                </a:lnTo>
                <a:lnTo>
                  <a:pt x="178" y="142"/>
                </a:lnTo>
                <a:lnTo>
                  <a:pt x="176" y="134"/>
                </a:lnTo>
                <a:lnTo>
                  <a:pt x="178" y="142"/>
                </a:lnTo>
                <a:lnTo>
                  <a:pt x="172" y="126"/>
                </a:lnTo>
                <a:lnTo>
                  <a:pt x="227" y="103"/>
                </a:lnTo>
                <a:lnTo>
                  <a:pt x="234" y="119"/>
                </a:lnTo>
                <a:lnTo>
                  <a:pt x="178" y="142"/>
                </a:lnTo>
                <a:lnTo>
                  <a:pt x="172" y="126"/>
                </a:lnTo>
                <a:lnTo>
                  <a:pt x="234" y="119"/>
                </a:lnTo>
                <a:lnTo>
                  <a:pt x="234" y="119"/>
                </a:lnTo>
                <a:lnTo>
                  <a:pt x="231" y="111"/>
                </a:lnTo>
                <a:lnTo>
                  <a:pt x="234" y="119"/>
                </a:lnTo>
                <a:lnTo>
                  <a:pt x="227" y="103"/>
                </a:lnTo>
                <a:lnTo>
                  <a:pt x="280" y="81"/>
                </a:lnTo>
                <a:lnTo>
                  <a:pt x="286" y="95"/>
                </a:lnTo>
                <a:lnTo>
                  <a:pt x="234" y="119"/>
                </a:lnTo>
                <a:lnTo>
                  <a:pt x="227" y="103"/>
                </a:lnTo>
                <a:lnTo>
                  <a:pt x="286" y="95"/>
                </a:lnTo>
                <a:lnTo>
                  <a:pt x="286" y="95"/>
                </a:lnTo>
                <a:lnTo>
                  <a:pt x="282" y="88"/>
                </a:lnTo>
                <a:lnTo>
                  <a:pt x="286" y="95"/>
                </a:lnTo>
                <a:lnTo>
                  <a:pt x="280" y="81"/>
                </a:lnTo>
                <a:lnTo>
                  <a:pt x="335" y="54"/>
                </a:lnTo>
                <a:lnTo>
                  <a:pt x="342" y="70"/>
                </a:lnTo>
                <a:lnTo>
                  <a:pt x="286" y="95"/>
                </a:lnTo>
                <a:lnTo>
                  <a:pt x="280" y="81"/>
                </a:lnTo>
                <a:lnTo>
                  <a:pt x="342" y="70"/>
                </a:lnTo>
                <a:lnTo>
                  <a:pt x="343" y="70"/>
                </a:lnTo>
                <a:lnTo>
                  <a:pt x="342" y="70"/>
                </a:lnTo>
                <a:lnTo>
                  <a:pt x="339" y="62"/>
                </a:lnTo>
                <a:lnTo>
                  <a:pt x="342" y="70"/>
                </a:lnTo>
                <a:lnTo>
                  <a:pt x="335" y="54"/>
                </a:lnTo>
                <a:lnTo>
                  <a:pt x="387" y="29"/>
                </a:lnTo>
                <a:lnTo>
                  <a:pt x="394" y="44"/>
                </a:lnTo>
                <a:lnTo>
                  <a:pt x="342" y="70"/>
                </a:lnTo>
                <a:lnTo>
                  <a:pt x="335" y="54"/>
                </a:lnTo>
                <a:lnTo>
                  <a:pt x="387" y="29"/>
                </a:lnTo>
                <a:lnTo>
                  <a:pt x="439" y="3"/>
                </a:lnTo>
                <a:lnTo>
                  <a:pt x="447" y="17"/>
                </a:lnTo>
                <a:lnTo>
                  <a:pt x="394" y="44"/>
                </a:lnTo>
                <a:lnTo>
                  <a:pt x="387" y="29"/>
                </a:lnTo>
                <a:lnTo>
                  <a:pt x="439" y="3"/>
                </a:lnTo>
                <a:lnTo>
                  <a:pt x="444" y="0"/>
                </a:lnTo>
                <a:lnTo>
                  <a:pt x="448" y="4"/>
                </a:lnTo>
                <a:lnTo>
                  <a:pt x="443" y="11"/>
                </a:lnTo>
                <a:lnTo>
                  <a:pt x="439" y="3"/>
                </a:lnTo>
                <a:lnTo>
                  <a:pt x="448" y="4"/>
                </a:lnTo>
                <a:lnTo>
                  <a:pt x="857" y="455"/>
                </a:lnTo>
                <a:lnTo>
                  <a:pt x="844" y="466"/>
                </a:lnTo>
                <a:lnTo>
                  <a:pt x="437" y="16"/>
                </a:lnTo>
                <a:lnTo>
                  <a:pt x="448" y="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25"/>
          <p:cNvSpPr/>
          <p:nvPr/>
        </p:nvSpPr>
        <p:spPr>
          <a:xfrm>
            <a:off x="4183920" y="4522320"/>
            <a:ext cx="333000" cy="271080"/>
          </a:xfrm>
          <a:custGeom>
            <a:avLst/>
            <a:gdLst/>
            <a:ahLst/>
            <a:cxnLst/>
            <a:rect l="0" t="0" r="r" b="b"/>
            <a:pathLst>
              <a:path w="840" h="642">
                <a:moveTo>
                  <a:pt x="832" y="638"/>
                </a:moveTo>
                <a:lnTo>
                  <a:pt x="783" y="641"/>
                </a:lnTo>
                <a:lnTo>
                  <a:pt x="782" y="625"/>
                </a:lnTo>
                <a:lnTo>
                  <a:pt x="831" y="621"/>
                </a:lnTo>
                <a:lnTo>
                  <a:pt x="832" y="638"/>
                </a:lnTo>
                <a:lnTo>
                  <a:pt x="783" y="641"/>
                </a:lnTo>
                <a:lnTo>
                  <a:pt x="782" y="641"/>
                </a:lnTo>
                <a:lnTo>
                  <a:pt x="782" y="633"/>
                </a:lnTo>
                <a:lnTo>
                  <a:pt x="783" y="641"/>
                </a:lnTo>
                <a:lnTo>
                  <a:pt x="782" y="641"/>
                </a:lnTo>
                <a:lnTo>
                  <a:pt x="729" y="641"/>
                </a:lnTo>
                <a:lnTo>
                  <a:pt x="729" y="625"/>
                </a:lnTo>
                <a:lnTo>
                  <a:pt x="782" y="625"/>
                </a:lnTo>
                <a:lnTo>
                  <a:pt x="782" y="641"/>
                </a:lnTo>
                <a:lnTo>
                  <a:pt x="729" y="641"/>
                </a:lnTo>
                <a:lnTo>
                  <a:pt x="678" y="641"/>
                </a:lnTo>
                <a:lnTo>
                  <a:pt x="678" y="625"/>
                </a:lnTo>
                <a:lnTo>
                  <a:pt x="729" y="625"/>
                </a:lnTo>
                <a:lnTo>
                  <a:pt x="729" y="641"/>
                </a:lnTo>
                <a:lnTo>
                  <a:pt x="678" y="641"/>
                </a:lnTo>
                <a:lnTo>
                  <a:pt x="677" y="641"/>
                </a:lnTo>
                <a:lnTo>
                  <a:pt x="678" y="633"/>
                </a:lnTo>
                <a:lnTo>
                  <a:pt x="678" y="641"/>
                </a:lnTo>
                <a:lnTo>
                  <a:pt x="677" y="641"/>
                </a:lnTo>
                <a:lnTo>
                  <a:pt x="628" y="638"/>
                </a:lnTo>
                <a:lnTo>
                  <a:pt x="629" y="621"/>
                </a:lnTo>
                <a:lnTo>
                  <a:pt x="678" y="625"/>
                </a:lnTo>
                <a:lnTo>
                  <a:pt x="677" y="641"/>
                </a:lnTo>
                <a:lnTo>
                  <a:pt x="629" y="621"/>
                </a:lnTo>
                <a:lnTo>
                  <a:pt x="629" y="621"/>
                </a:lnTo>
                <a:lnTo>
                  <a:pt x="629" y="629"/>
                </a:lnTo>
                <a:lnTo>
                  <a:pt x="629" y="621"/>
                </a:lnTo>
                <a:lnTo>
                  <a:pt x="629" y="638"/>
                </a:lnTo>
                <a:lnTo>
                  <a:pt x="576" y="638"/>
                </a:lnTo>
                <a:lnTo>
                  <a:pt x="576" y="621"/>
                </a:lnTo>
                <a:lnTo>
                  <a:pt x="629" y="621"/>
                </a:lnTo>
                <a:lnTo>
                  <a:pt x="629" y="638"/>
                </a:lnTo>
                <a:lnTo>
                  <a:pt x="576" y="638"/>
                </a:lnTo>
                <a:lnTo>
                  <a:pt x="576" y="638"/>
                </a:lnTo>
                <a:lnTo>
                  <a:pt x="576" y="629"/>
                </a:lnTo>
                <a:lnTo>
                  <a:pt x="576" y="638"/>
                </a:lnTo>
                <a:lnTo>
                  <a:pt x="576" y="638"/>
                </a:lnTo>
                <a:lnTo>
                  <a:pt x="524" y="634"/>
                </a:lnTo>
                <a:lnTo>
                  <a:pt x="525" y="619"/>
                </a:lnTo>
                <a:lnTo>
                  <a:pt x="578" y="621"/>
                </a:lnTo>
                <a:lnTo>
                  <a:pt x="576" y="638"/>
                </a:lnTo>
                <a:lnTo>
                  <a:pt x="524" y="634"/>
                </a:lnTo>
                <a:lnTo>
                  <a:pt x="522" y="634"/>
                </a:lnTo>
                <a:lnTo>
                  <a:pt x="524" y="634"/>
                </a:lnTo>
                <a:lnTo>
                  <a:pt x="525" y="626"/>
                </a:lnTo>
                <a:lnTo>
                  <a:pt x="524" y="634"/>
                </a:lnTo>
                <a:lnTo>
                  <a:pt x="524" y="634"/>
                </a:lnTo>
                <a:lnTo>
                  <a:pt x="475" y="632"/>
                </a:lnTo>
                <a:lnTo>
                  <a:pt x="476" y="615"/>
                </a:lnTo>
                <a:lnTo>
                  <a:pt x="525" y="619"/>
                </a:lnTo>
                <a:lnTo>
                  <a:pt x="524" y="634"/>
                </a:lnTo>
                <a:lnTo>
                  <a:pt x="476" y="615"/>
                </a:lnTo>
                <a:lnTo>
                  <a:pt x="477" y="615"/>
                </a:lnTo>
                <a:lnTo>
                  <a:pt x="476" y="615"/>
                </a:lnTo>
                <a:lnTo>
                  <a:pt x="475" y="623"/>
                </a:lnTo>
                <a:lnTo>
                  <a:pt x="476" y="615"/>
                </a:lnTo>
                <a:lnTo>
                  <a:pt x="475" y="632"/>
                </a:lnTo>
                <a:lnTo>
                  <a:pt x="422" y="628"/>
                </a:lnTo>
                <a:lnTo>
                  <a:pt x="423" y="612"/>
                </a:lnTo>
                <a:lnTo>
                  <a:pt x="476" y="615"/>
                </a:lnTo>
                <a:lnTo>
                  <a:pt x="475" y="632"/>
                </a:lnTo>
                <a:lnTo>
                  <a:pt x="422" y="628"/>
                </a:lnTo>
                <a:lnTo>
                  <a:pt x="423" y="628"/>
                </a:lnTo>
                <a:lnTo>
                  <a:pt x="422" y="628"/>
                </a:lnTo>
                <a:lnTo>
                  <a:pt x="423" y="620"/>
                </a:lnTo>
                <a:lnTo>
                  <a:pt x="422" y="628"/>
                </a:lnTo>
                <a:lnTo>
                  <a:pt x="422" y="628"/>
                </a:lnTo>
                <a:lnTo>
                  <a:pt x="369" y="621"/>
                </a:lnTo>
                <a:lnTo>
                  <a:pt x="372" y="605"/>
                </a:lnTo>
                <a:lnTo>
                  <a:pt x="425" y="612"/>
                </a:lnTo>
                <a:lnTo>
                  <a:pt x="422" y="628"/>
                </a:lnTo>
                <a:lnTo>
                  <a:pt x="369" y="621"/>
                </a:lnTo>
                <a:lnTo>
                  <a:pt x="373" y="621"/>
                </a:lnTo>
                <a:lnTo>
                  <a:pt x="369" y="621"/>
                </a:lnTo>
                <a:lnTo>
                  <a:pt x="371" y="614"/>
                </a:lnTo>
                <a:lnTo>
                  <a:pt x="369" y="621"/>
                </a:lnTo>
                <a:lnTo>
                  <a:pt x="369" y="621"/>
                </a:lnTo>
                <a:lnTo>
                  <a:pt x="321" y="615"/>
                </a:lnTo>
                <a:lnTo>
                  <a:pt x="323" y="598"/>
                </a:lnTo>
                <a:lnTo>
                  <a:pt x="372" y="606"/>
                </a:lnTo>
                <a:lnTo>
                  <a:pt x="369" y="621"/>
                </a:lnTo>
                <a:lnTo>
                  <a:pt x="323" y="598"/>
                </a:lnTo>
                <a:lnTo>
                  <a:pt x="321" y="598"/>
                </a:lnTo>
                <a:lnTo>
                  <a:pt x="323" y="598"/>
                </a:lnTo>
                <a:lnTo>
                  <a:pt x="322" y="607"/>
                </a:lnTo>
                <a:lnTo>
                  <a:pt x="323" y="598"/>
                </a:lnTo>
                <a:lnTo>
                  <a:pt x="321" y="615"/>
                </a:lnTo>
                <a:lnTo>
                  <a:pt x="269" y="608"/>
                </a:lnTo>
                <a:lnTo>
                  <a:pt x="270" y="592"/>
                </a:lnTo>
                <a:lnTo>
                  <a:pt x="323" y="598"/>
                </a:lnTo>
                <a:lnTo>
                  <a:pt x="321" y="615"/>
                </a:lnTo>
                <a:lnTo>
                  <a:pt x="269" y="608"/>
                </a:lnTo>
                <a:lnTo>
                  <a:pt x="216" y="602"/>
                </a:lnTo>
                <a:lnTo>
                  <a:pt x="219" y="585"/>
                </a:lnTo>
                <a:lnTo>
                  <a:pt x="270" y="592"/>
                </a:lnTo>
                <a:lnTo>
                  <a:pt x="269" y="608"/>
                </a:lnTo>
                <a:lnTo>
                  <a:pt x="216" y="602"/>
                </a:lnTo>
                <a:lnTo>
                  <a:pt x="165" y="596"/>
                </a:lnTo>
                <a:lnTo>
                  <a:pt x="166" y="579"/>
                </a:lnTo>
                <a:lnTo>
                  <a:pt x="219" y="585"/>
                </a:lnTo>
                <a:lnTo>
                  <a:pt x="216" y="602"/>
                </a:lnTo>
                <a:lnTo>
                  <a:pt x="165" y="596"/>
                </a:lnTo>
                <a:lnTo>
                  <a:pt x="164" y="596"/>
                </a:lnTo>
                <a:lnTo>
                  <a:pt x="165" y="587"/>
                </a:lnTo>
                <a:lnTo>
                  <a:pt x="165" y="596"/>
                </a:lnTo>
                <a:lnTo>
                  <a:pt x="164" y="596"/>
                </a:lnTo>
                <a:lnTo>
                  <a:pt x="115" y="585"/>
                </a:lnTo>
                <a:lnTo>
                  <a:pt x="117" y="570"/>
                </a:lnTo>
                <a:lnTo>
                  <a:pt x="168" y="579"/>
                </a:lnTo>
                <a:lnTo>
                  <a:pt x="164" y="596"/>
                </a:lnTo>
                <a:lnTo>
                  <a:pt x="117" y="570"/>
                </a:lnTo>
                <a:lnTo>
                  <a:pt x="120" y="570"/>
                </a:lnTo>
                <a:lnTo>
                  <a:pt x="117" y="570"/>
                </a:lnTo>
                <a:lnTo>
                  <a:pt x="116" y="578"/>
                </a:lnTo>
                <a:lnTo>
                  <a:pt x="117" y="570"/>
                </a:lnTo>
                <a:lnTo>
                  <a:pt x="115" y="585"/>
                </a:lnTo>
                <a:lnTo>
                  <a:pt x="62" y="575"/>
                </a:lnTo>
                <a:lnTo>
                  <a:pt x="66" y="560"/>
                </a:lnTo>
                <a:lnTo>
                  <a:pt x="117" y="570"/>
                </a:lnTo>
                <a:lnTo>
                  <a:pt x="115" y="585"/>
                </a:lnTo>
                <a:lnTo>
                  <a:pt x="62" y="575"/>
                </a:lnTo>
                <a:lnTo>
                  <a:pt x="62" y="575"/>
                </a:lnTo>
                <a:lnTo>
                  <a:pt x="65" y="567"/>
                </a:lnTo>
                <a:lnTo>
                  <a:pt x="62" y="575"/>
                </a:lnTo>
                <a:lnTo>
                  <a:pt x="62" y="575"/>
                </a:lnTo>
                <a:lnTo>
                  <a:pt x="9" y="562"/>
                </a:lnTo>
                <a:lnTo>
                  <a:pt x="15" y="547"/>
                </a:lnTo>
                <a:lnTo>
                  <a:pt x="66" y="560"/>
                </a:lnTo>
                <a:lnTo>
                  <a:pt x="62" y="575"/>
                </a:lnTo>
                <a:lnTo>
                  <a:pt x="9" y="562"/>
                </a:lnTo>
                <a:lnTo>
                  <a:pt x="0" y="560"/>
                </a:lnTo>
                <a:lnTo>
                  <a:pt x="4" y="552"/>
                </a:lnTo>
                <a:lnTo>
                  <a:pt x="12" y="554"/>
                </a:lnTo>
                <a:lnTo>
                  <a:pt x="9" y="562"/>
                </a:lnTo>
                <a:lnTo>
                  <a:pt x="4" y="552"/>
                </a:lnTo>
                <a:lnTo>
                  <a:pt x="240" y="7"/>
                </a:lnTo>
                <a:lnTo>
                  <a:pt x="255" y="13"/>
                </a:lnTo>
                <a:lnTo>
                  <a:pt x="20" y="558"/>
                </a:lnTo>
                <a:lnTo>
                  <a:pt x="4" y="552"/>
                </a:lnTo>
                <a:lnTo>
                  <a:pt x="240" y="7"/>
                </a:lnTo>
                <a:lnTo>
                  <a:pt x="242" y="0"/>
                </a:lnTo>
                <a:lnTo>
                  <a:pt x="249" y="1"/>
                </a:lnTo>
                <a:lnTo>
                  <a:pt x="247" y="9"/>
                </a:lnTo>
                <a:lnTo>
                  <a:pt x="240" y="7"/>
                </a:lnTo>
                <a:lnTo>
                  <a:pt x="249" y="1"/>
                </a:lnTo>
                <a:lnTo>
                  <a:pt x="306" y="12"/>
                </a:lnTo>
                <a:lnTo>
                  <a:pt x="304" y="27"/>
                </a:lnTo>
                <a:lnTo>
                  <a:pt x="246" y="17"/>
                </a:lnTo>
                <a:lnTo>
                  <a:pt x="249" y="1"/>
                </a:lnTo>
                <a:lnTo>
                  <a:pt x="306" y="12"/>
                </a:lnTo>
                <a:lnTo>
                  <a:pt x="366" y="21"/>
                </a:lnTo>
                <a:lnTo>
                  <a:pt x="363" y="37"/>
                </a:lnTo>
                <a:lnTo>
                  <a:pt x="304" y="27"/>
                </a:lnTo>
                <a:lnTo>
                  <a:pt x="306" y="12"/>
                </a:lnTo>
                <a:lnTo>
                  <a:pt x="364" y="37"/>
                </a:lnTo>
                <a:lnTo>
                  <a:pt x="363" y="37"/>
                </a:lnTo>
                <a:lnTo>
                  <a:pt x="364" y="28"/>
                </a:lnTo>
                <a:lnTo>
                  <a:pt x="364" y="37"/>
                </a:lnTo>
                <a:lnTo>
                  <a:pt x="366" y="21"/>
                </a:lnTo>
                <a:lnTo>
                  <a:pt x="427" y="27"/>
                </a:lnTo>
                <a:lnTo>
                  <a:pt x="426" y="44"/>
                </a:lnTo>
                <a:lnTo>
                  <a:pt x="364" y="37"/>
                </a:lnTo>
                <a:lnTo>
                  <a:pt x="366" y="21"/>
                </a:lnTo>
                <a:lnTo>
                  <a:pt x="427" y="27"/>
                </a:lnTo>
                <a:lnTo>
                  <a:pt x="428" y="27"/>
                </a:lnTo>
                <a:lnTo>
                  <a:pt x="427" y="27"/>
                </a:lnTo>
                <a:lnTo>
                  <a:pt x="426" y="35"/>
                </a:lnTo>
                <a:lnTo>
                  <a:pt x="427" y="27"/>
                </a:lnTo>
                <a:lnTo>
                  <a:pt x="427" y="27"/>
                </a:lnTo>
                <a:lnTo>
                  <a:pt x="486" y="34"/>
                </a:lnTo>
                <a:lnTo>
                  <a:pt x="484" y="50"/>
                </a:lnTo>
                <a:lnTo>
                  <a:pt x="426" y="44"/>
                </a:lnTo>
                <a:lnTo>
                  <a:pt x="427" y="27"/>
                </a:lnTo>
                <a:lnTo>
                  <a:pt x="485" y="50"/>
                </a:lnTo>
                <a:lnTo>
                  <a:pt x="485" y="50"/>
                </a:lnTo>
                <a:lnTo>
                  <a:pt x="484" y="50"/>
                </a:lnTo>
                <a:lnTo>
                  <a:pt x="485" y="43"/>
                </a:lnTo>
                <a:lnTo>
                  <a:pt x="485" y="50"/>
                </a:lnTo>
                <a:lnTo>
                  <a:pt x="485" y="34"/>
                </a:lnTo>
                <a:lnTo>
                  <a:pt x="544" y="37"/>
                </a:lnTo>
                <a:lnTo>
                  <a:pt x="543" y="53"/>
                </a:lnTo>
                <a:lnTo>
                  <a:pt x="485" y="50"/>
                </a:lnTo>
                <a:lnTo>
                  <a:pt x="485" y="34"/>
                </a:lnTo>
                <a:lnTo>
                  <a:pt x="544" y="37"/>
                </a:lnTo>
                <a:lnTo>
                  <a:pt x="603" y="40"/>
                </a:lnTo>
                <a:lnTo>
                  <a:pt x="602" y="57"/>
                </a:lnTo>
                <a:lnTo>
                  <a:pt x="543" y="53"/>
                </a:lnTo>
                <a:lnTo>
                  <a:pt x="544" y="37"/>
                </a:lnTo>
                <a:lnTo>
                  <a:pt x="603" y="40"/>
                </a:lnTo>
                <a:lnTo>
                  <a:pt x="662" y="44"/>
                </a:lnTo>
                <a:lnTo>
                  <a:pt x="661" y="61"/>
                </a:lnTo>
                <a:lnTo>
                  <a:pt x="602" y="57"/>
                </a:lnTo>
                <a:lnTo>
                  <a:pt x="603" y="40"/>
                </a:lnTo>
                <a:lnTo>
                  <a:pt x="661" y="61"/>
                </a:lnTo>
                <a:lnTo>
                  <a:pt x="661" y="61"/>
                </a:lnTo>
                <a:lnTo>
                  <a:pt x="661" y="52"/>
                </a:lnTo>
                <a:lnTo>
                  <a:pt x="661" y="61"/>
                </a:lnTo>
                <a:lnTo>
                  <a:pt x="661" y="44"/>
                </a:lnTo>
                <a:lnTo>
                  <a:pt x="720" y="44"/>
                </a:lnTo>
                <a:lnTo>
                  <a:pt x="720" y="61"/>
                </a:lnTo>
                <a:lnTo>
                  <a:pt x="661" y="61"/>
                </a:lnTo>
                <a:lnTo>
                  <a:pt x="661" y="44"/>
                </a:lnTo>
                <a:lnTo>
                  <a:pt x="720" y="44"/>
                </a:lnTo>
                <a:lnTo>
                  <a:pt x="727" y="44"/>
                </a:lnTo>
                <a:lnTo>
                  <a:pt x="728" y="50"/>
                </a:lnTo>
                <a:lnTo>
                  <a:pt x="720" y="52"/>
                </a:lnTo>
                <a:lnTo>
                  <a:pt x="720" y="44"/>
                </a:lnTo>
                <a:lnTo>
                  <a:pt x="728" y="50"/>
                </a:lnTo>
                <a:lnTo>
                  <a:pt x="839" y="628"/>
                </a:lnTo>
                <a:lnTo>
                  <a:pt x="823" y="632"/>
                </a:lnTo>
                <a:lnTo>
                  <a:pt x="713" y="53"/>
                </a:lnTo>
                <a:lnTo>
                  <a:pt x="728" y="5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26"/>
          <p:cNvSpPr/>
          <p:nvPr/>
        </p:nvSpPr>
        <p:spPr>
          <a:xfrm>
            <a:off x="3607560" y="4220640"/>
            <a:ext cx="361440" cy="425160"/>
          </a:xfrm>
          <a:custGeom>
            <a:avLst/>
            <a:gdLst/>
            <a:ahLst/>
            <a:cxnLst/>
            <a:rect l="0" t="0" r="r" b="b"/>
            <a:pathLst>
              <a:path w="908" h="1002">
                <a:moveTo>
                  <a:pt x="675" y="1001"/>
                </a:moveTo>
                <a:lnTo>
                  <a:pt x="632" y="977"/>
                </a:lnTo>
                <a:lnTo>
                  <a:pt x="640" y="963"/>
                </a:lnTo>
                <a:lnTo>
                  <a:pt x="682" y="985"/>
                </a:lnTo>
                <a:lnTo>
                  <a:pt x="675" y="1001"/>
                </a:lnTo>
                <a:lnTo>
                  <a:pt x="640" y="962"/>
                </a:lnTo>
                <a:lnTo>
                  <a:pt x="640" y="962"/>
                </a:lnTo>
                <a:lnTo>
                  <a:pt x="640" y="963"/>
                </a:lnTo>
                <a:lnTo>
                  <a:pt x="636" y="970"/>
                </a:lnTo>
                <a:lnTo>
                  <a:pt x="640" y="962"/>
                </a:lnTo>
                <a:lnTo>
                  <a:pt x="634" y="977"/>
                </a:lnTo>
                <a:lnTo>
                  <a:pt x="587" y="954"/>
                </a:lnTo>
                <a:lnTo>
                  <a:pt x="595" y="940"/>
                </a:lnTo>
                <a:lnTo>
                  <a:pt x="640" y="962"/>
                </a:lnTo>
                <a:lnTo>
                  <a:pt x="634" y="977"/>
                </a:lnTo>
                <a:lnTo>
                  <a:pt x="587" y="954"/>
                </a:lnTo>
                <a:lnTo>
                  <a:pt x="587" y="954"/>
                </a:lnTo>
                <a:lnTo>
                  <a:pt x="591" y="947"/>
                </a:lnTo>
                <a:lnTo>
                  <a:pt x="587" y="954"/>
                </a:lnTo>
                <a:lnTo>
                  <a:pt x="587" y="954"/>
                </a:lnTo>
                <a:lnTo>
                  <a:pt x="541" y="929"/>
                </a:lnTo>
                <a:lnTo>
                  <a:pt x="549" y="914"/>
                </a:lnTo>
                <a:lnTo>
                  <a:pt x="595" y="940"/>
                </a:lnTo>
                <a:lnTo>
                  <a:pt x="587" y="954"/>
                </a:lnTo>
                <a:lnTo>
                  <a:pt x="549" y="913"/>
                </a:lnTo>
                <a:lnTo>
                  <a:pt x="549" y="913"/>
                </a:lnTo>
                <a:lnTo>
                  <a:pt x="549" y="914"/>
                </a:lnTo>
                <a:lnTo>
                  <a:pt x="545" y="921"/>
                </a:lnTo>
                <a:lnTo>
                  <a:pt x="549" y="913"/>
                </a:lnTo>
                <a:lnTo>
                  <a:pt x="541" y="929"/>
                </a:lnTo>
                <a:lnTo>
                  <a:pt x="496" y="905"/>
                </a:lnTo>
                <a:lnTo>
                  <a:pt x="504" y="891"/>
                </a:lnTo>
                <a:lnTo>
                  <a:pt x="549" y="913"/>
                </a:lnTo>
                <a:lnTo>
                  <a:pt x="541" y="929"/>
                </a:lnTo>
                <a:lnTo>
                  <a:pt x="496" y="905"/>
                </a:lnTo>
                <a:lnTo>
                  <a:pt x="496" y="905"/>
                </a:lnTo>
                <a:lnTo>
                  <a:pt x="495" y="905"/>
                </a:lnTo>
                <a:lnTo>
                  <a:pt x="500" y="898"/>
                </a:lnTo>
                <a:lnTo>
                  <a:pt x="496" y="905"/>
                </a:lnTo>
                <a:lnTo>
                  <a:pt x="495" y="905"/>
                </a:lnTo>
                <a:lnTo>
                  <a:pt x="452" y="878"/>
                </a:lnTo>
                <a:lnTo>
                  <a:pt x="461" y="866"/>
                </a:lnTo>
                <a:lnTo>
                  <a:pt x="504" y="891"/>
                </a:lnTo>
                <a:lnTo>
                  <a:pt x="495" y="905"/>
                </a:lnTo>
                <a:lnTo>
                  <a:pt x="452" y="878"/>
                </a:lnTo>
                <a:lnTo>
                  <a:pt x="410" y="853"/>
                </a:lnTo>
                <a:lnTo>
                  <a:pt x="419" y="839"/>
                </a:lnTo>
                <a:lnTo>
                  <a:pt x="461" y="866"/>
                </a:lnTo>
                <a:lnTo>
                  <a:pt x="452" y="878"/>
                </a:lnTo>
                <a:lnTo>
                  <a:pt x="410" y="853"/>
                </a:lnTo>
                <a:lnTo>
                  <a:pt x="411" y="853"/>
                </a:lnTo>
                <a:lnTo>
                  <a:pt x="410" y="853"/>
                </a:lnTo>
                <a:lnTo>
                  <a:pt x="415" y="846"/>
                </a:lnTo>
                <a:lnTo>
                  <a:pt x="410" y="853"/>
                </a:lnTo>
                <a:lnTo>
                  <a:pt x="410" y="853"/>
                </a:lnTo>
                <a:lnTo>
                  <a:pt x="367" y="823"/>
                </a:lnTo>
                <a:lnTo>
                  <a:pt x="376" y="810"/>
                </a:lnTo>
                <a:lnTo>
                  <a:pt x="419" y="839"/>
                </a:lnTo>
                <a:lnTo>
                  <a:pt x="410" y="853"/>
                </a:lnTo>
                <a:lnTo>
                  <a:pt x="376" y="809"/>
                </a:lnTo>
                <a:lnTo>
                  <a:pt x="376" y="809"/>
                </a:lnTo>
                <a:lnTo>
                  <a:pt x="376" y="810"/>
                </a:lnTo>
                <a:lnTo>
                  <a:pt x="373" y="817"/>
                </a:lnTo>
                <a:lnTo>
                  <a:pt x="376" y="809"/>
                </a:lnTo>
                <a:lnTo>
                  <a:pt x="369" y="823"/>
                </a:lnTo>
                <a:lnTo>
                  <a:pt x="322" y="797"/>
                </a:lnTo>
                <a:lnTo>
                  <a:pt x="330" y="783"/>
                </a:lnTo>
                <a:lnTo>
                  <a:pt x="376" y="809"/>
                </a:lnTo>
                <a:lnTo>
                  <a:pt x="369" y="823"/>
                </a:lnTo>
                <a:lnTo>
                  <a:pt x="322" y="797"/>
                </a:lnTo>
                <a:lnTo>
                  <a:pt x="322" y="797"/>
                </a:lnTo>
                <a:lnTo>
                  <a:pt x="326" y="791"/>
                </a:lnTo>
                <a:lnTo>
                  <a:pt x="322" y="797"/>
                </a:lnTo>
                <a:lnTo>
                  <a:pt x="322" y="797"/>
                </a:lnTo>
                <a:lnTo>
                  <a:pt x="283" y="772"/>
                </a:lnTo>
                <a:lnTo>
                  <a:pt x="292" y="758"/>
                </a:lnTo>
                <a:lnTo>
                  <a:pt x="331" y="783"/>
                </a:lnTo>
                <a:lnTo>
                  <a:pt x="322" y="797"/>
                </a:lnTo>
                <a:lnTo>
                  <a:pt x="283" y="772"/>
                </a:lnTo>
                <a:lnTo>
                  <a:pt x="284" y="772"/>
                </a:lnTo>
                <a:lnTo>
                  <a:pt x="283" y="770"/>
                </a:lnTo>
                <a:lnTo>
                  <a:pt x="288" y="764"/>
                </a:lnTo>
                <a:lnTo>
                  <a:pt x="283" y="772"/>
                </a:lnTo>
                <a:lnTo>
                  <a:pt x="283" y="770"/>
                </a:lnTo>
                <a:lnTo>
                  <a:pt x="240" y="742"/>
                </a:lnTo>
                <a:lnTo>
                  <a:pt x="249" y="728"/>
                </a:lnTo>
                <a:lnTo>
                  <a:pt x="292" y="758"/>
                </a:lnTo>
                <a:lnTo>
                  <a:pt x="283" y="770"/>
                </a:lnTo>
                <a:lnTo>
                  <a:pt x="240" y="742"/>
                </a:lnTo>
                <a:lnTo>
                  <a:pt x="240" y="742"/>
                </a:lnTo>
                <a:lnTo>
                  <a:pt x="240" y="741"/>
                </a:lnTo>
                <a:lnTo>
                  <a:pt x="245" y="734"/>
                </a:lnTo>
                <a:lnTo>
                  <a:pt x="240" y="742"/>
                </a:lnTo>
                <a:lnTo>
                  <a:pt x="240" y="741"/>
                </a:lnTo>
                <a:lnTo>
                  <a:pt x="200" y="713"/>
                </a:lnTo>
                <a:lnTo>
                  <a:pt x="211" y="698"/>
                </a:lnTo>
                <a:lnTo>
                  <a:pt x="250" y="728"/>
                </a:lnTo>
                <a:lnTo>
                  <a:pt x="240" y="741"/>
                </a:lnTo>
                <a:lnTo>
                  <a:pt x="200" y="713"/>
                </a:lnTo>
                <a:lnTo>
                  <a:pt x="162" y="683"/>
                </a:lnTo>
                <a:lnTo>
                  <a:pt x="172" y="670"/>
                </a:lnTo>
                <a:lnTo>
                  <a:pt x="211" y="698"/>
                </a:lnTo>
                <a:lnTo>
                  <a:pt x="200" y="713"/>
                </a:lnTo>
                <a:lnTo>
                  <a:pt x="162" y="683"/>
                </a:lnTo>
                <a:lnTo>
                  <a:pt x="160" y="682"/>
                </a:lnTo>
                <a:lnTo>
                  <a:pt x="162" y="683"/>
                </a:lnTo>
                <a:lnTo>
                  <a:pt x="167" y="677"/>
                </a:lnTo>
                <a:lnTo>
                  <a:pt x="162" y="683"/>
                </a:lnTo>
                <a:lnTo>
                  <a:pt x="162" y="683"/>
                </a:lnTo>
                <a:lnTo>
                  <a:pt x="122" y="650"/>
                </a:lnTo>
                <a:lnTo>
                  <a:pt x="132" y="637"/>
                </a:lnTo>
                <a:lnTo>
                  <a:pt x="172" y="670"/>
                </a:lnTo>
                <a:lnTo>
                  <a:pt x="162" y="683"/>
                </a:lnTo>
                <a:lnTo>
                  <a:pt x="132" y="637"/>
                </a:lnTo>
                <a:lnTo>
                  <a:pt x="134" y="638"/>
                </a:lnTo>
                <a:lnTo>
                  <a:pt x="132" y="637"/>
                </a:lnTo>
                <a:lnTo>
                  <a:pt x="127" y="643"/>
                </a:lnTo>
                <a:lnTo>
                  <a:pt x="132" y="637"/>
                </a:lnTo>
                <a:lnTo>
                  <a:pt x="123" y="650"/>
                </a:lnTo>
                <a:lnTo>
                  <a:pt x="83" y="621"/>
                </a:lnTo>
                <a:lnTo>
                  <a:pt x="94" y="607"/>
                </a:lnTo>
                <a:lnTo>
                  <a:pt x="132" y="637"/>
                </a:lnTo>
                <a:lnTo>
                  <a:pt x="123" y="650"/>
                </a:lnTo>
                <a:lnTo>
                  <a:pt x="83" y="621"/>
                </a:lnTo>
                <a:lnTo>
                  <a:pt x="83" y="620"/>
                </a:lnTo>
                <a:lnTo>
                  <a:pt x="89" y="614"/>
                </a:lnTo>
                <a:lnTo>
                  <a:pt x="83" y="621"/>
                </a:lnTo>
                <a:lnTo>
                  <a:pt x="83" y="620"/>
                </a:lnTo>
                <a:lnTo>
                  <a:pt x="47" y="588"/>
                </a:lnTo>
                <a:lnTo>
                  <a:pt x="58" y="575"/>
                </a:lnTo>
                <a:lnTo>
                  <a:pt x="94" y="608"/>
                </a:lnTo>
                <a:lnTo>
                  <a:pt x="83" y="620"/>
                </a:lnTo>
                <a:lnTo>
                  <a:pt x="58" y="575"/>
                </a:lnTo>
                <a:lnTo>
                  <a:pt x="58" y="575"/>
                </a:lnTo>
                <a:lnTo>
                  <a:pt x="53" y="581"/>
                </a:lnTo>
                <a:lnTo>
                  <a:pt x="58" y="575"/>
                </a:lnTo>
                <a:lnTo>
                  <a:pt x="47" y="588"/>
                </a:lnTo>
                <a:lnTo>
                  <a:pt x="8" y="556"/>
                </a:lnTo>
                <a:lnTo>
                  <a:pt x="19" y="543"/>
                </a:lnTo>
                <a:lnTo>
                  <a:pt x="58" y="575"/>
                </a:lnTo>
                <a:lnTo>
                  <a:pt x="47" y="588"/>
                </a:lnTo>
                <a:lnTo>
                  <a:pt x="8" y="556"/>
                </a:lnTo>
                <a:lnTo>
                  <a:pt x="0" y="548"/>
                </a:lnTo>
                <a:lnTo>
                  <a:pt x="9" y="543"/>
                </a:lnTo>
                <a:lnTo>
                  <a:pt x="14" y="549"/>
                </a:lnTo>
                <a:lnTo>
                  <a:pt x="8" y="556"/>
                </a:lnTo>
                <a:lnTo>
                  <a:pt x="9" y="543"/>
                </a:lnTo>
                <a:lnTo>
                  <a:pt x="508" y="176"/>
                </a:lnTo>
                <a:lnTo>
                  <a:pt x="518" y="189"/>
                </a:lnTo>
                <a:lnTo>
                  <a:pt x="18" y="556"/>
                </a:lnTo>
                <a:lnTo>
                  <a:pt x="9" y="543"/>
                </a:lnTo>
                <a:lnTo>
                  <a:pt x="508" y="176"/>
                </a:lnTo>
                <a:lnTo>
                  <a:pt x="513" y="172"/>
                </a:lnTo>
                <a:lnTo>
                  <a:pt x="518" y="176"/>
                </a:lnTo>
                <a:lnTo>
                  <a:pt x="513" y="183"/>
                </a:lnTo>
                <a:lnTo>
                  <a:pt x="508" y="176"/>
                </a:lnTo>
                <a:lnTo>
                  <a:pt x="518" y="176"/>
                </a:lnTo>
                <a:lnTo>
                  <a:pt x="563" y="212"/>
                </a:lnTo>
                <a:lnTo>
                  <a:pt x="554" y="225"/>
                </a:lnTo>
                <a:lnTo>
                  <a:pt x="508" y="189"/>
                </a:lnTo>
                <a:lnTo>
                  <a:pt x="518" y="176"/>
                </a:lnTo>
                <a:lnTo>
                  <a:pt x="563" y="212"/>
                </a:lnTo>
                <a:lnTo>
                  <a:pt x="609" y="248"/>
                </a:lnTo>
                <a:lnTo>
                  <a:pt x="599" y="261"/>
                </a:lnTo>
                <a:lnTo>
                  <a:pt x="554" y="225"/>
                </a:lnTo>
                <a:lnTo>
                  <a:pt x="563" y="212"/>
                </a:lnTo>
                <a:lnTo>
                  <a:pt x="599" y="261"/>
                </a:lnTo>
                <a:lnTo>
                  <a:pt x="599" y="261"/>
                </a:lnTo>
                <a:lnTo>
                  <a:pt x="604" y="255"/>
                </a:lnTo>
                <a:lnTo>
                  <a:pt x="599" y="261"/>
                </a:lnTo>
                <a:lnTo>
                  <a:pt x="609" y="248"/>
                </a:lnTo>
                <a:lnTo>
                  <a:pt x="654" y="281"/>
                </a:lnTo>
                <a:lnTo>
                  <a:pt x="645" y="295"/>
                </a:lnTo>
                <a:lnTo>
                  <a:pt x="599" y="261"/>
                </a:lnTo>
                <a:lnTo>
                  <a:pt x="609" y="248"/>
                </a:lnTo>
                <a:lnTo>
                  <a:pt x="645" y="295"/>
                </a:lnTo>
                <a:lnTo>
                  <a:pt x="646" y="295"/>
                </a:lnTo>
                <a:lnTo>
                  <a:pt x="645" y="295"/>
                </a:lnTo>
                <a:lnTo>
                  <a:pt x="650" y="288"/>
                </a:lnTo>
                <a:lnTo>
                  <a:pt x="645" y="295"/>
                </a:lnTo>
                <a:lnTo>
                  <a:pt x="654" y="281"/>
                </a:lnTo>
                <a:lnTo>
                  <a:pt x="703" y="314"/>
                </a:lnTo>
                <a:lnTo>
                  <a:pt x="694" y="327"/>
                </a:lnTo>
                <a:lnTo>
                  <a:pt x="645" y="295"/>
                </a:lnTo>
                <a:lnTo>
                  <a:pt x="654" y="281"/>
                </a:lnTo>
                <a:lnTo>
                  <a:pt x="694" y="327"/>
                </a:lnTo>
                <a:lnTo>
                  <a:pt x="204" y="0"/>
                </a:lnTo>
                <a:lnTo>
                  <a:pt x="694" y="327"/>
                </a:lnTo>
                <a:lnTo>
                  <a:pt x="699" y="320"/>
                </a:lnTo>
                <a:lnTo>
                  <a:pt x="694" y="327"/>
                </a:lnTo>
                <a:lnTo>
                  <a:pt x="703" y="314"/>
                </a:lnTo>
                <a:lnTo>
                  <a:pt x="752" y="346"/>
                </a:lnTo>
                <a:lnTo>
                  <a:pt x="743" y="360"/>
                </a:lnTo>
                <a:lnTo>
                  <a:pt x="694" y="327"/>
                </a:lnTo>
                <a:lnTo>
                  <a:pt x="703" y="314"/>
                </a:lnTo>
                <a:lnTo>
                  <a:pt x="743" y="360"/>
                </a:lnTo>
                <a:lnTo>
                  <a:pt x="743" y="360"/>
                </a:lnTo>
                <a:lnTo>
                  <a:pt x="748" y="353"/>
                </a:lnTo>
                <a:lnTo>
                  <a:pt x="743" y="360"/>
                </a:lnTo>
                <a:lnTo>
                  <a:pt x="752" y="346"/>
                </a:lnTo>
                <a:lnTo>
                  <a:pt x="801" y="376"/>
                </a:lnTo>
                <a:lnTo>
                  <a:pt x="793" y="390"/>
                </a:lnTo>
                <a:lnTo>
                  <a:pt x="743" y="360"/>
                </a:lnTo>
                <a:lnTo>
                  <a:pt x="752" y="346"/>
                </a:lnTo>
                <a:lnTo>
                  <a:pt x="801" y="376"/>
                </a:lnTo>
                <a:lnTo>
                  <a:pt x="850" y="405"/>
                </a:lnTo>
                <a:lnTo>
                  <a:pt x="842" y="419"/>
                </a:lnTo>
                <a:lnTo>
                  <a:pt x="793" y="390"/>
                </a:lnTo>
                <a:lnTo>
                  <a:pt x="801" y="376"/>
                </a:lnTo>
                <a:lnTo>
                  <a:pt x="842" y="419"/>
                </a:lnTo>
                <a:lnTo>
                  <a:pt x="842" y="419"/>
                </a:lnTo>
                <a:lnTo>
                  <a:pt x="846" y="412"/>
                </a:lnTo>
                <a:lnTo>
                  <a:pt x="842" y="419"/>
                </a:lnTo>
                <a:lnTo>
                  <a:pt x="850" y="405"/>
                </a:lnTo>
                <a:lnTo>
                  <a:pt x="902" y="434"/>
                </a:lnTo>
                <a:lnTo>
                  <a:pt x="893" y="448"/>
                </a:lnTo>
                <a:lnTo>
                  <a:pt x="842" y="419"/>
                </a:lnTo>
                <a:lnTo>
                  <a:pt x="850" y="405"/>
                </a:lnTo>
                <a:lnTo>
                  <a:pt x="902" y="434"/>
                </a:lnTo>
                <a:lnTo>
                  <a:pt x="907" y="437"/>
                </a:lnTo>
                <a:lnTo>
                  <a:pt x="905" y="444"/>
                </a:lnTo>
                <a:lnTo>
                  <a:pt x="897" y="441"/>
                </a:lnTo>
                <a:lnTo>
                  <a:pt x="902" y="434"/>
                </a:lnTo>
                <a:lnTo>
                  <a:pt x="905" y="444"/>
                </a:lnTo>
                <a:lnTo>
                  <a:pt x="686" y="995"/>
                </a:lnTo>
                <a:lnTo>
                  <a:pt x="671" y="990"/>
                </a:lnTo>
                <a:lnTo>
                  <a:pt x="891" y="439"/>
                </a:lnTo>
                <a:lnTo>
                  <a:pt x="905" y="44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7"/>
          <p:cNvSpPr/>
          <p:nvPr/>
        </p:nvSpPr>
        <p:spPr>
          <a:xfrm>
            <a:off x="3266280" y="3871440"/>
            <a:ext cx="337680" cy="336240"/>
          </a:xfrm>
          <a:custGeom>
            <a:avLst/>
            <a:gdLst/>
            <a:ahLst/>
            <a:cxnLst/>
            <a:rect l="0" t="0" r="r" b="b"/>
            <a:pathLst>
              <a:path w="848" h="794">
                <a:moveTo>
                  <a:pt x="339" y="791"/>
                </a:moveTo>
                <a:lnTo>
                  <a:pt x="313" y="749"/>
                </a:lnTo>
                <a:lnTo>
                  <a:pt x="327" y="740"/>
                </a:lnTo>
                <a:lnTo>
                  <a:pt x="353" y="782"/>
                </a:lnTo>
                <a:lnTo>
                  <a:pt x="339" y="791"/>
                </a:lnTo>
                <a:lnTo>
                  <a:pt x="327" y="740"/>
                </a:lnTo>
                <a:lnTo>
                  <a:pt x="327" y="740"/>
                </a:lnTo>
                <a:lnTo>
                  <a:pt x="321" y="744"/>
                </a:lnTo>
                <a:lnTo>
                  <a:pt x="327" y="740"/>
                </a:lnTo>
                <a:lnTo>
                  <a:pt x="313" y="749"/>
                </a:lnTo>
                <a:lnTo>
                  <a:pt x="287" y="709"/>
                </a:lnTo>
                <a:lnTo>
                  <a:pt x="302" y="700"/>
                </a:lnTo>
                <a:lnTo>
                  <a:pt x="327" y="740"/>
                </a:lnTo>
                <a:lnTo>
                  <a:pt x="313" y="749"/>
                </a:lnTo>
                <a:lnTo>
                  <a:pt x="287" y="709"/>
                </a:lnTo>
                <a:lnTo>
                  <a:pt x="287" y="709"/>
                </a:lnTo>
                <a:lnTo>
                  <a:pt x="294" y="705"/>
                </a:lnTo>
                <a:lnTo>
                  <a:pt x="287" y="709"/>
                </a:lnTo>
                <a:lnTo>
                  <a:pt x="287" y="709"/>
                </a:lnTo>
                <a:lnTo>
                  <a:pt x="262" y="667"/>
                </a:lnTo>
                <a:lnTo>
                  <a:pt x="275" y="659"/>
                </a:lnTo>
                <a:lnTo>
                  <a:pt x="302" y="701"/>
                </a:lnTo>
                <a:lnTo>
                  <a:pt x="287" y="709"/>
                </a:lnTo>
                <a:lnTo>
                  <a:pt x="262" y="667"/>
                </a:lnTo>
                <a:lnTo>
                  <a:pt x="262" y="667"/>
                </a:lnTo>
                <a:lnTo>
                  <a:pt x="260" y="667"/>
                </a:lnTo>
                <a:lnTo>
                  <a:pt x="268" y="663"/>
                </a:lnTo>
                <a:lnTo>
                  <a:pt x="262" y="667"/>
                </a:lnTo>
                <a:lnTo>
                  <a:pt x="260" y="667"/>
                </a:lnTo>
                <a:lnTo>
                  <a:pt x="239" y="624"/>
                </a:lnTo>
                <a:lnTo>
                  <a:pt x="253" y="616"/>
                </a:lnTo>
                <a:lnTo>
                  <a:pt x="276" y="659"/>
                </a:lnTo>
                <a:lnTo>
                  <a:pt x="260" y="667"/>
                </a:lnTo>
                <a:lnTo>
                  <a:pt x="239" y="624"/>
                </a:lnTo>
                <a:lnTo>
                  <a:pt x="215" y="582"/>
                </a:lnTo>
                <a:lnTo>
                  <a:pt x="230" y="574"/>
                </a:lnTo>
                <a:lnTo>
                  <a:pt x="253" y="616"/>
                </a:lnTo>
                <a:lnTo>
                  <a:pt x="239" y="624"/>
                </a:lnTo>
                <a:lnTo>
                  <a:pt x="215" y="582"/>
                </a:lnTo>
                <a:lnTo>
                  <a:pt x="192" y="539"/>
                </a:lnTo>
                <a:lnTo>
                  <a:pt x="206" y="532"/>
                </a:lnTo>
                <a:lnTo>
                  <a:pt x="230" y="574"/>
                </a:lnTo>
                <a:lnTo>
                  <a:pt x="215" y="582"/>
                </a:lnTo>
                <a:lnTo>
                  <a:pt x="192" y="539"/>
                </a:lnTo>
                <a:lnTo>
                  <a:pt x="169" y="497"/>
                </a:lnTo>
                <a:lnTo>
                  <a:pt x="183" y="489"/>
                </a:lnTo>
                <a:lnTo>
                  <a:pt x="206" y="532"/>
                </a:lnTo>
                <a:lnTo>
                  <a:pt x="192" y="539"/>
                </a:lnTo>
                <a:lnTo>
                  <a:pt x="169" y="497"/>
                </a:lnTo>
                <a:lnTo>
                  <a:pt x="147" y="454"/>
                </a:lnTo>
                <a:lnTo>
                  <a:pt x="161" y="447"/>
                </a:lnTo>
                <a:lnTo>
                  <a:pt x="183" y="489"/>
                </a:lnTo>
                <a:lnTo>
                  <a:pt x="169" y="497"/>
                </a:lnTo>
                <a:lnTo>
                  <a:pt x="147" y="454"/>
                </a:lnTo>
                <a:lnTo>
                  <a:pt x="146" y="454"/>
                </a:lnTo>
                <a:lnTo>
                  <a:pt x="146" y="453"/>
                </a:lnTo>
                <a:lnTo>
                  <a:pt x="154" y="451"/>
                </a:lnTo>
                <a:lnTo>
                  <a:pt x="147" y="454"/>
                </a:lnTo>
                <a:lnTo>
                  <a:pt x="146" y="453"/>
                </a:lnTo>
                <a:lnTo>
                  <a:pt x="127" y="411"/>
                </a:lnTo>
                <a:lnTo>
                  <a:pt x="142" y="404"/>
                </a:lnTo>
                <a:lnTo>
                  <a:pt x="161" y="447"/>
                </a:lnTo>
                <a:lnTo>
                  <a:pt x="146" y="453"/>
                </a:lnTo>
                <a:lnTo>
                  <a:pt x="127" y="411"/>
                </a:lnTo>
                <a:lnTo>
                  <a:pt x="127" y="411"/>
                </a:lnTo>
                <a:lnTo>
                  <a:pt x="135" y="408"/>
                </a:lnTo>
                <a:lnTo>
                  <a:pt x="127" y="411"/>
                </a:lnTo>
                <a:lnTo>
                  <a:pt x="127" y="411"/>
                </a:lnTo>
                <a:lnTo>
                  <a:pt x="108" y="366"/>
                </a:lnTo>
                <a:lnTo>
                  <a:pt x="122" y="359"/>
                </a:lnTo>
                <a:lnTo>
                  <a:pt x="142" y="404"/>
                </a:lnTo>
                <a:lnTo>
                  <a:pt x="127" y="411"/>
                </a:lnTo>
                <a:lnTo>
                  <a:pt x="122" y="359"/>
                </a:lnTo>
                <a:lnTo>
                  <a:pt x="122" y="359"/>
                </a:lnTo>
                <a:lnTo>
                  <a:pt x="115" y="362"/>
                </a:lnTo>
                <a:lnTo>
                  <a:pt x="122" y="359"/>
                </a:lnTo>
                <a:lnTo>
                  <a:pt x="108" y="366"/>
                </a:lnTo>
                <a:lnTo>
                  <a:pt x="88" y="323"/>
                </a:lnTo>
                <a:lnTo>
                  <a:pt x="102" y="317"/>
                </a:lnTo>
                <a:lnTo>
                  <a:pt x="122" y="359"/>
                </a:lnTo>
                <a:lnTo>
                  <a:pt x="108" y="366"/>
                </a:lnTo>
                <a:lnTo>
                  <a:pt x="88" y="323"/>
                </a:lnTo>
                <a:lnTo>
                  <a:pt x="88" y="323"/>
                </a:lnTo>
                <a:lnTo>
                  <a:pt x="95" y="319"/>
                </a:lnTo>
                <a:lnTo>
                  <a:pt x="88" y="323"/>
                </a:lnTo>
                <a:lnTo>
                  <a:pt x="88" y="323"/>
                </a:lnTo>
                <a:lnTo>
                  <a:pt x="68" y="277"/>
                </a:lnTo>
                <a:lnTo>
                  <a:pt x="83" y="270"/>
                </a:lnTo>
                <a:lnTo>
                  <a:pt x="102" y="317"/>
                </a:lnTo>
                <a:lnTo>
                  <a:pt x="88" y="323"/>
                </a:lnTo>
                <a:lnTo>
                  <a:pt x="68" y="277"/>
                </a:lnTo>
                <a:lnTo>
                  <a:pt x="68" y="277"/>
                </a:lnTo>
                <a:lnTo>
                  <a:pt x="75" y="274"/>
                </a:lnTo>
                <a:lnTo>
                  <a:pt x="68" y="277"/>
                </a:lnTo>
                <a:lnTo>
                  <a:pt x="68" y="277"/>
                </a:lnTo>
                <a:lnTo>
                  <a:pt x="52" y="234"/>
                </a:lnTo>
                <a:lnTo>
                  <a:pt x="66" y="228"/>
                </a:lnTo>
                <a:lnTo>
                  <a:pt x="83" y="270"/>
                </a:lnTo>
                <a:lnTo>
                  <a:pt x="68" y="277"/>
                </a:lnTo>
                <a:lnTo>
                  <a:pt x="52" y="234"/>
                </a:lnTo>
                <a:lnTo>
                  <a:pt x="51" y="234"/>
                </a:lnTo>
                <a:lnTo>
                  <a:pt x="59" y="232"/>
                </a:lnTo>
                <a:lnTo>
                  <a:pt x="52" y="234"/>
                </a:lnTo>
                <a:lnTo>
                  <a:pt x="51" y="234"/>
                </a:lnTo>
                <a:lnTo>
                  <a:pt x="36" y="188"/>
                </a:lnTo>
                <a:lnTo>
                  <a:pt x="51" y="183"/>
                </a:lnTo>
                <a:lnTo>
                  <a:pt x="66" y="229"/>
                </a:lnTo>
                <a:lnTo>
                  <a:pt x="51" y="234"/>
                </a:lnTo>
                <a:lnTo>
                  <a:pt x="36" y="188"/>
                </a:lnTo>
                <a:lnTo>
                  <a:pt x="19" y="143"/>
                </a:lnTo>
                <a:lnTo>
                  <a:pt x="34" y="138"/>
                </a:lnTo>
                <a:lnTo>
                  <a:pt x="51" y="183"/>
                </a:lnTo>
                <a:lnTo>
                  <a:pt x="36" y="188"/>
                </a:lnTo>
                <a:lnTo>
                  <a:pt x="19" y="143"/>
                </a:lnTo>
                <a:lnTo>
                  <a:pt x="2" y="97"/>
                </a:lnTo>
                <a:lnTo>
                  <a:pt x="18" y="92"/>
                </a:lnTo>
                <a:lnTo>
                  <a:pt x="34" y="138"/>
                </a:lnTo>
                <a:lnTo>
                  <a:pt x="19" y="143"/>
                </a:lnTo>
                <a:lnTo>
                  <a:pt x="2" y="97"/>
                </a:lnTo>
                <a:lnTo>
                  <a:pt x="0" y="88"/>
                </a:lnTo>
                <a:lnTo>
                  <a:pt x="10" y="87"/>
                </a:lnTo>
                <a:lnTo>
                  <a:pt x="10" y="94"/>
                </a:lnTo>
                <a:lnTo>
                  <a:pt x="2" y="97"/>
                </a:lnTo>
                <a:lnTo>
                  <a:pt x="10" y="87"/>
                </a:lnTo>
                <a:lnTo>
                  <a:pt x="640" y="2"/>
                </a:lnTo>
                <a:lnTo>
                  <a:pt x="641" y="17"/>
                </a:lnTo>
                <a:lnTo>
                  <a:pt x="11" y="102"/>
                </a:lnTo>
                <a:lnTo>
                  <a:pt x="10" y="87"/>
                </a:lnTo>
                <a:lnTo>
                  <a:pt x="640" y="2"/>
                </a:lnTo>
                <a:lnTo>
                  <a:pt x="645" y="0"/>
                </a:lnTo>
                <a:lnTo>
                  <a:pt x="647" y="7"/>
                </a:lnTo>
                <a:lnTo>
                  <a:pt x="640" y="9"/>
                </a:lnTo>
                <a:lnTo>
                  <a:pt x="640" y="2"/>
                </a:lnTo>
                <a:lnTo>
                  <a:pt x="647" y="7"/>
                </a:lnTo>
                <a:lnTo>
                  <a:pt x="667" y="56"/>
                </a:lnTo>
                <a:lnTo>
                  <a:pt x="653" y="62"/>
                </a:lnTo>
                <a:lnTo>
                  <a:pt x="632" y="12"/>
                </a:lnTo>
                <a:lnTo>
                  <a:pt x="647" y="7"/>
                </a:lnTo>
                <a:lnTo>
                  <a:pt x="653" y="62"/>
                </a:lnTo>
                <a:lnTo>
                  <a:pt x="653" y="62"/>
                </a:lnTo>
                <a:lnTo>
                  <a:pt x="660" y="58"/>
                </a:lnTo>
                <a:lnTo>
                  <a:pt x="653" y="62"/>
                </a:lnTo>
                <a:lnTo>
                  <a:pt x="667" y="56"/>
                </a:lnTo>
                <a:lnTo>
                  <a:pt x="690" y="107"/>
                </a:lnTo>
                <a:lnTo>
                  <a:pt x="676" y="114"/>
                </a:lnTo>
                <a:lnTo>
                  <a:pt x="653" y="62"/>
                </a:lnTo>
                <a:lnTo>
                  <a:pt x="667" y="56"/>
                </a:lnTo>
                <a:lnTo>
                  <a:pt x="690" y="107"/>
                </a:lnTo>
                <a:lnTo>
                  <a:pt x="713" y="160"/>
                </a:lnTo>
                <a:lnTo>
                  <a:pt x="698" y="166"/>
                </a:lnTo>
                <a:lnTo>
                  <a:pt x="676" y="114"/>
                </a:lnTo>
                <a:lnTo>
                  <a:pt x="690" y="107"/>
                </a:lnTo>
                <a:lnTo>
                  <a:pt x="698" y="166"/>
                </a:lnTo>
                <a:lnTo>
                  <a:pt x="698" y="166"/>
                </a:lnTo>
                <a:lnTo>
                  <a:pt x="705" y="162"/>
                </a:lnTo>
                <a:lnTo>
                  <a:pt x="698" y="166"/>
                </a:lnTo>
                <a:lnTo>
                  <a:pt x="713" y="160"/>
                </a:lnTo>
                <a:lnTo>
                  <a:pt x="736" y="209"/>
                </a:lnTo>
                <a:lnTo>
                  <a:pt x="721" y="215"/>
                </a:lnTo>
                <a:lnTo>
                  <a:pt x="698" y="166"/>
                </a:lnTo>
                <a:lnTo>
                  <a:pt x="713" y="160"/>
                </a:lnTo>
                <a:lnTo>
                  <a:pt x="721" y="215"/>
                </a:lnTo>
                <a:lnTo>
                  <a:pt x="721" y="215"/>
                </a:lnTo>
                <a:lnTo>
                  <a:pt x="728" y="213"/>
                </a:lnTo>
                <a:lnTo>
                  <a:pt x="721" y="215"/>
                </a:lnTo>
                <a:lnTo>
                  <a:pt x="735" y="209"/>
                </a:lnTo>
                <a:lnTo>
                  <a:pt x="762" y="258"/>
                </a:lnTo>
                <a:lnTo>
                  <a:pt x="748" y="265"/>
                </a:lnTo>
                <a:lnTo>
                  <a:pt x="721" y="215"/>
                </a:lnTo>
                <a:lnTo>
                  <a:pt x="735" y="209"/>
                </a:lnTo>
                <a:lnTo>
                  <a:pt x="762" y="258"/>
                </a:lnTo>
                <a:lnTo>
                  <a:pt x="788" y="306"/>
                </a:lnTo>
                <a:lnTo>
                  <a:pt x="773" y="314"/>
                </a:lnTo>
                <a:lnTo>
                  <a:pt x="748" y="265"/>
                </a:lnTo>
                <a:lnTo>
                  <a:pt x="762" y="258"/>
                </a:lnTo>
                <a:lnTo>
                  <a:pt x="788" y="306"/>
                </a:lnTo>
                <a:lnTo>
                  <a:pt x="813" y="355"/>
                </a:lnTo>
                <a:lnTo>
                  <a:pt x="799" y="363"/>
                </a:lnTo>
                <a:lnTo>
                  <a:pt x="773" y="314"/>
                </a:lnTo>
                <a:lnTo>
                  <a:pt x="788" y="306"/>
                </a:lnTo>
                <a:lnTo>
                  <a:pt x="799" y="363"/>
                </a:lnTo>
                <a:lnTo>
                  <a:pt x="799" y="363"/>
                </a:lnTo>
                <a:lnTo>
                  <a:pt x="807" y="359"/>
                </a:lnTo>
                <a:lnTo>
                  <a:pt x="799" y="363"/>
                </a:lnTo>
                <a:lnTo>
                  <a:pt x="813" y="355"/>
                </a:lnTo>
                <a:lnTo>
                  <a:pt x="843" y="404"/>
                </a:lnTo>
                <a:lnTo>
                  <a:pt x="829" y="412"/>
                </a:lnTo>
                <a:lnTo>
                  <a:pt x="799" y="363"/>
                </a:lnTo>
                <a:lnTo>
                  <a:pt x="813" y="355"/>
                </a:lnTo>
                <a:lnTo>
                  <a:pt x="843" y="404"/>
                </a:lnTo>
                <a:lnTo>
                  <a:pt x="847" y="409"/>
                </a:lnTo>
                <a:lnTo>
                  <a:pt x="842" y="415"/>
                </a:lnTo>
                <a:lnTo>
                  <a:pt x="836" y="408"/>
                </a:lnTo>
                <a:lnTo>
                  <a:pt x="843" y="404"/>
                </a:lnTo>
                <a:lnTo>
                  <a:pt x="842" y="415"/>
                </a:lnTo>
                <a:lnTo>
                  <a:pt x="352" y="793"/>
                </a:lnTo>
                <a:lnTo>
                  <a:pt x="341" y="780"/>
                </a:lnTo>
                <a:lnTo>
                  <a:pt x="831" y="402"/>
                </a:lnTo>
                <a:lnTo>
                  <a:pt x="842" y="415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8"/>
          <p:cNvSpPr/>
          <p:nvPr/>
        </p:nvSpPr>
        <p:spPr>
          <a:xfrm>
            <a:off x="3214080" y="3264840"/>
            <a:ext cx="277560" cy="326520"/>
          </a:xfrm>
          <a:custGeom>
            <a:avLst/>
            <a:gdLst/>
            <a:ahLst/>
            <a:cxnLst/>
            <a:rect l="0" t="0" r="r" b="b"/>
            <a:pathLst>
              <a:path w="694" h="774">
                <a:moveTo>
                  <a:pt x="0" y="765"/>
                </a:moveTo>
                <a:lnTo>
                  <a:pt x="0" y="719"/>
                </a:lnTo>
                <a:lnTo>
                  <a:pt x="17" y="719"/>
                </a:lnTo>
                <a:lnTo>
                  <a:pt x="17" y="765"/>
                </a:lnTo>
                <a:lnTo>
                  <a:pt x="0" y="765"/>
                </a:lnTo>
                <a:lnTo>
                  <a:pt x="0" y="719"/>
                </a:lnTo>
                <a:lnTo>
                  <a:pt x="0" y="674"/>
                </a:lnTo>
                <a:lnTo>
                  <a:pt x="17" y="674"/>
                </a:lnTo>
                <a:lnTo>
                  <a:pt x="17" y="719"/>
                </a:lnTo>
                <a:lnTo>
                  <a:pt x="0" y="719"/>
                </a:lnTo>
                <a:lnTo>
                  <a:pt x="0" y="674"/>
                </a:lnTo>
                <a:lnTo>
                  <a:pt x="0" y="625"/>
                </a:lnTo>
                <a:lnTo>
                  <a:pt x="17" y="625"/>
                </a:lnTo>
                <a:lnTo>
                  <a:pt x="17" y="674"/>
                </a:lnTo>
                <a:lnTo>
                  <a:pt x="0" y="674"/>
                </a:lnTo>
                <a:lnTo>
                  <a:pt x="0" y="625"/>
                </a:lnTo>
                <a:lnTo>
                  <a:pt x="0" y="579"/>
                </a:lnTo>
                <a:lnTo>
                  <a:pt x="17" y="579"/>
                </a:lnTo>
                <a:lnTo>
                  <a:pt x="17" y="625"/>
                </a:lnTo>
                <a:lnTo>
                  <a:pt x="0" y="625"/>
                </a:lnTo>
                <a:lnTo>
                  <a:pt x="0" y="579"/>
                </a:lnTo>
                <a:lnTo>
                  <a:pt x="0" y="579"/>
                </a:lnTo>
                <a:lnTo>
                  <a:pt x="8" y="579"/>
                </a:lnTo>
                <a:lnTo>
                  <a:pt x="0" y="579"/>
                </a:lnTo>
                <a:lnTo>
                  <a:pt x="0" y="579"/>
                </a:lnTo>
                <a:lnTo>
                  <a:pt x="3" y="530"/>
                </a:lnTo>
                <a:lnTo>
                  <a:pt x="20" y="530"/>
                </a:lnTo>
                <a:lnTo>
                  <a:pt x="17" y="580"/>
                </a:lnTo>
                <a:lnTo>
                  <a:pt x="0" y="579"/>
                </a:lnTo>
                <a:lnTo>
                  <a:pt x="3" y="530"/>
                </a:lnTo>
                <a:lnTo>
                  <a:pt x="4" y="529"/>
                </a:lnTo>
                <a:lnTo>
                  <a:pt x="3" y="530"/>
                </a:lnTo>
                <a:lnTo>
                  <a:pt x="12" y="530"/>
                </a:lnTo>
                <a:lnTo>
                  <a:pt x="3" y="530"/>
                </a:lnTo>
                <a:lnTo>
                  <a:pt x="3" y="530"/>
                </a:lnTo>
                <a:lnTo>
                  <a:pt x="7" y="484"/>
                </a:lnTo>
                <a:lnTo>
                  <a:pt x="24" y="485"/>
                </a:lnTo>
                <a:lnTo>
                  <a:pt x="20" y="530"/>
                </a:lnTo>
                <a:lnTo>
                  <a:pt x="3" y="530"/>
                </a:lnTo>
                <a:lnTo>
                  <a:pt x="24" y="485"/>
                </a:lnTo>
                <a:lnTo>
                  <a:pt x="24" y="485"/>
                </a:lnTo>
                <a:lnTo>
                  <a:pt x="15" y="485"/>
                </a:lnTo>
                <a:lnTo>
                  <a:pt x="24" y="485"/>
                </a:lnTo>
                <a:lnTo>
                  <a:pt x="7" y="484"/>
                </a:lnTo>
                <a:lnTo>
                  <a:pt x="11" y="435"/>
                </a:lnTo>
                <a:lnTo>
                  <a:pt x="26" y="436"/>
                </a:lnTo>
                <a:lnTo>
                  <a:pt x="24" y="485"/>
                </a:lnTo>
                <a:lnTo>
                  <a:pt x="7" y="484"/>
                </a:lnTo>
                <a:lnTo>
                  <a:pt x="11" y="435"/>
                </a:lnTo>
                <a:lnTo>
                  <a:pt x="11" y="435"/>
                </a:lnTo>
                <a:lnTo>
                  <a:pt x="18" y="435"/>
                </a:lnTo>
                <a:lnTo>
                  <a:pt x="11" y="435"/>
                </a:lnTo>
                <a:lnTo>
                  <a:pt x="11" y="435"/>
                </a:lnTo>
                <a:lnTo>
                  <a:pt x="13" y="388"/>
                </a:lnTo>
                <a:lnTo>
                  <a:pt x="30" y="390"/>
                </a:lnTo>
                <a:lnTo>
                  <a:pt x="26" y="436"/>
                </a:lnTo>
                <a:lnTo>
                  <a:pt x="11" y="435"/>
                </a:lnTo>
                <a:lnTo>
                  <a:pt x="13" y="388"/>
                </a:lnTo>
                <a:lnTo>
                  <a:pt x="13" y="390"/>
                </a:lnTo>
                <a:lnTo>
                  <a:pt x="13" y="388"/>
                </a:lnTo>
                <a:lnTo>
                  <a:pt x="21" y="390"/>
                </a:lnTo>
                <a:lnTo>
                  <a:pt x="13" y="388"/>
                </a:lnTo>
                <a:lnTo>
                  <a:pt x="13" y="388"/>
                </a:lnTo>
                <a:lnTo>
                  <a:pt x="20" y="342"/>
                </a:lnTo>
                <a:lnTo>
                  <a:pt x="36" y="345"/>
                </a:lnTo>
                <a:lnTo>
                  <a:pt x="30" y="391"/>
                </a:lnTo>
                <a:lnTo>
                  <a:pt x="13" y="388"/>
                </a:lnTo>
                <a:lnTo>
                  <a:pt x="36" y="345"/>
                </a:lnTo>
                <a:lnTo>
                  <a:pt x="36" y="346"/>
                </a:lnTo>
                <a:lnTo>
                  <a:pt x="36" y="345"/>
                </a:lnTo>
                <a:lnTo>
                  <a:pt x="29" y="343"/>
                </a:lnTo>
                <a:lnTo>
                  <a:pt x="36" y="345"/>
                </a:lnTo>
                <a:lnTo>
                  <a:pt x="20" y="343"/>
                </a:lnTo>
                <a:lnTo>
                  <a:pt x="26" y="293"/>
                </a:lnTo>
                <a:lnTo>
                  <a:pt x="43" y="296"/>
                </a:lnTo>
                <a:lnTo>
                  <a:pt x="36" y="345"/>
                </a:lnTo>
                <a:lnTo>
                  <a:pt x="20" y="343"/>
                </a:lnTo>
                <a:lnTo>
                  <a:pt x="26" y="293"/>
                </a:lnTo>
                <a:lnTo>
                  <a:pt x="33" y="244"/>
                </a:lnTo>
                <a:lnTo>
                  <a:pt x="49" y="247"/>
                </a:lnTo>
                <a:lnTo>
                  <a:pt x="43" y="296"/>
                </a:lnTo>
                <a:lnTo>
                  <a:pt x="26" y="293"/>
                </a:lnTo>
                <a:lnTo>
                  <a:pt x="33" y="244"/>
                </a:lnTo>
                <a:lnTo>
                  <a:pt x="34" y="243"/>
                </a:lnTo>
                <a:lnTo>
                  <a:pt x="33" y="244"/>
                </a:lnTo>
                <a:lnTo>
                  <a:pt x="42" y="246"/>
                </a:lnTo>
                <a:lnTo>
                  <a:pt x="33" y="244"/>
                </a:lnTo>
                <a:lnTo>
                  <a:pt x="33" y="244"/>
                </a:lnTo>
                <a:lnTo>
                  <a:pt x="39" y="199"/>
                </a:lnTo>
                <a:lnTo>
                  <a:pt x="56" y="202"/>
                </a:lnTo>
                <a:lnTo>
                  <a:pt x="49" y="247"/>
                </a:lnTo>
                <a:lnTo>
                  <a:pt x="33" y="244"/>
                </a:lnTo>
                <a:lnTo>
                  <a:pt x="39" y="199"/>
                </a:lnTo>
                <a:lnTo>
                  <a:pt x="40" y="198"/>
                </a:lnTo>
                <a:lnTo>
                  <a:pt x="48" y="201"/>
                </a:lnTo>
                <a:lnTo>
                  <a:pt x="39" y="199"/>
                </a:lnTo>
                <a:lnTo>
                  <a:pt x="40" y="198"/>
                </a:lnTo>
                <a:lnTo>
                  <a:pt x="49" y="149"/>
                </a:lnTo>
                <a:lnTo>
                  <a:pt x="66" y="153"/>
                </a:lnTo>
                <a:lnTo>
                  <a:pt x="56" y="202"/>
                </a:lnTo>
                <a:lnTo>
                  <a:pt x="40" y="198"/>
                </a:lnTo>
                <a:lnTo>
                  <a:pt x="49" y="149"/>
                </a:lnTo>
                <a:lnTo>
                  <a:pt x="49" y="150"/>
                </a:lnTo>
                <a:lnTo>
                  <a:pt x="49" y="149"/>
                </a:lnTo>
                <a:lnTo>
                  <a:pt x="57" y="152"/>
                </a:lnTo>
                <a:lnTo>
                  <a:pt x="49" y="149"/>
                </a:lnTo>
                <a:lnTo>
                  <a:pt x="49" y="149"/>
                </a:lnTo>
                <a:lnTo>
                  <a:pt x="60" y="104"/>
                </a:lnTo>
                <a:lnTo>
                  <a:pt x="75" y="107"/>
                </a:lnTo>
                <a:lnTo>
                  <a:pt x="66" y="153"/>
                </a:lnTo>
                <a:lnTo>
                  <a:pt x="49" y="149"/>
                </a:lnTo>
                <a:lnTo>
                  <a:pt x="60" y="104"/>
                </a:lnTo>
                <a:lnTo>
                  <a:pt x="60" y="103"/>
                </a:lnTo>
                <a:lnTo>
                  <a:pt x="67" y="105"/>
                </a:lnTo>
                <a:lnTo>
                  <a:pt x="60" y="104"/>
                </a:lnTo>
                <a:lnTo>
                  <a:pt x="60" y="103"/>
                </a:lnTo>
                <a:lnTo>
                  <a:pt x="72" y="58"/>
                </a:lnTo>
                <a:lnTo>
                  <a:pt x="88" y="62"/>
                </a:lnTo>
                <a:lnTo>
                  <a:pt x="75" y="108"/>
                </a:lnTo>
                <a:lnTo>
                  <a:pt x="60" y="103"/>
                </a:lnTo>
                <a:lnTo>
                  <a:pt x="88" y="62"/>
                </a:lnTo>
                <a:lnTo>
                  <a:pt x="88" y="62"/>
                </a:lnTo>
                <a:lnTo>
                  <a:pt x="80" y="59"/>
                </a:lnTo>
                <a:lnTo>
                  <a:pt x="88" y="62"/>
                </a:lnTo>
                <a:lnTo>
                  <a:pt x="72" y="58"/>
                </a:lnTo>
                <a:lnTo>
                  <a:pt x="83" y="9"/>
                </a:lnTo>
                <a:lnTo>
                  <a:pt x="98" y="13"/>
                </a:lnTo>
                <a:lnTo>
                  <a:pt x="88" y="62"/>
                </a:lnTo>
                <a:lnTo>
                  <a:pt x="72" y="58"/>
                </a:lnTo>
                <a:lnTo>
                  <a:pt x="83" y="9"/>
                </a:lnTo>
                <a:lnTo>
                  <a:pt x="84" y="0"/>
                </a:lnTo>
                <a:lnTo>
                  <a:pt x="93" y="3"/>
                </a:lnTo>
                <a:lnTo>
                  <a:pt x="90" y="10"/>
                </a:lnTo>
                <a:lnTo>
                  <a:pt x="83" y="9"/>
                </a:lnTo>
                <a:lnTo>
                  <a:pt x="93" y="3"/>
                </a:lnTo>
                <a:lnTo>
                  <a:pt x="687" y="219"/>
                </a:lnTo>
                <a:lnTo>
                  <a:pt x="682" y="234"/>
                </a:lnTo>
                <a:lnTo>
                  <a:pt x="88" y="18"/>
                </a:lnTo>
                <a:lnTo>
                  <a:pt x="93" y="3"/>
                </a:lnTo>
                <a:lnTo>
                  <a:pt x="687" y="219"/>
                </a:lnTo>
                <a:lnTo>
                  <a:pt x="693" y="221"/>
                </a:lnTo>
                <a:lnTo>
                  <a:pt x="692" y="228"/>
                </a:lnTo>
                <a:lnTo>
                  <a:pt x="684" y="226"/>
                </a:lnTo>
                <a:lnTo>
                  <a:pt x="687" y="219"/>
                </a:lnTo>
                <a:lnTo>
                  <a:pt x="692" y="228"/>
                </a:lnTo>
                <a:lnTo>
                  <a:pt x="679" y="284"/>
                </a:lnTo>
                <a:lnTo>
                  <a:pt x="662" y="280"/>
                </a:lnTo>
                <a:lnTo>
                  <a:pt x="677" y="225"/>
                </a:lnTo>
                <a:lnTo>
                  <a:pt x="692" y="228"/>
                </a:lnTo>
                <a:lnTo>
                  <a:pt x="662" y="280"/>
                </a:lnTo>
                <a:lnTo>
                  <a:pt x="662" y="280"/>
                </a:lnTo>
                <a:lnTo>
                  <a:pt x="671" y="282"/>
                </a:lnTo>
                <a:lnTo>
                  <a:pt x="662" y="280"/>
                </a:lnTo>
                <a:lnTo>
                  <a:pt x="679" y="283"/>
                </a:lnTo>
                <a:lnTo>
                  <a:pt x="673" y="338"/>
                </a:lnTo>
                <a:lnTo>
                  <a:pt x="656" y="337"/>
                </a:lnTo>
                <a:lnTo>
                  <a:pt x="662" y="280"/>
                </a:lnTo>
                <a:lnTo>
                  <a:pt x="679" y="283"/>
                </a:lnTo>
                <a:lnTo>
                  <a:pt x="673" y="338"/>
                </a:lnTo>
                <a:lnTo>
                  <a:pt x="673" y="338"/>
                </a:lnTo>
                <a:lnTo>
                  <a:pt x="665" y="337"/>
                </a:lnTo>
                <a:lnTo>
                  <a:pt x="673" y="338"/>
                </a:lnTo>
                <a:lnTo>
                  <a:pt x="673" y="338"/>
                </a:lnTo>
                <a:lnTo>
                  <a:pt x="662" y="391"/>
                </a:lnTo>
                <a:lnTo>
                  <a:pt x="647" y="388"/>
                </a:lnTo>
                <a:lnTo>
                  <a:pt x="656" y="336"/>
                </a:lnTo>
                <a:lnTo>
                  <a:pt x="673" y="338"/>
                </a:lnTo>
                <a:lnTo>
                  <a:pt x="647" y="388"/>
                </a:lnTo>
                <a:lnTo>
                  <a:pt x="647" y="388"/>
                </a:lnTo>
                <a:lnTo>
                  <a:pt x="655" y="390"/>
                </a:lnTo>
                <a:lnTo>
                  <a:pt x="647" y="388"/>
                </a:lnTo>
                <a:lnTo>
                  <a:pt x="662" y="391"/>
                </a:lnTo>
                <a:lnTo>
                  <a:pt x="656" y="446"/>
                </a:lnTo>
                <a:lnTo>
                  <a:pt x="641" y="444"/>
                </a:lnTo>
                <a:lnTo>
                  <a:pt x="647" y="388"/>
                </a:lnTo>
                <a:lnTo>
                  <a:pt x="662" y="391"/>
                </a:lnTo>
                <a:lnTo>
                  <a:pt x="641" y="445"/>
                </a:lnTo>
                <a:lnTo>
                  <a:pt x="641" y="445"/>
                </a:lnTo>
                <a:lnTo>
                  <a:pt x="641" y="444"/>
                </a:lnTo>
                <a:lnTo>
                  <a:pt x="648" y="445"/>
                </a:lnTo>
                <a:lnTo>
                  <a:pt x="641" y="445"/>
                </a:lnTo>
                <a:lnTo>
                  <a:pt x="656" y="445"/>
                </a:lnTo>
                <a:lnTo>
                  <a:pt x="653" y="502"/>
                </a:lnTo>
                <a:lnTo>
                  <a:pt x="637" y="500"/>
                </a:lnTo>
                <a:lnTo>
                  <a:pt x="641" y="445"/>
                </a:lnTo>
                <a:lnTo>
                  <a:pt x="656" y="445"/>
                </a:lnTo>
                <a:lnTo>
                  <a:pt x="653" y="502"/>
                </a:lnTo>
                <a:lnTo>
                  <a:pt x="653" y="500"/>
                </a:lnTo>
                <a:lnTo>
                  <a:pt x="653" y="502"/>
                </a:lnTo>
                <a:lnTo>
                  <a:pt x="644" y="500"/>
                </a:lnTo>
                <a:lnTo>
                  <a:pt x="653" y="502"/>
                </a:lnTo>
                <a:lnTo>
                  <a:pt x="653" y="502"/>
                </a:lnTo>
                <a:lnTo>
                  <a:pt x="647" y="557"/>
                </a:lnTo>
                <a:lnTo>
                  <a:pt x="630" y="556"/>
                </a:lnTo>
                <a:lnTo>
                  <a:pt x="637" y="499"/>
                </a:lnTo>
                <a:lnTo>
                  <a:pt x="653" y="502"/>
                </a:lnTo>
                <a:lnTo>
                  <a:pt x="630" y="556"/>
                </a:lnTo>
                <a:lnTo>
                  <a:pt x="630" y="556"/>
                </a:lnTo>
                <a:lnTo>
                  <a:pt x="638" y="556"/>
                </a:lnTo>
                <a:lnTo>
                  <a:pt x="630" y="556"/>
                </a:lnTo>
                <a:lnTo>
                  <a:pt x="647" y="556"/>
                </a:lnTo>
                <a:lnTo>
                  <a:pt x="647" y="608"/>
                </a:lnTo>
                <a:lnTo>
                  <a:pt x="630" y="608"/>
                </a:lnTo>
                <a:lnTo>
                  <a:pt x="630" y="556"/>
                </a:lnTo>
                <a:lnTo>
                  <a:pt x="647" y="556"/>
                </a:lnTo>
                <a:lnTo>
                  <a:pt x="647" y="608"/>
                </a:lnTo>
                <a:lnTo>
                  <a:pt x="647" y="608"/>
                </a:lnTo>
                <a:lnTo>
                  <a:pt x="638" y="608"/>
                </a:lnTo>
                <a:lnTo>
                  <a:pt x="647" y="608"/>
                </a:lnTo>
                <a:lnTo>
                  <a:pt x="647" y="608"/>
                </a:lnTo>
                <a:lnTo>
                  <a:pt x="643" y="664"/>
                </a:lnTo>
                <a:lnTo>
                  <a:pt x="626" y="664"/>
                </a:lnTo>
                <a:lnTo>
                  <a:pt x="630" y="608"/>
                </a:lnTo>
                <a:lnTo>
                  <a:pt x="647" y="608"/>
                </a:lnTo>
                <a:lnTo>
                  <a:pt x="643" y="664"/>
                </a:lnTo>
                <a:lnTo>
                  <a:pt x="643" y="671"/>
                </a:lnTo>
                <a:lnTo>
                  <a:pt x="637" y="671"/>
                </a:lnTo>
                <a:lnTo>
                  <a:pt x="635" y="664"/>
                </a:lnTo>
                <a:lnTo>
                  <a:pt x="643" y="664"/>
                </a:lnTo>
                <a:lnTo>
                  <a:pt x="637" y="671"/>
                </a:lnTo>
                <a:lnTo>
                  <a:pt x="9" y="773"/>
                </a:lnTo>
                <a:lnTo>
                  <a:pt x="7" y="757"/>
                </a:lnTo>
                <a:lnTo>
                  <a:pt x="634" y="656"/>
                </a:lnTo>
                <a:lnTo>
                  <a:pt x="637" y="67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29"/>
          <p:cNvSpPr/>
          <p:nvPr/>
        </p:nvSpPr>
        <p:spPr>
          <a:xfrm>
            <a:off x="3364560" y="2700000"/>
            <a:ext cx="358560" cy="356760"/>
          </a:xfrm>
          <a:custGeom>
            <a:avLst/>
            <a:gdLst/>
            <a:ahLst/>
            <a:cxnLst/>
            <a:rect l="0" t="0" r="r" b="b"/>
            <a:pathLst>
              <a:path w="897" h="839">
                <a:moveTo>
                  <a:pt x="0" y="621"/>
                </a:moveTo>
                <a:lnTo>
                  <a:pt x="27" y="578"/>
                </a:lnTo>
                <a:lnTo>
                  <a:pt x="40" y="587"/>
                </a:lnTo>
                <a:lnTo>
                  <a:pt x="14" y="630"/>
                </a:lnTo>
                <a:lnTo>
                  <a:pt x="0" y="621"/>
                </a:lnTo>
                <a:lnTo>
                  <a:pt x="27" y="578"/>
                </a:lnTo>
                <a:lnTo>
                  <a:pt x="26" y="580"/>
                </a:lnTo>
                <a:lnTo>
                  <a:pt x="27" y="578"/>
                </a:lnTo>
                <a:lnTo>
                  <a:pt x="34" y="584"/>
                </a:lnTo>
                <a:lnTo>
                  <a:pt x="27" y="578"/>
                </a:lnTo>
                <a:lnTo>
                  <a:pt x="27" y="578"/>
                </a:lnTo>
                <a:lnTo>
                  <a:pt x="53" y="540"/>
                </a:lnTo>
                <a:lnTo>
                  <a:pt x="67" y="549"/>
                </a:lnTo>
                <a:lnTo>
                  <a:pt x="40" y="587"/>
                </a:lnTo>
                <a:lnTo>
                  <a:pt x="27" y="578"/>
                </a:lnTo>
                <a:lnTo>
                  <a:pt x="67" y="548"/>
                </a:lnTo>
                <a:lnTo>
                  <a:pt x="67" y="548"/>
                </a:lnTo>
                <a:lnTo>
                  <a:pt x="67" y="549"/>
                </a:lnTo>
                <a:lnTo>
                  <a:pt x="59" y="544"/>
                </a:lnTo>
                <a:lnTo>
                  <a:pt x="67" y="548"/>
                </a:lnTo>
                <a:lnTo>
                  <a:pt x="53" y="540"/>
                </a:lnTo>
                <a:lnTo>
                  <a:pt x="79" y="497"/>
                </a:lnTo>
                <a:lnTo>
                  <a:pt x="93" y="505"/>
                </a:lnTo>
                <a:lnTo>
                  <a:pt x="67" y="548"/>
                </a:lnTo>
                <a:lnTo>
                  <a:pt x="53" y="540"/>
                </a:lnTo>
                <a:lnTo>
                  <a:pt x="79" y="497"/>
                </a:lnTo>
                <a:lnTo>
                  <a:pt x="106" y="455"/>
                </a:lnTo>
                <a:lnTo>
                  <a:pt x="118" y="463"/>
                </a:lnTo>
                <a:lnTo>
                  <a:pt x="93" y="505"/>
                </a:lnTo>
                <a:lnTo>
                  <a:pt x="79" y="497"/>
                </a:lnTo>
                <a:lnTo>
                  <a:pt x="106" y="455"/>
                </a:lnTo>
                <a:lnTo>
                  <a:pt x="106" y="455"/>
                </a:lnTo>
                <a:lnTo>
                  <a:pt x="106" y="454"/>
                </a:lnTo>
                <a:lnTo>
                  <a:pt x="112" y="459"/>
                </a:lnTo>
                <a:lnTo>
                  <a:pt x="106" y="455"/>
                </a:lnTo>
                <a:lnTo>
                  <a:pt x="106" y="454"/>
                </a:lnTo>
                <a:lnTo>
                  <a:pt x="135" y="415"/>
                </a:lnTo>
                <a:lnTo>
                  <a:pt x="148" y="424"/>
                </a:lnTo>
                <a:lnTo>
                  <a:pt x="118" y="464"/>
                </a:lnTo>
                <a:lnTo>
                  <a:pt x="106" y="454"/>
                </a:lnTo>
                <a:lnTo>
                  <a:pt x="148" y="424"/>
                </a:lnTo>
                <a:lnTo>
                  <a:pt x="148" y="424"/>
                </a:lnTo>
                <a:lnTo>
                  <a:pt x="142" y="420"/>
                </a:lnTo>
                <a:lnTo>
                  <a:pt x="148" y="424"/>
                </a:lnTo>
                <a:lnTo>
                  <a:pt x="135" y="415"/>
                </a:lnTo>
                <a:lnTo>
                  <a:pt x="161" y="377"/>
                </a:lnTo>
                <a:lnTo>
                  <a:pt x="174" y="386"/>
                </a:lnTo>
                <a:lnTo>
                  <a:pt x="148" y="424"/>
                </a:lnTo>
                <a:lnTo>
                  <a:pt x="135" y="415"/>
                </a:lnTo>
                <a:lnTo>
                  <a:pt x="161" y="377"/>
                </a:lnTo>
                <a:lnTo>
                  <a:pt x="161" y="375"/>
                </a:lnTo>
                <a:lnTo>
                  <a:pt x="167" y="380"/>
                </a:lnTo>
                <a:lnTo>
                  <a:pt x="161" y="377"/>
                </a:lnTo>
                <a:lnTo>
                  <a:pt x="161" y="375"/>
                </a:lnTo>
                <a:lnTo>
                  <a:pt x="194" y="337"/>
                </a:lnTo>
                <a:lnTo>
                  <a:pt x="206" y="347"/>
                </a:lnTo>
                <a:lnTo>
                  <a:pt x="174" y="386"/>
                </a:lnTo>
                <a:lnTo>
                  <a:pt x="161" y="375"/>
                </a:lnTo>
                <a:lnTo>
                  <a:pt x="207" y="346"/>
                </a:lnTo>
                <a:lnTo>
                  <a:pt x="206" y="347"/>
                </a:lnTo>
                <a:lnTo>
                  <a:pt x="199" y="342"/>
                </a:lnTo>
                <a:lnTo>
                  <a:pt x="207" y="346"/>
                </a:lnTo>
                <a:lnTo>
                  <a:pt x="193" y="337"/>
                </a:lnTo>
                <a:lnTo>
                  <a:pt x="220" y="298"/>
                </a:lnTo>
                <a:lnTo>
                  <a:pt x="233" y="307"/>
                </a:lnTo>
                <a:lnTo>
                  <a:pt x="207" y="346"/>
                </a:lnTo>
                <a:lnTo>
                  <a:pt x="193" y="337"/>
                </a:lnTo>
                <a:lnTo>
                  <a:pt x="220" y="298"/>
                </a:lnTo>
                <a:lnTo>
                  <a:pt x="220" y="297"/>
                </a:lnTo>
                <a:lnTo>
                  <a:pt x="226" y="302"/>
                </a:lnTo>
                <a:lnTo>
                  <a:pt x="220" y="298"/>
                </a:lnTo>
                <a:lnTo>
                  <a:pt x="220" y="297"/>
                </a:lnTo>
                <a:lnTo>
                  <a:pt x="252" y="258"/>
                </a:lnTo>
                <a:lnTo>
                  <a:pt x="265" y="269"/>
                </a:lnTo>
                <a:lnTo>
                  <a:pt x="233" y="307"/>
                </a:lnTo>
                <a:lnTo>
                  <a:pt x="220" y="297"/>
                </a:lnTo>
                <a:lnTo>
                  <a:pt x="265" y="269"/>
                </a:lnTo>
                <a:lnTo>
                  <a:pt x="265" y="269"/>
                </a:lnTo>
                <a:lnTo>
                  <a:pt x="259" y="263"/>
                </a:lnTo>
                <a:lnTo>
                  <a:pt x="265" y="269"/>
                </a:lnTo>
                <a:lnTo>
                  <a:pt x="252" y="258"/>
                </a:lnTo>
                <a:lnTo>
                  <a:pt x="282" y="220"/>
                </a:lnTo>
                <a:lnTo>
                  <a:pt x="295" y="229"/>
                </a:lnTo>
                <a:lnTo>
                  <a:pt x="265" y="269"/>
                </a:lnTo>
                <a:lnTo>
                  <a:pt x="252" y="258"/>
                </a:lnTo>
                <a:lnTo>
                  <a:pt x="282" y="220"/>
                </a:lnTo>
                <a:lnTo>
                  <a:pt x="282" y="218"/>
                </a:lnTo>
                <a:lnTo>
                  <a:pt x="288" y="224"/>
                </a:lnTo>
                <a:lnTo>
                  <a:pt x="282" y="220"/>
                </a:lnTo>
                <a:lnTo>
                  <a:pt x="282" y="218"/>
                </a:lnTo>
                <a:lnTo>
                  <a:pt x="315" y="182"/>
                </a:lnTo>
                <a:lnTo>
                  <a:pt x="327" y="194"/>
                </a:lnTo>
                <a:lnTo>
                  <a:pt x="295" y="230"/>
                </a:lnTo>
                <a:lnTo>
                  <a:pt x="282" y="218"/>
                </a:lnTo>
                <a:lnTo>
                  <a:pt x="315" y="182"/>
                </a:lnTo>
                <a:lnTo>
                  <a:pt x="347" y="146"/>
                </a:lnTo>
                <a:lnTo>
                  <a:pt x="359" y="158"/>
                </a:lnTo>
                <a:lnTo>
                  <a:pt x="327" y="194"/>
                </a:lnTo>
                <a:lnTo>
                  <a:pt x="315" y="182"/>
                </a:lnTo>
                <a:lnTo>
                  <a:pt x="347" y="146"/>
                </a:lnTo>
                <a:lnTo>
                  <a:pt x="381" y="110"/>
                </a:lnTo>
                <a:lnTo>
                  <a:pt x="392" y="122"/>
                </a:lnTo>
                <a:lnTo>
                  <a:pt x="359" y="158"/>
                </a:lnTo>
                <a:lnTo>
                  <a:pt x="347" y="146"/>
                </a:lnTo>
                <a:lnTo>
                  <a:pt x="381" y="110"/>
                </a:lnTo>
                <a:lnTo>
                  <a:pt x="413" y="74"/>
                </a:lnTo>
                <a:lnTo>
                  <a:pt x="424" y="86"/>
                </a:lnTo>
                <a:lnTo>
                  <a:pt x="392" y="122"/>
                </a:lnTo>
                <a:lnTo>
                  <a:pt x="381" y="110"/>
                </a:lnTo>
                <a:lnTo>
                  <a:pt x="413" y="74"/>
                </a:lnTo>
                <a:lnTo>
                  <a:pt x="413" y="74"/>
                </a:lnTo>
                <a:lnTo>
                  <a:pt x="419" y="81"/>
                </a:lnTo>
                <a:lnTo>
                  <a:pt x="413" y="74"/>
                </a:lnTo>
                <a:lnTo>
                  <a:pt x="413" y="74"/>
                </a:lnTo>
                <a:lnTo>
                  <a:pt x="449" y="38"/>
                </a:lnTo>
                <a:lnTo>
                  <a:pt x="460" y="50"/>
                </a:lnTo>
                <a:lnTo>
                  <a:pt x="424" y="86"/>
                </a:lnTo>
                <a:lnTo>
                  <a:pt x="413" y="74"/>
                </a:lnTo>
                <a:lnTo>
                  <a:pt x="449" y="38"/>
                </a:lnTo>
                <a:lnTo>
                  <a:pt x="481" y="6"/>
                </a:lnTo>
                <a:lnTo>
                  <a:pt x="493" y="18"/>
                </a:lnTo>
                <a:lnTo>
                  <a:pt x="460" y="50"/>
                </a:lnTo>
                <a:lnTo>
                  <a:pt x="449" y="38"/>
                </a:lnTo>
                <a:lnTo>
                  <a:pt x="481" y="6"/>
                </a:lnTo>
                <a:lnTo>
                  <a:pt x="487" y="0"/>
                </a:lnTo>
                <a:lnTo>
                  <a:pt x="494" y="6"/>
                </a:lnTo>
                <a:lnTo>
                  <a:pt x="487" y="11"/>
                </a:lnTo>
                <a:lnTo>
                  <a:pt x="481" y="6"/>
                </a:lnTo>
                <a:lnTo>
                  <a:pt x="494" y="6"/>
                </a:lnTo>
                <a:lnTo>
                  <a:pt x="891" y="467"/>
                </a:lnTo>
                <a:lnTo>
                  <a:pt x="879" y="477"/>
                </a:lnTo>
                <a:lnTo>
                  <a:pt x="481" y="16"/>
                </a:lnTo>
                <a:lnTo>
                  <a:pt x="494" y="6"/>
                </a:lnTo>
                <a:lnTo>
                  <a:pt x="891" y="467"/>
                </a:lnTo>
                <a:lnTo>
                  <a:pt x="896" y="473"/>
                </a:lnTo>
                <a:lnTo>
                  <a:pt x="891" y="478"/>
                </a:lnTo>
                <a:lnTo>
                  <a:pt x="886" y="472"/>
                </a:lnTo>
                <a:lnTo>
                  <a:pt x="891" y="467"/>
                </a:lnTo>
                <a:lnTo>
                  <a:pt x="891" y="478"/>
                </a:lnTo>
                <a:lnTo>
                  <a:pt x="852" y="517"/>
                </a:lnTo>
                <a:lnTo>
                  <a:pt x="841" y="505"/>
                </a:lnTo>
                <a:lnTo>
                  <a:pt x="879" y="467"/>
                </a:lnTo>
                <a:lnTo>
                  <a:pt x="891" y="478"/>
                </a:lnTo>
                <a:lnTo>
                  <a:pt x="840" y="506"/>
                </a:lnTo>
                <a:lnTo>
                  <a:pt x="841" y="505"/>
                </a:lnTo>
                <a:lnTo>
                  <a:pt x="846" y="512"/>
                </a:lnTo>
                <a:lnTo>
                  <a:pt x="840" y="506"/>
                </a:lnTo>
                <a:lnTo>
                  <a:pt x="852" y="517"/>
                </a:lnTo>
                <a:lnTo>
                  <a:pt x="816" y="559"/>
                </a:lnTo>
                <a:lnTo>
                  <a:pt x="804" y="549"/>
                </a:lnTo>
                <a:lnTo>
                  <a:pt x="840" y="506"/>
                </a:lnTo>
                <a:lnTo>
                  <a:pt x="852" y="517"/>
                </a:lnTo>
                <a:lnTo>
                  <a:pt x="816" y="559"/>
                </a:lnTo>
                <a:lnTo>
                  <a:pt x="818" y="558"/>
                </a:lnTo>
                <a:lnTo>
                  <a:pt x="816" y="559"/>
                </a:lnTo>
                <a:lnTo>
                  <a:pt x="810" y="554"/>
                </a:lnTo>
                <a:lnTo>
                  <a:pt x="816" y="559"/>
                </a:lnTo>
                <a:lnTo>
                  <a:pt x="816" y="559"/>
                </a:lnTo>
                <a:lnTo>
                  <a:pt x="778" y="604"/>
                </a:lnTo>
                <a:lnTo>
                  <a:pt x="765" y="594"/>
                </a:lnTo>
                <a:lnTo>
                  <a:pt x="804" y="549"/>
                </a:lnTo>
                <a:lnTo>
                  <a:pt x="816" y="559"/>
                </a:lnTo>
                <a:lnTo>
                  <a:pt x="765" y="594"/>
                </a:lnTo>
                <a:lnTo>
                  <a:pt x="765" y="594"/>
                </a:lnTo>
                <a:lnTo>
                  <a:pt x="771" y="599"/>
                </a:lnTo>
                <a:lnTo>
                  <a:pt x="765" y="594"/>
                </a:lnTo>
                <a:lnTo>
                  <a:pt x="778" y="604"/>
                </a:lnTo>
                <a:lnTo>
                  <a:pt x="745" y="647"/>
                </a:lnTo>
                <a:lnTo>
                  <a:pt x="732" y="636"/>
                </a:lnTo>
                <a:lnTo>
                  <a:pt x="765" y="594"/>
                </a:lnTo>
                <a:lnTo>
                  <a:pt x="778" y="604"/>
                </a:lnTo>
                <a:lnTo>
                  <a:pt x="745" y="647"/>
                </a:lnTo>
                <a:lnTo>
                  <a:pt x="745" y="648"/>
                </a:lnTo>
                <a:lnTo>
                  <a:pt x="745" y="647"/>
                </a:lnTo>
                <a:lnTo>
                  <a:pt x="738" y="641"/>
                </a:lnTo>
                <a:lnTo>
                  <a:pt x="745" y="647"/>
                </a:lnTo>
                <a:lnTo>
                  <a:pt x="745" y="647"/>
                </a:lnTo>
                <a:lnTo>
                  <a:pt x="709" y="693"/>
                </a:lnTo>
                <a:lnTo>
                  <a:pt x="696" y="683"/>
                </a:lnTo>
                <a:lnTo>
                  <a:pt x="732" y="636"/>
                </a:lnTo>
                <a:lnTo>
                  <a:pt x="745" y="647"/>
                </a:lnTo>
                <a:lnTo>
                  <a:pt x="696" y="683"/>
                </a:lnTo>
                <a:lnTo>
                  <a:pt x="697" y="683"/>
                </a:lnTo>
                <a:lnTo>
                  <a:pt x="696" y="683"/>
                </a:lnTo>
                <a:lnTo>
                  <a:pt x="702" y="688"/>
                </a:lnTo>
                <a:lnTo>
                  <a:pt x="696" y="683"/>
                </a:lnTo>
                <a:lnTo>
                  <a:pt x="710" y="692"/>
                </a:lnTo>
                <a:lnTo>
                  <a:pt x="676" y="738"/>
                </a:lnTo>
                <a:lnTo>
                  <a:pt x="664" y="729"/>
                </a:lnTo>
                <a:lnTo>
                  <a:pt x="696" y="683"/>
                </a:lnTo>
                <a:lnTo>
                  <a:pt x="710" y="692"/>
                </a:lnTo>
                <a:lnTo>
                  <a:pt x="676" y="738"/>
                </a:lnTo>
                <a:lnTo>
                  <a:pt x="644" y="784"/>
                </a:lnTo>
                <a:lnTo>
                  <a:pt x="631" y="774"/>
                </a:lnTo>
                <a:lnTo>
                  <a:pt x="664" y="729"/>
                </a:lnTo>
                <a:lnTo>
                  <a:pt x="676" y="738"/>
                </a:lnTo>
                <a:lnTo>
                  <a:pt x="630" y="775"/>
                </a:lnTo>
                <a:lnTo>
                  <a:pt x="630" y="774"/>
                </a:lnTo>
                <a:lnTo>
                  <a:pt x="631" y="774"/>
                </a:lnTo>
                <a:lnTo>
                  <a:pt x="638" y="779"/>
                </a:lnTo>
                <a:lnTo>
                  <a:pt x="630" y="775"/>
                </a:lnTo>
                <a:lnTo>
                  <a:pt x="644" y="783"/>
                </a:lnTo>
                <a:lnTo>
                  <a:pt x="615" y="832"/>
                </a:lnTo>
                <a:lnTo>
                  <a:pt x="601" y="824"/>
                </a:lnTo>
                <a:lnTo>
                  <a:pt x="630" y="775"/>
                </a:lnTo>
                <a:lnTo>
                  <a:pt x="644" y="783"/>
                </a:lnTo>
                <a:lnTo>
                  <a:pt x="615" y="832"/>
                </a:lnTo>
                <a:lnTo>
                  <a:pt x="612" y="838"/>
                </a:lnTo>
                <a:lnTo>
                  <a:pt x="606" y="836"/>
                </a:lnTo>
                <a:lnTo>
                  <a:pt x="608" y="828"/>
                </a:lnTo>
                <a:lnTo>
                  <a:pt x="615" y="832"/>
                </a:lnTo>
                <a:lnTo>
                  <a:pt x="606" y="836"/>
                </a:lnTo>
                <a:lnTo>
                  <a:pt x="5" y="634"/>
                </a:lnTo>
                <a:lnTo>
                  <a:pt x="10" y="618"/>
                </a:lnTo>
                <a:lnTo>
                  <a:pt x="611" y="820"/>
                </a:lnTo>
                <a:lnTo>
                  <a:pt x="606" y="83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0"/>
          <p:cNvSpPr/>
          <p:nvPr/>
        </p:nvSpPr>
        <p:spPr>
          <a:xfrm>
            <a:off x="3812400" y="2363400"/>
            <a:ext cx="342720" cy="331560"/>
          </a:xfrm>
          <a:custGeom>
            <a:avLst/>
            <a:gdLst/>
            <a:ahLst/>
            <a:cxnLst/>
            <a:rect l="0" t="0" r="r" b="b"/>
            <a:pathLst>
              <a:path w="863" h="782">
                <a:moveTo>
                  <a:pt x="3" y="313"/>
                </a:moveTo>
                <a:lnTo>
                  <a:pt x="49" y="291"/>
                </a:lnTo>
                <a:lnTo>
                  <a:pt x="56" y="305"/>
                </a:lnTo>
                <a:lnTo>
                  <a:pt x="11" y="328"/>
                </a:lnTo>
                <a:lnTo>
                  <a:pt x="3" y="313"/>
                </a:lnTo>
                <a:lnTo>
                  <a:pt x="57" y="305"/>
                </a:lnTo>
                <a:lnTo>
                  <a:pt x="57" y="305"/>
                </a:lnTo>
                <a:lnTo>
                  <a:pt x="56" y="305"/>
                </a:lnTo>
                <a:lnTo>
                  <a:pt x="52" y="298"/>
                </a:lnTo>
                <a:lnTo>
                  <a:pt x="57" y="305"/>
                </a:lnTo>
                <a:lnTo>
                  <a:pt x="48" y="291"/>
                </a:lnTo>
                <a:lnTo>
                  <a:pt x="90" y="265"/>
                </a:lnTo>
                <a:lnTo>
                  <a:pt x="99" y="278"/>
                </a:lnTo>
                <a:lnTo>
                  <a:pt x="57" y="305"/>
                </a:lnTo>
                <a:lnTo>
                  <a:pt x="48" y="291"/>
                </a:lnTo>
                <a:lnTo>
                  <a:pt x="90" y="265"/>
                </a:lnTo>
                <a:lnTo>
                  <a:pt x="90" y="265"/>
                </a:lnTo>
                <a:lnTo>
                  <a:pt x="92" y="264"/>
                </a:lnTo>
                <a:lnTo>
                  <a:pt x="94" y="272"/>
                </a:lnTo>
                <a:lnTo>
                  <a:pt x="90" y="265"/>
                </a:lnTo>
                <a:lnTo>
                  <a:pt x="92" y="264"/>
                </a:lnTo>
                <a:lnTo>
                  <a:pt x="137" y="242"/>
                </a:lnTo>
                <a:lnTo>
                  <a:pt x="144" y="256"/>
                </a:lnTo>
                <a:lnTo>
                  <a:pt x="98" y="280"/>
                </a:lnTo>
                <a:lnTo>
                  <a:pt x="92" y="264"/>
                </a:lnTo>
                <a:lnTo>
                  <a:pt x="137" y="242"/>
                </a:lnTo>
                <a:lnTo>
                  <a:pt x="183" y="219"/>
                </a:lnTo>
                <a:lnTo>
                  <a:pt x="189" y="233"/>
                </a:lnTo>
                <a:lnTo>
                  <a:pt x="144" y="256"/>
                </a:lnTo>
                <a:lnTo>
                  <a:pt x="137" y="242"/>
                </a:lnTo>
                <a:lnTo>
                  <a:pt x="183" y="219"/>
                </a:lnTo>
                <a:lnTo>
                  <a:pt x="183" y="219"/>
                </a:lnTo>
                <a:lnTo>
                  <a:pt x="187" y="227"/>
                </a:lnTo>
                <a:lnTo>
                  <a:pt x="183" y="219"/>
                </a:lnTo>
                <a:lnTo>
                  <a:pt x="183" y="219"/>
                </a:lnTo>
                <a:lnTo>
                  <a:pt x="229" y="199"/>
                </a:lnTo>
                <a:lnTo>
                  <a:pt x="236" y="214"/>
                </a:lnTo>
                <a:lnTo>
                  <a:pt x="189" y="233"/>
                </a:lnTo>
                <a:lnTo>
                  <a:pt x="183" y="219"/>
                </a:lnTo>
                <a:lnTo>
                  <a:pt x="236" y="214"/>
                </a:lnTo>
                <a:lnTo>
                  <a:pt x="236" y="214"/>
                </a:lnTo>
                <a:lnTo>
                  <a:pt x="232" y="206"/>
                </a:lnTo>
                <a:lnTo>
                  <a:pt x="236" y="214"/>
                </a:lnTo>
                <a:lnTo>
                  <a:pt x="228" y="200"/>
                </a:lnTo>
                <a:lnTo>
                  <a:pt x="274" y="177"/>
                </a:lnTo>
                <a:lnTo>
                  <a:pt x="281" y="191"/>
                </a:lnTo>
                <a:lnTo>
                  <a:pt x="236" y="214"/>
                </a:lnTo>
                <a:lnTo>
                  <a:pt x="228" y="200"/>
                </a:lnTo>
                <a:lnTo>
                  <a:pt x="274" y="177"/>
                </a:lnTo>
                <a:lnTo>
                  <a:pt x="274" y="177"/>
                </a:lnTo>
                <a:lnTo>
                  <a:pt x="278" y="184"/>
                </a:lnTo>
                <a:lnTo>
                  <a:pt x="274" y="177"/>
                </a:lnTo>
                <a:lnTo>
                  <a:pt x="274" y="177"/>
                </a:lnTo>
                <a:lnTo>
                  <a:pt x="320" y="156"/>
                </a:lnTo>
                <a:lnTo>
                  <a:pt x="327" y="172"/>
                </a:lnTo>
                <a:lnTo>
                  <a:pt x="281" y="191"/>
                </a:lnTo>
                <a:lnTo>
                  <a:pt x="274" y="177"/>
                </a:lnTo>
                <a:lnTo>
                  <a:pt x="320" y="156"/>
                </a:lnTo>
                <a:lnTo>
                  <a:pt x="320" y="157"/>
                </a:lnTo>
                <a:lnTo>
                  <a:pt x="320" y="156"/>
                </a:lnTo>
                <a:lnTo>
                  <a:pt x="323" y="164"/>
                </a:lnTo>
                <a:lnTo>
                  <a:pt x="320" y="156"/>
                </a:lnTo>
                <a:lnTo>
                  <a:pt x="320" y="156"/>
                </a:lnTo>
                <a:lnTo>
                  <a:pt x="369" y="137"/>
                </a:lnTo>
                <a:lnTo>
                  <a:pt x="376" y="152"/>
                </a:lnTo>
                <a:lnTo>
                  <a:pt x="327" y="172"/>
                </a:lnTo>
                <a:lnTo>
                  <a:pt x="320" y="156"/>
                </a:lnTo>
                <a:lnTo>
                  <a:pt x="376" y="152"/>
                </a:lnTo>
                <a:lnTo>
                  <a:pt x="376" y="152"/>
                </a:lnTo>
                <a:lnTo>
                  <a:pt x="372" y="145"/>
                </a:lnTo>
                <a:lnTo>
                  <a:pt x="376" y="152"/>
                </a:lnTo>
                <a:lnTo>
                  <a:pt x="369" y="137"/>
                </a:lnTo>
                <a:lnTo>
                  <a:pt x="414" y="118"/>
                </a:lnTo>
                <a:lnTo>
                  <a:pt x="421" y="133"/>
                </a:lnTo>
                <a:lnTo>
                  <a:pt x="376" y="152"/>
                </a:lnTo>
                <a:lnTo>
                  <a:pt x="369" y="137"/>
                </a:lnTo>
                <a:lnTo>
                  <a:pt x="414" y="118"/>
                </a:lnTo>
                <a:lnTo>
                  <a:pt x="414" y="118"/>
                </a:lnTo>
                <a:lnTo>
                  <a:pt x="418" y="125"/>
                </a:lnTo>
                <a:lnTo>
                  <a:pt x="414" y="118"/>
                </a:lnTo>
                <a:lnTo>
                  <a:pt x="414" y="118"/>
                </a:lnTo>
                <a:lnTo>
                  <a:pt x="464" y="98"/>
                </a:lnTo>
                <a:lnTo>
                  <a:pt x="470" y="112"/>
                </a:lnTo>
                <a:lnTo>
                  <a:pt x="421" y="133"/>
                </a:lnTo>
                <a:lnTo>
                  <a:pt x="414" y="118"/>
                </a:lnTo>
                <a:lnTo>
                  <a:pt x="464" y="98"/>
                </a:lnTo>
                <a:lnTo>
                  <a:pt x="464" y="98"/>
                </a:lnTo>
                <a:lnTo>
                  <a:pt x="467" y="106"/>
                </a:lnTo>
                <a:lnTo>
                  <a:pt x="464" y="98"/>
                </a:lnTo>
                <a:lnTo>
                  <a:pt x="464" y="98"/>
                </a:lnTo>
                <a:lnTo>
                  <a:pt x="509" y="81"/>
                </a:lnTo>
                <a:lnTo>
                  <a:pt x="516" y="97"/>
                </a:lnTo>
                <a:lnTo>
                  <a:pt x="470" y="114"/>
                </a:lnTo>
                <a:lnTo>
                  <a:pt x="464" y="98"/>
                </a:lnTo>
                <a:lnTo>
                  <a:pt x="509" y="81"/>
                </a:lnTo>
                <a:lnTo>
                  <a:pt x="509" y="81"/>
                </a:lnTo>
                <a:lnTo>
                  <a:pt x="512" y="89"/>
                </a:lnTo>
                <a:lnTo>
                  <a:pt x="509" y="81"/>
                </a:lnTo>
                <a:lnTo>
                  <a:pt x="509" y="81"/>
                </a:lnTo>
                <a:lnTo>
                  <a:pt x="559" y="65"/>
                </a:lnTo>
                <a:lnTo>
                  <a:pt x="563" y="80"/>
                </a:lnTo>
                <a:lnTo>
                  <a:pt x="514" y="97"/>
                </a:lnTo>
                <a:lnTo>
                  <a:pt x="509" y="81"/>
                </a:lnTo>
                <a:lnTo>
                  <a:pt x="559" y="65"/>
                </a:lnTo>
                <a:lnTo>
                  <a:pt x="608" y="49"/>
                </a:lnTo>
                <a:lnTo>
                  <a:pt x="613" y="65"/>
                </a:lnTo>
                <a:lnTo>
                  <a:pt x="563" y="80"/>
                </a:lnTo>
                <a:lnTo>
                  <a:pt x="559" y="65"/>
                </a:lnTo>
                <a:lnTo>
                  <a:pt x="608" y="49"/>
                </a:lnTo>
                <a:lnTo>
                  <a:pt x="657" y="33"/>
                </a:lnTo>
                <a:lnTo>
                  <a:pt x="662" y="48"/>
                </a:lnTo>
                <a:lnTo>
                  <a:pt x="613" y="65"/>
                </a:lnTo>
                <a:lnTo>
                  <a:pt x="608" y="49"/>
                </a:lnTo>
                <a:lnTo>
                  <a:pt x="657" y="33"/>
                </a:lnTo>
                <a:lnTo>
                  <a:pt x="706" y="16"/>
                </a:lnTo>
                <a:lnTo>
                  <a:pt x="711" y="31"/>
                </a:lnTo>
                <a:lnTo>
                  <a:pt x="662" y="48"/>
                </a:lnTo>
                <a:lnTo>
                  <a:pt x="657" y="33"/>
                </a:lnTo>
                <a:lnTo>
                  <a:pt x="706" y="16"/>
                </a:lnTo>
                <a:lnTo>
                  <a:pt x="706" y="16"/>
                </a:lnTo>
                <a:lnTo>
                  <a:pt x="709" y="24"/>
                </a:lnTo>
                <a:lnTo>
                  <a:pt x="706" y="16"/>
                </a:lnTo>
                <a:lnTo>
                  <a:pt x="706" y="16"/>
                </a:lnTo>
                <a:lnTo>
                  <a:pt x="755" y="3"/>
                </a:lnTo>
                <a:lnTo>
                  <a:pt x="759" y="18"/>
                </a:lnTo>
                <a:lnTo>
                  <a:pt x="710" y="31"/>
                </a:lnTo>
                <a:lnTo>
                  <a:pt x="706" y="16"/>
                </a:lnTo>
                <a:lnTo>
                  <a:pt x="755" y="3"/>
                </a:lnTo>
                <a:lnTo>
                  <a:pt x="764" y="0"/>
                </a:lnTo>
                <a:lnTo>
                  <a:pt x="765" y="9"/>
                </a:lnTo>
                <a:lnTo>
                  <a:pt x="757" y="11"/>
                </a:lnTo>
                <a:lnTo>
                  <a:pt x="755" y="3"/>
                </a:lnTo>
                <a:lnTo>
                  <a:pt x="765" y="9"/>
                </a:lnTo>
                <a:lnTo>
                  <a:pt x="860" y="591"/>
                </a:lnTo>
                <a:lnTo>
                  <a:pt x="844" y="593"/>
                </a:lnTo>
                <a:lnTo>
                  <a:pt x="750" y="12"/>
                </a:lnTo>
                <a:lnTo>
                  <a:pt x="765" y="9"/>
                </a:lnTo>
                <a:lnTo>
                  <a:pt x="860" y="591"/>
                </a:lnTo>
                <a:lnTo>
                  <a:pt x="862" y="597"/>
                </a:lnTo>
                <a:lnTo>
                  <a:pt x="854" y="600"/>
                </a:lnTo>
                <a:lnTo>
                  <a:pt x="851" y="592"/>
                </a:lnTo>
                <a:lnTo>
                  <a:pt x="860" y="591"/>
                </a:lnTo>
                <a:lnTo>
                  <a:pt x="854" y="600"/>
                </a:lnTo>
                <a:lnTo>
                  <a:pt x="796" y="619"/>
                </a:lnTo>
                <a:lnTo>
                  <a:pt x="791" y="604"/>
                </a:lnTo>
                <a:lnTo>
                  <a:pt x="849" y="584"/>
                </a:lnTo>
                <a:lnTo>
                  <a:pt x="854" y="600"/>
                </a:lnTo>
                <a:lnTo>
                  <a:pt x="791" y="604"/>
                </a:lnTo>
                <a:lnTo>
                  <a:pt x="791" y="604"/>
                </a:lnTo>
                <a:lnTo>
                  <a:pt x="793" y="611"/>
                </a:lnTo>
                <a:lnTo>
                  <a:pt x="791" y="604"/>
                </a:lnTo>
                <a:lnTo>
                  <a:pt x="796" y="619"/>
                </a:lnTo>
                <a:lnTo>
                  <a:pt x="741" y="638"/>
                </a:lnTo>
                <a:lnTo>
                  <a:pt x="734" y="623"/>
                </a:lnTo>
                <a:lnTo>
                  <a:pt x="791" y="604"/>
                </a:lnTo>
                <a:lnTo>
                  <a:pt x="796" y="619"/>
                </a:lnTo>
                <a:lnTo>
                  <a:pt x="741" y="638"/>
                </a:lnTo>
                <a:lnTo>
                  <a:pt x="685" y="659"/>
                </a:lnTo>
                <a:lnTo>
                  <a:pt x="679" y="643"/>
                </a:lnTo>
                <a:lnTo>
                  <a:pt x="734" y="623"/>
                </a:lnTo>
                <a:lnTo>
                  <a:pt x="741" y="638"/>
                </a:lnTo>
                <a:lnTo>
                  <a:pt x="679" y="643"/>
                </a:lnTo>
                <a:lnTo>
                  <a:pt x="679" y="643"/>
                </a:lnTo>
                <a:lnTo>
                  <a:pt x="682" y="651"/>
                </a:lnTo>
                <a:lnTo>
                  <a:pt x="679" y="643"/>
                </a:lnTo>
                <a:lnTo>
                  <a:pt x="685" y="658"/>
                </a:lnTo>
                <a:lnTo>
                  <a:pt x="633" y="681"/>
                </a:lnTo>
                <a:lnTo>
                  <a:pt x="626" y="667"/>
                </a:lnTo>
                <a:lnTo>
                  <a:pt x="679" y="643"/>
                </a:lnTo>
                <a:lnTo>
                  <a:pt x="685" y="658"/>
                </a:lnTo>
                <a:lnTo>
                  <a:pt x="633" y="681"/>
                </a:lnTo>
                <a:lnTo>
                  <a:pt x="633" y="681"/>
                </a:lnTo>
                <a:lnTo>
                  <a:pt x="630" y="673"/>
                </a:lnTo>
                <a:lnTo>
                  <a:pt x="633" y="681"/>
                </a:lnTo>
                <a:lnTo>
                  <a:pt x="633" y="681"/>
                </a:lnTo>
                <a:lnTo>
                  <a:pt x="577" y="704"/>
                </a:lnTo>
                <a:lnTo>
                  <a:pt x="571" y="688"/>
                </a:lnTo>
                <a:lnTo>
                  <a:pt x="626" y="665"/>
                </a:lnTo>
                <a:lnTo>
                  <a:pt x="633" y="681"/>
                </a:lnTo>
                <a:lnTo>
                  <a:pt x="571" y="688"/>
                </a:lnTo>
                <a:lnTo>
                  <a:pt x="571" y="688"/>
                </a:lnTo>
                <a:lnTo>
                  <a:pt x="575" y="696"/>
                </a:lnTo>
                <a:lnTo>
                  <a:pt x="571" y="688"/>
                </a:lnTo>
                <a:lnTo>
                  <a:pt x="577" y="704"/>
                </a:lnTo>
                <a:lnTo>
                  <a:pt x="526" y="727"/>
                </a:lnTo>
                <a:lnTo>
                  <a:pt x="518" y="712"/>
                </a:lnTo>
                <a:lnTo>
                  <a:pt x="571" y="688"/>
                </a:lnTo>
                <a:lnTo>
                  <a:pt x="577" y="704"/>
                </a:lnTo>
                <a:lnTo>
                  <a:pt x="518" y="712"/>
                </a:lnTo>
                <a:lnTo>
                  <a:pt x="518" y="712"/>
                </a:lnTo>
                <a:lnTo>
                  <a:pt x="522" y="719"/>
                </a:lnTo>
                <a:lnTo>
                  <a:pt x="518" y="712"/>
                </a:lnTo>
                <a:lnTo>
                  <a:pt x="526" y="727"/>
                </a:lnTo>
                <a:lnTo>
                  <a:pt x="473" y="753"/>
                </a:lnTo>
                <a:lnTo>
                  <a:pt x="467" y="737"/>
                </a:lnTo>
                <a:lnTo>
                  <a:pt x="518" y="712"/>
                </a:lnTo>
                <a:lnTo>
                  <a:pt x="526" y="727"/>
                </a:lnTo>
                <a:lnTo>
                  <a:pt x="473" y="753"/>
                </a:lnTo>
                <a:lnTo>
                  <a:pt x="422" y="778"/>
                </a:lnTo>
                <a:lnTo>
                  <a:pt x="414" y="764"/>
                </a:lnTo>
                <a:lnTo>
                  <a:pt x="467" y="737"/>
                </a:lnTo>
                <a:lnTo>
                  <a:pt x="473" y="753"/>
                </a:lnTo>
                <a:lnTo>
                  <a:pt x="422" y="778"/>
                </a:lnTo>
                <a:lnTo>
                  <a:pt x="416" y="781"/>
                </a:lnTo>
                <a:lnTo>
                  <a:pt x="412" y="777"/>
                </a:lnTo>
                <a:lnTo>
                  <a:pt x="418" y="771"/>
                </a:lnTo>
                <a:lnTo>
                  <a:pt x="422" y="778"/>
                </a:lnTo>
                <a:lnTo>
                  <a:pt x="412" y="777"/>
                </a:lnTo>
                <a:lnTo>
                  <a:pt x="0" y="326"/>
                </a:lnTo>
                <a:lnTo>
                  <a:pt x="13" y="316"/>
                </a:lnTo>
                <a:lnTo>
                  <a:pt x="423" y="766"/>
                </a:lnTo>
                <a:lnTo>
                  <a:pt x="412" y="77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1"/>
          <p:cNvSpPr/>
          <p:nvPr/>
        </p:nvSpPr>
        <p:spPr>
          <a:xfrm>
            <a:off x="4436280" y="2312640"/>
            <a:ext cx="333000" cy="271080"/>
          </a:xfrm>
          <a:custGeom>
            <a:avLst/>
            <a:gdLst/>
            <a:ahLst/>
            <a:cxnLst/>
            <a:rect l="0" t="0" r="r" b="b"/>
            <a:pathLst>
              <a:path w="839" h="642">
                <a:moveTo>
                  <a:pt x="7" y="0"/>
                </a:moveTo>
                <a:lnTo>
                  <a:pt x="59" y="0"/>
                </a:lnTo>
                <a:lnTo>
                  <a:pt x="59" y="17"/>
                </a:lnTo>
                <a:lnTo>
                  <a:pt x="7" y="17"/>
                </a:lnTo>
                <a:lnTo>
                  <a:pt x="7" y="0"/>
                </a:lnTo>
                <a:lnTo>
                  <a:pt x="59" y="0"/>
                </a:lnTo>
                <a:lnTo>
                  <a:pt x="112" y="0"/>
                </a:lnTo>
                <a:lnTo>
                  <a:pt x="112" y="17"/>
                </a:lnTo>
                <a:lnTo>
                  <a:pt x="59" y="17"/>
                </a:lnTo>
                <a:lnTo>
                  <a:pt x="59" y="0"/>
                </a:lnTo>
                <a:lnTo>
                  <a:pt x="112" y="0"/>
                </a:lnTo>
                <a:lnTo>
                  <a:pt x="160" y="0"/>
                </a:lnTo>
                <a:lnTo>
                  <a:pt x="160" y="17"/>
                </a:lnTo>
                <a:lnTo>
                  <a:pt x="112" y="17"/>
                </a:lnTo>
                <a:lnTo>
                  <a:pt x="112" y="0"/>
                </a:lnTo>
                <a:lnTo>
                  <a:pt x="160" y="0"/>
                </a:lnTo>
                <a:lnTo>
                  <a:pt x="213" y="0"/>
                </a:lnTo>
                <a:lnTo>
                  <a:pt x="213" y="17"/>
                </a:lnTo>
                <a:lnTo>
                  <a:pt x="160" y="17"/>
                </a:lnTo>
                <a:lnTo>
                  <a:pt x="160" y="0"/>
                </a:lnTo>
                <a:lnTo>
                  <a:pt x="213" y="0"/>
                </a:lnTo>
                <a:lnTo>
                  <a:pt x="213" y="0"/>
                </a:lnTo>
                <a:lnTo>
                  <a:pt x="213" y="9"/>
                </a:lnTo>
                <a:lnTo>
                  <a:pt x="213" y="0"/>
                </a:lnTo>
                <a:lnTo>
                  <a:pt x="213" y="0"/>
                </a:lnTo>
                <a:lnTo>
                  <a:pt x="266" y="4"/>
                </a:lnTo>
                <a:lnTo>
                  <a:pt x="265" y="20"/>
                </a:lnTo>
                <a:lnTo>
                  <a:pt x="212" y="17"/>
                </a:lnTo>
                <a:lnTo>
                  <a:pt x="213" y="0"/>
                </a:lnTo>
                <a:lnTo>
                  <a:pt x="266" y="4"/>
                </a:lnTo>
                <a:lnTo>
                  <a:pt x="267" y="4"/>
                </a:lnTo>
                <a:lnTo>
                  <a:pt x="266" y="4"/>
                </a:lnTo>
                <a:lnTo>
                  <a:pt x="265" y="12"/>
                </a:lnTo>
                <a:lnTo>
                  <a:pt x="266" y="4"/>
                </a:lnTo>
                <a:lnTo>
                  <a:pt x="266" y="4"/>
                </a:lnTo>
                <a:lnTo>
                  <a:pt x="315" y="7"/>
                </a:lnTo>
                <a:lnTo>
                  <a:pt x="313" y="23"/>
                </a:lnTo>
                <a:lnTo>
                  <a:pt x="265" y="20"/>
                </a:lnTo>
                <a:lnTo>
                  <a:pt x="266" y="4"/>
                </a:lnTo>
                <a:lnTo>
                  <a:pt x="313" y="23"/>
                </a:lnTo>
                <a:lnTo>
                  <a:pt x="312" y="23"/>
                </a:lnTo>
                <a:lnTo>
                  <a:pt x="313" y="23"/>
                </a:lnTo>
                <a:lnTo>
                  <a:pt x="313" y="16"/>
                </a:lnTo>
                <a:lnTo>
                  <a:pt x="313" y="23"/>
                </a:lnTo>
                <a:lnTo>
                  <a:pt x="315" y="7"/>
                </a:lnTo>
                <a:lnTo>
                  <a:pt x="366" y="11"/>
                </a:lnTo>
                <a:lnTo>
                  <a:pt x="366" y="27"/>
                </a:lnTo>
                <a:lnTo>
                  <a:pt x="313" y="23"/>
                </a:lnTo>
                <a:lnTo>
                  <a:pt x="315" y="7"/>
                </a:lnTo>
                <a:lnTo>
                  <a:pt x="366" y="11"/>
                </a:lnTo>
                <a:lnTo>
                  <a:pt x="419" y="13"/>
                </a:lnTo>
                <a:lnTo>
                  <a:pt x="418" y="30"/>
                </a:lnTo>
                <a:lnTo>
                  <a:pt x="366" y="27"/>
                </a:lnTo>
                <a:lnTo>
                  <a:pt x="366" y="11"/>
                </a:lnTo>
                <a:lnTo>
                  <a:pt x="419" y="13"/>
                </a:lnTo>
                <a:lnTo>
                  <a:pt x="419" y="13"/>
                </a:lnTo>
                <a:lnTo>
                  <a:pt x="420" y="13"/>
                </a:lnTo>
                <a:lnTo>
                  <a:pt x="419" y="22"/>
                </a:lnTo>
                <a:lnTo>
                  <a:pt x="419" y="13"/>
                </a:lnTo>
                <a:lnTo>
                  <a:pt x="420" y="13"/>
                </a:lnTo>
                <a:lnTo>
                  <a:pt x="469" y="21"/>
                </a:lnTo>
                <a:lnTo>
                  <a:pt x="466" y="36"/>
                </a:lnTo>
                <a:lnTo>
                  <a:pt x="418" y="30"/>
                </a:lnTo>
                <a:lnTo>
                  <a:pt x="420" y="13"/>
                </a:lnTo>
                <a:lnTo>
                  <a:pt x="466" y="36"/>
                </a:lnTo>
                <a:lnTo>
                  <a:pt x="468" y="36"/>
                </a:lnTo>
                <a:lnTo>
                  <a:pt x="466" y="36"/>
                </a:lnTo>
                <a:lnTo>
                  <a:pt x="468" y="29"/>
                </a:lnTo>
                <a:lnTo>
                  <a:pt x="466" y="36"/>
                </a:lnTo>
                <a:lnTo>
                  <a:pt x="468" y="20"/>
                </a:lnTo>
                <a:lnTo>
                  <a:pt x="520" y="23"/>
                </a:lnTo>
                <a:lnTo>
                  <a:pt x="519" y="40"/>
                </a:lnTo>
                <a:lnTo>
                  <a:pt x="466" y="36"/>
                </a:lnTo>
                <a:lnTo>
                  <a:pt x="468" y="20"/>
                </a:lnTo>
                <a:lnTo>
                  <a:pt x="520" y="23"/>
                </a:lnTo>
                <a:lnTo>
                  <a:pt x="520" y="23"/>
                </a:lnTo>
                <a:lnTo>
                  <a:pt x="519" y="31"/>
                </a:lnTo>
                <a:lnTo>
                  <a:pt x="520" y="23"/>
                </a:lnTo>
                <a:lnTo>
                  <a:pt x="520" y="23"/>
                </a:lnTo>
                <a:lnTo>
                  <a:pt x="573" y="30"/>
                </a:lnTo>
                <a:lnTo>
                  <a:pt x="571" y="47"/>
                </a:lnTo>
                <a:lnTo>
                  <a:pt x="519" y="40"/>
                </a:lnTo>
                <a:lnTo>
                  <a:pt x="520" y="23"/>
                </a:lnTo>
                <a:lnTo>
                  <a:pt x="573" y="30"/>
                </a:lnTo>
                <a:lnTo>
                  <a:pt x="573" y="30"/>
                </a:lnTo>
                <a:lnTo>
                  <a:pt x="572" y="38"/>
                </a:lnTo>
                <a:lnTo>
                  <a:pt x="573" y="30"/>
                </a:lnTo>
                <a:lnTo>
                  <a:pt x="573" y="30"/>
                </a:lnTo>
                <a:lnTo>
                  <a:pt x="626" y="40"/>
                </a:lnTo>
                <a:lnTo>
                  <a:pt x="622" y="56"/>
                </a:lnTo>
                <a:lnTo>
                  <a:pt x="571" y="47"/>
                </a:lnTo>
                <a:lnTo>
                  <a:pt x="573" y="30"/>
                </a:lnTo>
                <a:lnTo>
                  <a:pt x="623" y="56"/>
                </a:lnTo>
                <a:lnTo>
                  <a:pt x="623" y="56"/>
                </a:lnTo>
                <a:lnTo>
                  <a:pt x="622" y="56"/>
                </a:lnTo>
                <a:lnTo>
                  <a:pt x="625" y="48"/>
                </a:lnTo>
                <a:lnTo>
                  <a:pt x="623" y="56"/>
                </a:lnTo>
                <a:lnTo>
                  <a:pt x="625" y="40"/>
                </a:lnTo>
                <a:lnTo>
                  <a:pt x="675" y="47"/>
                </a:lnTo>
                <a:lnTo>
                  <a:pt x="672" y="62"/>
                </a:lnTo>
                <a:lnTo>
                  <a:pt x="623" y="56"/>
                </a:lnTo>
                <a:lnTo>
                  <a:pt x="625" y="40"/>
                </a:lnTo>
                <a:lnTo>
                  <a:pt x="675" y="47"/>
                </a:lnTo>
                <a:lnTo>
                  <a:pt x="675" y="47"/>
                </a:lnTo>
                <a:lnTo>
                  <a:pt x="673" y="54"/>
                </a:lnTo>
                <a:lnTo>
                  <a:pt x="675" y="47"/>
                </a:lnTo>
                <a:lnTo>
                  <a:pt x="675" y="47"/>
                </a:lnTo>
                <a:lnTo>
                  <a:pt x="727" y="56"/>
                </a:lnTo>
                <a:lnTo>
                  <a:pt x="723" y="72"/>
                </a:lnTo>
                <a:lnTo>
                  <a:pt x="672" y="62"/>
                </a:lnTo>
                <a:lnTo>
                  <a:pt x="675" y="47"/>
                </a:lnTo>
                <a:lnTo>
                  <a:pt x="727" y="56"/>
                </a:lnTo>
                <a:lnTo>
                  <a:pt x="729" y="57"/>
                </a:lnTo>
                <a:lnTo>
                  <a:pt x="727" y="56"/>
                </a:lnTo>
                <a:lnTo>
                  <a:pt x="725" y="65"/>
                </a:lnTo>
                <a:lnTo>
                  <a:pt x="727" y="56"/>
                </a:lnTo>
                <a:lnTo>
                  <a:pt x="727" y="56"/>
                </a:lnTo>
                <a:lnTo>
                  <a:pt x="776" y="66"/>
                </a:lnTo>
                <a:lnTo>
                  <a:pt x="772" y="83"/>
                </a:lnTo>
                <a:lnTo>
                  <a:pt x="723" y="72"/>
                </a:lnTo>
                <a:lnTo>
                  <a:pt x="727" y="56"/>
                </a:lnTo>
                <a:lnTo>
                  <a:pt x="772" y="83"/>
                </a:lnTo>
                <a:lnTo>
                  <a:pt x="771" y="81"/>
                </a:lnTo>
                <a:lnTo>
                  <a:pt x="772" y="83"/>
                </a:lnTo>
                <a:lnTo>
                  <a:pt x="774" y="74"/>
                </a:lnTo>
                <a:lnTo>
                  <a:pt x="772" y="83"/>
                </a:lnTo>
                <a:lnTo>
                  <a:pt x="776" y="66"/>
                </a:lnTo>
                <a:lnTo>
                  <a:pt x="828" y="76"/>
                </a:lnTo>
                <a:lnTo>
                  <a:pt x="825" y="92"/>
                </a:lnTo>
                <a:lnTo>
                  <a:pt x="772" y="83"/>
                </a:lnTo>
                <a:lnTo>
                  <a:pt x="776" y="66"/>
                </a:lnTo>
                <a:lnTo>
                  <a:pt x="828" y="76"/>
                </a:lnTo>
                <a:lnTo>
                  <a:pt x="838" y="77"/>
                </a:lnTo>
                <a:lnTo>
                  <a:pt x="834" y="86"/>
                </a:lnTo>
                <a:lnTo>
                  <a:pt x="826" y="84"/>
                </a:lnTo>
                <a:lnTo>
                  <a:pt x="828" y="76"/>
                </a:lnTo>
                <a:lnTo>
                  <a:pt x="834" y="86"/>
                </a:lnTo>
                <a:lnTo>
                  <a:pt x="603" y="636"/>
                </a:lnTo>
                <a:lnTo>
                  <a:pt x="587" y="629"/>
                </a:lnTo>
                <a:lnTo>
                  <a:pt x="819" y="80"/>
                </a:lnTo>
                <a:lnTo>
                  <a:pt x="834" y="86"/>
                </a:lnTo>
                <a:lnTo>
                  <a:pt x="603" y="636"/>
                </a:lnTo>
                <a:lnTo>
                  <a:pt x="600" y="641"/>
                </a:lnTo>
                <a:lnTo>
                  <a:pt x="594" y="641"/>
                </a:lnTo>
                <a:lnTo>
                  <a:pt x="595" y="632"/>
                </a:lnTo>
                <a:lnTo>
                  <a:pt x="603" y="636"/>
                </a:lnTo>
                <a:lnTo>
                  <a:pt x="594" y="641"/>
                </a:lnTo>
                <a:lnTo>
                  <a:pt x="535" y="630"/>
                </a:lnTo>
                <a:lnTo>
                  <a:pt x="537" y="615"/>
                </a:lnTo>
                <a:lnTo>
                  <a:pt x="596" y="624"/>
                </a:lnTo>
                <a:lnTo>
                  <a:pt x="594" y="641"/>
                </a:lnTo>
                <a:lnTo>
                  <a:pt x="535" y="630"/>
                </a:lnTo>
                <a:lnTo>
                  <a:pt x="475" y="620"/>
                </a:lnTo>
                <a:lnTo>
                  <a:pt x="478" y="605"/>
                </a:lnTo>
                <a:lnTo>
                  <a:pt x="537" y="615"/>
                </a:lnTo>
                <a:lnTo>
                  <a:pt x="535" y="630"/>
                </a:lnTo>
                <a:lnTo>
                  <a:pt x="478" y="605"/>
                </a:lnTo>
                <a:lnTo>
                  <a:pt x="478" y="605"/>
                </a:lnTo>
                <a:lnTo>
                  <a:pt x="477" y="612"/>
                </a:lnTo>
                <a:lnTo>
                  <a:pt x="478" y="605"/>
                </a:lnTo>
                <a:lnTo>
                  <a:pt x="477" y="620"/>
                </a:lnTo>
                <a:lnTo>
                  <a:pt x="415" y="614"/>
                </a:lnTo>
                <a:lnTo>
                  <a:pt x="416" y="598"/>
                </a:lnTo>
                <a:lnTo>
                  <a:pt x="478" y="605"/>
                </a:lnTo>
                <a:lnTo>
                  <a:pt x="477" y="620"/>
                </a:lnTo>
                <a:lnTo>
                  <a:pt x="415" y="614"/>
                </a:lnTo>
                <a:lnTo>
                  <a:pt x="412" y="614"/>
                </a:lnTo>
                <a:lnTo>
                  <a:pt x="414" y="614"/>
                </a:lnTo>
                <a:lnTo>
                  <a:pt x="415" y="606"/>
                </a:lnTo>
                <a:lnTo>
                  <a:pt x="415" y="614"/>
                </a:lnTo>
                <a:lnTo>
                  <a:pt x="414" y="614"/>
                </a:lnTo>
                <a:lnTo>
                  <a:pt x="356" y="607"/>
                </a:lnTo>
                <a:lnTo>
                  <a:pt x="357" y="592"/>
                </a:lnTo>
                <a:lnTo>
                  <a:pt x="416" y="598"/>
                </a:lnTo>
                <a:lnTo>
                  <a:pt x="414" y="614"/>
                </a:lnTo>
                <a:lnTo>
                  <a:pt x="357" y="592"/>
                </a:lnTo>
                <a:lnTo>
                  <a:pt x="357" y="592"/>
                </a:lnTo>
                <a:lnTo>
                  <a:pt x="356" y="600"/>
                </a:lnTo>
                <a:lnTo>
                  <a:pt x="357" y="592"/>
                </a:lnTo>
                <a:lnTo>
                  <a:pt x="356" y="607"/>
                </a:lnTo>
                <a:lnTo>
                  <a:pt x="297" y="605"/>
                </a:lnTo>
                <a:lnTo>
                  <a:pt x="298" y="588"/>
                </a:lnTo>
                <a:lnTo>
                  <a:pt x="357" y="592"/>
                </a:lnTo>
                <a:lnTo>
                  <a:pt x="356" y="607"/>
                </a:lnTo>
                <a:lnTo>
                  <a:pt x="297" y="605"/>
                </a:lnTo>
                <a:lnTo>
                  <a:pt x="239" y="601"/>
                </a:lnTo>
                <a:lnTo>
                  <a:pt x="239" y="585"/>
                </a:lnTo>
                <a:lnTo>
                  <a:pt x="298" y="588"/>
                </a:lnTo>
                <a:lnTo>
                  <a:pt x="297" y="605"/>
                </a:lnTo>
                <a:lnTo>
                  <a:pt x="239" y="585"/>
                </a:lnTo>
                <a:lnTo>
                  <a:pt x="240" y="585"/>
                </a:lnTo>
                <a:lnTo>
                  <a:pt x="239" y="585"/>
                </a:lnTo>
                <a:lnTo>
                  <a:pt x="239" y="593"/>
                </a:lnTo>
                <a:lnTo>
                  <a:pt x="239" y="585"/>
                </a:lnTo>
                <a:lnTo>
                  <a:pt x="239" y="601"/>
                </a:lnTo>
                <a:lnTo>
                  <a:pt x="177" y="598"/>
                </a:lnTo>
                <a:lnTo>
                  <a:pt x="177" y="582"/>
                </a:lnTo>
                <a:lnTo>
                  <a:pt x="239" y="585"/>
                </a:lnTo>
                <a:lnTo>
                  <a:pt x="239" y="601"/>
                </a:lnTo>
                <a:lnTo>
                  <a:pt x="177" y="598"/>
                </a:lnTo>
                <a:lnTo>
                  <a:pt x="176" y="598"/>
                </a:lnTo>
                <a:lnTo>
                  <a:pt x="177" y="598"/>
                </a:lnTo>
                <a:lnTo>
                  <a:pt x="177" y="589"/>
                </a:lnTo>
                <a:lnTo>
                  <a:pt x="177" y="598"/>
                </a:lnTo>
                <a:lnTo>
                  <a:pt x="177" y="598"/>
                </a:lnTo>
                <a:lnTo>
                  <a:pt x="118" y="594"/>
                </a:lnTo>
                <a:lnTo>
                  <a:pt x="119" y="579"/>
                </a:lnTo>
                <a:lnTo>
                  <a:pt x="177" y="582"/>
                </a:lnTo>
                <a:lnTo>
                  <a:pt x="177" y="598"/>
                </a:lnTo>
                <a:lnTo>
                  <a:pt x="118" y="594"/>
                </a:lnTo>
                <a:lnTo>
                  <a:pt x="112" y="594"/>
                </a:lnTo>
                <a:lnTo>
                  <a:pt x="110" y="588"/>
                </a:lnTo>
                <a:lnTo>
                  <a:pt x="118" y="587"/>
                </a:lnTo>
                <a:lnTo>
                  <a:pt x="118" y="594"/>
                </a:lnTo>
                <a:lnTo>
                  <a:pt x="110" y="588"/>
                </a:lnTo>
                <a:lnTo>
                  <a:pt x="0" y="11"/>
                </a:lnTo>
                <a:lnTo>
                  <a:pt x="15" y="7"/>
                </a:lnTo>
                <a:lnTo>
                  <a:pt x="126" y="585"/>
                </a:lnTo>
                <a:lnTo>
                  <a:pt x="110" y="58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32"/>
          <p:cNvSpPr/>
          <p:nvPr/>
        </p:nvSpPr>
        <p:spPr>
          <a:xfrm>
            <a:off x="4304520" y="2339640"/>
            <a:ext cx="344160" cy="2425320"/>
          </a:xfrm>
          <a:custGeom>
            <a:avLst/>
            <a:gdLst/>
            <a:ahLst/>
            <a:cxnLst/>
            <a:rect l="0" t="0" r="r" b="b"/>
            <a:pathLst>
              <a:path w="862" h="5688">
                <a:moveTo>
                  <a:pt x="0" y="13"/>
                </a:moveTo>
                <a:lnTo>
                  <a:pt x="120" y="0"/>
                </a:lnTo>
                <a:lnTo>
                  <a:pt x="182" y="458"/>
                </a:lnTo>
                <a:lnTo>
                  <a:pt x="165" y="458"/>
                </a:lnTo>
                <a:lnTo>
                  <a:pt x="150" y="461"/>
                </a:lnTo>
                <a:lnTo>
                  <a:pt x="137" y="461"/>
                </a:lnTo>
                <a:lnTo>
                  <a:pt x="120" y="464"/>
                </a:lnTo>
                <a:lnTo>
                  <a:pt x="108" y="464"/>
                </a:lnTo>
                <a:lnTo>
                  <a:pt x="91" y="467"/>
                </a:lnTo>
                <a:lnTo>
                  <a:pt x="74" y="467"/>
                </a:lnTo>
                <a:lnTo>
                  <a:pt x="61" y="471"/>
                </a:lnTo>
                <a:lnTo>
                  <a:pt x="0" y="13"/>
                </a:lnTo>
                <a:lnTo>
                  <a:pt x="802" y="5217"/>
                </a:lnTo>
                <a:lnTo>
                  <a:pt x="861" y="5671"/>
                </a:lnTo>
                <a:lnTo>
                  <a:pt x="740" y="5687"/>
                </a:lnTo>
                <a:lnTo>
                  <a:pt x="681" y="5230"/>
                </a:lnTo>
                <a:lnTo>
                  <a:pt x="698" y="5226"/>
                </a:lnTo>
                <a:lnTo>
                  <a:pt x="714" y="5226"/>
                </a:lnTo>
                <a:lnTo>
                  <a:pt x="727" y="5224"/>
                </a:lnTo>
                <a:lnTo>
                  <a:pt x="744" y="5224"/>
                </a:lnTo>
                <a:lnTo>
                  <a:pt x="757" y="5220"/>
                </a:lnTo>
                <a:lnTo>
                  <a:pt x="773" y="5220"/>
                </a:lnTo>
                <a:lnTo>
                  <a:pt x="789" y="5217"/>
                </a:lnTo>
                <a:lnTo>
                  <a:pt x="802" y="5217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3"/>
          <p:cNvSpPr/>
          <p:nvPr/>
        </p:nvSpPr>
        <p:spPr>
          <a:xfrm>
            <a:off x="4301280" y="2336400"/>
            <a:ext cx="78840" cy="207720"/>
          </a:xfrm>
          <a:custGeom>
            <a:avLst/>
            <a:gdLst/>
            <a:ahLst/>
            <a:cxnLst/>
            <a:rect l="0" t="0" r="r" b="b"/>
            <a:pathLst>
              <a:path w="200" h="491">
                <a:moveTo>
                  <a:pt x="6" y="14"/>
                </a:moveTo>
                <a:lnTo>
                  <a:pt x="127" y="1"/>
                </a:lnTo>
                <a:lnTo>
                  <a:pt x="130" y="18"/>
                </a:lnTo>
                <a:lnTo>
                  <a:pt x="9" y="31"/>
                </a:lnTo>
                <a:lnTo>
                  <a:pt x="6" y="14"/>
                </a:lnTo>
                <a:lnTo>
                  <a:pt x="127" y="1"/>
                </a:lnTo>
                <a:lnTo>
                  <a:pt x="135" y="0"/>
                </a:lnTo>
                <a:lnTo>
                  <a:pt x="136" y="8"/>
                </a:lnTo>
                <a:lnTo>
                  <a:pt x="128" y="9"/>
                </a:lnTo>
                <a:lnTo>
                  <a:pt x="127" y="1"/>
                </a:lnTo>
                <a:lnTo>
                  <a:pt x="136" y="8"/>
                </a:lnTo>
                <a:lnTo>
                  <a:pt x="198" y="466"/>
                </a:lnTo>
                <a:lnTo>
                  <a:pt x="182" y="467"/>
                </a:lnTo>
                <a:lnTo>
                  <a:pt x="121" y="10"/>
                </a:lnTo>
                <a:lnTo>
                  <a:pt x="136" y="8"/>
                </a:lnTo>
                <a:lnTo>
                  <a:pt x="198" y="466"/>
                </a:lnTo>
                <a:lnTo>
                  <a:pt x="199" y="475"/>
                </a:lnTo>
                <a:lnTo>
                  <a:pt x="190" y="475"/>
                </a:lnTo>
                <a:lnTo>
                  <a:pt x="190" y="467"/>
                </a:lnTo>
                <a:lnTo>
                  <a:pt x="198" y="466"/>
                </a:lnTo>
                <a:lnTo>
                  <a:pt x="190" y="475"/>
                </a:lnTo>
                <a:lnTo>
                  <a:pt x="173" y="475"/>
                </a:lnTo>
                <a:lnTo>
                  <a:pt x="173" y="458"/>
                </a:lnTo>
                <a:lnTo>
                  <a:pt x="190" y="458"/>
                </a:lnTo>
                <a:lnTo>
                  <a:pt x="190" y="475"/>
                </a:lnTo>
                <a:lnTo>
                  <a:pt x="172" y="458"/>
                </a:lnTo>
                <a:lnTo>
                  <a:pt x="173" y="458"/>
                </a:lnTo>
                <a:lnTo>
                  <a:pt x="173" y="467"/>
                </a:lnTo>
                <a:lnTo>
                  <a:pt x="172" y="458"/>
                </a:lnTo>
                <a:lnTo>
                  <a:pt x="176" y="475"/>
                </a:lnTo>
                <a:lnTo>
                  <a:pt x="159" y="477"/>
                </a:lnTo>
                <a:lnTo>
                  <a:pt x="155" y="462"/>
                </a:lnTo>
                <a:lnTo>
                  <a:pt x="172" y="458"/>
                </a:lnTo>
                <a:lnTo>
                  <a:pt x="176" y="475"/>
                </a:lnTo>
                <a:lnTo>
                  <a:pt x="159" y="477"/>
                </a:lnTo>
                <a:lnTo>
                  <a:pt x="158" y="479"/>
                </a:lnTo>
                <a:lnTo>
                  <a:pt x="158" y="470"/>
                </a:lnTo>
                <a:lnTo>
                  <a:pt x="159" y="477"/>
                </a:lnTo>
                <a:lnTo>
                  <a:pt x="158" y="479"/>
                </a:lnTo>
                <a:lnTo>
                  <a:pt x="145" y="479"/>
                </a:lnTo>
                <a:lnTo>
                  <a:pt x="145" y="462"/>
                </a:lnTo>
                <a:lnTo>
                  <a:pt x="158" y="462"/>
                </a:lnTo>
                <a:lnTo>
                  <a:pt x="158" y="479"/>
                </a:lnTo>
                <a:lnTo>
                  <a:pt x="142" y="462"/>
                </a:lnTo>
                <a:lnTo>
                  <a:pt x="144" y="462"/>
                </a:lnTo>
                <a:lnTo>
                  <a:pt x="145" y="462"/>
                </a:lnTo>
                <a:lnTo>
                  <a:pt x="145" y="470"/>
                </a:lnTo>
                <a:lnTo>
                  <a:pt x="142" y="462"/>
                </a:lnTo>
                <a:lnTo>
                  <a:pt x="146" y="477"/>
                </a:lnTo>
                <a:lnTo>
                  <a:pt x="130" y="481"/>
                </a:lnTo>
                <a:lnTo>
                  <a:pt x="127" y="464"/>
                </a:lnTo>
                <a:lnTo>
                  <a:pt x="142" y="462"/>
                </a:lnTo>
                <a:lnTo>
                  <a:pt x="146" y="477"/>
                </a:lnTo>
                <a:lnTo>
                  <a:pt x="130" y="481"/>
                </a:lnTo>
                <a:lnTo>
                  <a:pt x="128" y="481"/>
                </a:lnTo>
                <a:lnTo>
                  <a:pt x="128" y="473"/>
                </a:lnTo>
                <a:lnTo>
                  <a:pt x="130" y="481"/>
                </a:lnTo>
                <a:lnTo>
                  <a:pt x="128" y="481"/>
                </a:lnTo>
                <a:lnTo>
                  <a:pt x="116" y="481"/>
                </a:lnTo>
                <a:lnTo>
                  <a:pt x="116" y="464"/>
                </a:lnTo>
                <a:lnTo>
                  <a:pt x="128" y="464"/>
                </a:lnTo>
                <a:lnTo>
                  <a:pt x="128" y="481"/>
                </a:lnTo>
                <a:lnTo>
                  <a:pt x="113" y="464"/>
                </a:lnTo>
                <a:lnTo>
                  <a:pt x="114" y="464"/>
                </a:lnTo>
                <a:lnTo>
                  <a:pt x="116" y="464"/>
                </a:lnTo>
                <a:lnTo>
                  <a:pt x="116" y="473"/>
                </a:lnTo>
                <a:lnTo>
                  <a:pt x="113" y="464"/>
                </a:lnTo>
                <a:lnTo>
                  <a:pt x="117" y="481"/>
                </a:lnTo>
                <a:lnTo>
                  <a:pt x="100" y="484"/>
                </a:lnTo>
                <a:lnTo>
                  <a:pt x="98" y="468"/>
                </a:lnTo>
                <a:lnTo>
                  <a:pt x="113" y="464"/>
                </a:lnTo>
                <a:lnTo>
                  <a:pt x="117" y="481"/>
                </a:lnTo>
                <a:lnTo>
                  <a:pt x="100" y="484"/>
                </a:lnTo>
                <a:lnTo>
                  <a:pt x="100" y="485"/>
                </a:lnTo>
                <a:lnTo>
                  <a:pt x="99" y="485"/>
                </a:lnTo>
                <a:lnTo>
                  <a:pt x="99" y="476"/>
                </a:lnTo>
                <a:lnTo>
                  <a:pt x="100" y="484"/>
                </a:lnTo>
                <a:lnTo>
                  <a:pt x="99" y="485"/>
                </a:lnTo>
                <a:lnTo>
                  <a:pt x="82" y="485"/>
                </a:lnTo>
                <a:lnTo>
                  <a:pt x="82" y="468"/>
                </a:lnTo>
                <a:lnTo>
                  <a:pt x="99" y="468"/>
                </a:lnTo>
                <a:lnTo>
                  <a:pt x="99" y="485"/>
                </a:lnTo>
                <a:lnTo>
                  <a:pt x="81" y="468"/>
                </a:lnTo>
                <a:lnTo>
                  <a:pt x="82" y="468"/>
                </a:lnTo>
                <a:lnTo>
                  <a:pt x="82" y="476"/>
                </a:lnTo>
                <a:lnTo>
                  <a:pt x="81" y="468"/>
                </a:lnTo>
                <a:lnTo>
                  <a:pt x="85" y="484"/>
                </a:lnTo>
                <a:lnTo>
                  <a:pt x="72" y="488"/>
                </a:lnTo>
                <a:lnTo>
                  <a:pt x="68" y="472"/>
                </a:lnTo>
                <a:lnTo>
                  <a:pt x="81" y="468"/>
                </a:lnTo>
                <a:lnTo>
                  <a:pt x="85" y="484"/>
                </a:lnTo>
                <a:lnTo>
                  <a:pt x="72" y="488"/>
                </a:lnTo>
                <a:lnTo>
                  <a:pt x="63" y="490"/>
                </a:lnTo>
                <a:lnTo>
                  <a:pt x="62" y="481"/>
                </a:lnTo>
                <a:lnTo>
                  <a:pt x="69" y="480"/>
                </a:lnTo>
                <a:lnTo>
                  <a:pt x="72" y="488"/>
                </a:lnTo>
                <a:lnTo>
                  <a:pt x="62" y="481"/>
                </a:lnTo>
                <a:lnTo>
                  <a:pt x="0" y="23"/>
                </a:lnTo>
                <a:lnTo>
                  <a:pt x="15" y="22"/>
                </a:lnTo>
                <a:lnTo>
                  <a:pt x="77" y="479"/>
                </a:lnTo>
                <a:lnTo>
                  <a:pt x="62" y="48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34"/>
          <p:cNvSpPr/>
          <p:nvPr/>
        </p:nvSpPr>
        <p:spPr>
          <a:xfrm>
            <a:off x="4574520" y="4561920"/>
            <a:ext cx="77400" cy="205920"/>
          </a:xfrm>
          <a:custGeom>
            <a:avLst/>
            <a:gdLst/>
            <a:ahLst/>
            <a:cxnLst/>
            <a:rect l="0" t="0" r="r" b="b"/>
            <a:pathLst>
              <a:path w="199" h="489">
                <a:moveTo>
                  <a:pt x="139" y="8"/>
                </a:moveTo>
                <a:lnTo>
                  <a:pt x="197" y="462"/>
                </a:lnTo>
                <a:lnTo>
                  <a:pt x="181" y="463"/>
                </a:lnTo>
                <a:lnTo>
                  <a:pt x="122" y="11"/>
                </a:lnTo>
                <a:lnTo>
                  <a:pt x="139" y="8"/>
                </a:lnTo>
                <a:lnTo>
                  <a:pt x="197" y="462"/>
                </a:lnTo>
                <a:lnTo>
                  <a:pt x="198" y="470"/>
                </a:lnTo>
                <a:lnTo>
                  <a:pt x="190" y="471"/>
                </a:lnTo>
                <a:lnTo>
                  <a:pt x="189" y="463"/>
                </a:lnTo>
                <a:lnTo>
                  <a:pt x="197" y="462"/>
                </a:lnTo>
                <a:lnTo>
                  <a:pt x="190" y="471"/>
                </a:lnTo>
                <a:lnTo>
                  <a:pt x="69" y="488"/>
                </a:lnTo>
                <a:lnTo>
                  <a:pt x="67" y="471"/>
                </a:lnTo>
                <a:lnTo>
                  <a:pt x="188" y="454"/>
                </a:lnTo>
                <a:lnTo>
                  <a:pt x="190" y="471"/>
                </a:lnTo>
                <a:lnTo>
                  <a:pt x="69" y="488"/>
                </a:lnTo>
                <a:lnTo>
                  <a:pt x="62" y="488"/>
                </a:lnTo>
                <a:lnTo>
                  <a:pt x="60" y="480"/>
                </a:lnTo>
                <a:lnTo>
                  <a:pt x="68" y="479"/>
                </a:lnTo>
                <a:lnTo>
                  <a:pt x="69" y="488"/>
                </a:lnTo>
                <a:lnTo>
                  <a:pt x="60" y="480"/>
                </a:lnTo>
                <a:lnTo>
                  <a:pt x="1" y="23"/>
                </a:lnTo>
                <a:lnTo>
                  <a:pt x="18" y="21"/>
                </a:lnTo>
                <a:lnTo>
                  <a:pt x="76" y="479"/>
                </a:lnTo>
                <a:lnTo>
                  <a:pt x="60" y="480"/>
                </a:lnTo>
                <a:lnTo>
                  <a:pt x="1" y="23"/>
                </a:lnTo>
                <a:lnTo>
                  <a:pt x="0" y="16"/>
                </a:lnTo>
                <a:lnTo>
                  <a:pt x="8" y="14"/>
                </a:lnTo>
                <a:lnTo>
                  <a:pt x="9" y="22"/>
                </a:lnTo>
                <a:lnTo>
                  <a:pt x="1" y="23"/>
                </a:lnTo>
                <a:lnTo>
                  <a:pt x="8" y="14"/>
                </a:lnTo>
                <a:lnTo>
                  <a:pt x="24" y="11"/>
                </a:lnTo>
                <a:lnTo>
                  <a:pt x="27" y="27"/>
                </a:lnTo>
                <a:lnTo>
                  <a:pt x="11" y="30"/>
                </a:lnTo>
                <a:lnTo>
                  <a:pt x="8" y="14"/>
                </a:lnTo>
                <a:lnTo>
                  <a:pt x="24" y="11"/>
                </a:lnTo>
                <a:lnTo>
                  <a:pt x="26" y="11"/>
                </a:lnTo>
                <a:lnTo>
                  <a:pt x="26" y="18"/>
                </a:lnTo>
                <a:lnTo>
                  <a:pt x="24" y="11"/>
                </a:lnTo>
                <a:lnTo>
                  <a:pt x="26" y="11"/>
                </a:lnTo>
                <a:lnTo>
                  <a:pt x="42" y="11"/>
                </a:lnTo>
                <a:lnTo>
                  <a:pt x="42" y="27"/>
                </a:lnTo>
                <a:lnTo>
                  <a:pt x="26" y="27"/>
                </a:lnTo>
                <a:lnTo>
                  <a:pt x="26" y="11"/>
                </a:lnTo>
                <a:lnTo>
                  <a:pt x="44" y="27"/>
                </a:lnTo>
                <a:lnTo>
                  <a:pt x="44" y="27"/>
                </a:lnTo>
                <a:lnTo>
                  <a:pt x="42" y="27"/>
                </a:lnTo>
                <a:lnTo>
                  <a:pt x="42" y="18"/>
                </a:lnTo>
                <a:lnTo>
                  <a:pt x="44" y="27"/>
                </a:lnTo>
                <a:lnTo>
                  <a:pt x="40" y="11"/>
                </a:lnTo>
                <a:lnTo>
                  <a:pt x="53" y="8"/>
                </a:lnTo>
                <a:lnTo>
                  <a:pt x="58" y="23"/>
                </a:lnTo>
                <a:lnTo>
                  <a:pt x="44" y="27"/>
                </a:lnTo>
                <a:lnTo>
                  <a:pt x="40" y="11"/>
                </a:lnTo>
                <a:lnTo>
                  <a:pt x="53" y="8"/>
                </a:lnTo>
                <a:lnTo>
                  <a:pt x="54" y="7"/>
                </a:lnTo>
                <a:lnTo>
                  <a:pt x="55" y="7"/>
                </a:lnTo>
                <a:lnTo>
                  <a:pt x="55" y="16"/>
                </a:lnTo>
                <a:lnTo>
                  <a:pt x="53" y="8"/>
                </a:lnTo>
                <a:lnTo>
                  <a:pt x="55" y="7"/>
                </a:lnTo>
                <a:lnTo>
                  <a:pt x="72" y="7"/>
                </a:lnTo>
                <a:lnTo>
                  <a:pt x="72" y="23"/>
                </a:lnTo>
                <a:lnTo>
                  <a:pt x="55" y="23"/>
                </a:lnTo>
                <a:lnTo>
                  <a:pt x="55" y="7"/>
                </a:lnTo>
                <a:lnTo>
                  <a:pt x="73" y="23"/>
                </a:lnTo>
                <a:lnTo>
                  <a:pt x="72" y="23"/>
                </a:lnTo>
                <a:lnTo>
                  <a:pt x="72" y="16"/>
                </a:lnTo>
                <a:lnTo>
                  <a:pt x="73" y="23"/>
                </a:lnTo>
                <a:lnTo>
                  <a:pt x="69" y="8"/>
                </a:lnTo>
                <a:lnTo>
                  <a:pt x="82" y="4"/>
                </a:lnTo>
                <a:lnTo>
                  <a:pt x="86" y="20"/>
                </a:lnTo>
                <a:lnTo>
                  <a:pt x="73" y="23"/>
                </a:lnTo>
                <a:lnTo>
                  <a:pt x="69" y="8"/>
                </a:lnTo>
                <a:lnTo>
                  <a:pt x="82" y="4"/>
                </a:lnTo>
                <a:lnTo>
                  <a:pt x="83" y="4"/>
                </a:lnTo>
                <a:lnTo>
                  <a:pt x="85" y="4"/>
                </a:lnTo>
                <a:lnTo>
                  <a:pt x="85" y="12"/>
                </a:lnTo>
                <a:lnTo>
                  <a:pt x="82" y="4"/>
                </a:lnTo>
                <a:lnTo>
                  <a:pt x="85" y="4"/>
                </a:lnTo>
                <a:lnTo>
                  <a:pt x="101" y="4"/>
                </a:lnTo>
                <a:lnTo>
                  <a:pt x="101" y="21"/>
                </a:lnTo>
                <a:lnTo>
                  <a:pt x="85" y="21"/>
                </a:lnTo>
                <a:lnTo>
                  <a:pt x="85" y="4"/>
                </a:lnTo>
                <a:lnTo>
                  <a:pt x="103" y="21"/>
                </a:lnTo>
                <a:lnTo>
                  <a:pt x="101" y="21"/>
                </a:lnTo>
                <a:lnTo>
                  <a:pt x="101" y="12"/>
                </a:lnTo>
                <a:lnTo>
                  <a:pt x="103" y="21"/>
                </a:lnTo>
                <a:lnTo>
                  <a:pt x="99" y="4"/>
                </a:lnTo>
                <a:lnTo>
                  <a:pt x="116" y="2"/>
                </a:lnTo>
                <a:lnTo>
                  <a:pt x="119" y="17"/>
                </a:lnTo>
                <a:lnTo>
                  <a:pt x="103" y="21"/>
                </a:lnTo>
                <a:lnTo>
                  <a:pt x="99" y="4"/>
                </a:lnTo>
                <a:lnTo>
                  <a:pt x="116" y="2"/>
                </a:lnTo>
                <a:lnTo>
                  <a:pt x="117" y="0"/>
                </a:lnTo>
                <a:lnTo>
                  <a:pt x="117" y="9"/>
                </a:lnTo>
                <a:lnTo>
                  <a:pt x="116" y="2"/>
                </a:lnTo>
                <a:lnTo>
                  <a:pt x="117" y="0"/>
                </a:lnTo>
                <a:lnTo>
                  <a:pt x="130" y="0"/>
                </a:lnTo>
                <a:lnTo>
                  <a:pt x="130" y="17"/>
                </a:lnTo>
                <a:lnTo>
                  <a:pt x="117" y="17"/>
                </a:lnTo>
                <a:lnTo>
                  <a:pt x="117" y="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35"/>
          <p:cNvSpPr/>
          <p:nvPr/>
        </p:nvSpPr>
        <p:spPr>
          <a:xfrm>
            <a:off x="3712320" y="2565000"/>
            <a:ext cx="1528560" cy="1976040"/>
          </a:xfrm>
          <a:custGeom>
            <a:avLst/>
            <a:gdLst/>
            <a:ahLst/>
            <a:cxnLst/>
            <a:rect l="0" t="0" r="r" b="b"/>
            <a:pathLst>
              <a:path w="3814" h="4637">
                <a:moveTo>
                  <a:pt x="0" y="66"/>
                </a:moveTo>
                <a:lnTo>
                  <a:pt x="99" y="0"/>
                </a:lnTo>
                <a:lnTo>
                  <a:pt x="398" y="365"/>
                </a:lnTo>
                <a:lnTo>
                  <a:pt x="385" y="376"/>
                </a:lnTo>
                <a:lnTo>
                  <a:pt x="373" y="382"/>
                </a:lnTo>
                <a:lnTo>
                  <a:pt x="360" y="392"/>
                </a:lnTo>
                <a:lnTo>
                  <a:pt x="347" y="399"/>
                </a:lnTo>
                <a:lnTo>
                  <a:pt x="337" y="408"/>
                </a:lnTo>
                <a:lnTo>
                  <a:pt x="324" y="418"/>
                </a:lnTo>
                <a:lnTo>
                  <a:pt x="313" y="425"/>
                </a:lnTo>
                <a:lnTo>
                  <a:pt x="301" y="435"/>
                </a:lnTo>
                <a:lnTo>
                  <a:pt x="0" y="66"/>
                </a:lnTo>
                <a:lnTo>
                  <a:pt x="3516" y="4201"/>
                </a:lnTo>
                <a:lnTo>
                  <a:pt x="3813" y="4570"/>
                </a:lnTo>
                <a:lnTo>
                  <a:pt x="3714" y="4636"/>
                </a:lnTo>
                <a:lnTo>
                  <a:pt x="3417" y="4267"/>
                </a:lnTo>
                <a:lnTo>
                  <a:pt x="3431" y="4261"/>
                </a:lnTo>
                <a:lnTo>
                  <a:pt x="3440" y="4250"/>
                </a:lnTo>
                <a:lnTo>
                  <a:pt x="3453" y="4244"/>
                </a:lnTo>
                <a:lnTo>
                  <a:pt x="3465" y="4234"/>
                </a:lnTo>
                <a:lnTo>
                  <a:pt x="3480" y="4225"/>
                </a:lnTo>
                <a:lnTo>
                  <a:pt x="3489" y="4218"/>
                </a:lnTo>
                <a:lnTo>
                  <a:pt x="3501" y="4212"/>
                </a:lnTo>
                <a:lnTo>
                  <a:pt x="3516" y="4201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36"/>
          <p:cNvSpPr/>
          <p:nvPr/>
        </p:nvSpPr>
        <p:spPr>
          <a:xfrm>
            <a:off x="3710880" y="2560320"/>
            <a:ext cx="164880" cy="191880"/>
          </a:xfrm>
          <a:custGeom>
            <a:avLst/>
            <a:gdLst/>
            <a:ahLst/>
            <a:cxnLst/>
            <a:rect l="0" t="0" r="r" b="b"/>
            <a:pathLst>
              <a:path w="416" h="457">
                <a:moveTo>
                  <a:pt x="1" y="69"/>
                </a:moveTo>
                <a:lnTo>
                  <a:pt x="99" y="5"/>
                </a:lnTo>
                <a:lnTo>
                  <a:pt x="108" y="18"/>
                </a:lnTo>
                <a:lnTo>
                  <a:pt x="10" y="83"/>
                </a:lnTo>
                <a:lnTo>
                  <a:pt x="1" y="69"/>
                </a:lnTo>
                <a:lnTo>
                  <a:pt x="99" y="5"/>
                </a:lnTo>
                <a:lnTo>
                  <a:pt x="105" y="0"/>
                </a:lnTo>
                <a:lnTo>
                  <a:pt x="109" y="6"/>
                </a:lnTo>
                <a:lnTo>
                  <a:pt x="104" y="11"/>
                </a:lnTo>
                <a:lnTo>
                  <a:pt x="99" y="5"/>
                </a:lnTo>
                <a:lnTo>
                  <a:pt x="109" y="6"/>
                </a:lnTo>
                <a:lnTo>
                  <a:pt x="410" y="371"/>
                </a:lnTo>
                <a:lnTo>
                  <a:pt x="397" y="381"/>
                </a:lnTo>
                <a:lnTo>
                  <a:pt x="97" y="16"/>
                </a:lnTo>
                <a:lnTo>
                  <a:pt x="109" y="6"/>
                </a:lnTo>
                <a:lnTo>
                  <a:pt x="410" y="371"/>
                </a:lnTo>
                <a:lnTo>
                  <a:pt x="415" y="378"/>
                </a:lnTo>
                <a:lnTo>
                  <a:pt x="408" y="383"/>
                </a:lnTo>
                <a:lnTo>
                  <a:pt x="403" y="376"/>
                </a:lnTo>
                <a:lnTo>
                  <a:pt x="410" y="371"/>
                </a:lnTo>
                <a:lnTo>
                  <a:pt x="408" y="383"/>
                </a:lnTo>
                <a:lnTo>
                  <a:pt x="396" y="393"/>
                </a:lnTo>
                <a:lnTo>
                  <a:pt x="385" y="380"/>
                </a:lnTo>
                <a:lnTo>
                  <a:pt x="398" y="370"/>
                </a:lnTo>
                <a:lnTo>
                  <a:pt x="408" y="383"/>
                </a:lnTo>
                <a:lnTo>
                  <a:pt x="396" y="393"/>
                </a:lnTo>
                <a:lnTo>
                  <a:pt x="394" y="393"/>
                </a:lnTo>
                <a:lnTo>
                  <a:pt x="394" y="394"/>
                </a:lnTo>
                <a:lnTo>
                  <a:pt x="390" y="387"/>
                </a:lnTo>
                <a:lnTo>
                  <a:pt x="396" y="393"/>
                </a:lnTo>
                <a:lnTo>
                  <a:pt x="394" y="394"/>
                </a:lnTo>
                <a:lnTo>
                  <a:pt x="381" y="401"/>
                </a:lnTo>
                <a:lnTo>
                  <a:pt x="374" y="385"/>
                </a:lnTo>
                <a:lnTo>
                  <a:pt x="387" y="379"/>
                </a:lnTo>
                <a:lnTo>
                  <a:pt x="394" y="394"/>
                </a:lnTo>
                <a:lnTo>
                  <a:pt x="372" y="387"/>
                </a:lnTo>
                <a:lnTo>
                  <a:pt x="374" y="385"/>
                </a:lnTo>
                <a:lnTo>
                  <a:pt x="378" y="393"/>
                </a:lnTo>
                <a:lnTo>
                  <a:pt x="372" y="387"/>
                </a:lnTo>
                <a:lnTo>
                  <a:pt x="383" y="399"/>
                </a:lnTo>
                <a:lnTo>
                  <a:pt x="369" y="410"/>
                </a:lnTo>
                <a:lnTo>
                  <a:pt x="360" y="396"/>
                </a:lnTo>
                <a:lnTo>
                  <a:pt x="372" y="387"/>
                </a:lnTo>
                <a:lnTo>
                  <a:pt x="383" y="399"/>
                </a:lnTo>
                <a:lnTo>
                  <a:pt x="369" y="410"/>
                </a:lnTo>
                <a:lnTo>
                  <a:pt x="369" y="410"/>
                </a:lnTo>
                <a:lnTo>
                  <a:pt x="365" y="403"/>
                </a:lnTo>
                <a:lnTo>
                  <a:pt x="369" y="410"/>
                </a:lnTo>
                <a:lnTo>
                  <a:pt x="369" y="410"/>
                </a:lnTo>
                <a:lnTo>
                  <a:pt x="354" y="416"/>
                </a:lnTo>
                <a:lnTo>
                  <a:pt x="348" y="402"/>
                </a:lnTo>
                <a:lnTo>
                  <a:pt x="361" y="396"/>
                </a:lnTo>
                <a:lnTo>
                  <a:pt x="369" y="410"/>
                </a:lnTo>
                <a:lnTo>
                  <a:pt x="345" y="403"/>
                </a:lnTo>
                <a:lnTo>
                  <a:pt x="347" y="402"/>
                </a:lnTo>
                <a:lnTo>
                  <a:pt x="348" y="402"/>
                </a:lnTo>
                <a:lnTo>
                  <a:pt x="352" y="410"/>
                </a:lnTo>
                <a:lnTo>
                  <a:pt x="345" y="403"/>
                </a:lnTo>
                <a:lnTo>
                  <a:pt x="357" y="415"/>
                </a:lnTo>
                <a:lnTo>
                  <a:pt x="347" y="425"/>
                </a:lnTo>
                <a:lnTo>
                  <a:pt x="335" y="414"/>
                </a:lnTo>
                <a:lnTo>
                  <a:pt x="345" y="403"/>
                </a:lnTo>
                <a:lnTo>
                  <a:pt x="357" y="415"/>
                </a:lnTo>
                <a:lnTo>
                  <a:pt x="347" y="425"/>
                </a:lnTo>
                <a:lnTo>
                  <a:pt x="347" y="425"/>
                </a:lnTo>
                <a:lnTo>
                  <a:pt x="342" y="419"/>
                </a:lnTo>
                <a:lnTo>
                  <a:pt x="347" y="425"/>
                </a:lnTo>
                <a:lnTo>
                  <a:pt x="347" y="425"/>
                </a:lnTo>
                <a:lnTo>
                  <a:pt x="334" y="436"/>
                </a:lnTo>
                <a:lnTo>
                  <a:pt x="324" y="423"/>
                </a:lnTo>
                <a:lnTo>
                  <a:pt x="336" y="412"/>
                </a:lnTo>
                <a:lnTo>
                  <a:pt x="347" y="425"/>
                </a:lnTo>
                <a:lnTo>
                  <a:pt x="334" y="436"/>
                </a:lnTo>
                <a:lnTo>
                  <a:pt x="333" y="436"/>
                </a:lnTo>
                <a:lnTo>
                  <a:pt x="329" y="429"/>
                </a:lnTo>
                <a:lnTo>
                  <a:pt x="334" y="436"/>
                </a:lnTo>
                <a:lnTo>
                  <a:pt x="333" y="436"/>
                </a:lnTo>
                <a:lnTo>
                  <a:pt x="324" y="442"/>
                </a:lnTo>
                <a:lnTo>
                  <a:pt x="315" y="429"/>
                </a:lnTo>
                <a:lnTo>
                  <a:pt x="324" y="423"/>
                </a:lnTo>
                <a:lnTo>
                  <a:pt x="333" y="436"/>
                </a:lnTo>
                <a:lnTo>
                  <a:pt x="313" y="429"/>
                </a:lnTo>
                <a:lnTo>
                  <a:pt x="315" y="429"/>
                </a:lnTo>
                <a:lnTo>
                  <a:pt x="318" y="436"/>
                </a:lnTo>
                <a:lnTo>
                  <a:pt x="313" y="429"/>
                </a:lnTo>
                <a:lnTo>
                  <a:pt x="324" y="442"/>
                </a:lnTo>
                <a:lnTo>
                  <a:pt x="311" y="452"/>
                </a:lnTo>
                <a:lnTo>
                  <a:pt x="300" y="439"/>
                </a:lnTo>
                <a:lnTo>
                  <a:pt x="313" y="429"/>
                </a:lnTo>
                <a:lnTo>
                  <a:pt x="324" y="442"/>
                </a:lnTo>
                <a:lnTo>
                  <a:pt x="311" y="452"/>
                </a:lnTo>
                <a:lnTo>
                  <a:pt x="304" y="456"/>
                </a:lnTo>
                <a:lnTo>
                  <a:pt x="299" y="451"/>
                </a:lnTo>
                <a:lnTo>
                  <a:pt x="306" y="446"/>
                </a:lnTo>
                <a:lnTo>
                  <a:pt x="311" y="452"/>
                </a:lnTo>
                <a:lnTo>
                  <a:pt x="299" y="451"/>
                </a:lnTo>
                <a:lnTo>
                  <a:pt x="0" y="82"/>
                </a:lnTo>
                <a:lnTo>
                  <a:pt x="11" y="72"/>
                </a:lnTo>
                <a:lnTo>
                  <a:pt x="312" y="441"/>
                </a:lnTo>
                <a:lnTo>
                  <a:pt x="299" y="45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7"/>
          <p:cNvSpPr/>
          <p:nvPr/>
        </p:nvSpPr>
        <p:spPr>
          <a:xfrm>
            <a:off x="5079240" y="4354200"/>
            <a:ext cx="166320" cy="191880"/>
          </a:xfrm>
          <a:custGeom>
            <a:avLst/>
            <a:gdLst/>
            <a:ahLst/>
            <a:cxnLst/>
            <a:rect l="0" t="0" r="r" b="b"/>
            <a:pathLst>
              <a:path w="420" h="452">
                <a:moveTo>
                  <a:pt x="116" y="1"/>
                </a:moveTo>
                <a:lnTo>
                  <a:pt x="414" y="370"/>
                </a:lnTo>
                <a:lnTo>
                  <a:pt x="401" y="381"/>
                </a:lnTo>
                <a:lnTo>
                  <a:pt x="104" y="12"/>
                </a:lnTo>
                <a:lnTo>
                  <a:pt x="116" y="1"/>
                </a:lnTo>
                <a:lnTo>
                  <a:pt x="414" y="370"/>
                </a:lnTo>
                <a:lnTo>
                  <a:pt x="419" y="377"/>
                </a:lnTo>
                <a:lnTo>
                  <a:pt x="411" y="382"/>
                </a:lnTo>
                <a:lnTo>
                  <a:pt x="408" y="375"/>
                </a:lnTo>
                <a:lnTo>
                  <a:pt x="414" y="370"/>
                </a:lnTo>
                <a:lnTo>
                  <a:pt x="411" y="382"/>
                </a:lnTo>
                <a:lnTo>
                  <a:pt x="314" y="447"/>
                </a:lnTo>
                <a:lnTo>
                  <a:pt x="305" y="433"/>
                </a:lnTo>
                <a:lnTo>
                  <a:pt x="402" y="369"/>
                </a:lnTo>
                <a:lnTo>
                  <a:pt x="411" y="382"/>
                </a:lnTo>
                <a:lnTo>
                  <a:pt x="314" y="447"/>
                </a:lnTo>
                <a:lnTo>
                  <a:pt x="307" y="451"/>
                </a:lnTo>
                <a:lnTo>
                  <a:pt x="302" y="446"/>
                </a:lnTo>
                <a:lnTo>
                  <a:pt x="309" y="441"/>
                </a:lnTo>
                <a:lnTo>
                  <a:pt x="314" y="447"/>
                </a:lnTo>
                <a:lnTo>
                  <a:pt x="302" y="446"/>
                </a:lnTo>
                <a:lnTo>
                  <a:pt x="5" y="77"/>
                </a:lnTo>
                <a:lnTo>
                  <a:pt x="18" y="67"/>
                </a:lnTo>
                <a:lnTo>
                  <a:pt x="315" y="436"/>
                </a:lnTo>
                <a:lnTo>
                  <a:pt x="302" y="446"/>
                </a:lnTo>
                <a:lnTo>
                  <a:pt x="5" y="77"/>
                </a:lnTo>
                <a:lnTo>
                  <a:pt x="0" y="69"/>
                </a:lnTo>
                <a:lnTo>
                  <a:pt x="9" y="64"/>
                </a:lnTo>
                <a:lnTo>
                  <a:pt x="12" y="72"/>
                </a:lnTo>
                <a:lnTo>
                  <a:pt x="5" y="77"/>
                </a:lnTo>
                <a:lnTo>
                  <a:pt x="9" y="64"/>
                </a:lnTo>
                <a:lnTo>
                  <a:pt x="22" y="58"/>
                </a:lnTo>
                <a:lnTo>
                  <a:pt x="28" y="72"/>
                </a:lnTo>
                <a:lnTo>
                  <a:pt x="15" y="78"/>
                </a:lnTo>
                <a:lnTo>
                  <a:pt x="9" y="64"/>
                </a:lnTo>
                <a:lnTo>
                  <a:pt x="31" y="71"/>
                </a:lnTo>
                <a:lnTo>
                  <a:pt x="30" y="72"/>
                </a:lnTo>
                <a:lnTo>
                  <a:pt x="28" y="72"/>
                </a:lnTo>
                <a:lnTo>
                  <a:pt x="26" y="66"/>
                </a:lnTo>
                <a:lnTo>
                  <a:pt x="31" y="71"/>
                </a:lnTo>
                <a:lnTo>
                  <a:pt x="19" y="59"/>
                </a:lnTo>
                <a:lnTo>
                  <a:pt x="30" y="50"/>
                </a:lnTo>
                <a:lnTo>
                  <a:pt x="41" y="62"/>
                </a:lnTo>
                <a:lnTo>
                  <a:pt x="31" y="71"/>
                </a:lnTo>
                <a:lnTo>
                  <a:pt x="19" y="59"/>
                </a:lnTo>
                <a:lnTo>
                  <a:pt x="30" y="50"/>
                </a:lnTo>
                <a:lnTo>
                  <a:pt x="30" y="49"/>
                </a:lnTo>
                <a:lnTo>
                  <a:pt x="31" y="48"/>
                </a:lnTo>
                <a:lnTo>
                  <a:pt x="35" y="55"/>
                </a:lnTo>
                <a:lnTo>
                  <a:pt x="30" y="50"/>
                </a:lnTo>
                <a:lnTo>
                  <a:pt x="31" y="48"/>
                </a:lnTo>
                <a:lnTo>
                  <a:pt x="45" y="41"/>
                </a:lnTo>
                <a:lnTo>
                  <a:pt x="51" y="57"/>
                </a:lnTo>
                <a:lnTo>
                  <a:pt x="39" y="63"/>
                </a:lnTo>
                <a:lnTo>
                  <a:pt x="31" y="48"/>
                </a:lnTo>
                <a:lnTo>
                  <a:pt x="53" y="55"/>
                </a:lnTo>
                <a:lnTo>
                  <a:pt x="53" y="55"/>
                </a:lnTo>
                <a:lnTo>
                  <a:pt x="51" y="57"/>
                </a:lnTo>
                <a:lnTo>
                  <a:pt x="48" y="49"/>
                </a:lnTo>
                <a:lnTo>
                  <a:pt x="53" y="55"/>
                </a:lnTo>
                <a:lnTo>
                  <a:pt x="44" y="42"/>
                </a:lnTo>
                <a:lnTo>
                  <a:pt x="57" y="32"/>
                </a:lnTo>
                <a:lnTo>
                  <a:pt x="66" y="45"/>
                </a:lnTo>
                <a:lnTo>
                  <a:pt x="53" y="55"/>
                </a:lnTo>
                <a:lnTo>
                  <a:pt x="44" y="42"/>
                </a:lnTo>
                <a:lnTo>
                  <a:pt x="57" y="32"/>
                </a:lnTo>
                <a:lnTo>
                  <a:pt x="69" y="23"/>
                </a:lnTo>
                <a:lnTo>
                  <a:pt x="78" y="36"/>
                </a:lnTo>
                <a:lnTo>
                  <a:pt x="66" y="45"/>
                </a:lnTo>
                <a:lnTo>
                  <a:pt x="57" y="32"/>
                </a:lnTo>
                <a:lnTo>
                  <a:pt x="69" y="23"/>
                </a:lnTo>
                <a:lnTo>
                  <a:pt x="69" y="23"/>
                </a:lnTo>
                <a:lnTo>
                  <a:pt x="75" y="30"/>
                </a:lnTo>
                <a:lnTo>
                  <a:pt x="69" y="23"/>
                </a:lnTo>
                <a:lnTo>
                  <a:pt x="69" y="23"/>
                </a:lnTo>
                <a:lnTo>
                  <a:pt x="80" y="15"/>
                </a:lnTo>
                <a:lnTo>
                  <a:pt x="89" y="30"/>
                </a:lnTo>
                <a:lnTo>
                  <a:pt x="78" y="36"/>
                </a:lnTo>
                <a:lnTo>
                  <a:pt x="69" y="23"/>
                </a:lnTo>
                <a:lnTo>
                  <a:pt x="80" y="15"/>
                </a:lnTo>
                <a:lnTo>
                  <a:pt x="80" y="15"/>
                </a:lnTo>
                <a:lnTo>
                  <a:pt x="84" y="23"/>
                </a:lnTo>
                <a:lnTo>
                  <a:pt x="80" y="15"/>
                </a:lnTo>
                <a:lnTo>
                  <a:pt x="80" y="15"/>
                </a:lnTo>
                <a:lnTo>
                  <a:pt x="94" y="9"/>
                </a:lnTo>
                <a:lnTo>
                  <a:pt x="100" y="23"/>
                </a:lnTo>
                <a:lnTo>
                  <a:pt x="87" y="30"/>
                </a:lnTo>
                <a:lnTo>
                  <a:pt x="80" y="15"/>
                </a:lnTo>
                <a:lnTo>
                  <a:pt x="102" y="23"/>
                </a:lnTo>
                <a:lnTo>
                  <a:pt x="102" y="23"/>
                </a:lnTo>
                <a:lnTo>
                  <a:pt x="100" y="23"/>
                </a:lnTo>
                <a:lnTo>
                  <a:pt x="96" y="17"/>
                </a:lnTo>
                <a:lnTo>
                  <a:pt x="102" y="23"/>
                </a:lnTo>
                <a:lnTo>
                  <a:pt x="93" y="10"/>
                </a:lnTo>
                <a:lnTo>
                  <a:pt x="105" y="0"/>
                </a:lnTo>
                <a:lnTo>
                  <a:pt x="114" y="13"/>
                </a:lnTo>
                <a:lnTo>
                  <a:pt x="102" y="23"/>
                </a:lnTo>
                <a:lnTo>
                  <a:pt x="93" y="1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8"/>
          <p:cNvSpPr/>
          <p:nvPr/>
        </p:nvSpPr>
        <p:spPr>
          <a:xfrm>
            <a:off x="3326760" y="3052440"/>
            <a:ext cx="2300040" cy="998280"/>
          </a:xfrm>
          <a:custGeom>
            <a:avLst/>
            <a:gdLst/>
            <a:ahLst/>
            <a:cxnLst/>
            <a:rect l="0" t="0" r="r" b="b"/>
            <a:pathLst>
              <a:path w="5741" h="2345">
                <a:moveTo>
                  <a:pt x="0" y="102"/>
                </a:moveTo>
                <a:lnTo>
                  <a:pt x="45" y="0"/>
                </a:lnTo>
                <a:lnTo>
                  <a:pt x="505" y="180"/>
                </a:lnTo>
                <a:lnTo>
                  <a:pt x="499" y="193"/>
                </a:lnTo>
                <a:lnTo>
                  <a:pt x="493" y="206"/>
                </a:lnTo>
                <a:lnTo>
                  <a:pt x="486" y="215"/>
                </a:lnTo>
                <a:lnTo>
                  <a:pt x="480" y="231"/>
                </a:lnTo>
                <a:lnTo>
                  <a:pt x="476" y="244"/>
                </a:lnTo>
                <a:lnTo>
                  <a:pt x="469" y="257"/>
                </a:lnTo>
                <a:lnTo>
                  <a:pt x="463" y="267"/>
                </a:lnTo>
                <a:lnTo>
                  <a:pt x="457" y="280"/>
                </a:lnTo>
                <a:lnTo>
                  <a:pt x="0" y="102"/>
                </a:lnTo>
                <a:lnTo>
                  <a:pt x="5284" y="2060"/>
                </a:lnTo>
                <a:lnTo>
                  <a:pt x="5740" y="2239"/>
                </a:lnTo>
                <a:lnTo>
                  <a:pt x="5691" y="2344"/>
                </a:lnTo>
                <a:lnTo>
                  <a:pt x="5235" y="2164"/>
                </a:lnTo>
                <a:lnTo>
                  <a:pt x="5241" y="2151"/>
                </a:lnTo>
                <a:lnTo>
                  <a:pt x="5244" y="2138"/>
                </a:lnTo>
                <a:lnTo>
                  <a:pt x="5250" y="2126"/>
                </a:lnTo>
                <a:lnTo>
                  <a:pt x="5257" y="2111"/>
                </a:lnTo>
                <a:lnTo>
                  <a:pt x="5263" y="2099"/>
                </a:lnTo>
                <a:lnTo>
                  <a:pt x="5269" y="2086"/>
                </a:lnTo>
                <a:lnTo>
                  <a:pt x="5277" y="2073"/>
                </a:lnTo>
                <a:lnTo>
                  <a:pt x="5284" y="2060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9"/>
          <p:cNvSpPr/>
          <p:nvPr/>
        </p:nvSpPr>
        <p:spPr>
          <a:xfrm>
            <a:off x="3324960" y="3049200"/>
            <a:ext cx="207720" cy="126720"/>
          </a:xfrm>
          <a:custGeom>
            <a:avLst/>
            <a:gdLst/>
            <a:ahLst/>
            <a:cxnLst/>
            <a:rect l="0" t="0" r="r" b="b"/>
            <a:pathLst>
              <a:path w="526" h="302">
                <a:moveTo>
                  <a:pt x="0" y="108"/>
                </a:moveTo>
                <a:lnTo>
                  <a:pt x="45" y="6"/>
                </a:lnTo>
                <a:lnTo>
                  <a:pt x="61" y="14"/>
                </a:lnTo>
                <a:lnTo>
                  <a:pt x="15" y="114"/>
                </a:lnTo>
                <a:lnTo>
                  <a:pt x="0" y="108"/>
                </a:lnTo>
                <a:lnTo>
                  <a:pt x="45" y="6"/>
                </a:lnTo>
                <a:lnTo>
                  <a:pt x="49" y="0"/>
                </a:lnTo>
                <a:lnTo>
                  <a:pt x="56" y="2"/>
                </a:lnTo>
                <a:lnTo>
                  <a:pt x="53" y="10"/>
                </a:lnTo>
                <a:lnTo>
                  <a:pt x="45" y="6"/>
                </a:lnTo>
                <a:lnTo>
                  <a:pt x="56" y="2"/>
                </a:lnTo>
                <a:lnTo>
                  <a:pt x="516" y="182"/>
                </a:lnTo>
                <a:lnTo>
                  <a:pt x="511" y="196"/>
                </a:lnTo>
                <a:lnTo>
                  <a:pt x="51" y="18"/>
                </a:lnTo>
                <a:lnTo>
                  <a:pt x="56" y="2"/>
                </a:lnTo>
                <a:lnTo>
                  <a:pt x="516" y="182"/>
                </a:lnTo>
                <a:lnTo>
                  <a:pt x="525" y="185"/>
                </a:lnTo>
                <a:lnTo>
                  <a:pt x="521" y="193"/>
                </a:lnTo>
                <a:lnTo>
                  <a:pt x="513" y="190"/>
                </a:lnTo>
                <a:lnTo>
                  <a:pt x="516" y="182"/>
                </a:lnTo>
                <a:lnTo>
                  <a:pt x="521" y="193"/>
                </a:lnTo>
                <a:lnTo>
                  <a:pt x="515" y="207"/>
                </a:lnTo>
                <a:lnTo>
                  <a:pt x="499" y="199"/>
                </a:lnTo>
                <a:lnTo>
                  <a:pt x="506" y="186"/>
                </a:lnTo>
                <a:lnTo>
                  <a:pt x="521" y="193"/>
                </a:lnTo>
                <a:lnTo>
                  <a:pt x="515" y="207"/>
                </a:lnTo>
                <a:lnTo>
                  <a:pt x="508" y="220"/>
                </a:lnTo>
                <a:lnTo>
                  <a:pt x="493" y="212"/>
                </a:lnTo>
                <a:lnTo>
                  <a:pt x="499" y="199"/>
                </a:lnTo>
                <a:lnTo>
                  <a:pt x="515" y="207"/>
                </a:lnTo>
                <a:lnTo>
                  <a:pt x="508" y="220"/>
                </a:lnTo>
                <a:lnTo>
                  <a:pt x="507" y="220"/>
                </a:lnTo>
                <a:lnTo>
                  <a:pt x="501" y="216"/>
                </a:lnTo>
                <a:lnTo>
                  <a:pt x="508" y="220"/>
                </a:lnTo>
                <a:lnTo>
                  <a:pt x="507" y="220"/>
                </a:lnTo>
                <a:lnTo>
                  <a:pt x="501" y="230"/>
                </a:lnTo>
                <a:lnTo>
                  <a:pt x="488" y="221"/>
                </a:lnTo>
                <a:lnTo>
                  <a:pt x="494" y="211"/>
                </a:lnTo>
                <a:lnTo>
                  <a:pt x="507" y="220"/>
                </a:lnTo>
                <a:lnTo>
                  <a:pt x="486" y="222"/>
                </a:lnTo>
                <a:lnTo>
                  <a:pt x="486" y="221"/>
                </a:lnTo>
                <a:lnTo>
                  <a:pt x="488" y="221"/>
                </a:lnTo>
                <a:lnTo>
                  <a:pt x="494" y="225"/>
                </a:lnTo>
                <a:lnTo>
                  <a:pt x="486" y="222"/>
                </a:lnTo>
                <a:lnTo>
                  <a:pt x="502" y="229"/>
                </a:lnTo>
                <a:lnTo>
                  <a:pt x="495" y="245"/>
                </a:lnTo>
                <a:lnTo>
                  <a:pt x="480" y="239"/>
                </a:lnTo>
                <a:lnTo>
                  <a:pt x="486" y="222"/>
                </a:lnTo>
                <a:lnTo>
                  <a:pt x="502" y="229"/>
                </a:lnTo>
                <a:lnTo>
                  <a:pt x="480" y="240"/>
                </a:lnTo>
                <a:lnTo>
                  <a:pt x="480" y="239"/>
                </a:lnTo>
                <a:lnTo>
                  <a:pt x="488" y="241"/>
                </a:lnTo>
                <a:lnTo>
                  <a:pt x="480" y="240"/>
                </a:lnTo>
                <a:lnTo>
                  <a:pt x="495" y="244"/>
                </a:lnTo>
                <a:lnTo>
                  <a:pt x="492" y="257"/>
                </a:lnTo>
                <a:lnTo>
                  <a:pt x="476" y="253"/>
                </a:lnTo>
                <a:lnTo>
                  <a:pt x="480" y="240"/>
                </a:lnTo>
                <a:lnTo>
                  <a:pt x="495" y="244"/>
                </a:lnTo>
                <a:lnTo>
                  <a:pt x="492" y="257"/>
                </a:lnTo>
                <a:lnTo>
                  <a:pt x="492" y="258"/>
                </a:lnTo>
                <a:lnTo>
                  <a:pt x="484" y="254"/>
                </a:lnTo>
                <a:lnTo>
                  <a:pt x="492" y="257"/>
                </a:lnTo>
                <a:lnTo>
                  <a:pt x="492" y="258"/>
                </a:lnTo>
                <a:lnTo>
                  <a:pt x="485" y="271"/>
                </a:lnTo>
                <a:lnTo>
                  <a:pt x="470" y="265"/>
                </a:lnTo>
                <a:lnTo>
                  <a:pt x="477" y="252"/>
                </a:lnTo>
                <a:lnTo>
                  <a:pt x="492" y="258"/>
                </a:lnTo>
                <a:lnTo>
                  <a:pt x="485" y="271"/>
                </a:lnTo>
                <a:lnTo>
                  <a:pt x="485" y="272"/>
                </a:lnTo>
                <a:lnTo>
                  <a:pt x="484" y="272"/>
                </a:lnTo>
                <a:lnTo>
                  <a:pt x="477" y="267"/>
                </a:lnTo>
                <a:lnTo>
                  <a:pt x="485" y="271"/>
                </a:lnTo>
                <a:lnTo>
                  <a:pt x="484" y="272"/>
                </a:lnTo>
                <a:lnTo>
                  <a:pt x="477" y="283"/>
                </a:lnTo>
                <a:lnTo>
                  <a:pt x="465" y="274"/>
                </a:lnTo>
                <a:lnTo>
                  <a:pt x="471" y="263"/>
                </a:lnTo>
                <a:lnTo>
                  <a:pt x="484" y="272"/>
                </a:lnTo>
                <a:lnTo>
                  <a:pt x="463" y="274"/>
                </a:lnTo>
                <a:lnTo>
                  <a:pt x="465" y="274"/>
                </a:lnTo>
                <a:lnTo>
                  <a:pt x="471" y="277"/>
                </a:lnTo>
                <a:lnTo>
                  <a:pt x="463" y="274"/>
                </a:lnTo>
                <a:lnTo>
                  <a:pt x="479" y="281"/>
                </a:lnTo>
                <a:lnTo>
                  <a:pt x="472" y="294"/>
                </a:lnTo>
                <a:lnTo>
                  <a:pt x="457" y="286"/>
                </a:lnTo>
                <a:lnTo>
                  <a:pt x="463" y="274"/>
                </a:lnTo>
                <a:lnTo>
                  <a:pt x="479" y="281"/>
                </a:lnTo>
                <a:lnTo>
                  <a:pt x="472" y="294"/>
                </a:lnTo>
                <a:lnTo>
                  <a:pt x="468" y="301"/>
                </a:lnTo>
                <a:lnTo>
                  <a:pt x="462" y="298"/>
                </a:lnTo>
                <a:lnTo>
                  <a:pt x="465" y="290"/>
                </a:lnTo>
                <a:lnTo>
                  <a:pt x="472" y="294"/>
                </a:lnTo>
                <a:lnTo>
                  <a:pt x="462" y="298"/>
                </a:lnTo>
                <a:lnTo>
                  <a:pt x="4" y="119"/>
                </a:lnTo>
                <a:lnTo>
                  <a:pt x="11" y="104"/>
                </a:lnTo>
                <a:lnTo>
                  <a:pt x="467" y="283"/>
                </a:lnTo>
                <a:lnTo>
                  <a:pt x="462" y="29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40"/>
          <p:cNvSpPr/>
          <p:nvPr/>
        </p:nvSpPr>
        <p:spPr>
          <a:xfrm>
            <a:off x="5423760" y="3928680"/>
            <a:ext cx="209160" cy="128160"/>
          </a:xfrm>
          <a:custGeom>
            <a:avLst/>
            <a:gdLst/>
            <a:ahLst/>
            <a:cxnLst/>
            <a:rect l="0" t="0" r="r" b="b"/>
            <a:pathLst>
              <a:path w="530" h="304">
                <a:moveTo>
                  <a:pt x="63" y="0"/>
                </a:moveTo>
                <a:lnTo>
                  <a:pt x="520" y="179"/>
                </a:lnTo>
                <a:lnTo>
                  <a:pt x="514" y="194"/>
                </a:lnTo>
                <a:lnTo>
                  <a:pt x="57" y="16"/>
                </a:lnTo>
                <a:lnTo>
                  <a:pt x="63" y="0"/>
                </a:lnTo>
                <a:lnTo>
                  <a:pt x="520" y="179"/>
                </a:lnTo>
                <a:lnTo>
                  <a:pt x="529" y="183"/>
                </a:lnTo>
                <a:lnTo>
                  <a:pt x="525" y="191"/>
                </a:lnTo>
                <a:lnTo>
                  <a:pt x="517" y="187"/>
                </a:lnTo>
                <a:lnTo>
                  <a:pt x="520" y="179"/>
                </a:lnTo>
                <a:lnTo>
                  <a:pt x="525" y="191"/>
                </a:lnTo>
                <a:lnTo>
                  <a:pt x="476" y="295"/>
                </a:lnTo>
                <a:lnTo>
                  <a:pt x="460" y="288"/>
                </a:lnTo>
                <a:lnTo>
                  <a:pt x="509" y="184"/>
                </a:lnTo>
                <a:lnTo>
                  <a:pt x="525" y="191"/>
                </a:lnTo>
                <a:lnTo>
                  <a:pt x="476" y="295"/>
                </a:lnTo>
                <a:lnTo>
                  <a:pt x="472" y="303"/>
                </a:lnTo>
                <a:lnTo>
                  <a:pt x="466" y="299"/>
                </a:lnTo>
                <a:lnTo>
                  <a:pt x="468" y="292"/>
                </a:lnTo>
                <a:lnTo>
                  <a:pt x="476" y="295"/>
                </a:lnTo>
                <a:lnTo>
                  <a:pt x="466" y="299"/>
                </a:lnTo>
                <a:lnTo>
                  <a:pt x="8" y="120"/>
                </a:lnTo>
                <a:lnTo>
                  <a:pt x="14" y="104"/>
                </a:lnTo>
                <a:lnTo>
                  <a:pt x="471" y="285"/>
                </a:lnTo>
                <a:lnTo>
                  <a:pt x="466" y="299"/>
                </a:lnTo>
                <a:lnTo>
                  <a:pt x="8" y="120"/>
                </a:lnTo>
                <a:lnTo>
                  <a:pt x="0" y="116"/>
                </a:lnTo>
                <a:lnTo>
                  <a:pt x="4" y="108"/>
                </a:lnTo>
                <a:lnTo>
                  <a:pt x="12" y="112"/>
                </a:lnTo>
                <a:lnTo>
                  <a:pt x="8" y="120"/>
                </a:lnTo>
                <a:lnTo>
                  <a:pt x="4" y="108"/>
                </a:lnTo>
                <a:lnTo>
                  <a:pt x="10" y="95"/>
                </a:lnTo>
                <a:lnTo>
                  <a:pt x="25" y="103"/>
                </a:lnTo>
                <a:lnTo>
                  <a:pt x="18" y="116"/>
                </a:lnTo>
                <a:lnTo>
                  <a:pt x="4" y="108"/>
                </a:lnTo>
                <a:lnTo>
                  <a:pt x="26" y="101"/>
                </a:lnTo>
                <a:lnTo>
                  <a:pt x="26" y="102"/>
                </a:lnTo>
                <a:lnTo>
                  <a:pt x="25" y="103"/>
                </a:lnTo>
                <a:lnTo>
                  <a:pt x="18" y="99"/>
                </a:lnTo>
                <a:lnTo>
                  <a:pt x="26" y="101"/>
                </a:lnTo>
                <a:lnTo>
                  <a:pt x="9" y="97"/>
                </a:lnTo>
                <a:lnTo>
                  <a:pt x="13" y="84"/>
                </a:lnTo>
                <a:lnTo>
                  <a:pt x="28" y="88"/>
                </a:lnTo>
                <a:lnTo>
                  <a:pt x="26" y="101"/>
                </a:lnTo>
                <a:lnTo>
                  <a:pt x="9" y="97"/>
                </a:lnTo>
                <a:lnTo>
                  <a:pt x="13" y="84"/>
                </a:lnTo>
                <a:lnTo>
                  <a:pt x="13" y="83"/>
                </a:lnTo>
                <a:lnTo>
                  <a:pt x="21" y="86"/>
                </a:lnTo>
                <a:lnTo>
                  <a:pt x="13" y="84"/>
                </a:lnTo>
                <a:lnTo>
                  <a:pt x="13" y="83"/>
                </a:lnTo>
                <a:lnTo>
                  <a:pt x="21" y="70"/>
                </a:lnTo>
                <a:lnTo>
                  <a:pt x="35" y="76"/>
                </a:lnTo>
                <a:lnTo>
                  <a:pt x="28" y="90"/>
                </a:lnTo>
                <a:lnTo>
                  <a:pt x="13" y="83"/>
                </a:lnTo>
                <a:lnTo>
                  <a:pt x="21" y="70"/>
                </a:lnTo>
                <a:lnTo>
                  <a:pt x="27" y="57"/>
                </a:lnTo>
                <a:lnTo>
                  <a:pt x="41" y="63"/>
                </a:lnTo>
                <a:lnTo>
                  <a:pt x="35" y="76"/>
                </a:lnTo>
                <a:lnTo>
                  <a:pt x="21" y="70"/>
                </a:lnTo>
                <a:lnTo>
                  <a:pt x="27" y="57"/>
                </a:lnTo>
                <a:lnTo>
                  <a:pt x="34" y="43"/>
                </a:lnTo>
                <a:lnTo>
                  <a:pt x="48" y="50"/>
                </a:lnTo>
                <a:lnTo>
                  <a:pt x="41" y="63"/>
                </a:lnTo>
                <a:lnTo>
                  <a:pt x="27" y="57"/>
                </a:lnTo>
                <a:lnTo>
                  <a:pt x="34" y="43"/>
                </a:lnTo>
                <a:lnTo>
                  <a:pt x="40" y="30"/>
                </a:lnTo>
                <a:lnTo>
                  <a:pt x="54" y="38"/>
                </a:lnTo>
                <a:lnTo>
                  <a:pt x="48" y="50"/>
                </a:lnTo>
                <a:lnTo>
                  <a:pt x="34" y="43"/>
                </a:lnTo>
                <a:lnTo>
                  <a:pt x="40" y="30"/>
                </a:lnTo>
                <a:lnTo>
                  <a:pt x="46" y="17"/>
                </a:lnTo>
                <a:lnTo>
                  <a:pt x="61" y="25"/>
                </a:lnTo>
                <a:lnTo>
                  <a:pt x="54" y="38"/>
                </a:lnTo>
                <a:lnTo>
                  <a:pt x="40" y="30"/>
                </a:lnTo>
                <a:lnTo>
                  <a:pt x="46" y="17"/>
                </a:lnTo>
                <a:lnTo>
                  <a:pt x="53" y="4"/>
                </a:lnTo>
                <a:lnTo>
                  <a:pt x="67" y="12"/>
                </a:lnTo>
                <a:lnTo>
                  <a:pt x="61" y="25"/>
                </a:lnTo>
                <a:lnTo>
                  <a:pt x="46" y="1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41"/>
          <p:cNvSpPr/>
          <p:nvPr/>
        </p:nvSpPr>
        <p:spPr>
          <a:xfrm>
            <a:off x="3243960" y="3384000"/>
            <a:ext cx="2468160" cy="337680"/>
          </a:xfrm>
          <a:custGeom>
            <a:avLst/>
            <a:gdLst/>
            <a:ahLst/>
            <a:cxnLst/>
            <a:rect l="0" t="0" r="r" b="b"/>
            <a:pathLst>
              <a:path w="6158" h="797">
                <a:moveTo>
                  <a:pt x="13" y="796"/>
                </a:moveTo>
                <a:lnTo>
                  <a:pt x="0" y="685"/>
                </a:lnTo>
                <a:lnTo>
                  <a:pt x="492" y="630"/>
                </a:lnTo>
                <a:lnTo>
                  <a:pt x="492" y="643"/>
                </a:lnTo>
                <a:lnTo>
                  <a:pt x="496" y="656"/>
                </a:lnTo>
                <a:lnTo>
                  <a:pt x="498" y="673"/>
                </a:lnTo>
                <a:lnTo>
                  <a:pt x="498" y="685"/>
                </a:lnTo>
                <a:lnTo>
                  <a:pt x="502" y="698"/>
                </a:lnTo>
                <a:lnTo>
                  <a:pt x="502" y="711"/>
                </a:lnTo>
                <a:lnTo>
                  <a:pt x="506" y="728"/>
                </a:lnTo>
                <a:lnTo>
                  <a:pt x="509" y="741"/>
                </a:lnTo>
                <a:lnTo>
                  <a:pt x="13" y="796"/>
                </a:lnTo>
                <a:lnTo>
                  <a:pt x="5648" y="55"/>
                </a:lnTo>
                <a:lnTo>
                  <a:pt x="6144" y="0"/>
                </a:lnTo>
                <a:lnTo>
                  <a:pt x="6157" y="111"/>
                </a:lnTo>
                <a:lnTo>
                  <a:pt x="5665" y="166"/>
                </a:lnTo>
                <a:lnTo>
                  <a:pt x="5662" y="153"/>
                </a:lnTo>
                <a:lnTo>
                  <a:pt x="5662" y="136"/>
                </a:lnTo>
                <a:lnTo>
                  <a:pt x="5658" y="124"/>
                </a:lnTo>
                <a:lnTo>
                  <a:pt x="5658" y="111"/>
                </a:lnTo>
                <a:lnTo>
                  <a:pt x="5656" y="94"/>
                </a:lnTo>
                <a:lnTo>
                  <a:pt x="5652" y="81"/>
                </a:lnTo>
                <a:lnTo>
                  <a:pt x="5652" y="68"/>
                </a:lnTo>
                <a:lnTo>
                  <a:pt x="5648" y="55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42"/>
          <p:cNvSpPr/>
          <p:nvPr/>
        </p:nvSpPr>
        <p:spPr>
          <a:xfrm>
            <a:off x="3239280" y="3649320"/>
            <a:ext cx="210600" cy="75960"/>
          </a:xfrm>
          <a:custGeom>
            <a:avLst/>
            <a:gdLst/>
            <a:ahLst/>
            <a:cxnLst/>
            <a:rect l="0" t="0" r="r" b="b"/>
            <a:pathLst>
              <a:path w="529" h="185">
                <a:moveTo>
                  <a:pt x="14" y="177"/>
                </a:moveTo>
                <a:lnTo>
                  <a:pt x="1" y="65"/>
                </a:lnTo>
                <a:lnTo>
                  <a:pt x="16" y="64"/>
                </a:lnTo>
                <a:lnTo>
                  <a:pt x="31" y="175"/>
                </a:lnTo>
                <a:lnTo>
                  <a:pt x="14" y="177"/>
                </a:lnTo>
                <a:lnTo>
                  <a:pt x="1" y="65"/>
                </a:lnTo>
                <a:lnTo>
                  <a:pt x="0" y="58"/>
                </a:lnTo>
                <a:lnTo>
                  <a:pt x="7" y="56"/>
                </a:lnTo>
                <a:lnTo>
                  <a:pt x="9" y="65"/>
                </a:lnTo>
                <a:lnTo>
                  <a:pt x="1" y="65"/>
                </a:lnTo>
                <a:lnTo>
                  <a:pt x="7" y="56"/>
                </a:lnTo>
                <a:lnTo>
                  <a:pt x="501" y="1"/>
                </a:lnTo>
                <a:lnTo>
                  <a:pt x="502" y="18"/>
                </a:lnTo>
                <a:lnTo>
                  <a:pt x="10" y="73"/>
                </a:lnTo>
                <a:lnTo>
                  <a:pt x="7" y="56"/>
                </a:lnTo>
                <a:lnTo>
                  <a:pt x="501" y="1"/>
                </a:lnTo>
                <a:lnTo>
                  <a:pt x="510" y="0"/>
                </a:lnTo>
                <a:lnTo>
                  <a:pt x="510" y="10"/>
                </a:lnTo>
                <a:lnTo>
                  <a:pt x="501" y="10"/>
                </a:lnTo>
                <a:lnTo>
                  <a:pt x="501" y="1"/>
                </a:lnTo>
                <a:lnTo>
                  <a:pt x="510" y="10"/>
                </a:lnTo>
                <a:lnTo>
                  <a:pt x="510" y="23"/>
                </a:lnTo>
                <a:lnTo>
                  <a:pt x="493" y="23"/>
                </a:lnTo>
                <a:lnTo>
                  <a:pt x="493" y="10"/>
                </a:lnTo>
                <a:lnTo>
                  <a:pt x="510" y="10"/>
                </a:lnTo>
                <a:lnTo>
                  <a:pt x="493" y="24"/>
                </a:lnTo>
                <a:lnTo>
                  <a:pt x="493" y="23"/>
                </a:lnTo>
                <a:lnTo>
                  <a:pt x="501" y="23"/>
                </a:lnTo>
                <a:lnTo>
                  <a:pt x="493" y="24"/>
                </a:lnTo>
                <a:lnTo>
                  <a:pt x="510" y="20"/>
                </a:lnTo>
                <a:lnTo>
                  <a:pt x="513" y="33"/>
                </a:lnTo>
                <a:lnTo>
                  <a:pt x="497" y="37"/>
                </a:lnTo>
                <a:lnTo>
                  <a:pt x="493" y="24"/>
                </a:lnTo>
                <a:lnTo>
                  <a:pt x="510" y="20"/>
                </a:lnTo>
                <a:lnTo>
                  <a:pt x="513" y="33"/>
                </a:lnTo>
                <a:lnTo>
                  <a:pt x="513" y="35"/>
                </a:lnTo>
                <a:lnTo>
                  <a:pt x="505" y="36"/>
                </a:lnTo>
                <a:lnTo>
                  <a:pt x="513" y="33"/>
                </a:lnTo>
                <a:lnTo>
                  <a:pt x="513" y="35"/>
                </a:lnTo>
                <a:lnTo>
                  <a:pt x="516" y="50"/>
                </a:lnTo>
                <a:lnTo>
                  <a:pt x="500" y="54"/>
                </a:lnTo>
                <a:lnTo>
                  <a:pt x="497" y="37"/>
                </a:lnTo>
                <a:lnTo>
                  <a:pt x="513" y="35"/>
                </a:lnTo>
                <a:lnTo>
                  <a:pt x="516" y="50"/>
                </a:lnTo>
                <a:lnTo>
                  <a:pt x="516" y="51"/>
                </a:lnTo>
                <a:lnTo>
                  <a:pt x="516" y="53"/>
                </a:lnTo>
                <a:lnTo>
                  <a:pt x="507" y="53"/>
                </a:lnTo>
                <a:lnTo>
                  <a:pt x="516" y="50"/>
                </a:lnTo>
                <a:lnTo>
                  <a:pt x="516" y="53"/>
                </a:lnTo>
                <a:lnTo>
                  <a:pt x="516" y="65"/>
                </a:lnTo>
                <a:lnTo>
                  <a:pt x="500" y="65"/>
                </a:lnTo>
                <a:lnTo>
                  <a:pt x="500" y="53"/>
                </a:lnTo>
                <a:lnTo>
                  <a:pt x="516" y="53"/>
                </a:lnTo>
                <a:lnTo>
                  <a:pt x="500" y="67"/>
                </a:lnTo>
                <a:lnTo>
                  <a:pt x="500" y="65"/>
                </a:lnTo>
                <a:lnTo>
                  <a:pt x="507" y="65"/>
                </a:lnTo>
                <a:lnTo>
                  <a:pt x="500" y="67"/>
                </a:lnTo>
                <a:lnTo>
                  <a:pt x="516" y="63"/>
                </a:lnTo>
                <a:lnTo>
                  <a:pt x="519" y="76"/>
                </a:lnTo>
                <a:lnTo>
                  <a:pt x="504" y="80"/>
                </a:lnTo>
                <a:lnTo>
                  <a:pt x="500" y="67"/>
                </a:lnTo>
                <a:lnTo>
                  <a:pt x="516" y="63"/>
                </a:lnTo>
                <a:lnTo>
                  <a:pt x="519" y="76"/>
                </a:lnTo>
                <a:lnTo>
                  <a:pt x="519" y="77"/>
                </a:lnTo>
                <a:lnTo>
                  <a:pt x="519" y="78"/>
                </a:lnTo>
                <a:lnTo>
                  <a:pt x="511" y="78"/>
                </a:lnTo>
                <a:lnTo>
                  <a:pt x="519" y="76"/>
                </a:lnTo>
                <a:lnTo>
                  <a:pt x="519" y="78"/>
                </a:lnTo>
                <a:lnTo>
                  <a:pt x="519" y="91"/>
                </a:lnTo>
                <a:lnTo>
                  <a:pt x="504" y="91"/>
                </a:lnTo>
                <a:lnTo>
                  <a:pt x="504" y="78"/>
                </a:lnTo>
                <a:lnTo>
                  <a:pt x="519" y="78"/>
                </a:lnTo>
                <a:lnTo>
                  <a:pt x="504" y="92"/>
                </a:lnTo>
                <a:lnTo>
                  <a:pt x="504" y="92"/>
                </a:lnTo>
                <a:lnTo>
                  <a:pt x="504" y="91"/>
                </a:lnTo>
                <a:lnTo>
                  <a:pt x="511" y="91"/>
                </a:lnTo>
                <a:lnTo>
                  <a:pt x="504" y="92"/>
                </a:lnTo>
                <a:lnTo>
                  <a:pt x="519" y="90"/>
                </a:lnTo>
                <a:lnTo>
                  <a:pt x="523" y="105"/>
                </a:lnTo>
                <a:lnTo>
                  <a:pt x="506" y="109"/>
                </a:lnTo>
                <a:lnTo>
                  <a:pt x="504" y="92"/>
                </a:lnTo>
                <a:lnTo>
                  <a:pt x="519" y="90"/>
                </a:lnTo>
                <a:lnTo>
                  <a:pt x="506" y="109"/>
                </a:lnTo>
                <a:lnTo>
                  <a:pt x="506" y="109"/>
                </a:lnTo>
                <a:lnTo>
                  <a:pt x="515" y="108"/>
                </a:lnTo>
                <a:lnTo>
                  <a:pt x="506" y="109"/>
                </a:lnTo>
                <a:lnTo>
                  <a:pt x="523" y="105"/>
                </a:lnTo>
                <a:lnTo>
                  <a:pt x="525" y="118"/>
                </a:lnTo>
                <a:lnTo>
                  <a:pt x="510" y="122"/>
                </a:lnTo>
                <a:lnTo>
                  <a:pt x="506" y="109"/>
                </a:lnTo>
                <a:lnTo>
                  <a:pt x="523" y="105"/>
                </a:lnTo>
                <a:lnTo>
                  <a:pt x="525" y="118"/>
                </a:lnTo>
                <a:lnTo>
                  <a:pt x="528" y="127"/>
                </a:lnTo>
                <a:lnTo>
                  <a:pt x="519" y="129"/>
                </a:lnTo>
                <a:lnTo>
                  <a:pt x="518" y="121"/>
                </a:lnTo>
                <a:lnTo>
                  <a:pt x="525" y="118"/>
                </a:lnTo>
                <a:lnTo>
                  <a:pt x="519" y="129"/>
                </a:lnTo>
                <a:lnTo>
                  <a:pt x="23" y="184"/>
                </a:lnTo>
                <a:lnTo>
                  <a:pt x="22" y="168"/>
                </a:lnTo>
                <a:lnTo>
                  <a:pt x="516" y="113"/>
                </a:lnTo>
                <a:lnTo>
                  <a:pt x="519" y="129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43"/>
          <p:cNvSpPr/>
          <p:nvPr/>
        </p:nvSpPr>
        <p:spPr>
          <a:xfrm>
            <a:off x="5506200" y="3380760"/>
            <a:ext cx="209160" cy="75960"/>
          </a:xfrm>
          <a:custGeom>
            <a:avLst/>
            <a:gdLst/>
            <a:ahLst/>
            <a:cxnLst/>
            <a:rect l="0" t="0" r="r" b="b"/>
            <a:pathLst>
              <a:path w="529" h="185">
                <a:moveTo>
                  <a:pt x="8" y="55"/>
                </a:moveTo>
                <a:lnTo>
                  <a:pt x="504" y="0"/>
                </a:lnTo>
                <a:lnTo>
                  <a:pt x="506" y="17"/>
                </a:lnTo>
                <a:lnTo>
                  <a:pt x="9" y="72"/>
                </a:lnTo>
                <a:lnTo>
                  <a:pt x="8" y="55"/>
                </a:lnTo>
                <a:lnTo>
                  <a:pt x="504" y="0"/>
                </a:lnTo>
                <a:lnTo>
                  <a:pt x="512" y="0"/>
                </a:lnTo>
                <a:lnTo>
                  <a:pt x="513" y="8"/>
                </a:lnTo>
                <a:lnTo>
                  <a:pt x="504" y="9"/>
                </a:lnTo>
                <a:lnTo>
                  <a:pt x="504" y="0"/>
                </a:lnTo>
                <a:lnTo>
                  <a:pt x="513" y="8"/>
                </a:lnTo>
                <a:lnTo>
                  <a:pt x="526" y="118"/>
                </a:lnTo>
                <a:lnTo>
                  <a:pt x="510" y="121"/>
                </a:lnTo>
                <a:lnTo>
                  <a:pt x="497" y="9"/>
                </a:lnTo>
                <a:lnTo>
                  <a:pt x="513" y="8"/>
                </a:lnTo>
                <a:lnTo>
                  <a:pt x="526" y="118"/>
                </a:lnTo>
                <a:lnTo>
                  <a:pt x="528" y="126"/>
                </a:lnTo>
                <a:lnTo>
                  <a:pt x="519" y="127"/>
                </a:lnTo>
                <a:lnTo>
                  <a:pt x="517" y="120"/>
                </a:lnTo>
                <a:lnTo>
                  <a:pt x="526" y="118"/>
                </a:lnTo>
                <a:lnTo>
                  <a:pt x="519" y="127"/>
                </a:lnTo>
                <a:lnTo>
                  <a:pt x="26" y="183"/>
                </a:lnTo>
                <a:lnTo>
                  <a:pt x="24" y="167"/>
                </a:lnTo>
                <a:lnTo>
                  <a:pt x="517" y="112"/>
                </a:lnTo>
                <a:lnTo>
                  <a:pt x="519" y="127"/>
                </a:lnTo>
                <a:lnTo>
                  <a:pt x="26" y="183"/>
                </a:lnTo>
                <a:lnTo>
                  <a:pt x="18" y="184"/>
                </a:lnTo>
                <a:lnTo>
                  <a:pt x="17" y="178"/>
                </a:lnTo>
                <a:lnTo>
                  <a:pt x="25" y="175"/>
                </a:lnTo>
                <a:lnTo>
                  <a:pt x="26" y="183"/>
                </a:lnTo>
                <a:lnTo>
                  <a:pt x="17" y="178"/>
                </a:lnTo>
                <a:lnTo>
                  <a:pt x="13" y="163"/>
                </a:lnTo>
                <a:lnTo>
                  <a:pt x="30" y="160"/>
                </a:lnTo>
                <a:lnTo>
                  <a:pt x="33" y="174"/>
                </a:lnTo>
                <a:lnTo>
                  <a:pt x="17" y="178"/>
                </a:lnTo>
                <a:lnTo>
                  <a:pt x="13" y="163"/>
                </a:lnTo>
                <a:lnTo>
                  <a:pt x="13" y="163"/>
                </a:lnTo>
                <a:lnTo>
                  <a:pt x="13" y="162"/>
                </a:lnTo>
                <a:lnTo>
                  <a:pt x="22" y="162"/>
                </a:lnTo>
                <a:lnTo>
                  <a:pt x="13" y="163"/>
                </a:lnTo>
                <a:lnTo>
                  <a:pt x="13" y="162"/>
                </a:lnTo>
                <a:lnTo>
                  <a:pt x="13" y="145"/>
                </a:lnTo>
                <a:lnTo>
                  <a:pt x="30" y="145"/>
                </a:lnTo>
                <a:lnTo>
                  <a:pt x="30" y="162"/>
                </a:lnTo>
                <a:lnTo>
                  <a:pt x="13" y="162"/>
                </a:lnTo>
                <a:lnTo>
                  <a:pt x="30" y="144"/>
                </a:lnTo>
                <a:lnTo>
                  <a:pt x="30" y="144"/>
                </a:lnTo>
                <a:lnTo>
                  <a:pt x="30" y="145"/>
                </a:lnTo>
                <a:lnTo>
                  <a:pt x="22" y="145"/>
                </a:lnTo>
                <a:lnTo>
                  <a:pt x="30" y="144"/>
                </a:lnTo>
                <a:lnTo>
                  <a:pt x="13" y="148"/>
                </a:lnTo>
                <a:lnTo>
                  <a:pt x="11" y="135"/>
                </a:lnTo>
                <a:lnTo>
                  <a:pt x="26" y="131"/>
                </a:lnTo>
                <a:lnTo>
                  <a:pt x="30" y="144"/>
                </a:lnTo>
                <a:lnTo>
                  <a:pt x="13" y="148"/>
                </a:lnTo>
                <a:lnTo>
                  <a:pt x="11" y="135"/>
                </a:lnTo>
                <a:lnTo>
                  <a:pt x="11" y="134"/>
                </a:lnTo>
                <a:lnTo>
                  <a:pt x="11" y="133"/>
                </a:lnTo>
                <a:lnTo>
                  <a:pt x="18" y="133"/>
                </a:lnTo>
                <a:lnTo>
                  <a:pt x="11" y="135"/>
                </a:lnTo>
                <a:lnTo>
                  <a:pt x="11" y="133"/>
                </a:lnTo>
                <a:lnTo>
                  <a:pt x="11" y="120"/>
                </a:lnTo>
                <a:lnTo>
                  <a:pt x="26" y="120"/>
                </a:lnTo>
                <a:lnTo>
                  <a:pt x="26" y="133"/>
                </a:lnTo>
                <a:lnTo>
                  <a:pt x="11" y="133"/>
                </a:lnTo>
                <a:lnTo>
                  <a:pt x="26" y="118"/>
                </a:lnTo>
                <a:lnTo>
                  <a:pt x="26" y="118"/>
                </a:lnTo>
                <a:lnTo>
                  <a:pt x="26" y="120"/>
                </a:lnTo>
                <a:lnTo>
                  <a:pt x="18" y="120"/>
                </a:lnTo>
                <a:lnTo>
                  <a:pt x="26" y="118"/>
                </a:lnTo>
                <a:lnTo>
                  <a:pt x="11" y="121"/>
                </a:lnTo>
                <a:lnTo>
                  <a:pt x="7" y="104"/>
                </a:lnTo>
                <a:lnTo>
                  <a:pt x="24" y="102"/>
                </a:lnTo>
                <a:lnTo>
                  <a:pt x="26" y="118"/>
                </a:lnTo>
                <a:lnTo>
                  <a:pt x="11" y="121"/>
                </a:lnTo>
                <a:lnTo>
                  <a:pt x="24" y="102"/>
                </a:lnTo>
                <a:lnTo>
                  <a:pt x="24" y="102"/>
                </a:lnTo>
                <a:lnTo>
                  <a:pt x="16" y="103"/>
                </a:lnTo>
                <a:lnTo>
                  <a:pt x="24" y="102"/>
                </a:lnTo>
                <a:lnTo>
                  <a:pt x="7" y="106"/>
                </a:lnTo>
                <a:lnTo>
                  <a:pt x="4" y="93"/>
                </a:lnTo>
                <a:lnTo>
                  <a:pt x="20" y="89"/>
                </a:lnTo>
                <a:lnTo>
                  <a:pt x="24" y="102"/>
                </a:lnTo>
                <a:lnTo>
                  <a:pt x="7" y="106"/>
                </a:lnTo>
                <a:lnTo>
                  <a:pt x="4" y="93"/>
                </a:lnTo>
                <a:lnTo>
                  <a:pt x="4" y="91"/>
                </a:lnTo>
                <a:lnTo>
                  <a:pt x="4" y="90"/>
                </a:lnTo>
                <a:lnTo>
                  <a:pt x="12" y="90"/>
                </a:lnTo>
                <a:lnTo>
                  <a:pt x="4" y="93"/>
                </a:lnTo>
                <a:lnTo>
                  <a:pt x="4" y="90"/>
                </a:lnTo>
                <a:lnTo>
                  <a:pt x="4" y="77"/>
                </a:lnTo>
                <a:lnTo>
                  <a:pt x="20" y="77"/>
                </a:lnTo>
                <a:lnTo>
                  <a:pt x="20" y="90"/>
                </a:lnTo>
                <a:lnTo>
                  <a:pt x="4" y="90"/>
                </a:lnTo>
                <a:lnTo>
                  <a:pt x="20" y="75"/>
                </a:lnTo>
                <a:lnTo>
                  <a:pt x="20" y="76"/>
                </a:lnTo>
                <a:lnTo>
                  <a:pt x="20" y="77"/>
                </a:lnTo>
                <a:lnTo>
                  <a:pt x="12" y="77"/>
                </a:lnTo>
                <a:lnTo>
                  <a:pt x="20" y="75"/>
                </a:lnTo>
                <a:lnTo>
                  <a:pt x="4" y="79"/>
                </a:lnTo>
                <a:lnTo>
                  <a:pt x="0" y="66"/>
                </a:lnTo>
                <a:lnTo>
                  <a:pt x="17" y="62"/>
                </a:lnTo>
                <a:lnTo>
                  <a:pt x="20" y="75"/>
                </a:lnTo>
                <a:lnTo>
                  <a:pt x="4" y="79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44"/>
          <p:cNvSpPr/>
          <p:nvPr/>
        </p:nvSpPr>
        <p:spPr>
          <a:xfrm>
            <a:off x="3469320" y="2801520"/>
            <a:ext cx="2012760" cy="1499760"/>
          </a:xfrm>
          <a:custGeom>
            <a:avLst/>
            <a:gdLst/>
            <a:ahLst/>
            <a:cxnLst/>
            <a:rect l="0" t="0" r="r" b="b"/>
            <a:pathLst>
              <a:path w="5027" h="3521">
                <a:moveTo>
                  <a:pt x="76" y="3520"/>
                </a:moveTo>
                <a:lnTo>
                  <a:pt x="0" y="3427"/>
                </a:lnTo>
                <a:lnTo>
                  <a:pt x="402" y="3153"/>
                </a:lnTo>
                <a:lnTo>
                  <a:pt x="409" y="3164"/>
                </a:lnTo>
                <a:lnTo>
                  <a:pt x="418" y="3177"/>
                </a:lnTo>
                <a:lnTo>
                  <a:pt x="428" y="3187"/>
                </a:lnTo>
                <a:lnTo>
                  <a:pt x="435" y="3200"/>
                </a:lnTo>
                <a:lnTo>
                  <a:pt x="447" y="3209"/>
                </a:lnTo>
                <a:lnTo>
                  <a:pt x="454" y="3219"/>
                </a:lnTo>
                <a:lnTo>
                  <a:pt x="464" y="3232"/>
                </a:lnTo>
                <a:lnTo>
                  <a:pt x="473" y="3242"/>
                </a:lnTo>
                <a:lnTo>
                  <a:pt x="76" y="3520"/>
                </a:lnTo>
                <a:lnTo>
                  <a:pt x="4556" y="274"/>
                </a:lnTo>
                <a:lnTo>
                  <a:pt x="4954" y="0"/>
                </a:lnTo>
                <a:lnTo>
                  <a:pt x="5026" y="92"/>
                </a:lnTo>
                <a:lnTo>
                  <a:pt x="4628" y="365"/>
                </a:lnTo>
                <a:lnTo>
                  <a:pt x="4618" y="356"/>
                </a:lnTo>
                <a:lnTo>
                  <a:pt x="4609" y="344"/>
                </a:lnTo>
                <a:lnTo>
                  <a:pt x="4602" y="333"/>
                </a:lnTo>
                <a:lnTo>
                  <a:pt x="4592" y="320"/>
                </a:lnTo>
                <a:lnTo>
                  <a:pt x="4583" y="310"/>
                </a:lnTo>
                <a:lnTo>
                  <a:pt x="4573" y="297"/>
                </a:lnTo>
                <a:lnTo>
                  <a:pt x="4566" y="287"/>
                </a:lnTo>
                <a:lnTo>
                  <a:pt x="4556" y="274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5"/>
          <p:cNvSpPr/>
          <p:nvPr/>
        </p:nvSpPr>
        <p:spPr>
          <a:xfrm>
            <a:off x="3464640" y="4142880"/>
            <a:ext cx="196560" cy="161640"/>
          </a:xfrm>
          <a:custGeom>
            <a:avLst/>
            <a:gdLst/>
            <a:ahLst/>
            <a:cxnLst/>
            <a:rect l="0" t="0" r="r" b="b"/>
            <a:pathLst>
              <a:path w="499" h="385">
                <a:moveTo>
                  <a:pt x="81" y="383"/>
                </a:moveTo>
                <a:lnTo>
                  <a:pt x="6" y="290"/>
                </a:lnTo>
                <a:lnTo>
                  <a:pt x="18" y="280"/>
                </a:lnTo>
                <a:lnTo>
                  <a:pt x="94" y="373"/>
                </a:lnTo>
                <a:lnTo>
                  <a:pt x="81" y="383"/>
                </a:lnTo>
                <a:lnTo>
                  <a:pt x="6" y="290"/>
                </a:lnTo>
                <a:lnTo>
                  <a:pt x="0" y="284"/>
                </a:lnTo>
                <a:lnTo>
                  <a:pt x="8" y="279"/>
                </a:lnTo>
                <a:lnTo>
                  <a:pt x="12" y="285"/>
                </a:lnTo>
                <a:lnTo>
                  <a:pt x="6" y="290"/>
                </a:lnTo>
                <a:lnTo>
                  <a:pt x="8" y="279"/>
                </a:lnTo>
                <a:lnTo>
                  <a:pt x="409" y="5"/>
                </a:lnTo>
                <a:lnTo>
                  <a:pt x="418" y="18"/>
                </a:lnTo>
                <a:lnTo>
                  <a:pt x="17" y="293"/>
                </a:lnTo>
                <a:lnTo>
                  <a:pt x="8" y="279"/>
                </a:lnTo>
                <a:lnTo>
                  <a:pt x="409" y="5"/>
                </a:lnTo>
                <a:lnTo>
                  <a:pt x="416" y="0"/>
                </a:lnTo>
                <a:lnTo>
                  <a:pt x="421" y="8"/>
                </a:lnTo>
                <a:lnTo>
                  <a:pt x="414" y="11"/>
                </a:lnTo>
                <a:lnTo>
                  <a:pt x="409" y="5"/>
                </a:lnTo>
                <a:lnTo>
                  <a:pt x="421" y="8"/>
                </a:lnTo>
                <a:lnTo>
                  <a:pt x="427" y="17"/>
                </a:lnTo>
                <a:lnTo>
                  <a:pt x="413" y="26"/>
                </a:lnTo>
                <a:lnTo>
                  <a:pt x="407" y="17"/>
                </a:lnTo>
                <a:lnTo>
                  <a:pt x="421" y="8"/>
                </a:lnTo>
                <a:lnTo>
                  <a:pt x="414" y="27"/>
                </a:lnTo>
                <a:lnTo>
                  <a:pt x="413" y="26"/>
                </a:lnTo>
                <a:lnTo>
                  <a:pt x="421" y="22"/>
                </a:lnTo>
                <a:lnTo>
                  <a:pt x="414" y="27"/>
                </a:lnTo>
                <a:lnTo>
                  <a:pt x="427" y="17"/>
                </a:lnTo>
                <a:lnTo>
                  <a:pt x="436" y="29"/>
                </a:lnTo>
                <a:lnTo>
                  <a:pt x="423" y="40"/>
                </a:lnTo>
                <a:lnTo>
                  <a:pt x="414" y="27"/>
                </a:lnTo>
                <a:lnTo>
                  <a:pt x="427" y="17"/>
                </a:lnTo>
                <a:lnTo>
                  <a:pt x="425" y="40"/>
                </a:lnTo>
                <a:lnTo>
                  <a:pt x="423" y="40"/>
                </a:lnTo>
                <a:lnTo>
                  <a:pt x="430" y="35"/>
                </a:lnTo>
                <a:lnTo>
                  <a:pt x="425" y="40"/>
                </a:lnTo>
                <a:lnTo>
                  <a:pt x="436" y="29"/>
                </a:lnTo>
                <a:lnTo>
                  <a:pt x="445" y="38"/>
                </a:lnTo>
                <a:lnTo>
                  <a:pt x="434" y="50"/>
                </a:lnTo>
                <a:lnTo>
                  <a:pt x="425" y="40"/>
                </a:lnTo>
                <a:lnTo>
                  <a:pt x="436" y="29"/>
                </a:lnTo>
                <a:lnTo>
                  <a:pt x="445" y="38"/>
                </a:lnTo>
                <a:lnTo>
                  <a:pt x="447" y="40"/>
                </a:lnTo>
                <a:lnTo>
                  <a:pt x="447" y="41"/>
                </a:lnTo>
                <a:lnTo>
                  <a:pt x="440" y="45"/>
                </a:lnTo>
                <a:lnTo>
                  <a:pt x="445" y="38"/>
                </a:lnTo>
                <a:lnTo>
                  <a:pt x="447" y="41"/>
                </a:lnTo>
                <a:lnTo>
                  <a:pt x="454" y="54"/>
                </a:lnTo>
                <a:lnTo>
                  <a:pt x="439" y="62"/>
                </a:lnTo>
                <a:lnTo>
                  <a:pt x="432" y="47"/>
                </a:lnTo>
                <a:lnTo>
                  <a:pt x="447" y="41"/>
                </a:lnTo>
                <a:lnTo>
                  <a:pt x="441" y="64"/>
                </a:lnTo>
                <a:lnTo>
                  <a:pt x="440" y="63"/>
                </a:lnTo>
                <a:lnTo>
                  <a:pt x="439" y="62"/>
                </a:lnTo>
                <a:lnTo>
                  <a:pt x="447" y="58"/>
                </a:lnTo>
                <a:lnTo>
                  <a:pt x="441" y="64"/>
                </a:lnTo>
                <a:lnTo>
                  <a:pt x="452" y="51"/>
                </a:lnTo>
                <a:lnTo>
                  <a:pt x="465" y="60"/>
                </a:lnTo>
                <a:lnTo>
                  <a:pt x="454" y="73"/>
                </a:lnTo>
                <a:lnTo>
                  <a:pt x="441" y="64"/>
                </a:lnTo>
                <a:lnTo>
                  <a:pt x="452" y="51"/>
                </a:lnTo>
                <a:lnTo>
                  <a:pt x="465" y="60"/>
                </a:lnTo>
                <a:lnTo>
                  <a:pt x="466" y="62"/>
                </a:lnTo>
                <a:lnTo>
                  <a:pt x="466" y="63"/>
                </a:lnTo>
                <a:lnTo>
                  <a:pt x="459" y="67"/>
                </a:lnTo>
                <a:lnTo>
                  <a:pt x="465" y="60"/>
                </a:lnTo>
                <a:lnTo>
                  <a:pt x="466" y="63"/>
                </a:lnTo>
                <a:lnTo>
                  <a:pt x="472" y="72"/>
                </a:lnTo>
                <a:lnTo>
                  <a:pt x="459" y="82"/>
                </a:lnTo>
                <a:lnTo>
                  <a:pt x="453" y="72"/>
                </a:lnTo>
                <a:lnTo>
                  <a:pt x="466" y="63"/>
                </a:lnTo>
                <a:lnTo>
                  <a:pt x="459" y="82"/>
                </a:lnTo>
                <a:lnTo>
                  <a:pt x="459" y="81"/>
                </a:lnTo>
                <a:lnTo>
                  <a:pt x="459" y="82"/>
                </a:lnTo>
                <a:lnTo>
                  <a:pt x="466" y="77"/>
                </a:lnTo>
                <a:lnTo>
                  <a:pt x="459" y="82"/>
                </a:lnTo>
                <a:lnTo>
                  <a:pt x="472" y="72"/>
                </a:lnTo>
                <a:lnTo>
                  <a:pt x="483" y="85"/>
                </a:lnTo>
                <a:lnTo>
                  <a:pt x="470" y="95"/>
                </a:lnTo>
                <a:lnTo>
                  <a:pt x="459" y="82"/>
                </a:lnTo>
                <a:lnTo>
                  <a:pt x="472" y="72"/>
                </a:lnTo>
                <a:lnTo>
                  <a:pt x="470" y="96"/>
                </a:lnTo>
                <a:lnTo>
                  <a:pt x="470" y="95"/>
                </a:lnTo>
                <a:lnTo>
                  <a:pt x="476" y="90"/>
                </a:lnTo>
                <a:lnTo>
                  <a:pt x="470" y="96"/>
                </a:lnTo>
                <a:lnTo>
                  <a:pt x="481" y="85"/>
                </a:lnTo>
                <a:lnTo>
                  <a:pt x="492" y="94"/>
                </a:lnTo>
                <a:lnTo>
                  <a:pt x="480" y="105"/>
                </a:lnTo>
                <a:lnTo>
                  <a:pt x="470" y="96"/>
                </a:lnTo>
                <a:lnTo>
                  <a:pt x="481" y="85"/>
                </a:lnTo>
                <a:lnTo>
                  <a:pt x="492" y="94"/>
                </a:lnTo>
                <a:lnTo>
                  <a:pt x="498" y="101"/>
                </a:lnTo>
                <a:lnTo>
                  <a:pt x="490" y="107"/>
                </a:lnTo>
                <a:lnTo>
                  <a:pt x="485" y="100"/>
                </a:lnTo>
                <a:lnTo>
                  <a:pt x="492" y="94"/>
                </a:lnTo>
                <a:lnTo>
                  <a:pt x="490" y="107"/>
                </a:lnTo>
                <a:lnTo>
                  <a:pt x="92" y="384"/>
                </a:lnTo>
                <a:lnTo>
                  <a:pt x="83" y="370"/>
                </a:lnTo>
                <a:lnTo>
                  <a:pt x="481" y="94"/>
                </a:lnTo>
                <a:lnTo>
                  <a:pt x="490" y="10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6"/>
          <p:cNvSpPr/>
          <p:nvPr/>
        </p:nvSpPr>
        <p:spPr>
          <a:xfrm>
            <a:off x="5293440" y="2796840"/>
            <a:ext cx="194760" cy="164880"/>
          </a:xfrm>
          <a:custGeom>
            <a:avLst/>
            <a:gdLst/>
            <a:ahLst/>
            <a:cxnLst/>
            <a:rect l="0" t="0" r="r" b="b"/>
            <a:pathLst>
              <a:path w="490" h="389">
                <a:moveTo>
                  <a:pt x="3" y="279"/>
                </a:moveTo>
                <a:lnTo>
                  <a:pt x="400" y="5"/>
                </a:lnTo>
                <a:lnTo>
                  <a:pt x="410" y="18"/>
                </a:lnTo>
                <a:lnTo>
                  <a:pt x="12" y="292"/>
                </a:lnTo>
                <a:lnTo>
                  <a:pt x="3" y="279"/>
                </a:lnTo>
                <a:lnTo>
                  <a:pt x="400" y="5"/>
                </a:lnTo>
                <a:lnTo>
                  <a:pt x="407" y="0"/>
                </a:lnTo>
                <a:lnTo>
                  <a:pt x="412" y="6"/>
                </a:lnTo>
                <a:lnTo>
                  <a:pt x="405" y="11"/>
                </a:lnTo>
                <a:lnTo>
                  <a:pt x="400" y="5"/>
                </a:lnTo>
                <a:lnTo>
                  <a:pt x="412" y="6"/>
                </a:lnTo>
                <a:lnTo>
                  <a:pt x="484" y="97"/>
                </a:lnTo>
                <a:lnTo>
                  <a:pt x="471" y="108"/>
                </a:lnTo>
                <a:lnTo>
                  <a:pt x="399" y="16"/>
                </a:lnTo>
                <a:lnTo>
                  <a:pt x="412" y="6"/>
                </a:lnTo>
                <a:lnTo>
                  <a:pt x="484" y="97"/>
                </a:lnTo>
                <a:lnTo>
                  <a:pt x="489" y="104"/>
                </a:lnTo>
                <a:lnTo>
                  <a:pt x="481" y="109"/>
                </a:lnTo>
                <a:lnTo>
                  <a:pt x="477" y="103"/>
                </a:lnTo>
                <a:lnTo>
                  <a:pt x="484" y="97"/>
                </a:lnTo>
                <a:lnTo>
                  <a:pt x="481" y="109"/>
                </a:lnTo>
                <a:lnTo>
                  <a:pt x="84" y="384"/>
                </a:lnTo>
                <a:lnTo>
                  <a:pt x="74" y="370"/>
                </a:lnTo>
                <a:lnTo>
                  <a:pt x="472" y="96"/>
                </a:lnTo>
                <a:lnTo>
                  <a:pt x="481" y="109"/>
                </a:lnTo>
                <a:lnTo>
                  <a:pt x="84" y="384"/>
                </a:lnTo>
                <a:lnTo>
                  <a:pt x="78" y="388"/>
                </a:lnTo>
                <a:lnTo>
                  <a:pt x="74" y="383"/>
                </a:lnTo>
                <a:lnTo>
                  <a:pt x="79" y="376"/>
                </a:lnTo>
                <a:lnTo>
                  <a:pt x="84" y="384"/>
                </a:lnTo>
                <a:lnTo>
                  <a:pt x="74" y="383"/>
                </a:lnTo>
                <a:lnTo>
                  <a:pt x="63" y="373"/>
                </a:lnTo>
                <a:lnTo>
                  <a:pt x="75" y="361"/>
                </a:lnTo>
                <a:lnTo>
                  <a:pt x="85" y="371"/>
                </a:lnTo>
                <a:lnTo>
                  <a:pt x="74" y="383"/>
                </a:lnTo>
                <a:lnTo>
                  <a:pt x="63" y="373"/>
                </a:lnTo>
                <a:lnTo>
                  <a:pt x="63" y="373"/>
                </a:lnTo>
                <a:lnTo>
                  <a:pt x="62" y="373"/>
                </a:lnTo>
                <a:lnTo>
                  <a:pt x="69" y="367"/>
                </a:lnTo>
                <a:lnTo>
                  <a:pt x="63" y="373"/>
                </a:lnTo>
                <a:lnTo>
                  <a:pt x="62" y="373"/>
                </a:lnTo>
                <a:lnTo>
                  <a:pt x="53" y="358"/>
                </a:lnTo>
                <a:lnTo>
                  <a:pt x="66" y="349"/>
                </a:lnTo>
                <a:lnTo>
                  <a:pt x="75" y="362"/>
                </a:lnTo>
                <a:lnTo>
                  <a:pt x="62" y="373"/>
                </a:lnTo>
                <a:lnTo>
                  <a:pt x="53" y="358"/>
                </a:lnTo>
                <a:lnTo>
                  <a:pt x="52" y="358"/>
                </a:lnTo>
                <a:lnTo>
                  <a:pt x="53" y="358"/>
                </a:lnTo>
                <a:lnTo>
                  <a:pt x="60" y="355"/>
                </a:lnTo>
                <a:lnTo>
                  <a:pt x="53" y="358"/>
                </a:lnTo>
                <a:lnTo>
                  <a:pt x="53" y="358"/>
                </a:lnTo>
                <a:lnTo>
                  <a:pt x="45" y="348"/>
                </a:lnTo>
                <a:lnTo>
                  <a:pt x="60" y="339"/>
                </a:lnTo>
                <a:lnTo>
                  <a:pt x="66" y="349"/>
                </a:lnTo>
                <a:lnTo>
                  <a:pt x="53" y="358"/>
                </a:lnTo>
                <a:lnTo>
                  <a:pt x="60" y="339"/>
                </a:lnTo>
                <a:lnTo>
                  <a:pt x="60" y="340"/>
                </a:lnTo>
                <a:lnTo>
                  <a:pt x="60" y="339"/>
                </a:lnTo>
                <a:lnTo>
                  <a:pt x="53" y="344"/>
                </a:lnTo>
                <a:lnTo>
                  <a:pt x="60" y="339"/>
                </a:lnTo>
                <a:lnTo>
                  <a:pt x="47" y="349"/>
                </a:lnTo>
                <a:lnTo>
                  <a:pt x="36" y="337"/>
                </a:lnTo>
                <a:lnTo>
                  <a:pt x="49" y="326"/>
                </a:lnTo>
                <a:lnTo>
                  <a:pt x="60" y="339"/>
                </a:lnTo>
                <a:lnTo>
                  <a:pt x="47" y="349"/>
                </a:lnTo>
                <a:lnTo>
                  <a:pt x="49" y="325"/>
                </a:lnTo>
                <a:lnTo>
                  <a:pt x="49" y="325"/>
                </a:lnTo>
                <a:lnTo>
                  <a:pt x="49" y="326"/>
                </a:lnTo>
                <a:lnTo>
                  <a:pt x="43" y="331"/>
                </a:lnTo>
                <a:lnTo>
                  <a:pt x="49" y="325"/>
                </a:lnTo>
                <a:lnTo>
                  <a:pt x="38" y="337"/>
                </a:lnTo>
                <a:lnTo>
                  <a:pt x="27" y="328"/>
                </a:lnTo>
                <a:lnTo>
                  <a:pt x="39" y="316"/>
                </a:lnTo>
                <a:lnTo>
                  <a:pt x="49" y="325"/>
                </a:lnTo>
                <a:lnTo>
                  <a:pt x="38" y="337"/>
                </a:lnTo>
                <a:lnTo>
                  <a:pt x="27" y="328"/>
                </a:lnTo>
                <a:lnTo>
                  <a:pt x="27" y="326"/>
                </a:lnTo>
                <a:lnTo>
                  <a:pt x="26" y="326"/>
                </a:lnTo>
                <a:lnTo>
                  <a:pt x="34" y="321"/>
                </a:lnTo>
                <a:lnTo>
                  <a:pt x="27" y="328"/>
                </a:lnTo>
                <a:lnTo>
                  <a:pt x="26" y="326"/>
                </a:lnTo>
                <a:lnTo>
                  <a:pt x="17" y="313"/>
                </a:lnTo>
                <a:lnTo>
                  <a:pt x="30" y="303"/>
                </a:lnTo>
                <a:lnTo>
                  <a:pt x="40" y="316"/>
                </a:lnTo>
                <a:lnTo>
                  <a:pt x="26" y="326"/>
                </a:lnTo>
                <a:lnTo>
                  <a:pt x="17" y="313"/>
                </a:lnTo>
                <a:lnTo>
                  <a:pt x="17" y="313"/>
                </a:lnTo>
                <a:lnTo>
                  <a:pt x="24" y="308"/>
                </a:lnTo>
                <a:lnTo>
                  <a:pt x="17" y="313"/>
                </a:lnTo>
                <a:lnTo>
                  <a:pt x="17" y="313"/>
                </a:lnTo>
                <a:lnTo>
                  <a:pt x="11" y="303"/>
                </a:lnTo>
                <a:lnTo>
                  <a:pt x="24" y="294"/>
                </a:lnTo>
                <a:lnTo>
                  <a:pt x="30" y="304"/>
                </a:lnTo>
                <a:lnTo>
                  <a:pt x="17" y="313"/>
                </a:lnTo>
                <a:lnTo>
                  <a:pt x="24" y="294"/>
                </a:lnTo>
                <a:lnTo>
                  <a:pt x="24" y="294"/>
                </a:lnTo>
                <a:lnTo>
                  <a:pt x="17" y="298"/>
                </a:lnTo>
                <a:lnTo>
                  <a:pt x="24" y="294"/>
                </a:lnTo>
                <a:lnTo>
                  <a:pt x="11" y="303"/>
                </a:lnTo>
                <a:lnTo>
                  <a:pt x="0" y="290"/>
                </a:lnTo>
                <a:lnTo>
                  <a:pt x="13" y="280"/>
                </a:lnTo>
                <a:lnTo>
                  <a:pt x="24" y="294"/>
                </a:lnTo>
                <a:lnTo>
                  <a:pt x="11" y="30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7"/>
          <p:cNvSpPr/>
          <p:nvPr/>
        </p:nvSpPr>
        <p:spPr>
          <a:xfrm>
            <a:off x="3969720" y="2423520"/>
            <a:ext cx="1017360" cy="2258640"/>
          </a:xfrm>
          <a:custGeom>
            <a:avLst/>
            <a:gdLst/>
            <a:ahLst/>
            <a:cxnLst/>
            <a:rect l="0" t="0" r="r" b="b"/>
            <a:pathLst>
              <a:path w="2544" h="5299">
                <a:moveTo>
                  <a:pt x="112" y="5298"/>
                </a:moveTo>
                <a:lnTo>
                  <a:pt x="0" y="5256"/>
                </a:lnTo>
                <a:lnTo>
                  <a:pt x="197" y="4831"/>
                </a:lnTo>
                <a:lnTo>
                  <a:pt x="210" y="4838"/>
                </a:lnTo>
                <a:lnTo>
                  <a:pt x="222" y="4844"/>
                </a:lnTo>
                <a:lnTo>
                  <a:pt x="235" y="4848"/>
                </a:lnTo>
                <a:lnTo>
                  <a:pt x="252" y="4855"/>
                </a:lnTo>
                <a:lnTo>
                  <a:pt x="265" y="4861"/>
                </a:lnTo>
                <a:lnTo>
                  <a:pt x="278" y="4864"/>
                </a:lnTo>
                <a:lnTo>
                  <a:pt x="294" y="4870"/>
                </a:lnTo>
                <a:lnTo>
                  <a:pt x="307" y="4878"/>
                </a:lnTo>
                <a:lnTo>
                  <a:pt x="112" y="5298"/>
                </a:lnTo>
                <a:lnTo>
                  <a:pt x="2236" y="424"/>
                </a:lnTo>
                <a:lnTo>
                  <a:pt x="2428" y="0"/>
                </a:lnTo>
                <a:lnTo>
                  <a:pt x="2543" y="46"/>
                </a:lnTo>
                <a:lnTo>
                  <a:pt x="2347" y="471"/>
                </a:lnTo>
                <a:lnTo>
                  <a:pt x="2335" y="463"/>
                </a:lnTo>
                <a:lnTo>
                  <a:pt x="2318" y="457"/>
                </a:lnTo>
                <a:lnTo>
                  <a:pt x="2305" y="450"/>
                </a:lnTo>
                <a:lnTo>
                  <a:pt x="2292" y="444"/>
                </a:lnTo>
                <a:lnTo>
                  <a:pt x="2278" y="441"/>
                </a:lnTo>
                <a:lnTo>
                  <a:pt x="2263" y="435"/>
                </a:lnTo>
                <a:lnTo>
                  <a:pt x="2250" y="428"/>
                </a:lnTo>
                <a:lnTo>
                  <a:pt x="2236" y="424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48"/>
          <p:cNvSpPr/>
          <p:nvPr/>
        </p:nvSpPr>
        <p:spPr>
          <a:xfrm>
            <a:off x="3964680" y="4478040"/>
            <a:ext cx="129960" cy="205920"/>
          </a:xfrm>
          <a:custGeom>
            <a:avLst/>
            <a:gdLst/>
            <a:ahLst/>
            <a:cxnLst/>
            <a:rect l="0" t="0" r="r" b="b"/>
            <a:pathLst>
              <a:path w="329" h="487">
                <a:moveTo>
                  <a:pt x="119" y="486"/>
                </a:moveTo>
                <a:lnTo>
                  <a:pt x="8" y="444"/>
                </a:lnTo>
                <a:lnTo>
                  <a:pt x="14" y="428"/>
                </a:lnTo>
                <a:lnTo>
                  <a:pt x="124" y="471"/>
                </a:lnTo>
                <a:lnTo>
                  <a:pt x="119" y="486"/>
                </a:lnTo>
                <a:lnTo>
                  <a:pt x="8" y="444"/>
                </a:lnTo>
                <a:lnTo>
                  <a:pt x="0" y="441"/>
                </a:lnTo>
                <a:lnTo>
                  <a:pt x="4" y="432"/>
                </a:lnTo>
                <a:lnTo>
                  <a:pt x="10" y="436"/>
                </a:lnTo>
                <a:lnTo>
                  <a:pt x="8" y="444"/>
                </a:lnTo>
                <a:lnTo>
                  <a:pt x="4" y="432"/>
                </a:lnTo>
                <a:lnTo>
                  <a:pt x="199" y="8"/>
                </a:lnTo>
                <a:lnTo>
                  <a:pt x="214" y="15"/>
                </a:lnTo>
                <a:lnTo>
                  <a:pt x="18" y="440"/>
                </a:lnTo>
                <a:lnTo>
                  <a:pt x="4" y="432"/>
                </a:lnTo>
                <a:lnTo>
                  <a:pt x="199" y="8"/>
                </a:lnTo>
                <a:lnTo>
                  <a:pt x="203" y="0"/>
                </a:lnTo>
                <a:lnTo>
                  <a:pt x="211" y="4"/>
                </a:lnTo>
                <a:lnTo>
                  <a:pt x="207" y="11"/>
                </a:lnTo>
                <a:lnTo>
                  <a:pt x="199" y="8"/>
                </a:lnTo>
                <a:lnTo>
                  <a:pt x="211" y="4"/>
                </a:lnTo>
                <a:lnTo>
                  <a:pt x="223" y="10"/>
                </a:lnTo>
                <a:lnTo>
                  <a:pt x="216" y="26"/>
                </a:lnTo>
                <a:lnTo>
                  <a:pt x="203" y="19"/>
                </a:lnTo>
                <a:lnTo>
                  <a:pt x="211" y="4"/>
                </a:lnTo>
                <a:lnTo>
                  <a:pt x="223" y="10"/>
                </a:lnTo>
                <a:lnTo>
                  <a:pt x="236" y="17"/>
                </a:lnTo>
                <a:lnTo>
                  <a:pt x="229" y="32"/>
                </a:lnTo>
                <a:lnTo>
                  <a:pt x="216" y="26"/>
                </a:lnTo>
                <a:lnTo>
                  <a:pt x="223" y="10"/>
                </a:lnTo>
                <a:lnTo>
                  <a:pt x="231" y="32"/>
                </a:lnTo>
                <a:lnTo>
                  <a:pt x="230" y="32"/>
                </a:lnTo>
                <a:lnTo>
                  <a:pt x="229" y="32"/>
                </a:lnTo>
                <a:lnTo>
                  <a:pt x="232" y="24"/>
                </a:lnTo>
                <a:lnTo>
                  <a:pt x="231" y="32"/>
                </a:lnTo>
                <a:lnTo>
                  <a:pt x="235" y="17"/>
                </a:lnTo>
                <a:lnTo>
                  <a:pt x="248" y="20"/>
                </a:lnTo>
                <a:lnTo>
                  <a:pt x="244" y="36"/>
                </a:lnTo>
                <a:lnTo>
                  <a:pt x="231" y="32"/>
                </a:lnTo>
                <a:lnTo>
                  <a:pt x="235" y="17"/>
                </a:lnTo>
                <a:lnTo>
                  <a:pt x="248" y="20"/>
                </a:lnTo>
                <a:lnTo>
                  <a:pt x="248" y="20"/>
                </a:lnTo>
                <a:lnTo>
                  <a:pt x="249" y="20"/>
                </a:lnTo>
                <a:lnTo>
                  <a:pt x="245" y="28"/>
                </a:lnTo>
                <a:lnTo>
                  <a:pt x="248" y="20"/>
                </a:lnTo>
                <a:lnTo>
                  <a:pt x="249" y="20"/>
                </a:lnTo>
                <a:lnTo>
                  <a:pt x="265" y="27"/>
                </a:lnTo>
                <a:lnTo>
                  <a:pt x="259" y="42"/>
                </a:lnTo>
                <a:lnTo>
                  <a:pt x="243" y="36"/>
                </a:lnTo>
                <a:lnTo>
                  <a:pt x="249" y="20"/>
                </a:lnTo>
                <a:lnTo>
                  <a:pt x="265" y="27"/>
                </a:lnTo>
                <a:lnTo>
                  <a:pt x="266" y="27"/>
                </a:lnTo>
                <a:lnTo>
                  <a:pt x="262" y="35"/>
                </a:lnTo>
                <a:lnTo>
                  <a:pt x="265" y="27"/>
                </a:lnTo>
                <a:lnTo>
                  <a:pt x="266" y="27"/>
                </a:lnTo>
                <a:lnTo>
                  <a:pt x="279" y="33"/>
                </a:lnTo>
                <a:lnTo>
                  <a:pt x="271" y="49"/>
                </a:lnTo>
                <a:lnTo>
                  <a:pt x="258" y="41"/>
                </a:lnTo>
                <a:lnTo>
                  <a:pt x="266" y="27"/>
                </a:lnTo>
                <a:lnTo>
                  <a:pt x="274" y="49"/>
                </a:lnTo>
                <a:lnTo>
                  <a:pt x="272" y="49"/>
                </a:lnTo>
                <a:lnTo>
                  <a:pt x="271" y="49"/>
                </a:lnTo>
                <a:lnTo>
                  <a:pt x="275" y="41"/>
                </a:lnTo>
                <a:lnTo>
                  <a:pt x="274" y="49"/>
                </a:lnTo>
                <a:lnTo>
                  <a:pt x="277" y="33"/>
                </a:lnTo>
                <a:lnTo>
                  <a:pt x="290" y="36"/>
                </a:lnTo>
                <a:lnTo>
                  <a:pt x="286" y="53"/>
                </a:lnTo>
                <a:lnTo>
                  <a:pt x="274" y="49"/>
                </a:lnTo>
                <a:lnTo>
                  <a:pt x="277" y="33"/>
                </a:lnTo>
                <a:lnTo>
                  <a:pt x="290" y="36"/>
                </a:lnTo>
                <a:lnTo>
                  <a:pt x="290" y="36"/>
                </a:lnTo>
                <a:lnTo>
                  <a:pt x="292" y="37"/>
                </a:lnTo>
                <a:lnTo>
                  <a:pt x="288" y="44"/>
                </a:lnTo>
                <a:lnTo>
                  <a:pt x="290" y="36"/>
                </a:lnTo>
                <a:lnTo>
                  <a:pt x="292" y="37"/>
                </a:lnTo>
                <a:lnTo>
                  <a:pt x="307" y="44"/>
                </a:lnTo>
                <a:lnTo>
                  <a:pt x="302" y="58"/>
                </a:lnTo>
                <a:lnTo>
                  <a:pt x="285" y="51"/>
                </a:lnTo>
                <a:lnTo>
                  <a:pt x="292" y="37"/>
                </a:lnTo>
                <a:lnTo>
                  <a:pt x="307" y="44"/>
                </a:lnTo>
                <a:lnTo>
                  <a:pt x="308" y="44"/>
                </a:lnTo>
                <a:lnTo>
                  <a:pt x="304" y="50"/>
                </a:lnTo>
                <a:lnTo>
                  <a:pt x="307" y="44"/>
                </a:lnTo>
                <a:lnTo>
                  <a:pt x="308" y="44"/>
                </a:lnTo>
                <a:lnTo>
                  <a:pt x="321" y="50"/>
                </a:lnTo>
                <a:lnTo>
                  <a:pt x="313" y="64"/>
                </a:lnTo>
                <a:lnTo>
                  <a:pt x="301" y="58"/>
                </a:lnTo>
                <a:lnTo>
                  <a:pt x="308" y="44"/>
                </a:lnTo>
                <a:lnTo>
                  <a:pt x="321" y="50"/>
                </a:lnTo>
                <a:lnTo>
                  <a:pt x="328" y="54"/>
                </a:lnTo>
                <a:lnTo>
                  <a:pt x="325" y="60"/>
                </a:lnTo>
                <a:lnTo>
                  <a:pt x="317" y="58"/>
                </a:lnTo>
                <a:lnTo>
                  <a:pt x="321" y="50"/>
                </a:lnTo>
                <a:lnTo>
                  <a:pt x="325" y="60"/>
                </a:lnTo>
                <a:lnTo>
                  <a:pt x="130" y="482"/>
                </a:lnTo>
                <a:lnTo>
                  <a:pt x="114" y="474"/>
                </a:lnTo>
                <a:lnTo>
                  <a:pt x="310" y="54"/>
                </a:lnTo>
                <a:lnTo>
                  <a:pt x="325" y="6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9"/>
          <p:cNvSpPr/>
          <p:nvPr/>
        </p:nvSpPr>
        <p:spPr>
          <a:xfrm>
            <a:off x="4863240" y="2417400"/>
            <a:ext cx="128160" cy="207720"/>
          </a:xfrm>
          <a:custGeom>
            <a:avLst/>
            <a:gdLst/>
            <a:ahLst/>
            <a:cxnLst/>
            <a:rect l="0" t="0" r="r" b="b"/>
            <a:pathLst>
              <a:path w="326" h="492">
                <a:moveTo>
                  <a:pt x="0" y="431"/>
                </a:moveTo>
                <a:lnTo>
                  <a:pt x="192" y="6"/>
                </a:lnTo>
                <a:lnTo>
                  <a:pt x="207" y="14"/>
                </a:lnTo>
                <a:lnTo>
                  <a:pt x="14" y="438"/>
                </a:lnTo>
                <a:lnTo>
                  <a:pt x="0" y="431"/>
                </a:lnTo>
                <a:lnTo>
                  <a:pt x="192" y="6"/>
                </a:lnTo>
                <a:lnTo>
                  <a:pt x="196" y="0"/>
                </a:lnTo>
                <a:lnTo>
                  <a:pt x="203" y="2"/>
                </a:lnTo>
                <a:lnTo>
                  <a:pt x="199" y="10"/>
                </a:lnTo>
                <a:lnTo>
                  <a:pt x="192" y="6"/>
                </a:lnTo>
                <a:lnTo>
                  <a:pt x="203" y="2"/>
                </a:lnTo>
                <a:lnTo>
                  <a:pt x="316" y="49"/>
                </a:lnTo>
                <a:lnTo>
                  <a:pt x="311" y="63"/>
                </a:lnTo>
                <a:lnTo>
                  <a:pt x="197" y="18"/>
                </a:lnTo>
                <a:lnTo>
                  <a:pt x="203" y="2"/>
                </a:lnTo>
                <a:lnTo>
                  <a:pt x="316" y="49"/>
                </a:lnTo>
                <a:lnTo>
                  <a:pt x="325" y="51"/>
                </a:lnTo>
                <a:lnTo>
                  <a:pt x="322" y="59"/>
                </a:lnTo>
                <a:lnTo>
                  <a:pt x="314" y="56"/>
                </a:lnTo>
                <a:lnTo>
                  <a:pt x="316" y="49"/>
                </a:lnTo>
                <a:lnTo>
                  <a:pt x="322" y="59"/>
                </a:lnTo>
                <a:lnTo>
                  <a:pt x="126" y="483"/>
                </a:lnTo>
                <a:lnTo>
                  <a:pt x="111" y="477"/>
                </a:lnTo>
                <a:lnTo>
                  <a:pt x="306" y="53"/>
                </a:lnTo>
                <a:lnTo>
                  <a:pt x="322" y="59"/>
                </a:lnTo>
                <a:lnTo>
                  <a:pt x="126" y="483"/>
                </a:lnTo>
                <a:lnTo>
                  <a:pt x="122" y="491"/>
                </a:lnTo>
                <a:lnTo>
                  <a:pt x="115" y="487"/>
                </a:lnTo>
                <a:lnTo>
                  <a:pt x="118" y="481"/>
                </a:lnTo>
                <a:lnTo>
                  <a:pt x="126" y="483"/>
                </a:lnTo>
                <a:lnTo>
                  <a:pt x="115" y="487"/>
                </a:lnTo>
                <a:lnTo>
                  <a:pt x="102" y="481"/>
                </a:lnTo>
                <a:lnTo>
                  <a:pt x="108" y="467"/>
                </a:lnTo>
                <a:lnTo>
                  <a:pt x="122" y="473"/>
                </a:lnTo>
                <a:lnTo>
                  <a:pt x="115" y="487"/>
                </a:lnTo>
                <a:lnTo>
                  <a:pt x="108" y="467"/>
                </a:lnTo>
                <a:lnTo>
                  <a:pt x="108" y="467"/>
                </a:lnTo>
                <a:lnTo>
                  <a:pt x="106" y="473"/>
                </a:lnTo>
                <a:lnTo>
                  <a:pt x="108" y="467"/>
                </a:lnTo>
                <a:lnTo>
                  <a:pt x="102" y="481"/>
                </a:lnTo>
                <a:lnTo>
                  <a:pt x="86" y="474"/>
                </a:lnTo>
                <a:lnTo>
                  <a:pt x="91" y="460"/>
                </a:lnTo>
                <a:lnTo>
                  <a:pt x="108" y="467"/>
                </a:lnTo>
                <a:lnTo>
                  <a:pt x="102" y="481"/>
                </a:lnTo>
                <a:lnTo>
                  <a:pt x="86" y="474"/>
                </a:lnTo>
                <a:lnTo>
                  <a:pt x="85" y="474"/>
                </a:lnTo>
                <a:lnTo>
                  <a:pt x="89" y="467"/>
                </a:lnTo>
                <a:lnTo>
                  <a:pt x="86" y="474"/>
                </a:lnTo>
                <a:lnTo>
                  <a:pt x="85" y="474"/>
                </a:lnTo>
                <a:lnTo>
                  <a:pt x="72" y="468"/>
                </a:lnTo>
                <a:lnTo>
                  <a:pt x="80" y="454"/>
                </a:lnTo>
                <a:lnTo>
                  <a:pt x="93" y="460"/>
                </a:lnTo>
                <a:lnTo>
                  <a:pt x="85" y="474"/>
                </a:lnTo>
                <a:lnTo>
                  <a:pt x="72" y="468"/>
                </a:lnTo>
                <a:lnTo>
                  <a:pt x="59" y="461"/>
                </a:lnTo>
                <a:lnTo>
                  <a:pt x="66" y="447"/>
                </a:lnTo>
                <a:lnTo>
                  <a:pt x="80" y="454"/>
                </a:lnTo>
                <a:lnTo>
                  <a:pt x="72" y="468"/>
                </a:lnTo>
                <a:lnTo>
                  <a:pt x="64" y="446"/>
                </a:lnTo>
                <a:lnTo>
                  <a:pt x="66" y="446"/>
                </a:lnTo>
                <a:lnTo>
                  <a:pt x="66" y="447"/>
                </a:lnTo>
                <a:lnTo>
                  <a:pt x="63" y="454"/>
                </a:lnTo>
                <a:lnTo>
                  <a:pt x="64" y="446"/>
                </a:lnTo>
                <a:lnTo>
                  <a:pt x="61" y="461"/>
                </a:lnTo>
                <a:lnTo>
                  <a:pt x="48" y="459"/>
                </a:lnTo>
                <a:lnTo>
                  <a:pt x="52" y="443"/>
                </a:lnTo>
                <a:lnTo>
                  <a:pt x="64" y="446"/>
                </a:lnTo>
                <a:lnTo>
                  <a:pt x="61" y="461"/>
                </a:lnTo>
                <a:lnTo>
                  <a:pt x="48" y="459"/>
                </a:lnTo>
                <a:lnTo>
                  <a:pt x="48" y="459"/>
                </a:lnTo>
                <a:lnTo>
                  <a:pt x="46" y="459"/>
                </a:lnTo>
                <a:lnTo>
                  <a:pt x="49" y="451"/>
                </a:lnTo>
                <a:lnTo>
                  <a:pt x="48" y="459"/>
                </a:lnTo>
                <a:lnTo>
                  <a:pt x="46" y="459"/>
                </a:lnTo>
                <a:lnTo>
                  <a:pt x="30" y="452"/>
                </a:lnTo>
                <a:lnTo>
                  <a:pt x="36" y="437"/>
                </a:lnTo>
                <a:lnTo>
                  <a:pt x="53" y="443"/>
                </a:lnTo>
                <a:lnTo>
                  <a:pt x="46" y="459"/>
                </a:lnTo>
                <a:lnTo>
                  <a:pt x="30" y="452"/>
                </a:lnTo>
                <a:lnTo>
                  <a:pt x="30" y="451"/>
                </a:lnTo>
                <a:lnTo>
                  <a:pt x="34" y="445"/>
                </a:lnTo>
                <a:lnTo>
                  <a:pt x="30" y="452"/>
                </a:lnTo>
                <a:lnTo>
                  <a:pt x="30" y="451"/>
                </a:lnTo>
                <a:lnTo>
                  <a:pt x="17" y="445"/>
                </a:lnTo>
                <a:lnTo>
                  <a:pt x="23" y="431"/>
                </a:lnTo>
                <a:lnTo>
                  <a:pt x="37" y="437"/>
                </a:lnTo>
                <a:lnTo>
                  <a:pt x="30" y="451"/>
                </a:lnTo>
                <a:lnTo>
                  <a:pt x="22" y="429"/>
                </a:lnTo>
                <a:lnTo>
                  <a:pt x="23" y="431"/>
                </a:lnTo>
                <a:lnTo>
                  <a:pt x="21" y="438"/>
                </a:lnTo>
                <a:lnTo>
                  <a:pt x="22" y="429"/>
                </a:lnTo>
                <a:lnTo>
                  <a:pt x="18" y="446"/>
                </a:lnTo>
                <a:lnTo>
                  <a:pt x="5" y="442"/>
                </a:lnTo>
                <a:lnTo>
                  <a:pt x="9" y="427"/>
                </a:lnTo>
                <a:lnTo>
                  <a:pt x="22" y="429"/>
                </a:lnTo>
                <a:lnTo>
                  <a:pt x="18" y="44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50"/>
          <p:cNvSpPr/>
          <p:nvPr/>
        </p:nvSpPr>
        <p:spPr>
          <a:xfrm>
            <a:off x="4393440" y="2371320"/>
            <a:ext cx="169560" cy="2360160"/>
          </a:xfrm>
          <a:custGeom>
            <a:avLst/>
            <a:gdLst/>
            <a:ahLst/>
            <a:cxnLst/>
            <a:rect l="0" t="0" r="r" b="b"/>
            <a:pathLst>
              <a:path w="429" h="5537">
                <a:moveTo>
                  <a:pt x="0" y="6"/>
                </a:moveTo>
                <a:lnTo>
                  <a:pt x="85" y="0"/>
                </a:lnTo>
                <a:lnTo>
                  <a:pt x="104" y="300"/>
                </a:lnTo>
                <a:lnTo>
                  <a:pt x="91" y="300"/>
                </a:lnTo>
                <a:lnTo>
                  <a:pt x="81" y="304"/>
                </a:lnTo>
                <a:lnTo>
                  <a:pt x="72" y="304"/>
                </a:lnTo>
                <a:lnTo>
                  <a:pt x="59" y="304"/>
                </a:lnTo>
                <a:lnTo>
                  <a:pt x="49" y="304"/>
                </a:lnTo>
                <a:lnTo>
                  <a:pt x="39" y="304"/>
                </a:lnTo>
                <a:lnTo>
                  <a:pt x="30" y="304"/>
                </a:lnTo>
                <a:lnTo>
                  <a:pt x="17" y="306"/>
                </a:lnTo>
                <a:lnTo>
                  <a:pt x="0" y="6"/>
                </a:lnTo>
                <a:lnTo>
                  <a:pt x="408" y="5229"/>
                </a:lnTo>
                <a:lnTo>
                  <a:pt x="428" y="5530"/>
                </a:lnTo>
                <a:lnTo>
                  <a:pt x="339" y="5536"/>
                </a:lnTo>
                <a:lnTo>
                  <a:pt x="323" y="5233"/>
                </a:lnTo>
                <a:lnTo>
                  <a:pt x="333" y="5233"/>
                </a:lnTo>
                <a:lnTo>
                  <a:pt x="346" y="5233"/>
                </a:lnTo>
                <a:lnTo>
                  <a:pt x="356" y="5233"/>
                </a:lnTo>
                <a:lnTo>
                  <a:pt x="365" y="5233"/>
                </a:lnTo>
                <a:lnTo>
                  <a:pt x="375" y="5233"/>
                </a:lnTo>
                <a:lnTo>
                  <a:pt x="388" y="5229"/>
                </a:lnTo>
                <a:lnTo>
                  <a:pt x="399" y="5229"/>
                </a:lnTo>
                <a:lnTo>
                  <a:pt x="408" y="5229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1"/>
          <p:cNvSpPr/>
          <p:nvPr/>
        </p:nvSpPr>
        <p:spPr>
          <a:xfrm>
            <a:off x="4390200" y="2368080"/>
            <a:ext cx="45720" cy="136080"/>
          </a:xfrm>
          <a:custGeom>
            <a:avLst/>
            <a:gdLst/>
            <a:ahLst/>
            <a:cxnLst/>
            <a:rect l="0" t="0" r="r" b="b"/>
            <a:pathLst>
              <a:path w="122" h="326">
                <a:moveTo>
                  <a:pt x="8" y="6"/>
                </a:moveTo>
                <a:lnTo>
                  <a:pt x="93" y="0"/>
                </a:lnTo>
                <a:lnTo>
                  <a:pt x="93" y="17"/>
                </a:lnTo>
                <a:lnTo>
                  <a:pt x="8" y="23"/>
                </a:lnTo>
                <a:lnTo>
                  <a:pt x="8" y="6"/>
                </a:lnTo>
                <a:lnTo>
                  <a:pt x="93" y="0"/>
                </a:lnTo>
                <a:lnTo>
                  <a:pt x="101" y="0"/>
                </a:lnTo>
                <a:lnTo>
                  <a:pt x="101" y="8"/>
                </a:lnTo>
                <a:lnTo>
                  <a:pt x="93" y="9"/>
                </a:lnTo>
                <a:lnTo>
                  <a:pt x="93" y="0"/>
                </a:lnTo>
                <a:lnTo>
                  <a:pt x="101" y="8"/>
                </a:lnTo>
                <a:lnTo>
                  <a:pt x="121" y="309"/>
                </a:lnTo>
                <a:lnTo>
                  <a:pt x="104" y="310"/>
                </a:lnTo>
                <a:lnTo>
                  <a:pt x="85" y="9"/>
                </a:lnTo>
                <a:lnTo>
                  <a:pt x="101" y="8"/>
                </a:lnTo>
                <a:lnTo>
                  <a:pt x="121" y="309"/>
                </a:lnTo>
                <a:lnTo>
                  <a:pt x="121" y="318"/>
                </a:lnTo>
                <a:lnTo>
                  <a:pt x="112" y="318"/>
                </a:lnTo>
                <a:lnTo>
                  <a:pt x="112" y="309"/>
                </a:lnTo>
                <a:lnTo>
                  <a:pt x="121" y="309"/>
                </a:lnTo>
                <a:lnTo>
                  <a:pt x="112" y="318"/>
                </a:lnTo>
                <a:lnTo>
                  <a:pt x="99" y="318"/>
                </a:lnTo>
                <a:lnTo>
                  <a:pt x="99" y="301"/>
                </a:lnTo>
                <a:lnTo>
                  <a:pt x="112" y="301"/>
                </a:lnTo>
                <a:lnTo>
                  <a:pt x="112" y="318"/>
                </a:lnTo>
                <a:lnTo>
                  <a:pt x="97" y="301"/>
                </a:lnTo>
                <a:lnTo>
                  <a:pt x="98" y="301"/>
                </a:lnTo>
                <a:lnTo>
                  <a:pt x="99" y="301"/>
                </a:lnTo>
                <a:lnTo>
                  <a:pt x="99" y="309"/>
                </a:lnTo>
                <a:lnTo>
                  <a:pt x="97" y="301"/>
                </a:lnTo>
                <a:lnTo>
                  <a:pt x="102" y="316"/>
                </a:lnTo>
                <a:lnTo>
                  <a:pt x="92" y="320"/>
                </a:lnTo>
                <a:lnTo>
                  <a:pt x="86" y="305"/>
                </a:lnTo>
                <a:lnTo>
                  <a:pt x="97" y="301"/>
                </a:lnTo>
                <a:lnTo>
                  <a:pt x="102" y="316"/>
                </a:lnTo>
                <a:lnTo>
                  <a:pt x="92" y="320"/>
                </a:lnTo>
                <a:lnTo>
                  <a:pt x="90" y="320"/>
                </a:lnTo>
                <a:lnTo>
                  <a:pt x="89" y="320"/>
                </a:lnTo>
                <a:lnTo>
                  <a:pt x="89" y="313"/>
                </a:lnTo>
                <a:lnTo>
                  <a:pt x="92" y="320"/>
                </a:lnTo>
                <a:lnTo>
                  <a:pt x="89" y="320"/>
                </a:lnTo>
                <a:lnTo>
                  <a:pt x="80" y="320"/>
                </a:lnTo>
                <a:lnTo>
                  <a:pt x="80" y="304"/>
                </a:lnTo>
                <a:lnTo>
                  <a:pt x="89" y="304"/>
                </a:lnTo>
                <a:lnTo>
                  <a:pt x="89" y="320"/>
                </a:lnTo>
                <a:lnTo>
                  <a:pt x="80" y="320"/>
                </a:lnTo>
                <a:lnTo>
                  <a:pt x="67" y="320"/>
                </a:lnTo>
                <a:lnTo>
                  <a:pt x="67" y="304"/>
                </a:lnTo>
                <a:lnTo>
                  <a:pt x="80" y="304"/>
                </a:lnTo>
                <a:lnTo>
                  <a:pt x="80" y="320"/>
                </a:lnTo>
                <a:lnTo>
                  <a:pt x="67" y="320"/>
                </a:lnTo>
                <a:lnTo>
                  <a:pt x="57" y="320"/>
                </a:lnTo>
                <a:lnTo>
                  <a:pt x="57" y="304"/>
                </a:lnTo>
                <a:lnTo>
                  <a:pt x="67" y="304"/>
                </a:lnTo>
                <a:lnTo>
                  <a:pt x="67" y="320"/>
                </a:lnTo>
                <a:lnTo>
                  <a:pt x="57" y="320"/>
                </a:lnTo>
                <a:lnTo>
                  <a:pt x="47" y="320"/>
                </a:lnTo>
                <a:lnTo>
                  <a:pt x="47" y="304"/>
                </a:lnTo>
                <a:lnTo>
                  <a:pt x="57" y="304"/>
                </a:lnTo>
                <a:lnTo>
                  <a:pt x="57" y="320"/>
                </a:lnTo>
                <a:lnTo>
                  <a:pt x="47" y="320"/>
                </a:lnTo>
                <a:lnTo>
                  <a:pt x="38" y="320"/>
                </a:lnTo>
                <a:lnTo>
                  <a:pt x="38" y="304"/>
                </a:lnTo>
                <a:lnTo>
                  <a:pt x="47" y="304"/>
                </a:lnTo>
                <a:lnTo>
                  <a:pt x="47" y="320"/>
                </a:lnTo>
                <a:lnTo>
                  <a:pt x="35" y="305"/>
                </a:lnTo>
                <a:lnTo>
                  <a:pt x="36" y="304"/>
                </a:lnTo>
                <a:lnTo>
                  <a:pt x="38" y="304"/>
                </a:lnTo>
                <a:lnTo>
                  <a:pt x="38" y="313"/>
                </a:lnTo>
                <a:lnTo>
                  <a:pt x="35" y="305"/>
                </a:lnTo>
                <a:lnTo>
                  <a:pt x="39" y="320"/>
                </a:lnTo>
                <a:lnTo>
                  <a:pt x="26" y="323"/>
                </a:lnTo>
                <a:lnTo>
                  <a:pt x="22" y="307"/>
                </a:lnTo>
                <a:lnTo>
                  <a:pt x="35" y="305"/>
                </a:lnTo>
                <a:lnTo>
                  <a:pt x="39" y="320"/>
                </a:lnTo>
                <a:lnTo>
                  <a:pt x="26" y="323"/>
                </a:lnTo>
                <a:lnTo>
                  <a:pt x="17" y="325"/>
                </a:lnTo>
                <a:lnTo>
                  <a:pt x="16" y="316"/>
                </a:lnTo>
                <a:lnTo>
                  <a:pt x="25" y="315"/>
                </a:lnTo>
                <a:lnTo>
                  <a:pt x="26" y="323"/>
                </a:lnTo>
                <a:lnTo>
                  <a:pt x="16" y="316"/>
                </a:lnTo>
                <a:lnTo>
                  <a:pt x="0" y="15"/>
                </a:lnTo>
                <a:lnTo>
                  <a:pt x="16" y="14"/>
                </a:lnTo>
                <a:lnTo>
                  <a:pt x="32" y="315"/>
                </a:lnTo>
                <a:lnTo>
                  <a:pt x="16" y="31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52"/>
          <p:cNvSpPr/>
          <p:nvPr/>
        </p:nvSpPr>
        <p:spPr>
          <a:xfrm>
            <a:off x="4518720" y="4601520"/>
            <a:ext cx="45720" cy="136080"/>
          </a:xfrm>
          <a:custGeom>
            <a:avLst/>
            <a:gdLst/>
            <a:ahLst/>
            <a:cxnLst/>
            <a:rect l="0" t="0" r="r" b="b"/>
            <a:pathLst>
              <a:path w="122" h="325">
                <a:moveTo>
                  <a:pt x="102" y="8"/>
                </a:moveTo>
                <a:lnTo>
                  <a:pt x="121" y="307"/>
                </a:lnTo>
                <a:lnTo>
                  <a:pt x="104" y="309"/>
                </a:lnTo>
                <a:lnTo>
                  <a:pt x="85" y="9"/>
                </a:lnTo>
                <a:lnTo>
                  <a:pt x="102" y="8"/>
                </a:lnTo>
                <a:lnTo>
                  <a:pt x="121" y="307"/>
                </a:lnTo>
                <a:lnTo>
                  <a:pt x="121" y="316"/>
                </a:lnTo>
                <a:lnTo>
                  <a:pt x="113" y="316"/>
                </a:lnTo>
                <a:lnTo>
                  <a:pt x="113" y="309"/>
                </a:lnTo>
                <a:lnTo>
                  <a:pt x="121" y="307"/>
                </a:lnTo>
                <a:lnTo>
                  <a:pt x="113" y="316"/>
                </a:lnTo>
                <a:lnTo>
                  <a:pt x="24" y="323"/>
                </a:lnTo>
                <a:lnTo>
                  <a:pt x="24" y="307"/>
                </a:lnTo>
                <a:lnTo>
                  <a:pt x="112" y="301"/>
                </a:lnTo>
                <a:lnTo>
                  <a:pt x="113" y="316"/>
                </a:lnTo>
                <a:lnTo>
                  <a:pt x="24" y="323"/>
                </a:lnTo>
                <a:lnTo>
                  <a:pt x="17" y="324"/>
                </a:lnTo>
                <a:lnTo>
                  <a:pt x="17" y="315"/>
                </a:lnTo>
                <a:lnTo>
                  <a:pt x="24" y="315"/>
                </a:lnTo>
                <a:lnTo>
                  <a:pt x="24" y="323"/>
                </a:lnTo>
                <a:lnTo>
                  <a:pt x="17" y="315"/>
                </a:lnTo>
                <a:lnTo>
                  <a:pt x="0" y="12"/>
                </a:lnTo>
                <a:lnTo>
                  <a:pt x="17" y="12"/>
                </a:lnTo>
                <a:lnTo>
                  <a:pt x="32" y="315"/>
                </a:lnTo>
                <a:lnTo>
                  <a:pt x="17" y="315"/>
                </a:lnTo>
                <a:lnTo>
                  <a:pt x="0" y="12"/>
                </a:lnTo>
                <a:lnTo>
                  <a:pt x="0" y="4"/>
                </a:lnTo>
                <a:lnTo>
                  <a:pt x="8" y="4"/>
                </a:lnTo>
                <a:lnTo>
                  <a:pt x="8" y="12"/>
                </a:lnTo>
                <a:lnTo>
                  <a:pt x="0" y="12"/>
                </a:lnTo>
                <a:lnTo>
                  <a:pt x="8" y="4"/>
                </a:lnTo>
                <a:lnTo>
                  <a:pt x="18" y="4"/>
                </a:lnTo>
                <a:lnTo>
                  <a:pt x="18" y="19"/>
                </a:lnTo>
                <a:lnTo>
                  <a:pt x="8" y="19"/>
                </a:lnTo>
                <a:lnTo>
                  <a:pt x="8" y="4"/>
                </a:lnTo>
                <a:lnTo>
                  <a:pt x="18" y="4"/>
                </a:lnTo>
                <a:lnTo>
                  <a:pt x="31" y="4"/>
                </a:lnTo>
                <a:lnTo>
                  <a:pt x="31" y="19"/>
                </a:lnTo>
                <a:lnTo>
                  <a:pt x="18" y="19"/>
                </a:lnTo>
                <a:lnTo>
                  <a:pt x="18" y="4"/>
                </a:lnTo>
                <a:lnTo>
                  <a:pt x="31" y="4"/>
                </a:lnTo>
                <a:lnTo>
                  <a:pt x="41" y="4"/>
                </a:lnTo>
                <a:lnTo>
                  <a:pt x="41" y="19"/>
                </a:lnTo>
                <a:lnTo>
                  <a:pt x="31" y="19"/>
                </a:lnTo>
                <a:lnTo>
                  <a:pt x="31" y="4"/>
                </a:lnTo>
                <a:lnTo>
                  <a:pt x="41" y="4"/>
                </a:lnTo>
                <a:lnTo>
                  <a:pt x="50" y="4"/>
                </a:lnTo>
                <a:lnTo>
                  <a:pt x="50" y="19"/>
                </a:lnTo>
                <a:lnTo>
                  <a:pt x="41" y="19"/>
                </a:lnTo>
                <a:lnTo>
                  <a:pt x="41" y="4"/>
                </a:lnTo>
                <a:lnTo>
                  <a:pt x="50" y="4"/>
                </a:lnTo>
                <a:lnTo>
                  <a:pt x="60" y="4"/>
                </a:lnTo>
                <a:lnTo>
                  <a:pt x="60" y="19"/>
                </a:lnTo>
                <a:lnTo>
                  <a:pt x="50" y="19"/>
                </a:lnTo>
                <a:lnTo>
                  <a:pt x="50" y="4"/>
                </a:lnTo>
                <a:lnTo>
                  <a:pt x="62" y="19"/>
                </a:lnTo>
                <a:lnTo>
                  <a:pt x="62" y="19"/>
                </a:lnTo>
                <a:lnTo>
                  <a:pt x="60" y="19"/>
                </a:lnTo>
                <a:lnTo>
                  <a:pt x="60" y="12"/>
                </a:lnTo>
                <a:lnTo>
                  <a:pt x="62" y="19"/>
                </a:lnTo>
                <a:lnTo>
                  <a:pt x="58" y="4"/>
                </a:lnTo>
                <a:lnTo>
                  <a:pt x="72" y="0"/>
                </a:lnTo>
                <a:lnTo>
                  <a:pt x="76" y="15"/>
                </a:lnTo>
                <a:lnTo>
                  <a:pt x="62" y="19"/>
                </a:lnTo>
                <a:lnTo>
                  <a:pt x="58" y="4"/>
                </a:lnTo>
                <a:lnTo>
                  <a:pt x="72" y="0"/>
                </a:lnTo>
                <a:lnTo>
                  <a:pt x="72" y="0"/>
                </a:lnTo>
                <a:lnTo>
                  <a:pt x="73" y="0"/>
                </a:lnTo>
                <a:lnTo>
                  <a:pt x="73" y="8"/>
                </a:lnTo>
                <a:lnTo>
                  <a:pt x="72" y="0"/>
                </a:lnTo>
                <a:lnTo>
                  <a:pt x="73" y="0"/>
                </a:lnTo>
                <a:lnTo>
                  <a:pt x="84" y="0"/>
                </a:lnTo>
                <a:lnTo>
                  <a:pt x="84" y="17"/>
                </a:lnTo>
                <a:lnTo>
                  <a:pt x="73" y="17"/>
                </a:lnTo>
                <a:lnTo>
                  <a:pt x="73" y="0"/>
                </a:lnTo>
                <a:lnTo>
                  <a:pt x="84" y="0"/>
                </a:lnTo>
                <a:lnTo>
                  <a:pt x="93" y="0"/>
                </a:lnTo>
                <a:lnTo>
                  <a:pt x="93" y="17"/>
                </a:lnTo>
                <a:lnTo>
                  <a:pt x="84" y="17"/>
                </a:lnTo>
                <a:lnTo>
                  <a:pt x="84" y="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53"/>
          <p:cNvSpPr/>
          <p:nvPr/>
        </p:nvSpPr>
        <p:spPr>
          <a:xfrm>
            <a:off x="3804480" y="2555280"/>
            <a:ext cx="1347480" cy="1993680"/>
          </a:xfrm>
          <a:custGeom>
            <a:avLst/>
            <a:gdLst/>
            <a:ahLst/>
            <a:cxnLst/>
            <a:rect l="0" t="0" r="r" b="b"/>
            <a:pathLst>
              <a:path w="3365" h="4675">
                <a:moveTo>
                  <a:pt x="0" y="42"/>
                </a:moveTo>
                <a:lnTo>
                  <a:pt x="71" y="0"/>
                </a:lnTo>
                <a:lnTo>
                  <a:pt x="251" y="251"/>
                </a:lnTo>
                <a:lnTo>
                  <a:pt x="240" y="257"/>
                </a:lnTo>
                <a:lnTo>
                  <a:pt x="231" y="261"/>
                </a:lnTo>
                <a:lnTo>
                  <a:pt x="221" y="267"/>
                </a:lnTo>
                <a:lnTo>
                  <a:pt x="215" y="270"/>
                </a:lnTo>
                <a:lnTo>
                  <a:pt x="206" y="276"/>
                </a:lnTo>
                <a:lnTo>
                  <a:pt x="195" y="284"/>
                </a:lnTo>
                <a:lnTo>
                  <a:pt x="189" y="290"/>
                </a:lnTo>
                <a:lnTo>
                  <a:pt x="179" y="293"/>
                </a:lnTo>
                <a:lnTo>
                  <a:pt x="0" y="42"/>
                </a:lnTo>
                <a:lnTo>
                  <a:pt x="3184" y="4377"/>
                </a:lnTo>
                <a:lnTo>
                  <a:pt x="3364" y="4628"/>
                </a:lnTo>
                <a:lnTo>
                  <a:pt x="3292" y="4674"/>
                </a:lnTo>
                <a:lnTo>
                  <a:pt x="3112" y="4422"/>
                </a:lnTo>
                <a:lnTo>
                  <a:pt x="3122" y="4416"/>
                </a:lnTo>
                <a:lnTo>
                  <a:pt x="3133" y="4409"/>
                </a:lnTo>
                <a:lnTo>
                  <a:pt x="3139" y="4407"/>
                </a:lnTo>
                <a:lnTo>
                  <a:pt x="3148" y="4400"/>
                </a:lnTo>
                <a:lnTo>
                  <a:pt x="3158" y="4394"/>
                </a:lnTo>
                <a:lnTo>
                  <a:pt x="3165" y="4390"/>
                </a:lnTo>
                <a:lnTo>
                  <a:pt x="3175" y="4384"/>
                </a:lnTo>
                <a:lnTo>
                  <a:pt x="3184" y="4377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54"/>
          <p:cNvSpPr/>
          <p:nvPr/>
        </p:nvSpPr>
        <p:spPr>
          <a:xfrm>
            <a:off x="3801240" y="2550600"/>
            <a:ext cx="107640" cy="132840"/>
          </a:xfrm>
          <a:custGeom>
            <a:avLst/>
            <a:gdLst/>
            <a:ahLst/>
            <a:cxnLst/>
            <a:rect l="0" t="0" r="r" b="b"/>
            <a:pathLst>
              <a:path w="271" h="316">
                <a:moveTo>
                  <a:pt x="3" y="47"/>
                </a:moveTo>
                <a:lnTo>
                  <a:pt x="75" y="4"/>
                </a:lnTo>
                <a:lnTo>
                  <a:pt x="84" y="18"/>
                </a:lnTo>
                <a:lnTo>
                  <a:pt x="12" y="61"/>
                </a:lnTo>
                <a:lnTo>
                  <a:pt x="3" y="47"/>
                </a:lnTo>
                <a:lnTo>
                  <a:pt x="75" y="4"/>
                </a:lnTo>
                <a:lnTo>
                  <a:pt x="81" y="0"/>
                </a:lnTo>
                <a:lnTo>
                  <a:pt x="86" y="7"/>
                </a:lnTo>
                <a:lnTo>
                  <a:pt x="79" y="12"/>
                </a:lnTo>
                <a:lnTo>
                  <a:pt x="75" y="4"/>
                </a:lnTo>
                <a:lnTo>
                  <a:pt x="86" y="7"/>
                </a:lnTo>
                <a:lnTo>
                  <a:pt x="265" y="259"/>
                </a:lnTo>
                <a:lnTo>
                  <a:pt x="252" y="268"/>
                </a:lnTo>
                <a:lnTo>
                  <a:pt x="72" y="16"/>
                </a:lnTo>
                <a:lnTo>
                  <a:pt x="86" y="7"/>
                </a:lnTo>
                <a:lnTo>
                  <a:pt x="265" y="259"/>
                </a:lnTo>
                <a:lnTo>
                  <a:pt x="270" y="265"/>
                </a:lnTo>
                <a:lnTo>
                  <a:pt x="264" y="269"/>
                </a:lnTo>
                <a:lnTo>
                  <a:pt x="259" y="263"/>
                </a:lnTo>
                <a:lnTo>
                  <a:pt x="265" y="259"/>
                </a:lnTo>
                <a:lnTo>
                  <a:pt x="264" y="269"/>
                </a:lnTo>
                <a:lnTo>
                  <a:pt x="254" y="277"/>
                </a:lnTo>
                <a:lnTo>
                  <a:pt x="245" y="263"/>
                </a:lnTo>
                <a:lnTo>
                  <a:pt x="255" y="256"/>
                </a:lnTo>
                <a:lnTo>
                  <a:pt x="264" y="269"/>
                </a:lnTo>
                <a:lnTo>
                  <a:pt x="254" y="277"/>
                </a:lnTo>
                <a:lnTo>
                  <a:pt x="252" y="277"/>
                </a:lnTo>
                <a:lnTo>
                  <a:pt x="251" y="277"/>
                </a:lnTo>
                <a:lnTo>
                  <a:pt x="248" y="269"/>
                </a:lnTo>
                <a:lnTo>
                  <a:pt x="254" y="277"/>
                </a:lnTo>
                <a:lnTo>
                  <a:pt x="251" y="277"/>
                </a:lnTo>
                <a:lnTo>
                  <a:pt x="242" y="281"/>
                </a:lnTo>
                <a:lnTo>
                  <a:pt x="237" y="265"/>
                </a:lnTo>
                <a:lnTo>
                  <a:pt x="246" y="261"/>
                </a:lnTo>
                <a:lnTo>
                  <a:pt x="251" y="277"/>
                </a:lnTo>
                <a:lnTo>
                  <a:pt x="234" y="266"/>
                </a:lnTo>
                <a:lnTo>
                  <a:pt x="236" y="265"/>
                </a:lnTo>
                <a:lnTo>
                  <a:pt x="237" y="265"/>
                </a:lnTo>
                <a:lnTo>
                  <a:pt x="239" y="273"/>
                </a:lnTo>
                <a:lnTo>
                  <a:pt x="234" y="266"/>
                </a:lnTo>
                <a:lnTo>
                  <a:pt x="243" y="279"/>
                </a:lnTo>
                <a:lnTo>
                  <a:pt x="234" y="286"/>
                </a:lnTo>
                <a:lnTo>
                  <a:pt x="225" y="273"/>
                </a:lnTo>
                <a:lnTo>
                  <a:pt x="234" y="266"/>
                </a:lnTo>
                <a:lnTo>
                  <a:pt x="243" y="279"/>
                </a:lnTo>
                <a:lnTo>
                  <a:pt x="234" y="286"/>
                </a:lnTo>
                <a:lnTo>
                  <a:pt x="233" y="286"/>
                </a:lnTo>
                <a:lnTo>
                  <a:pt x="233" y="287"/>
                </a:lnTo>
                <a:lnTo>
                  <a:pt x="229" y="279"/>
                </a:lnTo>
                <a:lnTo>
                  <a:pt x="234" y="286"/>
                </a:lnTo>
                <a:lnTo>
                  <a:pt x="233" y="287"/>
                </a:lnTo>
                <a:lnTo>
                  <a:pt x="227" y="290"/>
                </a:lnTo>
                <a:lnTo>
                  <a:pt x="219" y="275"/>
                </a:lnTo>
                <a:lnTo>
                  <a:pt x="225" y="272"/>
                </a:lnTo>
                <a:lnTo>
                  <a:pt x="233" y="287"/>
                </a:lnTo>
                <a:lnTo>
                  <a:pt x="219" y="275"/>
                </a:lnTo>
                <a:lnTo>
                  <a:pt x="219" y="275"/>
                </a:lnTo>
                <a:lnTo>
                  <a:pt x="223" y="282"/>
                </a:lnTo>
                <a:lnTo>
                  <a:pt x="219" y="275"/>
                </a:lnTo>
                <a:lnTo>
                  <a:pt x="228" y="290"/>
                </a:lnTo>
                <a:lnTo>
                  <a:pt x="218" y="296"/>
                </a:lnTo>
                <a:lnTo>
                  <a:pt x="209" y="282"/>
                </a:lnTo>
                <a:lnTo>
                  <a:pt x="219" y="275"/>
                </a:lnTo>
                <a:lnTo>
                  <a:pt x="228" y="290"/>
                </a:lnTo>
                <a:lnTo>
                  <a:pt x="209" y="282"/>
                </a:lnTo>
                <a:lnTo>
                  <a:pt x="212" y="279"/>
                </a:lnTo>
                <a:lnTo>
                  <a:pt x="209" y="282"/>
                </a:lnTo>
                <a:lnTo>
                  <a:pt x="214" y="288"/>
                </a:lnTo>
                <a:lnTo>
                  <a:pt x="209" y="282"/>
                </a:lnTo>
                <a:lnTo>
                  <a:pt x="218" y="296"/>
                </a:lnTo>
                <a:lnTo>
                  <a:pt x="207" y="302"/>
                </a:lnTo>
                <a:lnTo>
                  <a:pt x="198" y="288"/>
                </a:lnTo>
                <a:lnTo>
                  <a:pt x="209" y="282"/>
                </a:lnTo>
                <a:lnTo>
                  <a:pt x="218" y="296"/>
                </a:lnTo>
                <a:lnTo>
                  <a:pt x="197" y="290"/>
                </a:lnTo>
                <a:lnTo>
                  <a:pt x="198" y="290"/>
                </a:lnTo>
                <a:lnTo>
                  <a:pt x="198" y="288"/>
                </a:lnTo>
                <a:lnTo>
                  <a:pt x="203" y="296"/>
                </a:lnTo>
                <a:lnTo>
                  <a:pt x="197" y="290"/>
                </a:lnTo>
                <a:lnTo>
                  <a:pt x="209" y="301"/>
                </a:lnTo>
                <a:lnTo>
                  <a:pt x="202" y="308"/>
                </a:lnTo>
                <a:lnTo>
                  <a:pt x="191" y="296"/>
                </a:lnTo>
                <a:lnTo>
                  <a:pt x="197" y="290"/>
                </a:lnTo>
                <a:lnTo>
                  <a:pt x="209" y="301"/>
                </a:lnTo>
                <a:lnTo>
                  <a:pt x="202" y="308"/>
                </a:lnTo>
                <a:lnTo>
                  <a:pt x="201" y="309"/>
                </a:lnTo>
                <a:lnTo>
                  <a:pt x="200" y="310"/>
                </a:lnTo>
                <a:lnTo>
                  <a:pt x="197" y="302"/>
                </a:lnTo>
                <a:lnTo>
                  <a:pt x="202" y="308"/>
                </a:lnTo>
                <a:lnTo>
                  <a:pt x="200" y="310"/>
                </a:lnTo>
                <a:lnTo>
                  <a:pt x="189" y="313"/>
                </a:lnTo>
                <a:lnTo>
                  <a:pt x="184" y="297"/>
                </a:lnTo>
                <a:lnTo>
                  <a:pt x="194" y="295"/>
                </a:lnTo>
                <a:lnTo>
                  <a:pt x="200" y="310"/>
                </a:lnTo>
                <a:lnTo>
                  <a:pt x="189" y="313"/>
                </a:lnTo>
                <a:lnTo>
                  <a:pt x="184" y="315"/>
                </a:lnTo>
                <a:lnTo>
                  <a:pt x="180" y="310"/>
                </a:lnTo>
                <a:lnTo>
                  <a:pt x="187" y="305"/>
                </a:lnTo>
                <a:lnTo>
                  <a:pt x="189" y="313"/>
                </a:lnTo>
                <a:lnTo>
                  <a:pt x="180" y="310"/>
                </a:lnTo>
                <a:lnTo>
                  <a:pt x="0" y="58"/>
                </a:lnTo>
                <a:lnTo>
                  <a:pt x="14" y="49"/>
                </a:lnTo>
                <a:lnTo>
                  <a:pt x="193" y="301"/>
                </a:lnTo>
                <a:lnTo>
                  <a:pt x="180" y="31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5"/>
          <p:cNvSpPr/>
          <p:nvPr/>
        </p:nvSpPr>
        <p:spPr>
          <a:xfrm>
            <a:off x="5034600" y="4398480"/>
            <a:ext cx="122040" cy="155160"/>
          </a:xfrm>
          <a:custGeom>
            <a:avLst/>
            <a:gdLst/>
            <a:ahLst/>
            <a:cxnLst/>
            <a:rect l="0" t="0" r="r" b="b"/>
            <a:pathLst>
              <a:path w="307" h="372">
                <a:moveTo>
                  <a:pt x="121" y="58"/>
                </a:moveTo>
                <a:lnTo>
                  <a:pt x="301" y="310"/>
                </a:lnTo>
                <a:lnTo>
                  <a:pt x="288" y="319"/>
                </a:lnTo>
                <a:lnTo>
                  <a:pt x="108" y="68"/>
                </a:lnTo>
                <a:lnTo>
                  <a:pt x="121" y="58"/>
                </a:lnTo>
                <a:lnTo>
                  <a:pt x="301" y="310"/>
                </a:lnTo>
                <a:lnTo>
                  <a:pt x="306" y="317"/>
                </a:lnTo>
                <a:lnTo>
                  <a:pt x="298" y="322"/>
                </a:lnTo>
                <a:lnTo>
                  <a:pt x="294" y="314"/>
                </a:lnTo>
                <a:lnTo>
                  <a:pt x="301" y="310"/>
                </a:lnTo>
                <a:lnTo>
                  <a:pt x="298" y="322"/>
                </a:lnTo>
                <a:lnTo>
                  <a:pt x="227" y="367"/>
                </a:lnTo>
                <a:lnTo>
                  <a:pt x="218" y="353"/>
                </a:lnTo>
                <a:lnTo>
                  <a:pt x="290" y="308"/>
                </a:lnTo>
                <a:lnTo>
                  <a:pt x="298" y="322"/>
                </a:lnTo>
                <a:lnTo>
                  <a:pt x="227" y="367"/>
                </a:lnTo>
                <a:lnTo>
                  <a:pt x="220" y="371"/>
                </a:lnTo>
                <a:lnTo>
                  <a:pt x="216" y="365"/>
                </a:lnTo>
                <a:lnTo>
                  <a:pt x="222" y="360"/>
                </a:lnTo>
                <a:lnTo>
                  <a:pt x="227" y="367"/>
                </a:lnTo>
                <a:lnTo>
                  <a:pt x="216" y="365"/>
                </a:lnTo>
                <a:lnTo>
                  <a:pt x="36" y="113"/>
                </a:lnTo>
                <a:lnTo>
                  <a:pt x="50" y="104"/>
                </a:lnTo>
                <a:lnTo>
                  <a:pt x="229" y="355"/>
                </a:lnTo>
                <a:lnTo>
                  <a:pt x="216" y="365"/>
                </a:lnTo>
                <a:lnTo>
                  <a:pt x="36" y="113"/>
                </a:lnTo>
                <a:lnTo>
                  <a:pt x="32" y="107"/>
                </a:lnTo>
                <a:lnTo>
                  <a:pt x="38" y="102"/>
                </a:lnTo>
                <a:lnTo>
                  <a:pt x="42" y="108"/>
                </a:lnTo>
                <a:lnTo>
                  <a:pt x="36" y="113"/>
                </a:lnTo>
                <a:lnTo>
                  <a:pt x="38" y="102"/>
                </a:lnTo>
                <a:lnTo>
                  <a:pt x="49" y="95"/>
                </a:lnTo>
                <a:lnTo>
                  <a:pt x="58" y="110"/>
                </a:lnTo>
                <a:lnTo>
                  <a:pt x="47" y="116"/>
                </a:lnTo>
                <a:lnTo>
                  <a:pt x="38" y="102"/>
                </a:lnTo>
                <a:lnTo>
                  <a:pt x="49" y="95"/>
                </a:lnTo>
                <a:lnTo>
                  <a:pt x="0" y="128"/>
                </a:lnTo>
                <a:lnTo>
                  <a:pt x="49" y="95"/>
                </a:lnTo>
                <a:lnTo>
                  <a:pt x="52" y="102"/>
                </a:lnTo>
                <a:lnTo>
                  <a:pt x="49" y="95"/>
                </a:lnTo>
                <a:lnTo>
                  <a:pt x="49" y="95"/>
                </a:lnTo>
                <a:lnTo>
                  <a:pt x="58" y="89"/>
                </a:lnTo>
                <a:lnTo>
                  <a:pt x="67" y="103"/>
                </a:lnTo>
                <a:lnTo>
                  <a:pt x="58" y="110"/>
                </a:lnTo>
                <a:lnTo>
                  <a:pt x="49" y="95"/>
                </a:lnTo>
                <a:lnTo>
                  <a:pt x="58" y="89"/>
                </a:lnTo>
                <a:lnTo>
                  <a:pt x="59" y="89"/>
                </a:lnTo>
                <a:lnTo>
                  <a:pt x="63" y="95"/>
                </a:lnTo>
                <a:lnTo>
                  <a:pt x="58" y="89"/>
                </a:lnTo>
                <a:lnTo>
                  <a:pt x="59" y="89"/>
                </a:lnTo>
                <a:lnTo>
                  <a:pt x="65" y="85"/>
                </a:lnTo>
                <a:lnTo>
                  <a:pt x="73" y="99"/>
                </a:lnTo>
                <a:lnTo>
                  <a:pt x="67" y="103"/>
                </a:lnTo>
                <a:lnTo>
                  <a:pt x="59" y="89"/>
                </a:lnTo>
                <a:lnTo>
                  <a:pt x="73" y="99"/>
                </a:lnTo>
                <a:lnTo>
                  <a:pt x="73" y="99"/>
                </a:lnTo>
                <a:lnTo>
                  <a:pt x="69" y="93"/>
                </a:lnTo>
                <a:lnTo>
                  <a:pt x="73" y="99"/>
                </a:lnTo>
                <a:lnTo>
                  <a:pt x="64" y="85"/>
                </a:lnTo>
                <a:lnTo>
                  <a:pt x="74" y="79"/>
                </a:lnTo>
                <a:lnTo>
                  <a:pt x="83" y="93"/>
                </a:lnTo>
                <a:lnTo>
                  <a:pt x="73" y="99"/>
                </a:lnTo>
                <a:lnTo>
                  <a:pt x="64" y="85"/>
                </a:lnTo>
                <a:lnTo>
                  <a:pt x="74" y="79"/>
                </a:lnTo>
                <a:lnTo>
                  <a:pt x="191" y="0"/>
                </a:lnTo>
                <a:lnTo>
                  <a:pt x="74" y="79"/>
                </a:lnTo>
                <a:lnTo>
                  <a:pt x="78" y="86"/>
                </a:lnTo>
                <a:lnTo>
                  <a:pt x="74" y="79"/>
                </a:lnTo>
                <a:lnTo>
                  <a:pt x="74" y="79"/>
                </a:lnTo>
                <a:lnTo>
                  <a:pt x="83" y="72"/>
                </a:lnTo>
                <a:lnTo>
                  <a:pt x="94" y="86"/>
                </a:lnTo>
                <a:lnTo>
                  <a:pt x="83" y="93"/>
                </a:lnTo>
                <a:lnTo>
                  <a:pt x="74" y="79"/>
                </a:lnTo>
                <a:lnTo>
                  <a:pt x="83" y="72"/>
                </a:lnTo>
                <a:lnTo>
                  <a:pt x="85" y="72"/>
                </a:lnTo>
                <a:lnTo>
                  <a:pt x="88" y="80"/>
                </a:lnTo>
                <a:lnTo>
                  <a:pt x="83" y="72"/>
                </a:lnTo>
                <a:lnTo>
                  <a:pt x="85" y="72"/>
                </a:lnTo>
                <a:lnTo>
                  <a:pt x="91" y="68"/>
                </a:lnTo>
                <a:lnTo>
                  <a:pt x="99" y="84"/>
                </a:lnTo>
                <a:lnTo>
                  <a:pt x="92" y="86"/>
                </a:lnTo>
                <a:lnTo>
                  <a:pt x="85" y="72"/>
                </a:lnTo>
                <a:lnTo>
                  <a:pt x="100" y="83"/>
                </a:lnTo>
                <a:lnTo>
                  <a:pt x="99" y="84"/>
                </a:lnTo>
                <a:lnTo>
                  <a:pt x="95" y="76"/>
                </a:lnTo>
                <a:lnTo>
                  <a:pt x="100" y="83"/>
                </a:lnTo>
                <a:lnTo>
                  <a:pt x="91" y="70"/>
                </a:lnTo>
                <a:lnTo>
                  <a:pt x="100" y="63"/>
                </a:lnTo>
                <a:lnTo>
                  <a:pt x="109" y="76"/>
                </a:lnTo>
                <a:lnTo>
                  <a:pt x="100" y="83"/>
                </a:lnTo>
                <a:lnTo>
                  <a:pt x="91" y="70"/>
                </a:lnTo>
                <a:lnTo>
                  <a:pt x="100" y="63"/>
                </a:lnTo>
                <a:lnTo>
                  <a:pt x="140" y="36"/>
                </a:lnTo>
                <a:lnTo>
                  <a:pt x="100" y="63"/>
                </a:lnTo>
                <a:lnTo>
                  <a:pt x="105" y="70"/>
                </a:lnTo>
                <a:lnTo>
                  <a:pt x="100" y="63"/>
                </a:lnTo>
                <a:lnTo>
                  <a:pt x="100" y="63"/>
                </a:lnTo>
                <a:lnTo>
                  <a:pt x="110" y="57"/>
                </a:lnTo>
                <a:lnTo>
                  <a:pt x="119" y="70"/>
                </a:lnTo>
                <a:lnTo>
                  <a:pt x="109" y="76"/>
                </a:lnTo>
                <a:lnTo>
                  <a:pt x="100" y="6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56"/>
          <p:cNvSpPr/>
          <p:nvPr/>
        </p:nvSpPr>
        <p:spPr>
          <a:xfrm>
            <a:off x="3394800" y="3006360"/>
            <a:ext cx="2165040" cy="1090080"/>
          </a:xfrm>
          <a:custGeom>
            <a:avLst/>
            <a:gdLst/>
            <a:ahLst/>
            <a:cxnLst/>
            <a:rect l="0" t="0" r="r" b="b"/>
            <a:pathLst>
              <a:path w="5401" h="2563">
                <a:moveTo>
                  <a:pt x="0" y="71"/>
                </a:moveTo>
                <a:lnTo>
                  <a:pt x="38" y="0"/>
                </a:lnTo>
                <a:lnTo>
                  <a:pt x="329" y="137"/>
                </a:lnTo>
                <a:lnTo>
                  <a:pt x="325" y="147"/>
                </a:lnTo>
                <a:lnTo>
                  <a:pt x="319" y="153"/>
                </a:lnTo>
                <a:lnTo>
                  <a:pt x="316" y="164"/>
                </a:lnTo>
                <a:lnTo>
                  <a:pt x="310" y="173"/>
                </a:lnTo>
                <a:lnTo>
                  <a:pt x="306" y="183"/>
                </a:lnTo>
                <a:lnTo>
                  <a:pt x="299" y="189"/>
                </a:lnTo>
                <a:lnTo>
                  <a:pt x="297" y="198"/>
                </a:lnTo>
                <a:lnTo>
                  <a:pt x="289" y="209"/>
                </a:lnTo>
                <a:lnTo>
                  <a:pt x="0" y="71"/>
                </a:lnTo>
                <a:lnTo>
                  <a:pt x="5107" y="2356"/>
                </a:lnTo>
                <a:lnTo>
                  <a:pt x="5400" y="2494"/>
                </a:lnTo>
                <a:lnTo>
                  <a:pt x="5362" y="2562"/>
                </a:lnTo>
                <a:lnTo>
                  <a:pt x="5067" y="2428"/>
                </a:lnTo>
                <a:lnTo>
                  <a:pt x="5074" y="2419"/>
                </a:lnTo>
                <a:lnTo>
                  <a:pt x="5078" y="2409"/>
                </a:lnTo>
                <a:lnTo>
                  <a:pt x="5084" y="2403"/>
                </a:lnTo>
                <a:lnTo>
                  <a:pt x="5087" y="2392"/>
                </a:lnTo>
                <a:lnTo>
                  <a:pt x="5093" y="2383"/>
                </a:lnTo>
                <a:lnTo>
                  <a:pt x="5097" y="2377"/>
                </a:lnTo>
                <a:lnTo>
                  <a:pt x="5103" y="2367"/>
                </a:lnTo>
                <a:lnTo>
                  <a:pt x="5107" y="2356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57"/>
          <p:cNvSpPr/>
          <p:nvPr/>
        </p:nvSpPr>
        <p:spPr>
          <a:xfrm>
            <a:off x="3393360" y="3001320"/>
            <a:ext cx="136080" cy="95040"/>
          </a:xfrm>
          <a:custGeom>
            <a:avLst/>
            <a:gdLst/>
            <a:ahLst/>
            <a:cxnLst/>
            <a:rect l="0" t="0" r="r" b="b"/>
            <a:pathLst>
              <a:path w="348" h="231">
                <a:moveTo>
                  <a:pt x="0" y="78"/>
                </a:moveTo>
                <a:lnTo>
                  <a:pt x="39" y="7"/>
                </a:lnTo>
                <a:lnTo>
                  <a:pt x="54" y="15"/>
                </a:lnTo>
                <a:lnTo>
                  <a:pt x="14" y="87"/>
                </a:lnTo>
                <a:lnTo>
                  <a:pt x="0" y="78"/>
                </a:lnTo>
                <a:lnTo>
                  <a:pt x="39" y="7"/>
                </a:lnTo>
                <a:lnTo>
                  <a:pt x="43" y="0"/>
                </a:lnTo>
                <a:lnTo>
                  <a:pt x="50" y="4"/>
                </a:lnTo>
                <a:lnTo>
                  <a:pt x="46" y="11"/>
                </a:lnTo>
                <a:lnTo>
                  <a:pt x="39" y="7"/>
                </a:lnTo>
                <a:lnTo>
                  <a:pt x="50" y="4"/>
                </a:lnTo>
                <a:lnTo>
                  <a:pt x="341" y="141"/>
                </a:lnTo>
                <a:lnTo>
                  <a:pt x="333" y="155"/>
                </a:lnTo>
                <a:lnTo>
                  <a:pt x="43" y="18"/>
                </a:lnTo>
                <a:lnTo>
                  <a:pt x="50" y="4"/>
                </a:lnTo>
                <a:lnTo>
                  <a:pt x="341" y="141"/>
                </a:lnTo>
                <a:lnTo>
                  <a:pt x="347" y="144"/>
                </a:lnTo>
                <a:lnTo>
                  <a:pt x="345" y="150"/>
                </a:lnTo>
                <a:lnTo>
                  <a:pt x="337" y="148"/>
                </a:lnTo>
                <a:lnTo>
                  <a:pt x="341" y="141"/>
                </a:lnTo>
                <a:lnTo>
                  <a:pt x="345" y="150"/>
                </a:lnTo>
                <a:lnTo>
                  <a:pt x="341" y="161"/>
                </a:lnTo>
                <a:lnTo>
                  <a:pt x="325" y="155"/>
                </a:lnTo>
                <a:lnTo>
                  <a:pt x="329" y="145"/>
                </a:lnTo>
                <a:lnTo>
                  <a:pt x="345" y="150"/>
                </a:lnTo>
                <a:lnTo>
                  <a:pt x="341" y="161"/>
                </a:lnTo>
                <a:lnTo>
                  <a:pt x="341" y="162"/>
                </a:lnTo>
                <a:lnTo>
                  <a:pt x="340" y="163"/>
                </a:lnTo>
                <a:lnTo>
                  <a:pt x="333" y="158"/>
                </a:lnTo>
                <a:lnTo>
                  <a:pt x="341" y="161"/>
                </a:lnTo>
                <a:lnTo>
                  <a:pt x="340" y="163"/>
                </a:lnTo>
                <a:lnTo>
                  <a:pt x="333" y="170"/>
                </a:lnTo>
                <a:lnTo>
                  <a:pt x="322" y="158"/>
                </a:lnTo>
                <a:lnTo>
                  <a:pt x="328" y="152"/>
                </a:lnTo>
                <a:lnTo>
                  <a:pt x="340" y="163"/>
                </a:lnTo>
                <a:lnTo>
                  <a:pt x="319" y="162"/>
                </a:lnTo>
                <a:lnTo>
                  <a:pt x="320" y="161"/>
                </a:lnTo>
                <a:lnTo>
                  <a:pt x="322" y="158"/>
                </a:lnTo>
                <a:lnTo>
                  <a:pt x="327" y="164"/>
                </a:lnTo>
                <a:lnTo>
                  <a:pt x="319" y="162"/>
                </a:lnTo>
                <a:lnTo>
                  <a:pt x="334" y="167"/>
                </a:lnTo>
                <a:lnTo>
                  <a:pt x="332" y="177"/>
                </a:lnTo>
                <a:lnTo>
                  <a:pt x="316" y="172"/>
                </a:lnTo>
                <a:lnTo>
                  <a:pt x="319" y="162"/>
                </a:lnTo>
                <a:lnTo>
                  <a:pt x="334" y="167"/>
                </a:lnTo>
                <a:lnTo>
                  <a:pt x="332" y="177"/>
                </a:lnTo>
                <a:lnTo>
                  <a:pt x="332" y="177"/>
                </a:lnTo>
                <a:lnTo>
                  <a:pt x="331" y="179"/>
                </a:lnTo>
                <a:lnTo>
                  <a:pt x="324" y="175"/>
                </a:lnTo>
                <a:lnTo>
                  <a:pt x="332" y="177"/>
                </a:lnTo>
                <a:lnTo>
                  <a:pt x="331" y="179"/>
                </a:lnTo>
                <a:lnTo>
                  <a:pt x="324" y="189"/>
                </a:lnTo>
                <a:lnTo>
                  <a:pt x="310" y="180"/>
                </a:lnTo>
                <a:lnTo>
                  <a:pt x="318" y="170"/>
                </a:lnTo>
                <a:lnTo>
                  <a:pt x="331" y="179"/>
                </a:lnTo>
                <a:lnTo>
                  <a:pt x="310" y="181"/>
                </a:lnTo>
                <a:lnTo>
                  <a:pt x="310" y="180"/>
                </a:lnTo>
                <a:lnTo>
                  <a:pt x="318" y="184"/>
                </a:lnTo>
                <a:lnTo>
                  <a:pt x="310" y="181"/>
                </a:lnTo>
                <a:lnTo>
                  <a:pt x="325" y="186"/>
                </a:lnTo>
                <a:lnTo>
                  <a:pt x="322" y="197"/>
                </a:lnTo>
                <a:lnTo>
                  <a:pt x="306" y="191"/>
                </a:lnTo>
                <a:lnTo>
                  <a:pt x="310" y="181"/>
                </a:lnTo>
                <a:lnTo>
                  <a:pt x="325" y="186"/>
                </a:lnTo>
                <a:lnTo>
                  <a:pt x="322" y="197"/>
                </a:lnTo>
                <a:lnTo>
                  <a:pt x="322" y="198"/>
                </a:lnTo>
                <a:lnTo>
                  <a:pt x="320" y="199"/>
                </a:lnTo>
                <a:lnTo>
                  <a:pt x="314" y="194"/>
                </a:lnTo>
                <a:lnTo>
                  <a:pt x="322" y="197"/>
                </a:lnTo>
                <a:lnTo>
                  <a:pt x="320" y="199"/>
                </a:lnTo>
                <a:lnTo>
                  <a:pt x="314" y="206"/>
                </a:lnTo>
                <a:lnTo>
                  <a:pt x="302" y="194"/>
                </a:lnTo>
                <a:lnTo>
                  <a:pt x="309" y="188"/>
                </a:lnTo>
                <a:lnTo>
                  <a:pt x="320" y="199"/>
                </a:lnTo>
                <a:lnTo>
                  <a:pt x="300" y="198"/>
                </a:lnTo>
                <a:lnTo>
                  <a:pt x="301" y="195"/>
                </a:lnTo>
                <a:lnTo>
                  <a:pt x="302" y="194"/>
                </a:lnTo>
                <a:lnTo>
                  <a:pt x="307" y="200"/>
                </a:lnTo>
                <a:lnTo>
                  <a:pt x="300" y="198"/>
                </a:lnTo>
                <a:lnTo>
                  <a:pt x="315" y="203"/>
                </a:lnTo>
                <a:lnTo>
                  <a:pt x="313" y="212"/>
                </a:lnTo>
                <a:lnTo>
                  <a:pt x="297" y="208"/>
                </a:lnTo>
                <a:lnTo>
                  <a:pt x="300" y="198"/>
                </a:lnTo>
                <a:lnTo>
                  <a:pt x="315" y="203"/>
                </a:lnTo>
                <a:lnTo>
                  <a:pt x="313" y="212"/>
                </a:lnTo>
                <a:lnTo>
                  <a:pt x="311" y="213"/>
                </a:lnTo>
                <a:lnTo>
                  <a:pt x="311" y="215"/>
                </a:lnTo>
                <a:lnTo>
                  <a:pt x="305" y="209"/>
                </a:lnTo>
                <a:lnTo>
                  <a:pt x="313" y="212"/>
                </a:lnTo>
                <a:lnTo>
                  <a:pt x="311" y="215"/>
                </a:lnTo>
                <a:lnTo>
                  <a:pt x="305" y="225"/>
                </a:lnTo>
                <a:lnTo>
                  <a:pt x="291" y="216"/>
                </a:lnTo>
                <a:lnTo>
                  <a:pt x="297" y="206"/>
                </a:lnTo>
                <a:lnTo>
                  <a:pt x="311" y="215"/>
                </a:lnTo>
                <a:lnTo>
                  <a:pt x="305" y="225"/>
                </a:lnTo>
                <a:lnTo>
                  <a:pt x="301" y="230"/>
                </a:lnTo>
                <a:lnTo>
                  <a:pt x="295" y="227"/>
                </a:lnTo>
                <a:lnTo>
                  <a:pt x="297" y="220"/>
                </a:lnTo>
                <a:lnTo>
                  <a:pt x="305" y="225"/>
                </a:lnTo>
                <a:lnTo>
                  <a:pt x="295" y="227"/>
                </a:lnTo>
                <a:lnTo>
                  <a:pt x="4" y="90"/>
                </a:lnTo>
                <a:lnTo>
                  <a:pt x="10" y="76"/>
                </a:lnTo>
                <a:lnTo>
                  <a:pt x="301" y="212"/>
                </a:lnTo>
                <a:lnTo>
                  <a:pt x="295" y="22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58"/>
          <p:cNvSpPr/>
          <p:nvPr/>
        </p:nvSpPr>
        <p:spPr>
          <a:xfrm>
            <a:off x="5423760" y="4007880"/>
            <a:ext cx="140760" cy="93240"/>
          </a:xfrm>
          <a:custGeom>
            <a:avLst/>
            <a:gdLst/>
            <a:ahLst/>
            <a:cxnLst/>
            <a:rect l="0" t="0" r="r" b="b"/>
            <a:pathLst>
              <a:path w="357" h="225">
                <a:moveTo>
                  <a:pt x="54" y="0"/>
                </a:moveTo>
                <a:lnTo>
                  <a:pt x="348" y="136"/>
                </a:lnTo>
                <a:lnTo>
                  <a:pt x="340" y="152"/>
                </a:lnTo>
                <a:lnTo>
                  <a:pt x="47" y="14"/>
                </a:lnTo>
                <a:lnTo>
                  <a:pt x="54" y="0"/>
                </a:lnTo>
                <a:lnTo>
                  <a:pt x="348" y="136"/>
                </a:lnTo>
                <a:lnTo>
                  <a:pt x="356" y="140"/>
                </a:lnTo>
                <a:lnTo>
                  <a:pt x="352" y="148"/>
                </a:lnTo>
                <a:lnTo>
                  <a:pt x="344" y="144"/>
                </a:lnTo>
                <a:lnTo>
                  <a:pt x="348" y="136"/>
                </a:lnTo>
                <a:lnTo>
                  <a:pt x="352" y="148"/>
                </a:lnTo>
                <a:lnTo>
                  <a:pt x="312" y="217"/>
                </a:lnTo>
                <a:lnTo>
                  <a:pt x="298" y="208"/>
                </a:lnTo>
                <a:lnTo>
                  <a:pt x="338" y="140"/>
                </a:lnTo>
                <a:lnTo>
                  <a:pt x="352" y="148"/>
                </a:lnTo>
                <a:lnTo>
                  <a:pt x="312" y="217"/>
                </a:lnTo>
                <a:lnTo>
                  <a:pt x="308" y="224"/>
                </a:lnTo>
                <a:lnTo>
                  <a:pt x="302" y="220"/>
                </a:lnTo>
                <a:lnTo>
                  <a:pt x="306" y="212"/>
                </a:lnTo>
                <a:lnTo>
                  <a:pt x="312" y="217"/>
                </a:lnTo>
                <a:lnTo>
                  <a:pt x="302" y="220"/>
                </a:lnTo>
                <a:lnTo>
                  <a:pt x="7" y="86"/>
                </a:lnTo>
                <a:lnTo>
                  <a:pt x="15" y="72"/>
                </a:lnTo>
                <a:lnTo>
                  <a:pt x="308" y="206"/>
                </a:lnTo>
                <a:lnTo>
                  <a:pt x="302" y="220"/>
                </a:lnTo>
                <a:lnTo>
                  <a:pt x="7" y="86"/>
                </a:lnTo>
                <a:lnTo>
                  <a:pt x="0" y="82"/>
                </a:lnTo>
                <a:lnTo>
                  <a:pt x="5" y="74"/>
                </a:lnTo>
                <a:lnTo>
                  <a:pt x="11" y="78"/>
                </a:lnTo>
                <a:lnTo>
                  <a:pt x="7" y="86"/>
                </a:lnTo>
                <a:lnTo>
                  <a:pt x="5" y="74"/>
                </a:lnTo>
                <a:lnTo>
                  <a:pt x="11" y="64"/>
                </a:lnTo>
                <a:lnTo>
                  <a:pt x="24" y="73"/>
                </a:lnTo>
                <a:lnTo>
                  <a:pt x="18" y="83"/>
                </a:lnTo>
                <a:lnTo>
                  <a:pt x="5" y="74"/>
                </a:lnTo>
                <a:lnTo>
                  <a:pt x="25" y="72"/>
                </a:lnTo>
                <a:lnTo>
                  <a:pt x="25" y="73"/>
                </a:lnTo>
                <a:lnTo>
                  <a:pt x="24" y="73"/>
                </a:lnTo>
                <a:lnTo>
                  <a:pt x="18" y="69"/>
                </a:lnTo>
                <a:lnTo>
                  <a:pt x="25" y="72"/>
                </a:lnTo>
                <a:lnTo>
                  <a:pt x="10" y="67"/>
                </a:lnTo>
                <a:lnTo>
                  <a:pt x="14" y="56"/>
                </a:lnTo>
                <a:lnTo>
                  <a:pt x="29" y="62"/>
                </a:lnTo>
                <a:lnTo>
                  <a:pt x="25" y="72"/>
                </a:lnTo>
                <a:lnTo>
                  <a:pt x="10" y="67"/>
                </a:lnTo>
                <a:lnTo>
                  <a:pt x="14" y="56"/>
                </a:lnTo>
                <a:lnTo>
                  <a:pt x="14" y="55"/>
                </a:lnTo>
                <a:lnTo>
                  <a:pt x="15" y="54"/>
                </a:lnTo>
                <a:lnTo>
                  <a:pt x="22" y="59"/>
                </a:lnTo>
                <a:lnTo>
                  <a:pt x="14" y="56"/>
                </a:lnTo>
                <a:lnTo>
                  <a:pt x="15" y="54"/>
                </a:lnTo>
                <a:lnTo>
                  <a:pt x="22" y="46"/>
                </a:lnTo>
                <a:lnTo>
                  <a:pt x="33" y="58"/>
                </a:lnTo>
                <a:lnTo>
                  <a:pt x="27" y="65"/>
                </a:lnTo>
                <a:lnTo>
                  <a:pt x="15" y="54"/>
                </a:lnTo>
                <a:lnTo>
                  <a:pt x="36" y="55"/>
                </a:lnTo>
                <a:lnTo>
                  <a:pt x="34" y="56"/>
                </a:lnTo>
                <a:lnTo>
                  <a:pt x="33" y="58"/>
                </a:lnTo>
                <a:lnTo>
                  <a:pt x="28" y="53"/>
                </a:lnTo>
                <a:lnTo>
                  <a:pt x="36" y="55"/>
                </a:lnTo>
                <a:lnTo>
                  <a:pt x="20" y="50"/>
                </a:lnTo>
                <a:lnTo>
                  <a:pt x="23" y="40"/>
                </a:lnTo>
                <a:lnTo>
                  <a:pt x="38" y="45"/>
                </a:lnTo>
                <a:lnTo>
                  <a:pt x="36" y="55"/>
                </a:lnTo>
                <a:lnTo>
                  <a:pt x="20" y="50"/>
                </a:lnTo>
                <a:lnTo>
                  <a:pt x="23" y="40"/>
                </a:lnTo>
                <a:lnTo>
                  <a:pt x="24" y="40"/>
                </a:lnTo>
                <a:lnTo>
                  <a:pt x="24" y="38"/>
                </a:lnTo>
                <a:lnTo>
                  <a:pt x="31" y="42"/>
                </a:lnTo>
                <a:lnTo>
                  <a:pt x="23" y="40"/>
                </a:lnTo>
                <a:lnTo>
                  <a:pt x="24" y="38"/>
                </a:lnTo>
                <a:lnTo>
                  <a:pt x="31" y="28"/>
                </a:lnTo>
                <a:lnTo>
                  <a:pt x="45" y="37"/>
                </a:lnTo>
                <a:lnTo>
                  <a:pt x="38" y="47"/>
                </a:lnTo>
                <a:lnTo>
                  <a:pt x="24" y="38"/>
                </a:lnTo>
                <a:lnTo>
                  <a:pt x="45" y="37"/>
                </a:lnTo>
                <a:lnTo>
                  <a:pt x="45" y="37"/>
                </a:lnTo>
                <a:lnTo>
                  <a:pt x="37" y="33"/>
                </a:lnTo>
                <a:lnTo>
                  <a:pt x="45" y="37"/>
                </a:lnTo>
                <a:lnTo>
                  <a:pt x="31" y="29"/>
                </a:lnTo>
                <a:lnTo>
                  <a:pt x="33" y="23"/>
                </a:lnTo>
                <a:lnTo>
                  <a:pt x="49" y="31"/>
                </a:lnTo>
                <a:lnTo>
                  <a:pt x="45" y="37"/>
                </a:lnTo>
                <a:lnTo>
                  <a:pt x="31" y="29"/>
                </a:lnTo>
                <a:lnTo>
                  <a:pt x="33" y="23"/>
                </a:lnTo>
                <a:lnTo>
                  <a:pt x="33" y="23"/>
                </a:lnTo>
                <a:lnTo>
                  <a:pt x="34" y="22"/>
                </a:lnTo>
                <a:lnTo>
                  <a:pt x="41" y="27"/>
                </a:lnTo>
                <a:lnTo>
                  <a:pt x="33" y="23"/>
                </a:lnTo>
                <a:lnTo>
                  <a:pt x="34" y="22"/>
                </a:lnTo>
                <a:lnTo>
                  <a:pt x="41" y="13"/>
                </a:lnTo>
                <a:lnTo>
                  <a:pt x="54" y="22"/>
                </a:lnTo>
                <a:lnTo>
                  <a:pt x="47" y="31"/>
                </a:lnTo>
                <a:lnTo>
                  <a:pt x="34" y="22"/>
                </a:lnTo>
                <a:lnTo>
                  <a:pt x="55" y="19"/>
                </a:lnTo>
                <a:lnTo>
                  <a:pt x="55" y="20"/>
                </a:lnTo>
                <a:lnTo>
                  <a:pt x="54" y="22"/>
                </a:lnTo>
                <a:lnTo>
                  <a:pt x="47" y="17"/>
                </a:lnTo>
                <a:lnTo>
                  <a:pt x="55" y="19"/>
                </a:lnTo>
                <a:lnTo>
                  <a:pt x="40" y="14"/>
                </a:lnTo>
                <a:lnTo>
                  <a:pt x="43" y="4"/>
                </a:lnTo>
                <a:lnTo>
                  <a:pt x="59" y="9"/>
                </a:lnTo>
                <a:lnTo>
                  <a:pt x="55" y="19"/>
                </a:lnTo>
                <a:lnTo>
                  <a:pt x="40" y="1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59"/>
          <p:cNvSpPr/>
          <p:nvPr/>
        </p:nvSpPr>
        <p:spPr>
          <a:xfrm>
            <a:off x="3275640" y="3468240"/>
            <a:ext cx="2403000" cy="167760"/>
          </a:xfrm>
          <a:custGeom>
            <a:avLst/>
            <a:gdLst/>
            <a:ahLst/>
            <a:cxnLst/>
            <a:rect l="0" t="0" r="r" b="b"/>
            <a:pathLst>
              <a:path w="5995" h="400">
                <a:moveTo>
                  <a:pt x="3" y="399"/>
                </a:moveTo>
                <a:lnTo>
                  <a:pt x="0" y="318"/>
                </a:lnTo>
                <a:lnTo>
                  <a:pt x="323" y="301"/>
                </a:lnTo>
                <a:lnTo>
                  <a:pt x="323" y="311"/>
                </a:lnTo>
                <a:lnTo>
                  <a:pt x="325" y="320"/>
                </a:lnTo>
                <a:lnTo>
                  <a:pt x="325" y="331"/>
                </a:lnTo>
                <a:lnTo>
                  <a:pt x="325" y="340"/>
                </a:lnTo>
                <a:lnTo>
                  <a:pt x="325" y="350"/>
                </a:lnTo>
                <a:lnTo>
                  <a:pt x="329" y="360"/>
                </a:lnTo>
                <a:lnTo>
                  <a:pt x="329" y="369"/>
                </a:lnTo>
                <a:lnTo>
                  <a:pt x="329" y="379"/>
                </a:lnTo>
                <a:lnTo>
                  <a:pt x="3" y="399"/>
                </a:lnTo>
                <a:lnTo>
                  <a:pt x="5665" y="17"/>
                </a:lnTo>
                <a:lnTo>
                  <a:pt x="5990" y="0"/>
                </a:lnTo>
                <a:lnTo>
                  <a:pt x="5994" y="82"/>
                </a:lnTo>
                <a:lnTo>
                  <a:pt x="5668" y="99"/>
                </a:lnTo>
                <a:lnTo>
                  <a:pt x="5668" y="89"/>
                </a:lnTo>
                <a:lnTo>
                  <a:pt x="5668" y="79"/>
                </a:lnTo>
                <a:lnTo>
                  <a:pt x="5668" y="70"/>
                </a:lnTo>
                <a:lnTo>
                  <a:pt x="5668" y="59"/>
                </a:lnTo>
                <a:lnTo>
                  <a:pt x="5665" y="50"/>
                </a:lnTo>
                <a:lnTo>
                  <a:pt x="5665" y="40"/>
                </a:lnTo>
                <a:lnTo>
                  <a:pt x="5665" y="30"/>
                </a:lnTo>
                <a:lnTo>
                  <a:pt x="5665" y="17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60"/>
          <p:cNvSpPr/>
          <p:nvPr/>
        </p:nvSpPr>
        <p:spPr>
          <a:xfrm>
            <a:off x="3272760" y="3592080"/>
            <a:ext cx="136080" cy="47160"/>
          </a:xfrm>
          <a:custGeom>
            <a:avLst/>
            <a:gdLst/>
            <a:ahLst/>
            <a:cxnLst/>
            <a:rect l="0" t="0" r="r" b="b"/>
            <a:pathLst>
              <a:path w="347" h="115">
                <a:moveTo>
                  <a:pt x="4" y="107"/>
                </a:moveTo>
                <a:lnTo>
                  <a:pt x="0" y="26"/>
                </a:lnTo>
                <a:lnTo>
                  <a:pt x="17" y="24"/>
                </a:lnTo>
                <a:lnTo>
                  <a:pt x="19" y="107"/>
                </a:lnTo>
                <a:lnTo>
                  <a:pt x="4" y="107"/>
                </a:lnTo>
                <a:lnTo>
                  <a:pt x="0" y="26"/>
                </a:lnTo>
                <a:lnTo>
                  <a:pt x="0" y="18"/>
                </a:lnTo>
                <a:lnTo>
                  <a:pt x="8" y="17"/>
                </a:lnTo>
                <a:lnTo>
                  <a:pt x="9" y="26"/>
                </a:lnTo>
                <a:lnTo>
                  <a:pt x="0" y="26"/>
                </a:lnTo>
                <a:lnTo>
                  <a:pt x="8" y="17"/>
                </a:lnTo>
                <a:lnTo>
                  <a:pt x="332" y="1"/>
                </a:lnTo>
                <a:lnTo>
                  <a:pt x="332" y="17"/>
                </a:lnTo>
                <a:lnTo>
                  <a:pt x="9" y="33"/>
                </a:lnTo>
                <a:lnTo>
                  <a:pt x="8" y="17"/>
                </a:lnTo>
                <a:lnTo>
                  <a:pt x="332" y="1"/>
                </a:lnTo>
                <a:lnTo>
                  <a:pt x="339" y="0"/>
                </a:lnTo>
                <a:lnTo>
                  <a:pt x="339" y="9"/>
                </a:lnTo>
                <a:lnTo>
                  <a:pt x="332" y="9"/>
                </a:lnTo>
                <a:lnTo>
                  <a:pt x="332" y="1"/>
                </a:lnTo>
                <a:lnTo>
                  <a:pt x="339" y="9"/>
                </a:lnTo>
                <a:lnTo>
                  <a:pt x="339" y="19"/>
                </a:lnTo>
                <a:lnTo>
                  <a:pt x="324" y="19"/>
                </a:lnTo>
                <a:lnTo>
                  <a:pt x="324" y="9"/>
                </a:lnTo>
                <a:lnTo>
                  <a:pt x="339" y="9"/>
                </a:lnTo>
                <a:lnTo>
                  <a:pt x="324" y="22"/>
                </a:lnTo>
                <a:lnTo>
                  <a:pt x="324" y="21"/>
                </a:lnTo>
                <a:lnTo>
                  <a:pt x="324" y="19"/>
                </a:lnTo>
                <a:lnTo>
                  <a:pt x="332" y="19"/>
                </a:lnTo>
                <a:lnTo>
                  <a:pt x="324" y="22"/>
                </a:lnTo>
                <a:lnTo>
                  <a:pt x="339" y="17"/>
                </a:lnTo>
                <a:lnTo>
                  <a:pt x="342" y="26"/>
                </a:lnTo>
                <a:lnTo>
                  <a:pt x="326" y="31"/>
                </a:lnTo>
                <a:lnTo>
                  <a:pt x="324" y="22"/>
                </a:lnTo>
                <a:lnTo>
                  <a:pt x="339" y="17"/>
                </a:lnTo>
                <a:lnTo>
                  <a:pt x="342" y="26"/>
                </a:lnTo>
                <a:lnTo>
                  <a:pt x="343" y="27"/>
                </a:lnTo>
                <a:lnTo>
                  <a:pt x="343" y="28"/>
                </a:lnTo>
                <a:lnTo>
                  <a:pt x="334" y="28"/>
                </a:lnTo>
                <a:lnTo>
                  <a:pt x="342" y="26"/>
                </a:lnTo>
                <a:lnTo>
                  <a:pt x="343" y="28"/>
                </a:lnTo>
                <a:lnTo>
                  <a:pt x="343" y="39"/>
                </a:lnTo>
                <a:lnTo>
                  <a:pt x="326" y="39"/>
                </a:lnTo>
                <a:lnTo>
                  <a:pt x="326" y="28"/>
                </a:lnTo>
                <a:lnTo>
                  <a:pt x="343" y="28"/>
                </a:lnTo>
                <a:lnTo>
                  <a:pt x="343" y="39"/>
                </a:lnTo>
                <a:lnTo>
                  <a:pt x="343" y="48"/>
                </a:lnTo>
                <a:lnTo>
                  <a:pt x="326" y="48"/>
                </a:lnTo>
                <a:lnTo>
                  <a:pt x="326" y="39"/>
                </a:lnTo>
                <a:lnTo>
                  <a:pt x="343" y="39"/>
                </a:lnTo>
                <a:lnTo>
                  <a:pt x="343" y="48"/>
                </a:lnTo>
                <a:lnTo>
                  <a:pt x="343" y="58"/>
                </a:lnTo>
                <a:lnTo>
                  <a:pt x="326" y="58"/>
                </a:lnTo>
                <a:lnTo>
                  <a:pt x="326" y="48"/>
                </a:lnTo>
                <a:lnTo>
                  <a:pt x="343" y="48"/>
                </a:lnTo>
                <a:lnTo>
                  <a:pt x="326" y="60"/>
                </a:lnTo>
                <a:lnTo>
                  <a:pt x="326" y="59"/>
                </a:lnTo>
                <a:lnTo>
                  <a:pt x="326" y="58"/>
                </a:lnTo>
                <a:lnTo>
                  <a:pt x="334" y="58"/>
                </a:lnTo>
                <a:lnTo>
                  <a:pt x="326" y="60"/>
                </a:lnTo>
                <a:lnTo>
                  <a:pt x="342" y="55"/>
                </a:lnTo>
                <a:lnTo>
                  <a:pt x="346" y="66"/>
                </a:lnTo>
                <a:lnTo>
                  <a:pt x="330" y="71"/>
                </a:lnTo>
                <a:lnTo>
                  <a:pt x="326" y="60"/>
                </a:lnTo>
                <a:lnTo>
                  <a:pt x="342" y="55"/>
                </a:lnTo>
                <a:lnTo>
                  <a:pt x="346" y="66"/>
                </a:lnTo>
                <a:lnTo>
                  <a:pt x="346" y="67"/>
                </a:lnTo>
                <a:lnTo>
                  <a:pt x="346" y="68"/>
                </a:lnTo>
                <a:lnTo>
                  <a:pt x="338" y="68"/>
                </a:lnTo>
                <a:lnTo>
                  <a:pt x="346" y="66"/>
                </a:lnTo>
                <a:lnTo>
                  <a:pt x="346" y="68"/>
                </a:lnTo>
                <a:lnTo>
                  <a:pt x="346" y="77"/>
                </a:lnTo>
                <a:lnTo>
                  <a:pt x="330" y="77"/>
                </a:lnTo>
                <a:lnTo>
                  <a:pt x="330" y="68"/>
                </a:lnTo>
                <a:lnTo>
                  <a:pt x="346" y="68"/>
                </a:lnTo>
                <a:lnTo>
                  <a:pt x="346" y="77"/>
                </a:lnTo>
                <a:lnTo>
                  <a:pt x="346" y="87"/>
                </a:lnTo>
                <a:lnTo>
                  <a:pt x="330" y="87"/>
                </a:lnTo>
                <a:lnTo>
                  <a:pt x="330" y="77"/>
                </a:lnTo>
                <a:lnTo>
                  <a:pt x="346" y="77"/>
                </a:lnTo>
                <a:lnTo>
                  <a:pt x="346" y="87"/>
                </a:lnTo>
                <a:lnTo>
                  <a:pt x="346" y="95"/>
                </a:lnTo>
                <a:lnTo>
                  <a:pt x="338" y="95"/>
                </a:lnTo>
                <a:lnTo>
                  <a:pt x="338" y="87"/>
                </a:lnTo>
                <a:lnTo>
                  <a:pt x="346" y="87"/>
                </a:lnTo>
                <a:lnTo>
                  <a:pt x="338" y="95"/>
                </a:lnTo>
                <a:lnTo>
                  <a:pt x="12" y="114"/>
                </a:lnTo>
                <a:lnTo>
                  <a:pt x="12" y="99"/>
                </a:lnTo>
                <a:lnTo>
                  <a:pt x="338" y="80"/>
                </a:lnTo>
                <a:lnTo>
                  <a:pt x="338" y="95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61"/>
          <p:cNvSpPr/>
          <p:nvPr/>
        </p:nvSpPr>
        <p:spPr>
          <a:xfrm>
            <a:off x="5544360" y="3465000"/>
            <a:ext cx="137880" cy="47160"/>
          </a:xfrm>
          <a:custGeom>
            <a:avLst/>
            <a:gdLst/>
            <a:ahLst/>
            <a:cxnLst/>
            <a:rect l="0" t="0" r="r" b="b"/>
            <a:pathLst>
              <a:path w="348" h="116">
                <a:moveTo>
                  <a:pt x="8" y="17"/>
                </a:moveTo>
                <a:lnTo>
                  <a:pt x="334" y="0"/>
                </a:lnTo>
                <a:lnTo>
                  <a:pt x="336" y="17"/>
                </a:lnTo>
                <a:lnTo>
                  <a:pt x="9" y="33"/>
                </a:lnTo>
                <a:lnTo>
                  <a:pt x="8" y="17"/>
                </a:lnTo>
                <a:lnTo>
                  <a:pt x="334" y="0"/>
                </a:lnTo>
                <a:lnTo>
                  <a:pt x="343" y="0"/>
                </a:lnTo>
                <a:lnTo>
                  <a:pt x="343" y="8"/>
                </a:lnTo>
                <a:lnTo>
                  <a:pt x="334" y="8"/>
                </a:lnTo>
                <a:lnTo>
                  <a:pt x="334" y="0"/>
                </a:lnTo>
                <a:lnTo>
                  <a:pt x="343" y="8"/>
                </a:lnTo>
                <a:lnTo>
                  <a:pt x="346" y="90"/>
                </a:lnTo>
                <a:lnTo>
                  <a:pt x="331" y="90"/>
                </a:lnTo>
                <a:lnTo>
                  <a:pt x="327" y="9"/>
                </a:lnTo>
                <a:lnTo>
                  <a:pt x="343" y="8"/>
                </a:lnTo>
                <a:lnTo>
                  <a:pt x="346" y="90"/>
                </a:lnTo>
                <a:lnTo>
                  <a:pt x="347" y="98"/>
                </a:lnTo>
                <a:lnTo>
                  <a:pt x="338" y="98"/>
                </a:lnTo>
                <a:lnTo>
                  <a:pt x="338" y="90"/>
                </a:lnTo>
                <a:lnTo>
                  <a:pt x="346" y="90"/>
                </a:lnTo>
                <a:lnTo>
                  <a:pt x="338" y="98"/>
                </a:lnTo>
                <a:lnTo>
                  <a:pt x="12" y="115"/>
                </a:lnTo>
                <a:lnTo>
                  <a:pt x="12" y="98"/>
                </a:lnTo>
                <a:lnTo>
                  <a:pt x="338" y="83"/>
                </a:lnTo>
                <a:lnTo>
                  <a:pt x="338" y="98"/>
                </a:lnTo>
                <a:lnTo>
                  <a:pt x="12" y="115"/>
                </a:lnTo>
                <a:lnTo>
                  <a:pt x="4" y="115"/>
                </a:lnTo>
                <a:lnTo>
                  <a:pt x="4" y="107"/>
                </a:lnTo>
                <a:lnTo>
                  <a:pt x="12" y="107"/>
                </a:lnTo>
                <a:lnTo>
                  <a:pt x="12" y="115"/>
                </a:lnTo>
                <a:lnTo>
                  <a:pt x="4" y="107"/>
                </a:lnTo>
                <a:lnTo>
                  <a:pt x="4" y="97"/>
                </a:lnTo>
                <a:lnTo>
                  <a:pt x="21" y="97"/>
                </a:lnTo>
                <a:lnTo>
                  <a:pt x="21" y="107"/>
                </a:lnTo>
                <a:lnTo>
                  <a:pt x="4" y="107"/>
                </a:lnTo>
                <a:lnTo>
                  <a:pt x="4" y="97"/>
                </a:lnTo>
                <a:lnTo>
                  <a:pt x="4" y="87"/>
                </a:lnTo>
                <a:lnTo>
                  <a:pt x="21" y="87"/>
                </a:lnTo>
                <a:lnTo>
                  <a:pt x="21" y="97"/>
                </a:lnTo>
                <a:lnTo>
                  <a:pt x="4" y="97"/>
                </a:lnTo>
                <a:lnTo>
                  <a:pt x="4" y="87"/>
                </a:lnTo>
                <a:lnTo>
                  <a:pt x="4" y="78"/>
                </a:lnTo>
                <a:lnTo>
                  <a:pt x="21" y="78"/>
                </a:lnTo>
                <a:lnTo>
                  <a:pt x="21" y="87"/>
                </a:lnTo>
                <a:lnTo>
                  <a:pt x="4" y="87"/>
                </a:lnTo>
                <a:lnTo>
                  <a:pt x="4" y="78"/>
                </a:lnTo>
                <a:lnTo>
                  <a:pt x="4" y="67"/>
                </a:lnTo>
                <a:lnTo>
                  <a:pt x="21" y="67"/>
                </a:lnTo>
                <a:lnTo>
                  <a:pt x="21" y="78"/>
                </a:lnTo>
                <a:lnTo>
                  <a:pt x="4" y="78"/>
                </a:lnTo>
                <a:lnTo>
                  <a:pt x="19" y="65"/>
                </a:lnTo>
                <a:lnTo>
                  <a:pt x="21" y="66"/>
                </a:lnTo>
                <a:lnTo>
                  <a:pt x="21" y="67"/>
                </a:lnTo>
                <a:lnTo>
                  <a:pt x="12" y="67"/>
                </a:lnTo>
                <a:lnTo>
                  <a:pt x="19" y="65"/>
                </a:lnTo>
                <a:lnTo>
                  <a:pt x="4" y="70"/>
                </a:lnTo>
                <a:lnTo>
                  <a:pt x="1" y="61"/>
                </a:lnTo>
                <a:lnTo>
                  <a:pt x="17" y="54"/>
                </a:lnTo>
                <a:lnTo>
                  <a:pt x="19" y="65"/>
                </a:lnTo>
                <a:lnTo>
                  <a:pt x="4" y="70"/>
                </a:lnTo>
                <a:lnTo>
                  <a:pt x="1" y="61"/>
                </a:lnTo>
                <a:lnTo>
                  <a:pt x="0" y="58"/>
                </a:lnTo>
                <a:lnTo>
                  <a:pt x="9" y="58"/>
                </a:lnTo>
                <a:lnTo>
                  <a:pt x="1" y="61"/>
                </a:lnTo>
                <a:lnTo>
                  <a:pt x="0" y="58"/>
                </a:lnTo>
                <a:lnTo>
                  <a:pt x="0" y="48"/>
                </a:lnTo>
                <a:lnTo>
                  <a:pt x="17" y="48"/>
                </a:lnTo>
                <a:lnTo>
                  <a:pt x="17" y="58"/>
                </a:lnTo>
                <a:lnTo>
                  <a:pt x="0" y="58"/>
                </a:lnTo>
                <a:lnTo>
                  <a:pt x="0" y="48"/>
                </a:lnTo>
                <a:lnTo>
                  <a:pt x="0" y="38"/>
                </a:lnTo>
                <a:lnTo>
                  <a:pt x="17" y="38"/>
                </a:lnTo>
                <a:lnTo>
                  <a:pt x="17" y="48"/>
                </a:lnTo>
                <a:lnTo>
                  <a:pt x="0" y="48"/>
                </a:lnTo>
                <a:lnTo>
                  <a:pt x="0" y="38"/>
                </a:lnTo>
                <a:lnTo>
                  <a:pt x="0" y="25"/>
                </a:lnTo>
                <a:lnTo>
                  <a:pt x="17" y="25"/>
                </a:lnTo>
                <a:lnTo>
                  <a:pt x="17" y="38"/>
                </a:lnTo>
                <a:lnTo>
                  <a:pt x="0" y="3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62"/>
          <p:cNvSpPr/>
          <p:nvPr/>
        </p:nvSpPr>
        <p:spPr>
          <a:xfrm>
            <a:off x="3461400" y="2890440"/>
            <a:ext cx="2030040" cy="1323720"/>
          </a:xfrm>
          <a:custGeom>
            <a:avLst/>
            <a:gdLst/>
            <a:ahLst/>
            <a:cxnLst/>
            <a:rect l="0" t="0" r="r" b="b"/>
            <a:pathLst>
              <a:path w="5066" h="3105">
                <a:moveTo>
                  <a:pt x="49" y="3104"/>
                </a:moveTo>
                <a:lnTo>
                  <a:pt x="0" y="3039"/>
                </a:lnTo>
                <a:lnTo>
                  <a:pt x="274" y="2873"/>
                </a:lnTo>
                <a:lnTo>
                  <a:pt x="280" y="2882"/>
                </a:lnTo>
                <a:lnTo>
                  <a:pt x="284" y="2892"/>
                </a:lnTo>
                <a:lnTo>
                  <a:pt x="290" y="2899"/>
                </a:lnTo>
                <a:lnTo>
                  <a:pt x="297" y="2909"/>
                </a:lnTo>
                <a:lnTo>
                  <a:pt x="303" y="2915"/>
                </a:lnTo>
                <a:lnTo>
                  <a:pt x="310" y="2924"/>
                </a:lnTo>
                <a:lnTo>
                  <a:pt x="316" y="2932"/>
                </a:lnTo>
                <a:lnTo>
                  <a:pt x="320" y="2941"/>
                </a:lnTo>
                <a:lnTo>
                  <a:pt x="49" y="3104"/>
                </a:lnTo>
                <a:lnTo>
                  <a:pt x="4745" y="166"/>
                </a:lnTo>
                <a:lnTo>
                  <a:pt x="5018" y="0"/>
                </a:lnTo>
                <a:lnTo>
                  <a:pt x="5065" y="68"/>
                </a:lnTo>
                <a:lnTo>
                  <a:pt x="4793" y="231"/>
                </a:lnTo>
                <a:lnTo>
                  <a:pt x="4787" y="225"/>
                </a:lnTo>
                <a:lnTo>
                  <a:pt x="4781" y="215"/>
                </a:lnTo>
                <a:lnTo>
                  <a:pt x="4778" y="206"/>
                </a:lnTo>
                <a:lnTo>
                  <a:pt x="4772" y="199"/>
                </a:lnTo>
                <a:lnTo>
                  <a:pt x="4764" y="189"/>
                </a:lnTo>
                <a:lnTo>
                  <a:pt x="4757" y="183"/>
                </a:lnTo>
                <a:lnTo>
                  <a:pt x="4751" y="172"/>
                </a:lnTo>
                <a:lnTo>
                  <a:pt x="4745" y="166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63"/>
          <p:cNvSpPr/>
          <p:nvPr/>
        </p:nvSpPr>
        <p:spPr>
          <a:xfrm>
            <a:off x="3456720" y="4111200"/>
            <a:ext cx="134640" cy="102960"/>
          </a:xfrm>
          <a:custGeom>
            <a:avLst/>
            <a:gdLst/>
            <a:ahLst/>
            <a:cxnLst/>
            <a:rect l="0" t="0" r="r" b="b"/>
            <a:pathLst>
              <a:path w="342" h="251">
                <a:moveTo>
                  <a:pt x="54" y="248"/>
                </a:moveTo>
                <a:lnTo>
                  <a:pt x="5" y="183"/>
                </a:lnTo>
                <a:lnTo>
                  <a:pt x="18" y="174"/>
                </a:lnTo>
                <a:lnTo>
                  <a:pt x="67" y="238"/>
                </a:lnTo>
                <a:lnTo>
                  <a:pt x="54" y="248"/>
                </a:lnTo>
                <a:lnTo>
                  <a:pt x="5" y="183"/>
                </a:lnTo>
                <a:lnTo>
                  <a:pt x="0" y="175"/>
                </a:lnTo>
                <a:lnTo>
                  <a:pt x="8" y="171"/>
                </a:lnTo>
                <a:lnTo>
                  <a:pt x="12" y="178"/>
                </a:lnTo>
                <a:lnTo>
                  <a:pt x="5" y="183"/>
                </a:lnTo>
                <a:lnTo>
                  <a:pt x="8" y="171"/>
                </a:lnTo>
                <a:lnTo>
                  <a:pt x="282" y="4"/>
                </a:lnTo>
                <a:lnTo>
                  <a:pt x="291" y="18"/>
                </a:lnTo>
                <a:lnTo>
                  <a:pt x="16" y="185"/>
                </a:lnTo>
                <a:lnTo>
                  <a:pt x="8" y="171"/>
                </a:lnTo>
                <a:lnTo>
                  <a:pt x="282" y="4"/>
                </a:lnTo>
                <a:lnTo>
                  <a:pt x="288" y="0"/>
                </a:lnTo>
                <a:lnTo>
                  <a:pt x="293" y="7"/>
                </a:lnTo>
                <a:lnTo>
                  <a:pt x="286" y="12"/>
                </a:lnTo>
                <a:lnTo>
                  <a:pt x="282" y="4"/>
                </a:lnTo>
                <a:lnTo>
                  <a:pt x="293" y="7"/>
                </a:lnTo>
                <a:lnTo>
                  <a:pt x="300" y="17"/>
                </a:lnTo>
                <a:lnTo>
                  <a:pt x="286" y="26"/>
                </a:lnTo>
                <a:lnTo>
                  <a:pt x="279" y="16"/>
                </a:lnTo>
                <a:lnTo>
                  <a:pt x="293" y="7"/>
                </a:lnTo>
                <a:lnTo>
                  <a:pt x="300" y="17"/>
                </a:lnTo>
                <a:lnTo>
                  <a:pt x="300" y="18"/>
                </a:lnTo>
                <a:lnTo>
                  <a:pt x="292" y="21"/>
                </a:lnTo>
                <a:lnTo>
                  <a:pt x="300" y="17"/>
                </a:lnTo>
                <a:lnTo>
                  <a:pt x="300" y="18"/>
                </a:lnTo>
                <a:lnTo>
                  <a:pt x="304" y="29"/>
                </a:lnTo>
                <a:lnTo>
                  <a:pt x="288" y="34"/>
                </a:lnTo>
                <a:lnTo>
                  <a:pt x="284" y="23"/>
                </a:lnTo>
                <a:lnTo>
                  <a:pt x="300" y="18"/>
                </a:lnTo>
                <a:lnTo>
                  <a:pt x="289" y="38"/>
                </a:lnTo>
                <a:lnTo>
                  <a:pt x="288" y="35"/>
                </a:lnTo>
                <a:lnTo>
                  <a:pt x="288" y="34"/>
                </a:lnTo>
                <a:lnTo>
                  <a:pt x="296" y="31"/>
                </a:lnTo>
                <a:lnTo>
                  <a:pt x="289" y="38"/>
                </a:lnTo>
                <a:lnTo>
                  <a:pt x="301" y="26"/>
                </a:lnTo>
                <a:lnTo>
                  <a:pt x="307" y="32"/>
                </a:lnTo>
                <a:lnTo>
                  <a:pt x="296" y="44"/>
                </a:lnTo>
                <a:lnTo>
                  <a:pt x="289" y="38"/>
                </a:lnTo>
                <a:lnTo>
                  <a:pt x="301" y="26"/>
                </a:lnTo>
                <a:lnTo>
                  <a:pt x="307" y="32"/>
                </a:lnTo>
                <a:lnTo>
                  <a:pt x="309" y="32"/>
                </a:lnTo>
                <a:lnTo>
                  <a:pt x="309" y="34"/>
                </a:lnTo>
                <a:lnTo>
                  <a:pt x="302" y="38"/>
                </a:lnTo>
                <a:lnTo>
                  <a:pt x="307" y="32"/>
                </a:lnTo>
                <a:lnTo>
                  <a:pt x="309" y="34"/>
                </a:lnTo>
                <a:lnTo>
                  <a:pt x="315" y="43"/>
                </a:lnTo>
                <a:lnTo>
                  <a:pt x="302" y="52"/>
                </a:lnTo>
                <a:lnTo>
                  <a:pt x="296" y="43"/>
                </a:lnTo>
                <a:lnTo>
                  <a:pt x="309" y="34"/>
                </a:lnTo>
                <a:lnTo>
                  <a:pt x="304" y="53"/>
                </a:lnTo>
                <a:lnTo>
                  <a:pt x="302" y="53"/>
                </a:lnTo>
                <a:lnTo>
                  <a:pt x="302" y="52"/>
                </a:lnTo>
                <a:lnTo>
                  <a:pt x="309" y="48"/>
                </a:lnTo>
                <a:lnTo>
                  <a:pt x="304" y="53"/>
                </a:lnTo>
                <a:lnTo>
                  <a:pt x="315" y="41"/>
                </a:lnTo>
                <a:lnTo>
                  <a:pt x="322" y="48"/>
                </a:lnTo>
                <a:lnTo>
                  <a:pt x="310" y="59"/>
                </a:lnTo>
                <a:lnTo>
                  <a:pt x="304" y="53"/>
                </a:lnTo>
                <a:lnTo>
                  <a:pt x="315" y="41"/>
                </a:lnTo>
                <a:lnTo>
                  <a:pt x="322" y="48"/>
                </a:lnTo>
                <a:lnTo>
                  <a:pt x="322" y="49"/>
                </a:lnTo>
                <a:lnTo>
                  <a:pt x="315" y="54"/>
                </a:lnTo>
                <a:lnTo>
                  <a:pt x="322" y="48"/>
                </a:lnTo>
                <a:lnTo>
                  <a:pt x="322" y="49"/>
                </a:lnTo>
                <a:lnTo>
                  <a:pt x="328" y="59"/>
                </a:lnTo>
                <a:lnTo>
                  <a:pt x="315" y="68"/>
                </a:lnTo>
                <a:lnTo>
                  <a:pt x="309" y="58"/>
                </a:lnTo>
                <a:lnTo>
                  <a:pt x="322" y="49"/>
                </a:lnTo>
                <a:lnTo>
                  <a:pt x="316" y="70"/>
                </a:lnTo>
                <a:lnTo>
                  <a:pt x="315" y="68"/>
                </a:lnTo>
                <a:lnTo>
                  <a:pt x="322" y="63"/>
                </a:lnTo>
                <a:lnTo>
                  <a:pt x="316" y="70"/>
                </a:lnTo>
                <a:lnTo>
                  <a:pt x="328" y="58"/>
                </a:lnTo>
                <a:lnTo>
                  <a:pt x="334" y="65"/>
                </a:lnTo>
                <a:lnTo>
                  <a:pt x="323" y="76"/>
                </a:lnTo>
                <a:lnTo>
                  <a:pt x="316" y="70"/>
                </a:lnTo>
                <a:lnTo>
                  <a:pt x="328" y="58"/>
                </a:lnTo>
                <a:lnTo>
                  <a:pt x="334" y="65"/>
                </a:lnTo>
                <a:lnTo>
                  <a:pt x="336" y="66"/>
                </a:lnTo>
                <a:lnTo>
                  <a:pt x="336" y="68"/>
                </a:lnTo>
                <a:lnTo>
                  <a:pt x="328" y="71"/>
                </a:lnTo>
                <a:lnTo>
                  <a:pt x="334" y="65"/>
                </a:lnTo>
                <a:lnTo>
                  <a:pt x="336" y="68"/>
                </a:lnTo>
                <a:lnTo>
                  <a:pt x="340" y="77"/>
                </a:lnTo>
                <a:lnTo>
                  <a:pt x="324" y="83"/>
                </a:lnTo>
                <a:lnTo>
                  <a:pt x="320" y="74"/>
                </a:lnTo>
                <a:lnTo>
                  <a:pt x="336" y="68"/>
                </a:lnTo>
                <a:lnTo>
                  <a:pt x="340" y="77"/>
                </a:lnTo>
                <a:lnTo>
                  <a:pt x="341" y="84"/>
                </a:lnTo>
                <a:lnTo>
                  <a:pt x="336" y="88"/>
                </a:lnTo>
                <a:lnTo>
                  <a:pt x="332" y="80"/>
                </a:lnTo>
                <a:lnTo>
                  <a:pt x="340" y="77"/>
                </a:lnTo>
                <a:lnTo>
                  <a:pt x="336" y="88"/>
                </a:lnTo>
                <a:lnTo>
                  <a:pt x="64" y="250"/>
                </a:lnTo>
                <a:lnTo>
                  <a:pt x="57" y="237"/>
                </a:lnTo>
                <a:lnTo>
                  <a:pt x="328" y="74"/>
                </a:lnTo>
                <a:lnTo>
                  <a:pt x="336" y="8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64"/>
          <p:cNvSpPr/>
          <p:nvPr/>
        </p:nvSpPr>
        <p:spPr>
          <a:xfrm>
            <a:off x="5363280" y="2885760"/>
            <a:ext cx="132840" cy="105840"/>
          </a:xfrm>
          <a:custGeom>
            <a:avLst/>
            <a:gdLst/>
            <a:ahLst/>
            <a:cxnLst/>
            <a:rect l="0" t="0" r="r" b="b"/>
            <a:pathLst>
              <a:path w="338" h="255">
                <a:moveTo>
                  <a:pt x="2" y="171"/>
                </a:moveTo>
                <a:lnTo>
                  <a:pt x="275" y="6"/>
                </a:lnTo>
                <a:lnTo>
                  <a:pt x="284" y="18"/>
                </a:lnTo>
                <a:lnTo>
                  <a:pt x="11" y="186"/>
                </a:lnTo>
                <a:lnTo>
                  <a:pt x="2" y="171"/>
                </a:lnTo>
                <a:lnTo>
                  <a:pt x="275" y="6"/>
                </a:lnTo>
                <a:lnTo>
                  <a:pt x="282" y="0"/>
                </a:lnTo>
                <a:lnTo>
                  <a:pt x="287" y="7"/>
                </a:lnTo>
                <a:lnTo>
                  <a:pt x="279" y="12"/>
                </a:lnTo>
                <a:lnTo>
                  <a:pt x="275" y="6"/>
                </a:lnTo>
                <a:lnTo>
                  <a:pt x="287" y="7"/>
                </a:lnTo>
                <a:lnTo>
                  <a:pt x="332" y="76"/>
                </a:lnTo>
                <a:lnTo>
                  <a:pt x="319" y="85"/>
                </a:lnTo>
                <a:lnTo>
                  <a:pt x="273" y="16"/>
                </a:lnTo>
                <a:lnTo>
                  <a:pt x="287" y="7"/>
                </a:lnTo>
                <a:lnTo>
                  <a:pt x="332" y="76"/>
                </a:lnTo>
                <a:lnTo>
                  <a:pt x="337" y="83"/>
                </a:lnTo>
                <a:lnTo>
                  <a:pt x="329" y="88"/>
                </a:lnTo>
                <a:lnTo>
                  <a:pt x="326" y="80"/>
                </a:lnTo>
                <a:lnTo>
                  <a:pt x="332" y="76"/>
                </a:lnTo>
                <a:lnTo>
                  <a:pt x="329" y="88"/>
                </a:lnTo>
                <a:lnTo>
                  <a:pt x="59" y="251"/>
                </a:lnTo>
                <a:lnTo>
                  <a:pt x="51" y="237"/>
                </a:lnTo>
                <a:lnTo>
                  <a:pt x="322" y="74"/>
                </a:lnTo>
                <a:lnTo>
                  <a:pt x="329" y="88"/>
                </a:lnTo>
                <a:lnTo>
                  <a:pt x="59" y="251"/>
                </a:lnTo>
                <a:lnTo>
                  <a:pt x="53" y="254"/>
                </a:lnTo>
                <a:lnTo>
                  <a:pt x="49" y="250"/>
                </a:lnTo>
                <a:lnTo>
                  <a:pt x="54" y="243"/>
                </a:lnTo>
                <a:lnTo>
                  <a:pt x="59" y="251"/>
                </a:lnTo>
                <a:lnTo>
                  <a:pt x="49" y="250"/>
                </a:lnTo>
                <a:lnTo>
                  <a:pt x="43" y="243"/>
                </a:lnTo>
                <a:lnTo>
                  <a:pt x="54" y="232"/>
                </a:lnTo>
                <a:lnTo>
                  <a:pt x="61" y="238"/>
                </a:lnTo>
                <a:lnTo>
                  <a:pt x="49" y="250"/>
                </a:lnTo>
                <a:lnTo>
                  <a:pt x="43" y="243"/>
                </a:lnTo>
                <a:lnTo>
                  <a:pt x="42" y="242"/>
                </a:lnTo>
                <a:lnTo>
                  <a:pt x="48" y="237"/>
                </a:lnTo>
                <a:lnTo>
                  <a:pt x="43" y="243"/>
                </a:lnTo>
                <a:lnTo>
                  <a:pt x="42" y="242"/>
                </a:lnTo>
                <a:lnTo>
                  <a:pt x="35" y="232"/>
                </a:lnTo>
                <a:lnTo>
                  <a:pt x="48" y="223"/>
                </a:lnTo>
                <a:lnTo>
                  <a:pt x="54" y="233"/>
                </a:lnTo>
                <a:lnTo>
                  <a:pt x="42" y="242"/>
                </a:lnTo>
                <a:lnTo>
                  <a:pt x="35" y="232"/>
                </a:lnTo>
                <a:lnTo>
                  <a:pt x="34" y="231"/>
                </a:lnTo>
                <a:lnTo>
                  <a:pt x="34" y="229"/>
                </a:lnTo>
                <a:lnTo>
                  <a:pt x="42" y="227"/>
                </a:lnTo>
                <a:lnTo>
                  <a:pt x="35" y="232"/>
                </a:lnTo>
                <a:lnTo>
                  <a:pt x="34" y="229"/>
                </a:lnTo>
                <a:lnTo>
                  <a:pt x="31" y="220"/>
                </a:lnTo>
                <a:lnTo>
                  <a:pt x="47" y="215"/>
                </a:lnTo>
                <a:lnTo>
                  <a:pt x="49" y="225"/>
                </a:lnTo>
                <a:lnTo>
                  <a:pt x="34" y="229"/>
                </a:lnTo>
                <a:lnTo>
                  <a:pt x="44" y="211"/>
                </a:lnTo>
                <a:lnTo>
                  <a:pt x="45" y="213"/>
                </a:lnTo>
                <a:lnTo>
                  <a:pt x="47" y="215"/>
                </a:lnTo>
                <a:lnTo>
                  <a:pt x="39" y="218"/>
                </a:lnTo>
                <a:lnTo>
                  <a:pt x="44" y="211"/>
                </a:lnTo>
                <a:lnTo>
                  <a:pt x="33" y="223"/>
                </a:lnTo>
                <a:lnTo>
                  <a:pt x="26" y="216"/>
                </a:lnTo>
                <a:lnTo>
                  <a:pt x="38" y="205"/>
                </a:lnTo>
                <a:lnTo>
                  <a:pt x="44" y="211"/>
                </a:lnTo>
                <a:lnTo>
                  <a:pt x="33" y="223"/>
                </a:lnTo>
                <a:lnTo>
                  <a:pt x="26" y="216"/>
                </a:lnTo>
                <a:lnTo>
                  <a:pt x="26" y="216"/>
                </a:lnTo>
                <a:lnTo>
                  <a:pt x="25" y="215"/>
                </a:lnTo>
                <a:lnTo>
                  <a:pt x="33" y="211"/>
                </a:lnTo>
                <a:lnTo>
                  <a:pt x="26" y="216"/>
                </a:lnTo>
                <a:lnTo>
                  <a:pt x="25" y="215"/>
                </a:lnTo>
                <a:lnTo>
                  <a:pt x="18" y="206"/>
                </a:lnTo>
                <a:lnTo>
                  <a:pt x="33" y="197"/>
                </a:lnTo>
                <a:lnTo>
                  <a:pt x="39" y="206"/>
                </a:lnTo>
                <a:lnTo>
                  <a:pt x="25" y="215"/>
                </a:lnTo>
                <a:lnTo>
                  <a:pt x="31" y="196"/>
                </a:lnTo>
                <a:lnTo>
                  <a:pt x="31" y="196"/>
                </a:lnTo>
                <a:lnTo>
                  <a:pt x="33" y="197"/>
                </a:lnTo>
                <a:lnTo>
                  <a:pt x="25" y="201"/>
                </a:lnTo>
                <a:lnTo>
                  <a:pt x="31" y="196"/>
                </a:lnTo>
                <a:lnTo>
                  <a:pt x="20" y="207"/>
                </a:lnTo>
                <a:lnTo>
                  <a:pt x="13" y="201"/>
                </a:lnTo>
                <a:lnTo>
                  <a:pt x="25" y="189"/>
                </a:lnTo>
                <a:lnTo>
                  <a:pt x="31" y="196"/>
                </a:lnTo>
                <a:lnTo>
                  <a:pt x="20" y="207"/>
                </a:lnTo>
                <a:lnTo>
                  <a:pt x="13" y="201"/>
                </a:lnTo>
                <a:lnTo>
                  <a:pt x="12" y="200"/>
                </a:lnTo>
                <a:lnTo>
                  <a:pt x="18" y="195"/>
                </a:lnTo>
                <a:lnTo>
                  <a:pt x="13" y="201"/>
                </a:lnTo>
                <a:lnTo>
                  <a:pt x="12" y="200"/>
                </a:lnTo>
                <a:lnTo>
                  <a:pt x="6" y="189"/>
                </a:lnTo>
                <a:lnTo>
                  <a:pt x="20" y="180"/>
                </a:lnTo>
                <a:lnTo>
                  <a:pt x="26" y="191"/>
                </a:lnTo>
                <a:lnTo>
                  <a:pt x="12" y="200"/>
                </a:lnTo>
                <a:lnTo>
                  <a:pt x="18" y="179"/>
                </a:lnTo>
                <a:lnTo>
                  <a:pt x="18" y="179"/>
                </a:lnTo>
                <a:lnTo>
                  <a:pt x="20" y="180"/>
                </a:lnTo>
                <a:lnTo>
                  <a:pt x="12" y="184"/>
                </a:lnTo>
                <a:lnTo>
                  <a:pt x="18" y="179"/>
                </a:lnTo>
                <a:lnTo>
                  <a:pt x="7" y="191"/>
                </a:lnTo>
                <a:lnTo>
                  <a:pt x="0" y="184"/>
                </a:lnTo>
                <a:lnTo>
                  <a:pt x="12" y="173"/>
                </a:lnTo>
                <a:lnTo>
                  <a:pt x="18" y="179"/>
                </a:lnTo>
                <a:lnTo>
                  <a:pt x="7" y="19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65"/>
          <p:cNvSpPr/>
          <p:nvPr/>
        </p:nvSpPr>
        <p:spPr>
          <a:xfrm>
            <a:off x="3920400" y="2488680"/>
            <a:ext cx="1110960" cy="2125440"/>
          </a:xfrm>
          <a:custGeom>
            <a:avLst/>
            <a:gdLst/>
            <a:ahLst/>
            <a:cxnLst/>
            <a:rect l="0" t="0" r="r" b="b"/>
            <a:pathLst>
              <a:path w="2778" h="4982">
                <a:moveTo>
                  <a:pt x="75" y="4981"/>
                </a:moveTo>
                <a:lnTo>
                  <a:pt x="0" y="4945"/>
                </a:lnTo>
                <a:lnTo>
                  <a:pt x="147" y="4678"/>
                </a:lnTo>
                <a:lnTo>
                  <a:pt x="157" y="4682"/>
                </a:lnTo>
                <a:lnTo>
                  <a:pt x="167" y="4684"/>
                </a:lnTo>
                <a:lnTo>
                  <a:pt x="176" y="4691"/>
                </a:lnTo>
                <a:lnTo>
                  <a:pt x="187" y="4695"/>
                </a:lnTo>
                <a:lnTo>
                  <a:pt x="196" y="4701"/>
                </a:lnTo>
                <a:lnTo>
                  <a:pt x="202" y="4704"/>
                </a:lnTo>
                <a:lnTo>
                  <a:pt x="216" y="4707"/>
                </a:lnTo>
                <a:lnTo>
                  <a:pt x="225" y="4714"/>
                </a:lnTo>
                <a:lnTo>
                  <a:pt x="75" y="4981"/>
                </a:lnTo>
                <a:lnTo>
                  <a:pt x="2552" y="268"/>
                </a:lnTo>
                <a:lnTo>
                  <a:pt x="2700" y="0"/>
                </a:lnTo>
                <a:lnTo>
                  <a:pt x="2777" y="36"/>
                </a:lnTo>
                <a:lnTo>
                  <a:pt x="2630" y="303"/>
                </a:lnTo>
                <a:lnTo>
                  <a:pt x="2621" y="300"/>
                </a:lnTo>
                <a:lnTo>
                  <a:pt x="2611" y="294"/>
                </a:lnTo>
                <a:lnTo>
                  <a:pt x="2601" y="290"/>
                </a:lnTo>
                <a:lnTo>
                  <a:pt x="2592" y="284"/>
                </a:lnTo>
                <a:lnTo>
                  <a:pt x="2581" y="281"/>
                </a:lnTo>
                <a:lnTo>
                  <a:pt x="2572" y="277"/>
                </a:lnTo>
                <a:lnTo>
                  <a:pt x="2562" y="275"/>
                </a:lnTo>
                <a:lnTo>
                  <a:pt x="2552" y="268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66"/>
          <p:cNvSpPr/>
          <p:nvPr/>
        </p:nvSpPr>
        <p:spPr>
          <a:xfrm>
            <a:off x="3917160" y="4479480"/>
            <a:ext cx="96480" cy="137880"/>
          </a:xfrm>
          <a:custGeom>
            <a:avLst/>
            <a:gdLst/>
            <a:ahLst/>
            <a:cxnLst/>
            <a:rect l="0" t="0" r="r" b="b"/>
            <a:pathLst>
              <a:path w="249" h="328">
                <a:moveTo>
                  <a:pt x="83" y="327"/>
                </a:moveTo>
                <a:lnTo>
                  <a:pt x="7" y="291"/>
                </a:lnTo>
                <a:lnTo>
                  <a:pt x="15" y="277"/>
                </a:lnTo>
                <a:lnTo>
                  <a:pt x="90" y="312"/>
                </a:lnTo>
                <a:lnTo>
                  <a:pt x="83" y="327"/>
                </a:lnTo>
                <a:lnTo>
                  <a:pt x="7" y="291"/>
                </a:lnTo>
                <a:lnTo>
                  <a:pt x="0" y="287"/>
                </a:lnTo>
                <a:lnTo>
                  <a:pt x="5" y="279"/>
                </a:lnTo>
                <a:lnTo>
                  <a:pt x="11" y="283"/>
                </a:lnTo>
                <a:lnTo>
                  <a:pt x="7" y="291"/>
                </a:lnTo>
                <a:lnTo>
                  <a:pt x="5" y="279"/>
                </a:lnTo>
                <a:lnTo>
                  <a:pt x="151" y="12"/>
                </a:lnTo>
                <a:lnTo>
                  <a:pt x="165" y="20"/>
                </a:lnTo>
                <a:lnTo>
                  <a:pt x="19" y="287"/>
                </a:lnTo>
                <a:lnTo>
                  <a:pt x="5" y="279"/>
                </a:lnTo>
                <a:lnTo>
                  <a:pt x="151" y="12"/>
                </a:lnTo>
                <a:lnTo>
                  <a:pt x="154" y="6"/>
                </a:lnTo>
                <a:lnTo>
                  <a:pt x="160" y="8"/>
                </a:lnTo>
                <a:lnTo>
                  <a:pt x="158" y="16"/>
                </a:lnTo>
                <a:lnTo>
                  <a:pt x="151" y="12"/>
                </a:lnTo>
                <a:lnTo>
                  <a:pt x="160" y="8"/>
                </a:lnTo>
                <a:lnTo>
                  <a:pt x="171" y="12"/>
                </a:lnTo>
                <a:lnTo>
                  <a:pt x="165" y="27"/>
                </a:lnTo>
                <a:lnTo>
                  <a:pt x="155" y="24"/>
                </a:lnTo>
                <a:lnTo>
                  <a:pt x="160" y="8"/>
                </a:lnTo>
                <a:lnTo>
                  <a:pt x="171" y="12"/>
                </a:lnTo>
                <a:lnTo>
                  <a:pt x="136" y="0"/>
                </a:lnTo>
                <a:lnTo>
                  <a:pt x="171" y="12"/>
                </a:lnTo>
                <a:lnTo>
                  <a:pt x="168" y="20"/>
                </a:lnTo>
                <a:lnTo>
                  <a:pt x="171" y="12"/>
                </a:lnTo>
                <a:lnTo>
                  <a:pt x="171" y="12"/>
                </a:lnTo>
                <a:lnTo>
                  <a:pt x="181" y="15"/>
                </a:lnTo>
                <a:lnTo>
                  <a:pt x="176" y="30"/>
                </a:lnTo>
                <a:lnTo>
                  <a:pt x="165" y="27"/>
                </a:lnTo>
                <a:lnTo>
                  <a:pt x="171" y="12"/>
                </a:lnTo>
                <a:lnTo>
                  <a:pt x="181" y="15"/>
                </a:lnTo>
                <a:lnTo>
                  <a:pt x="181" y="15"/>
                </a:lnTo>
                <a:lnTo>
                  <a:pt x="182" y="16"/>
                </a:lnTo>
                <a:lnTo>
                  <a:pt x="178" y="22"/>
                </a:lnTo>
                <a:lnTo>
                  <a:pt x="181" y="15"/>
                </a:lnTo>
                <a:lnTo>
                  <a:pt x="182" y="16"/>
                </a:lnTo>
                <a:lnTo>
                  <a:pt x="192" y="22"/>
                </a:lnTo>
                <a:lnTo>
                  <a:pt x="183" y="36"/>
                </a:lnTo>
                <a:lnTo>
                  <a:pt x="173" y="29"/>
                </a:lnTo>
                <a:lnTo>
                  <a:pt x="182" y="16"/>
                </a:lnTo>
                <a:lnTo>
                  <a:pt x="185" y="36"/>
                </a:lnTo>
                <a:lnTo>
                  <a:pt x="183" y="36"/>
                </a:lnTo>
                <a:lnTo>
                  <a:pt x="187" y="29"/>
                </a:lnTo>
                <a:lnTo>
                  <a:pt x="185" y="36"/>
                </a:lnTo>
                <a:lnTo>
                  <a:pt x="190" y="21"/>
                </a:lnTo>
                <a:lnTo>
                  <a:pt x="200" y="25"/>
                </a:lnTo>
                <a:lnTo>
                  <a:pt x="195" y="40"/>
                </a:lnTo>
                <a:lnTo>
                  <a:pt x="185" y="36"/>
                </a:lnTo>
                <a:lnTo>
                  <a:pt x="190" y="21"/>
                </a:lnTo>
                <a:lnTo>
                  <a:pt x="200" y="25"/>
                </a:lnTo>
                <a:lnTo>
                  <a:pt x="201" y="25"/>
                </a:lnTo>
                <a:lnTo>
                  <a:pt x="198" y="33"/>
                </a:lnTo>
                <a:lnTo>
                  <a:pt x="200" y="25"/>
                </a:lnTo>
                <a:lnTo>
                  <a:pt x="201" y="25"/>
                </a:lnTo>
                <a:lnTo>
                  <a:pt x="212" y="33"/>
                </a:lnTo>
                <a:lnTo>
                  <a:pt x="203" y="45"/>
                </a:lnTo>
                <a:lnTo>
                  <a:pt x="192" y="39"/>
                </a:lnTo>
                <a:lnTo>
                  <a:pt x="201" y="25"/>
                </a:lnTo>
                <a:lnTo>
                  <a:pt x="204" y="47"/>
                </a:lnTo>
                <a:lnTo>
                  <a:pt x="203" y="45"/>
                </a:lnTo>
                <a:lnTo>
                  <a:pt x="207" y="39"/>
                </a:lnTo>
                <a:lnTo>
                  <a:pt x="204" y="47"/>
                </a:lnTo>
                <a:lnTo>
                  <a:pt x="210" y="31"/>
                </a:lnTo>
                <a:lnTo>
                  <a:pt x="217" y="35"/>
                </a:lnTo>
                <a:lnTo>
                  <a:pt x="210" y="49"/>
                </a:lnTo>
                <a:lnTo>
                  <a:pt x="204" y="47"/>
                </a:lnTo>
                <a:lnTo>
                  <a:pt x="210" y="31"/>
                </a:lnTo>
                <a:lnTo>
                  <a:pt x="212" y="51"/>
                </a:lnTo>
                <a:lnTo>
                  <a:pt x="210" y="49"/>
                </a:lnTo>
                <a:lnTo>
                  <a:pt x="213" y="42"/>
                </a:lnTo>
                <a:lnTo>
                  <a:pt x="212" y="51"/>
                </a:lnTo>
                <a:lnTo>
                  <a:pt x="216" y="34"/>
                </a:lnTo>
                <a:lnTo>
                  <a:pt x="228" y="38"/>
                </a:lnTo>
                <a:lnTo>
                  <a:pt x="225" y="53"/>
                </a:lnTo>
                <a:lnTo>
                  <a:pt x="212" y="51"/>
                </a:lnTo>
                <a:lnTo>
                  <a:pt x="216" y="34"/>
                </a:lnTo>
                <a:lnTo>
                  <a:pt x="228" y="38"/>
                </a:lnTo>
                <a:lnTo>
                  <a:pt x="230" y="38"/>
                </a:lnTo>
                <a:lnTo>
                  <a:pt x="231" y="39"/>
                </a:lnTo>
                <a:lnTo>
                  <a:pt x="227" y="45"/>
                </a:lnTo>
                <a:lnTo>
                  <a:pt x="228" y="38"/>
                </a:lnTo>
                <a:lnTo>
                  <a:pt x="231" y="39"/>
                </a:lnTo>
                <a:lnTo>
                  <a:pt x="241" y="45"/>
                </a:lnTo>
                <a:lnTo>
                  <a:pt x="232" y="58"/>
                </a:lnTo>
                <a:lnTo>
                  <a:pt x="222" y="52"/>
                </a:lnTo>
                <a:lnTo>
                  <a:pt x="231" y="39"/>
                </a:lnTo>
                <a:lnTo>
                  <a:pt x="241" y="45"/>
                </a:lnTo>
                <a:lnTo>
                  <a:pt x="248" y="49"/>
                </a:lnTo>
                <a:lnTo>
                  <a:pt x="244" y="56"/>
                </a:lnTo>
                <a:lnTo>
                  <a:pt x="236" y="52"/>
                </a:lnTo>
                <a:lnTo>
                  <a:pt x="241" y="45"/>
                </a:lnTo>
                <a:lnTo>
                  <a:pt x="244" y="56"/>
                </a:lnTo>
                <a:lnTo>
                  <a:pt x="93" y="323"/>
                </a:lnTo>
                <a:lnTo>
                  <a:pt x="79" y="315"/>
                </a:lnTo>
                <a:lnTo>
                  <a:pt x="230" y="48"/>
                </a:lnTo>
                <a:lnTo>
                  <a:pt x="244" y="5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67"/>
          <p:cNvSpPr/>
          <p:nvPr/>
        </p:nvSpPr>
        <p:spPr>
          <a:xfrm>
            <a:off x="4942800" y="2485440"/>
            <a:ext cx="95040" cy="136080"/>
          </a:xfrm>
          <a:custGeom>
            <a:avLst/>
            <a:gdLst/>
            <a:ahLst/>
            <a:cxnLst/>
            <a:rect l="0" t="0" r="r" b="b"/>
            <a:pathLst>
              <a:path w="244" h="325">
                <a:moveTo>
                  <a:pt x="0" y="275"/>
                </a:moveTo>
                <a:lnTo>
                  <a:pt x="147" y="7"/>
                </a:lnTo>
                <a:lnTo>
                  <a:pt x="161" y="14"/>
                </a:lnTo>
                <a:lnTo>
                  <a:pt x="15" y="283"/>
                </a:lnTo>
                <a:lnTo>
                  <a:pt x="0" y="275"/>
                </a:lnTo>
                <a:lnTo>
                  <a:pt x="147" y="7"/>
                </a:lnTo>
                <a:lnTo>
                  <a:pt x="151" y="0"/>
                </a:lnTo>
                <a:lnTo>
                  <a:pt x="157" y="4"/>
                </a:lnTo>
                <a:lnTo>
                  <a:pt x="155" y="11"/>
                </a:lnTo>
                <a:lnTo>
                  <a:pt x="147" y="7"/>
                </a:lnTo>
                <a:lnTo>
                  <a:pt x="157" y="4"/>
                </a:lnTo>
                <a:lnTo>
                  <a:pt x="236" y="40"/>
                </a:lnTo>
                <a:lnTo>
                  <a:pt x="229" y="54"/>
                </a:lnTo>
                <a:lnTo>
                  <a:pt x="151" y="18"/>
                </a:lnTo>
                <a:lnTo>
                  <a:pt x="157" y="4"/>
                </a:lnTo>
                <a:lnTo>
                  <a:pt x="236" y="40"/>
                </a:lnTo>
                <a:lnTo>
                  <a:pt x="243" y="43"/>
                </a:lnTo>
                <a:lnTo>
                  <a:pt x="240" y="50"/>
                </a:lnTo>
                <a:lnTo>
                  <a:pt x="232" y="47"/>
                </a:lnTo>
                <a:lnTo>
                  <a:pt x="236" y="40"/>
                </a:lnTo>
                <a:lnTo>
                  <a:pt x="240" y="50"/>
                </a:lnTo>
                <a:lnTo>
                  <a:pt x="93" y="319"/>
                </a:lnTo>
                <a:lnTo>
                  <a:pt x="79" y="310"/>
                </a:lnTo>
                <a:lnTo>
                  <a:pt x="225" y="43"/>
                </a:lnTo>
                <a:lnTo>
                  <a:pt x="240" y="50"/>
                </a:lnTo>
                <a:lnTo>
                  <a:pt x="93" y="319"/>
                </a:lnTo>
                <a:lnTo>
                  <a:pt x="89" y="324"/>
                </a:lnTo>
                <a:lnTo>
                  <a:pt x="83" y="322"/>
                </a:lnTo>
                <a:lnTo>
                  <a:pt x="85" y="314"/>
                </a:lnTo>
                <a:lnTo>
                  <a:pt x="93" y="319"/>
                </a:lnTo>
                <a:lnTo>
                  <a:pt x="83" y="322"/>
                </a:lnTo>
                <a:lnTo>
                  <a:pt x="74" y="319"/>
                </a:lnTo>
                <a:lnTo>
                  <a:pt x="79" y="304"/>
                </a:lnTo>
                <a:lnTo>
                  <a:pt x="88" y="306"/>
                </a:lnTo>
                <a:lnTo>
                  <a:pt x="83" y="322"/>
                </a:lnTo>
                <a:lnTo>
                  <a:pt x="74" y="319"/>
                </a:lnTo>
                <a:lnTo>
                  <a:pt x="72" y="319"/>
                </a:lnTo>
                <a:lnTo>
                  <a:pt x="71" y="318"/>
                </a:lnTo>
                <a:lnTo>
                  <a:pt x="76" y="311"/>
                </a:lnTo>
                <a:lnTo>
                  <a:pt x="74" y="319"/>
                </a:lnTo>
                <a:lnTo>
                  <a:pt x="71" y="318"/>
                </a:lnTo>
                <a:lnTo>
                  <a:pt x="61" y="311"/>
                </a:lnTo>
                <a:lnTo>
                  <a:pt x="71" y="299"/>
                </a:lnTo>
                <a:lnTo>
                  <a:pt x="80" y="305"/>
                </a:lnTo>
                <a:lnTo>
                  <a:pt x="71" y="318"/>
                </a:lnTo>
                <a:lnTo>
                  <a:pt x="69" y="297"/>
                </a:lnTo>
                <a:lnTo>
                  <a:pt x="70" y="297"/>
                </a:lnTo>
                <a:lnTo>
                  <a:pt x="71" y="299"/>
                </a:lnTo>
                <a:lnTo>
                  <a:pt x="66" y="305"/>
                </a:lnTo>
                <a:lnTo>
                  <a:pt x="69" y="297"/>
                </a:lnTo>
                <a:lnTo>
                  <a:pt x="63" y="313"/>
                </a:lnTo>
                <a:lnTo>
                  <a:pt x="53" y="309"/>
                </a:lnTo>
                <a:lnTo>
                  <a:pt x="58" y="293"/>
                </a:lnTo>
                <a:lnTo>
                  <a:pt x="69" y="297"/>
                </a:lnTo>
                <a:lnTo>
                  <a:pt x="63" y="313"/>
                </a:lnTo>
                <a:lnTo>
                  <a:pt x="53" y="309"/>
                </a:lnTo>
                <a:lnTo>
                  <a:pt x="53" y="309"/>
                </a:lnTo>
                <a:lnTo>
                  <a:pt x="52" y="309"/>
                </a:lnTo>
                <a:lnTo>
                  <a:pt x="56" y="301"/>
                </a:lnTo>
                <a:lnTo>
                  <a:pt x="53" y="309"/>
                </a:lnTo>
                <a:lnTo>
                  <a:pt x="52" y="309"/>
                </a:lnTo>
                <a:lnTo>
                  <a:pt x="42" y="302"/>
                </a:lnTo>
                <a:lnTo>
                  <a:pt x="51" y="288"/>
                </a:lnTo>
                <a:lnTo>
                  <a:pt x="61" y="295"/>
                </a:lnTo>
                <a:lnTo>
                  <a:pt x="52" y="309"/>
                </a:lnTo>
                <a:lnTo>
                  <a:pt x="49" y="287"/>
                </a:lnTo>
                <a:lnTo>
                  <a:pt x="51" y="287"/>
                </a:lnTo>
                <a:lnTo>
                  <a:pt x="51" y="288"/>
                </a:lnTo>
                <a:lnTo>
                  <a:pt x="47" y="295"/>
                </a:lnTo>
                <a:lnTo>
                  <a:pt x="49" y="287"/>
                </a:lnTo>
                <a:lnTo>
                  <a:pt x="44" y="302"/>
                </a:lnTo>
                <a:lnTo>
                  <a:pt x="34" y="300"/>
                </a:lnTo>
                <a:lnTo>
                  <a:pt x="39" y="284"/>
                </a:lnTo>
                <a:lnTo>
                  <a:pt x="49" y="287"/>
                </a:lnTo>
                <a:lnTo>
                  <a:pt x="44" y="302"/>
                </a:lnTo>
                <a:lnTo>
                  <a:pt x="34" y="300"/>
                </a:lnTo>
                <a:lnTo>
                  <a:pt x="25" y="296"/>
                </a:lnTo>
                <a:lnTo>
                  <a:pt x="30" y="281"/>
                </a:lnTo>
                <a:lnTo>
                  <a:pt x="39" y="284"/>
                </a:lnTo>
                <a:lnTo>
                  <a:pt x="34" y="300"/>
                </a:lnTo>
                <a:lnTo>
                  <a:pt x="25" y="296"/>
                </a:lnTo>
                <a:lnTo>
                  <a:pt x="15" y="293"/>
                </a:lnTo>
                <a:lnTo>
                  <a:pt x="20" y="278"/>
                </a:lnTo>
                <a:lnTo>
                  <a:pt x="30" y="281"/>
                </a:lnTo>
                <a:lnTo>
                  <a:pt x="25" y="296"/>
                </a:lnTo>
                <a:lnTo>
                  <a:pt x="15" y="293"/>
                </a:lnTo>
                <a:lnTo>
                  <a:pt x="13" y="292"/>
                </a:lnTo>
                <a:lnTo>
                  <a:pt x="12" y="292"/>
                </a:lnTo>
                <a:lnTo>
                  <a:pt x="17" y="286"/>
                </a:lnTo>
                <a:lnTo>
                  <a:pt x="15" y="293"/>
                </a:lnTo>
                <a:lnTo>
                  <a:pt x="12" y="292"/>
                </a:lnTo>
                <a:lnTo>
                  <a:pt x="3" y="286"/>
                </a:lnTo>
                <a:lnTo>
                  <a:pt x="12" y="272"/>
                </a:lnTo>
                <a:lnTo>
                  <a:pt x="21" y="278"/>
                </a:lnTo>
                <a:lnTo>
                  <a:pt x="12" y="29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68"/>
          <p:cNvSpPr/>
          <p:nvPr/>
        </p:nvSpPr>
        <p:spPr>
          <a:xfrm>
            <a:off x="4477680" y="2418840"/>
            <a:ext cx="1155240" cy="1131480"/>
          </a:xfrm>
          <a:custGeom>
            <a:avLst/>
            <a:gdLst/>
            <a:ahLst/>
            <a:cxnLst/>
            <a:rect l="0" t="0" r="r" b="b"/>
            <a:pathLst>
              <a:path w="2883" h="2657">
                <a:moveTo>
                  <a:pt x="2882" y="2656"/>
                </a:moveTo>
                <a:lnTo>
                  <a:pt x="2882" y="2588"/>
                </a:lnTo>
                <a:lnTo>
                  <a:pt x="2878" y="2520"/>
                </a:lnTo>
                <a:lnTo>
                  <a:pt x="2876" y="2451"/>
                </a:lnTo>
                <a:lnTo>
                  <a:pt x="2868" y="2386"/>
                </a:lnTo>
                <a:lnTo>
                  <a:pt x="2859" y="2317"/>
                </a:lnTo>
                <a:lnTo>
                  <a:pt x="2849" y="2253"/>
                </a:lnTo>
                <a:lnTo>
                  <a:pt x="2836" y="2187"/>
                </a:lnTo>
                <a:lnTo>
                  <a:pt x="2823" y="2121"/>
                </a:lnTo>
                <a:lnTo>
                  <a:pt x="2806" y="2056"/>
                </a:lnTo>
                <a:lnTo>
                  <a:pt x="2791" y="1994"/>
                </a:lnTo>
                <a:lnTo>
                  <a:pt x="2770" y="1929"/>
                </a:lnTo>
                <a:lnTo>
                  <a:pt x="2751" y="1867"/>
                </a:lnTo>
                <a:lnTo>
                  <a:pt x="2732" y="1805"/>
                </a:lnTo>
                <a:lnTo>
                  <a:pt x="2706" y="1742"/>
                </a:lnTo>
                <a:lnTo>
                  <a:pt x="2679" y="1684"/>
                </a:lnTo>
                <a:lnTo>
                  <a:pt x="2653" y="1625"/>
                </a:lnTo>
                <a:lnTo>
                  <a:pt x="2628" y="1563"/>
                </a:lnTo>
                <a:lnTo>
                  <a:pt x="2598" y="1504"/>
                </a:lnTo>
                <a:lnTo>
                  <a:pt x="2565" y="1449"/>
                </a:lnTo>
                <a:lnTo>
                  <a:pt x="2533" y="1390"/>
                </a:lnTo>
                <a:lnTo>
                  <a:pt x="2500" y="1334"/>
                </a:lnTo>
                <a:lnTo>
                  <a:pt x="2464" y="1279"/>
                </a:lnTo>
                <a:lnTo>
                  <a:pt x="2428" y="1224"/>
                </a:lnTo>
                <a:lnTo>
                  <a:pt x="2389" y="1171"/>
                </a:lnTo>
                <a:lnTo>
                  <a:pt x="2350" y="1120"/>
                </a:lnTo>
                <a:lnTo>
                  <a:pt x="2308" y="1067"/>
                </a:lnTo>
                <a:lnTo>
                  <a:pt x="2265" y="1018"/>
                </a:lnTo>
                <a:lnTo>
                  <a:pt x="2223" y="965"/>
                </a:lnTo>
                <a:lnTo>
                  <a:pt x="2177" y="920"/>
                </a:lnTo>
                <a:lnTo>
                  <a:pt x="2132" y="872"/>
                </a:lnTo>
                <a:lnTo>
                  <a:pt x="2085" y="825"/>
                </a:lnTo>
                <a:lnTo>
                  <a:pt x="2036" y="776"/>
                </a:lnTo>
                <a:lnTo>
                  <a:pt x="1988" y="734"/>
                </a:lnTo>
                <a:lnTo>
                  <a:pt x="1935" y="689"/>
                </a:lnTo>
                <a:lnTo>
                  <a:pt x="1883" y="649"/>
                </a:lnTo>
                <a:lnTo>
                  <a:pt x="1831" y="607"/>
                </a:lnTo>
                <a:lnTo>
                  <a:pt x="1779" y="568"/>
                </a:lnTo>
                <a:lnTo>
                  <a:pt x="1723" y="528"/>
                </a:lnTo>
                <a:lnTo>
                  <a:pt x="1667" y="490"/>
                </a:lnTo>
                <a:lnTo>
                  <a:pt x="1610" y="454"/>
                </a:lnTo>
                <a:lnTo>
                  <a:pt x="1550" y="418"/>
                </a:lnTo>
                <a:lnTo>
                  <a:pt x="1495" y="384"/>
                </a:lnTo>
                <a:lnTo>
                  <a:pt x="1432" y="352"/>
                </a:lnTo>
                <a:lnTo>
                  <a:pt x="1374" y="320"/>
                </a:lnTo>
                <a:lnTo>
                  <a:pt x="1313" y="290"/>
                </a:lnTo>
                <a:lnTo>
                  <a:pt x="1247" y="261"/>
                </a:lnTo>
                <a:lnTo>
                  <a:pt x="1185" y="231"/>
                </a:lnTo>
                <a:lnTo>
                  <a:pt x="1120" y="208"/>
                </a:lnTo>
                <a:lnTo>
                  <a:pt x="1054" y="182"/>
                </a:lnTo>
                <a:lnTo>
                  <a:pt x="989" y="159"/>
                </a:lnTo>
                <a:lnTo>
                  <a:pt x="923" y="137"/>
                </a:lnTo>
                <a:lnTo>
                  <a:pt x="855" y="117"/>
                </a:lnTo>
                <a:lnTo>
                  <a:pt x="789" y="101"/>
                </a:lnTo>
                <a:lnTo>
                  <a:pt x="719" y="81"/>
                </a:lnTo>
                <a:lnTo>
                  <a:pt x="649" y="68"/>
                </a:lnTo>
                <a:lnTo>
                  <a:pt x="581" y="52"/>
                </a:lnTo>
                <a:lnTo>
                  <a:pt x="509" y="38"/>
                </a:lnTo>
                <a:lnTo>
                  <a:pt x="437" y="29"/>
                </a:lnTo>
                <a:lnTo>
                  <a:pt x="365" y="19"/>
                </a:lnTo>
                <a:lnTo>
                  <a:pt x="293" y="13"/>
                </a:lnTo>
                <a:lnTo>
                  <a:pt x="223" y="6"/>
                </a:lnTo>
                <a:lnTo>
                  <a:pt x="151" y="2"/>
                </a:lnTo>
                <a:lnTo>
                  <a:pt x="75" y="0"/>
                </a:lnTo>
                <a:lnTo>
                  <a:pt x="0" y="0"/>
                </a:lnTo>
                <a:lnTo>
                  <a:pt x="0" y="72"/>
                </a:lnTo>
                <a:lnTo>
                  <a:pt x="72" y="72"/>
                </a:lnTo>
                <a:lnTo>
                  <a:pt x="144" y="74"/>
                </a:lnTo>
                <a:lnTo>
                  <a:pt x="216" y="78"/>
                </a:lnTo>
                <a:lnTo>
                  <a:pt x="287" y="85"/>
                </a:lnTo>
                <a:lnTo>
                  <a:pt x="356" y="91"/>
                </a:lnTo>
                <a:lnTo>
                  <a:pt x="428" y="101"/>
                </a:lnTo>
                <a:lnTo>
                  <a:pt x="496" y="110"/>
                </a:lnTo>
                <a:lnTo>
                  <a:pt x="564" y="123"/>
                </a:lnTo>
                <a:lnTo>
                  <a:pt x="634" y="137"/>
                </a:lnTo>
                <a:lnTo>
                  <a:pt x="702" y="153"/>
                </a:lnTo>
                <a:lnTo>
                  <a:pt x="768" y="169"/>
                </a:lnTo>
                <a:lnTo>
                  <a:pt x="832" y="189"/>
                </a:lnTo>
                <a:lnTo>
                  <a:pt x="897" y="208"/>
                </a:lnTo>
                <a:lnTo>
                  <a:pt x="963" y="229"/>
                </a:lnTo>
                <a:lnTo>
                  <a:pt x="1029" y="250"/>
                </a:lnTo>
                <a:lnTo>
                  <a:pt x="1090" y="274"/>
                </a:lnTo>
                <a:lnTo>
                  <a:pt x="1152" y="299"/>
                </a:lnTo>
                <a:lnTo>
                  <a:pt x="1214" y="326"/>
                </a:lnTo>
                <a:lnTo>
                  <a:pt x="1277" y="356"/>
                </a:lnTo>
                <a:lnTo>
                  <a:pt x="1335" y="384"/>
                </a:lnTo>
                <a:lnTo>
                  <a:pt x="1394" y="414"/>
                </a:lnTo>
                <a:lnTo>
                  <a:pt x="1453" y="447"/>
                </a:lnTo>
                <a:lnTo>
                  <a:pt x="1511" y="479"/>
                </a:lnTo>
                <a:lnTo>
                  <a:pt x="1567" y="511"/>
                </a:lnTo>
                <a:lnTo>
                  <a:pt x="1622" y="547"/>
                </a:lnTo>
                <a:lnTo>
                  <a:pt x="1678" y="583"/>
                </a:lnTo>
                <a:lnTo>
                  <a:pt x="1729" y="623"/>
                </a:lnTo>
                <a:lnTo>
                  <a:pt x="1782" y="662"/>
                </a:lnTo>
                <a:lnTo>
                  <a:pt x="1835" y="702"/>
                </a:lnTo>
                <a:lnTo>
                  <a:pt x="1883" y="744"/>
                </a:lnTo>
                <a:lnTo>
                  <a:pt x="1932" y="787"/>
                </a:lnTo>
                <a:lnTo>
                  <a:pt x="1981" y="829"/>
                </a:lnTo>
                <a:lnTo>
                  <a:pt x="2027" y="874"/>
                </a:lnTo>
                <a:lnTo>
                  <a:pt x="2076" y="920"/>
                </a:lnTo>
                <a:lnTo>
                  <a:pt x="2119" y="965"/>
                </a:lnTo>
                <a:lnTo>
                  <a:pt x="2164" y="1014"/>
                </a:lnTo>
                <a:lnTo>
                  <a:pt x="2204" y="1061"/>
                </a:lnTo>
                <a:lnTo>
                  <a:pt x="2246" y="1113"/>
                </a:lnTo>
                <a:lnTo>
                  <a:pt x="2284" y="1162"/>
                </a:lnTo>
                <a:lnTo>
                  <a:pt x="2324" y="1214"/>
                </a:lnTo>
                <a:lnTo>
                  <a:pt x="2359" y="1266"/>
                </a:lnTo>
                <a:lnTo>
                  <a:pt x="2395" y="1318"/>
                </a:lnTo>
                <a:lnTo>
                  <a:pt x="2431" y="1370"/>
                </a:lnTo>
                <a:lnTo>
                  <a:pt x="2464" y="1426"/>
                </a:lnTo>
                <a:lnTo>
                  <a:pt x="2497" y="1481"/>
                </a:lnTo>
                <a:lnTo>
                  <a:pt x="2526" y="1538"/>
                </a:lnTo>
                <a:lnTo>
                  <a:pt x="2556" y="1593"/>
                </a:lnTo>
                <a:lnTo>
                  <a:pt x="2581" y="1651"/>
                </a:lnTo>
                <a:lnTo>
                  <a:pt x="2607" y="1710"/>
                </a:lnTo>
                <a:lnTo>
                  <a:pt x="2634" y="1769"/>
                </a:lnTo>
                <a:lnTo>
                  <a:pt x="2656" y="1827"/>
                </a:lnTo>
                <a:lnTo>
                  <a:pt x="2677" y="1890"/>
                </a:lnTo>
                <a:lnTo>
                  <a:pt x="2696" y="1952"/>
                </a:lnTo>
                <a:lnTo>
                  <a:pt x="2715" y="2011"/>
                </a:lnTo>
                <a:lnTo>
                  <a:pt x="2732" y="2073"/>
                </a:lnTo>
                <a:lnTo>
                  <a:pt x="2749" y="2138"/>
                </a:lnTo>
                <a:lnTo>
                  <a:pt x="2758" y="2200"/>
                </a:lnTo>
                <a:lnTo>
                  <a:pt x="2770" y="2262"/>
                </a:lnTo>
                <a:lnTo>
                  <a:pt x="2781" y="2327"/>
                </a:lnTo>
                <a:lnTo>
                  <a:pt x="2791" y="2393"/>
                </a:lnTo>
                <a:lnTo>
                  <a:pt x="2794" y="2457"/>
                </a:lnTo>
                <a:lnTo>
                  <a:pt x="2800" y="2523"/>
                </a:lnTo>
                <a:lnTo>
                  <a:pt x="2804" y="2588"/>
                </a:lnTo>
                <a:lnTo>
                  <a:pt x="2804" y="2656"/>
                </a:lnTo>
                <a:lnTo>
                  <a:pt x="2882" y="2656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69"/>
          <p:cNvSpPr/>
          <p:nvPr/>
        </p:nvSpPr>
        <p:spPr>
          <a:xfrm>
            <a:off x="4477680" y="3553920"/>
            <a:ext cx="1155240" cy="1133280"/>
          </a:xfrm>
          <a:custGeom>
            <a:avLst/>
            <a:gdLst/>
            <a:ahLst/>
            <a:cxnLst/>
            <a:rect l="0" t="0" r="r" b="b"/>
            <a:pathLst>
              <a:path w="2883" h="2660">
                <a:moveTo>
                  <a:pt x="0" y="2659"/>
                </a:moveTo>
                <a:lnTo>
                  <a:pt x="75" y="2659"/>
                </a:lnTo>
                <a:lnTo>
                  <a:pt x="151" y="2655"/>
                </a:lnTo>
                <a:lnTo>
                  <a:pt x="223" y="2652"/>
                </a:lnTo>
                <a:lnTo>
                  <a:pt x="293" y="2644"/>
                </a:lnTo>
                <a:lnTo>
                  <a:pt x="365" y="2638"/>
                </a:lnTo>
                <a:lnTo>
                  <a:pt x="437" y="2629"/>
                </a:lnTo>
                <a:lnTo>
                  <a:pt x="509" y="2616"/>
                </a:lnTo>
                <a:lnTo>
                  <a:pt x="581" y="2606"/>
                </a:lnTo>
                <a:lnTo>
                  <a:pt x="649" y="2589"/>
                </a:lnTo>
                <a:lnTo>
                  <a:pt x="719" y="2574"/>
                </a:lnTo>
                <a:lnTo>
                  <a:pt x="789" y="2557"/>
                </a:lnTo>
                <a:lnTo>
                  <a:pt x="855" y="2538"/>
                </a:lnTo>
                <a:lnTo>
                  <a:pt x="923" y="2517"/>
                </a:lnTo>
                <a:lnTo>
                  <a:pt x="989" y="2498"/>
                </a:lnTo>
                <a:lnTo>
                  <a:pt x="1054" y="2472"/>
                </a:lnTo>
                <a:lnTo>
                  <a:pt x="1120" y="2449"/>
                </a:lnTo>
                <a:lnTo>
                  <a:pt x="1185" y="2423"/>
                </a:lnTo>
                <a:lnTo>
                  <a:pt x="1247" y="2397"/>
                </a:lnTo>
                <a:lnTo>
                  <a:pt x="1313" y="2368"/>
                </a:lnTo>
                <a:lnTo>
                  <a:pt x="1374" y="2334"/>
                </a:lnTo>
                <a:lnTo>
                  <a:pt x="1432" y="2305"/>
                </a:lnTo>
                <a:lnTo>
                  <a:pt x="1495" y="2273"/>
                </a:lnTo>
                <a:lnTo>
                  <a:pt x="1550" y="2241"/>
                </a:lnTo>
                <a:lnTo>
                  <a:pt x="1610" y="2205"/>
                </a:lnTo>
                <a:lnTo>
                  <a:pt x="1667" y="2169"/>
                </a:lnTo>
                <a:lnTo>
                  <a:pt x="1723" y="2129"/>
                </a:lnTo>
                <a:lnTo>
                  <a:pt x="1779" y="2090"/>
                </a:lnTo>
                <a:lnTo>
                  <a:pt x="1831" y="2050"/>
                </a:lnTo>
                <a:lnTo>
                  <a:pt x="1883" y="2008"/>
                </a:lnTo>
                <a:lnTo>
                  <a:pt x="1935" y="1965"/>
                </a:lnTo>
                <a:lnTo>
                  <a:pt x="1988" y="1923"/>
                </a:lnTo>
                <a:lnTo>
                  <a:pt x="2036" y="1878"/>
                </a:lnTo>
                <a:lnTo>
                  <a:pt x="2085" y="1832"/>
                </a:lnTo>
                <a:lnTo>
                  <a:pt x="2132" y="1787"/>
                </a:lnTo>
                <a:lnTo>
                  <a:pt x="2177" y="1738"/>
                </a:lnTo>
                <a:lnTo>
                  <a:pt x="2223" y="1689"/>
                </a:lnTo>
                <a:lnTo>
                  <a:pt x="2265" y="1640"/>
                </a:lnTo>
                <a:lnTo>
                  <a:pt x="2308" y="1591"/>
                </a:lnTo>
                <a:lnTo>
                  <a:pt x="2350" y="1538"/>
                </a:lnTo>
                <a:lnTo>
                  <a:pt x="2389" y="1486"/>
                </a:lnTo>
                <a:lnTo>
                  <a:pt x="2428" y="1430"/>
                </a:lnTo>
                <a:lnTo>
                  <a:pt x="2464" y="1375"/>
                </a:lnTo>
                <a:lnTo>
                  <a:pt x="2500" y="1322"/>
                </a:lnTo>
                <a:lnTo>
                  <a:pt x="2533" y="1267"/>
                </a:lnTo>
                <a:lnTo>
                  <a:pt x="2565" y="1209"/>
                </a:lnTo>
                <a:lnTo>
                  <a:pt x="2598" y="1150"/>
                </a:lnTo>
                <a:lnTo>
                  <a:pt x="2628" y="1095"/>
                </a:lnTo>
                <a:lnTo>
                  <a:pt x="2653" y="1032"/>
                </a:lnTo>
                <a:lnTo>
                  <a:pt x="2679" y="974"/>
                </a:lnTo>
                <a:lnTo>
                  <a:pt x="2706" y="912"/>
                </a:lnTo>
                <a:lnTo>
                  <a:pt x="2732" y="853"/>
                </a:lnTo>
                <a:lnTo>
                  <a:pt x="2751" y="791"/>
                </a:lnTo>
                <a:lnTo>
                  <a:pt x="2770" y="726"/>
                </a:lnTo>
                <a:lnTo>
                  <a:pt x="2791" y="664"/>
                </a:lnTo>
                <a:lnTo>
                  <a:pt x="2806" y="598"/>
                </a:lnTo>
                <a:lnTo>
                  <a:pt x="2823" y="537"/>
                </a:lnTo>
                <a:lnTo>
                  <a:pt x="2836" y="471"/>
                </a:lnTo>
                <a:lnTo>
                  <a:pt x="2849" y="406"/>
                </a:lnTo>
                <a:lnTo>
                  <a:pt x="2859" y="337"/>
                </a:lnTo>
                <a:lnTo>
                  <a:pt x="2868" y="272"/>
                </a:lnTo>
                <a:lnTo>
                  <a:pt x="2876" y="204"/>
                </a:lnTo>
                <a:lnTo>
                  <a:pt x="2878" y="138"/>
                </a:lnTo>
                <a:lnTo>
                  <a:pt x="2882" y="70"/>
                </a:lnTo>
                <a:lnTo>
                  <a:pt x="2882" y="0"/>
                </a:lnTo>
                <a:lnTo>
                  <a:pt x="2804" y="0"/>
                </a:lnTo>
                <a:lnTo>
                  <a:pt x="2804" y="66"/>
                </a:lnTo>
                <a:lnTo>
                  <a:pt x="2800" y="134"/>
                </a:lnTo>
                <a:lnTo>
                  <a:pt x="2794" y="200"/>
                </a:lnTo>
                <a:lnTo>
                  <a:pt x="2791" y="265"/>
                </a:lnTo>
                <a:lnTo>
                  <a:pt x="2781" y="327"/>
                </a:lnTo>
                <a:lnTo>
                  <a:pt x="2770" y="393"/>
                </a:lnTo>
                <a:lnTo>
                  <a:pt x="2758" y="458"/>
                </a:lnTo>
                <a:lnTo>
                  <a:pt x="2749" y="520"/>
                </a:lnTo>
                <a:lnTo>
                  <a:pt x="2732" y="582"/>
                </a:lnTo>
                <a:lnTo>
                  <a:pt x="2715" y="647"/>
                </a:lnTo>
                <a:lnTo>
                  <a:pt x="2696" y="706"/>
                </a:lnTo>
                <a:lnTo>
                  <a:pt x="2677" y="768"/>
                </a:lnTo>
                <a:lnTo>
                  <a:pt x="2656" y="827"/>
                </a:lnTo>
                <a:lnTo>
                  <a:pt x="2634" y="889"/>
                </a:lnTo>
                <a:lnTo>
                  <a:pt x="2607" y="947"/>
                </a:lnTo>
                <a:lnTo>
                  <a:pt x="2581" y="1006"/>
                </a:lnTo>
                <a:lnTo>
                  <a:pt x="2556" y="1061"/>
                </a:lnTo>
                <a:lnTo>
                  <a:pt x="2526" y="1121"/>
                </a:lnTo>
                <a:lnTo>
                  <a:pt x="2497" y="1176"/>
                </a:lnTo>
                <a:lnTo>
                  <a:pt x="2464" y="1231"/>
                </a:lnTo>
                <a:lnTo>
                  <a:pt x="2431" y="1286"/>
                </a:lnTo>
                <a:lnTo>
                  <a:pt x="2395" y="1339"/>
                </a:lnTo>
                <a:lnTo>
                  <a:pt x="2359" y="1392"/>
                </a:lnTo>
                <a:lnTo>
                  <a:pt x="2324" y="1443"/>
                </a:lnTo>
                <a:lnTo>
                  <a:pt x="2284" y="1496"/>
                </a:lnTo>
                <a:lnTo>
                  <a:pt x="2246" y="1545"/>
                </a:lnTo>
                <a:lnTo>
                  <a:pt x="2204" y="1594"/>
                </a:lnTo>
                <a:lnTo>
                  <a:pt x="2164" y="1643"/>
                </a:lnTo>
                <a:lnTo>
                  <a:pt x="2119" y="1691"/>
                </a:lnTo>
                <a:lnTo>
                  <a:pt x="2076" y="1738"/>
                </a:lnTo>
                <a:lnTo>
                  <a:pt x="2027" y="1783"/>
                </a:lnTo>
                <a:lnTo>
                  <a:pt x="1981" y="1829"/>
                </a:lnTo>
                <a:lnTo>
                  <a:pt x="1932" y="1872"/>
                </a:lnTo>
                <a:lnTo>
                  <a:pt x="1883" y="1914"/>
                </a:lnTo>
                <a:lnTo>
                  <a:pt x="1835" y="1953"/>
                </a:lnTo>
                <a:lnTo>
                  <a:pt x="1782" y="1995"/>
                </a:lnTo>
                <a:lnTo>
                  <a:pt x="1729" y="2035"/>
                </a:lnTo>
                <a:lnTo>
                  <a:pt x="1678" y="2071"/>
                </a:lnTo>
                <a:lnTo>
                  <a:pt x="1622" y="2107"/>
                </a:lnTo>
                <a:lnTo>
                  <a:pt x="1567" y="2143"/>
                </a:lnTo>
                <a:lnTo>
                  <a:pt x="1511" y="2178"/>
                </a:lnTo>
                <a:lnTo>
                  <a:pt x="1453" y="2211"/>
                </a:lnTo>
                <a:lnTo>
                  <a:pt x="1394" y="2243"/>
                </a:lnTo>
                <a:lnTo>
                  <a:pt x="1335" y="2273"/>
                </a:lnTo>
                <a:lnTo>
                  <a:pt x="1277" y="2302"/>
                </a:lnTo>
                <a:lnTo>
                  <a:pt x="1214" y="2332"/>
                </a:lnTo>
                <a:lnTo>
                  <a:pt x="1152" y="2358"/>
                </a:lnTo>
                <a:lnTo>
                  <a:pt x="1090" y="2381"/>
                </a:lnTo>
                <a:lnTo>
                  <a:pt x="1029" y="2406"/>
                </a:lnTo>
                <a:lnTo>
                  <a:pt x="963" y="2430"/>
                </a:lnTo>
                <a:lnTo>
                  <a:pt x="897" y="2449"/>
                </a:lnTo>
                <a:lnTo>
                  <a:pt x="832" y="2468"/>
                </a:lnTo>
                <a:lnTo>
                  <a:pt x="768" y="2489"/>
                </a:lnTo>
                <a:lnTo>
                  <a:pt x="702" y="2504"/>
                </a:lnTo>
                <a:lnTo>
                  <a:pt x="634" y="2521"/>
                </a:lnTo>
                <a:lnTo>
                  <a:pt x="564" y="2534"/>
                </a:lnTo>
                <a:lnTo>
                  <a:pt x="496" y="2547"/>
                </a:lnTo>
                <a:lnTo>
                  <a:pt x="428" y="2557"/>
                </a:lnTo>
                <a:lnTo>
                  <a:pt x="356" y="2567"/>
                </a:lnTo>
                <a:lnTo>
                  <a:pt x="287" y="2574"/>
                </a:lnTo>
                <a:lnTo>
                  <a:pt x="216" y="2580"/>
                </a:lnTo>
                <a:lnTo>
                  <a:pt x="144" y="2583"/>
                </a:lnTo>
                <a:lnTo>
                  <a:pt x="72" y="2587"/>
                </a:lnTo>
                <a:lnTo>
                  <a:pt x="0" y="2587"/>
                </a:lnTo>
                <a:lnTo>
                  <a:pt x="0" y="2659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70"/>
          <p:cNvSpPr/>
          <p:nvPr/>
        </p:nvSpPr>
        <p:spPr>
          <a:xfrm>
            <a:off x="3321720" y="3553920"/>
            <a:ext cx="1153800" cy="1133280"/>
          </a:xfrm>
          <a:custGeom>
            <a:avLst/>
            <a:gdLst/>
            <a:ahLst/>
            <a:cxnLst/>
            <a:rect l="0" t="0" r="r" b="b"/>
            <a:pathLst>
              <a:path w="2879" h="2660">
                <a:moveTo>
                  <a:pt x="0" y="0"/>
                </a:moveTo>
                <a:lnTo>
                  <a:pt x="0" y="70"/>
                </a:lnTo>
                <a:lnTo>
                  <a:pt x="2" y="138"/>
                </a:lnTo>
                <a:lnTo>
                  <a:pt x="6" y="204"/>
                </a:lnTo>
                <a:lnTo>
                  <a:pt x="13" y="272"/>
                </a:lnTo>
                <a:lnTo>
                  <a:pt x="23" y="337"/>
                </a:lnTo>
                <a:lnTo>
                  <a:pt x="32" y="406"/>
                </a:lnTo>
                <a:lnTo>
                  <a:pt x="45" y="471"/>
                </a:lnTo>
                <a:lnTo>
                  <a:pt x="59" y="537"/>
                </a:lnTo>
                <a:lnTo>
                  <a:pt x="72" y="598"/>
                </a:lnTo>
                <a:lnTo>
                  <a:pt x="91" y="664"/>
                </a:lnTo>
                <a:lnTo>
                  <a:pt x="108" y="726"/>
                </a:lnTo>
                <a:lnTo>
                  <a:pt x="127" y="791"/>
                </a:lnTo>
                <a:lnTo>
                  <a:pt x="150" y="853"/>
                </a:lnTo>
                <a:lnTo>
                  <a:pt x="172" y="912"/>
                </a:lnTo>
                <a:lnTo>
                  <a:pt x="199" y="974"/>
                </a:lnTo>
                <a:lnTo>
                  <a:pt x="225" y="1032"/>
                </a:lnTo>
                <a:lnTo>
                  <a:pt x="254" y="1095"/>
                </a:lnTo>
                <a:lnTo>
                  <a:pt x="284" y="1150"/>
                </a:lnTo>
                <a:lnTo>
                  <a:pt x="316" y="1209"/>
                </a:lnTo>
                <a:lnTo>
                  <a:pt x="350" y="1267"/>
                </a:lnTo>
                <a:lnTo>
                  <a:pt x="382" y="1322"/>
                </a:lnTo>
                <a:lnTo>
                  <a:pt x="418" y="1375"/>
                </a:lnTo>
                <a:lnTo>
                  <a:pt x="454" y="1430"/>
                </a:lnTo>
                <a:lnTo>
                  <a:pt x="492" y="1486"/>
                </a:lnTo>
                <a:lnTo>
                  <a:pt x="532" y="1538"/>
                </a:lnTo>
                <a:lnTo>
                  <a:pt x="571" y="1591"/>
                </a:lnTo>
                <a:lnTo>
                  <a:pt x="613" y="1640"/>
                </a:lnTo>
                <a:lnTo>
                  <a:pt x="659" y="1689"/>
                </a:lnTo>
                <a:lnTo>
                  <a:pt x="702" y="1738"/>
                </a:lnTo>
                <a:lnTo>
                  <a:pt x="747" y="1787"/>
                </a:lnTo>
                <a:lnTo>
                  <a:pt x="796" y="1832"/>
                </a:lnTo>
                <a:lnTo>
                  <a:pt x="845" y="1878"/>
                </a:lnTo>
                <a:lnTo>
                  <a:pt x="895" y="1923"/>
                </a:lnTo>
                <a:lnTo>
                  <a:pt x="943" y="1965"/>
                </a:lnTo>
                <a:lnTo>
                  <a:pt x="995" y="2008"/>
                </a:lnTo>
                <a:lnTo>
                  <a:pt x="1048" y="2050"/>
                </a:lnTo>
                <a:lnTo>
                  <a:pt x="1103" y="2090"/>
                </a:lnTo>
                <a:lnTo>
                  <a:pt x="1158" y="2129"/>
                </a:lnTo>
                <a:lnTo>
                  <a:pt x="1213" y="2169"/>
                </a:lnTo>
                <a:lnTo>
                  <a:pt x="1269" y="2205"/>
                </a:lnTo>
                <a:lnTo>
                  <a:pt x="1328" y="2241"/>
                </a:lnTo>
                <a:lnTo>
                  <a:pt x="1387" y="2273"/>
                </a:lnTo>
                <a:lnTo>
                  <a:pt x="1446" y="2305"/>
                </a:lnTo>
                <a:lnTo>
                  <a:pt x="1508" y="2334"/>
                </a:lnTo>
                <a:lnTo>
                  <a:pt x="1570" y="2368"/>
                </a:lnTo>
                <a:lnTo>
                  <a:pt x="1631" y="2397"/>
                </a:lnTo>
                <a:lnTo>
                  <a:pt x="1697" y="2423"/>
                </a:lnTo>
                <a:lnTo>
                  <a:pt x="1758" y="2449"/>
                </a:lnTo>
                <a:lnTo>
                  <a:pt x="1824" y="2472"/>
                </a:lnTo>
                <a:lnTo>
                  <a:pt x="1890" y="2498"/>
                </a:lnTo>
                <a:lnTo>
                  <a:pt x="1958" y="2517"/>
                </a:lnTo>
                <a:lnTo>
                  <a:pt x="2026" y="2538"/>
                </a:lnTo>
                <a:lnTo>
                  <a:pt x="2091" y="2557"/>
                </a:lnTo>
                <a:lnTo>
                  <a:pt x="2161" y="2574"/>
                </a:lnTo>
                <a:lnTo>
                  <a:pt x="2229" y="2589"/>
                </a:lnTo>
                <a:lnTo>
                  <a:pt x="2301" y="2606"/>
                </a:lnTo>
                <a:lnTo>
                  <a:pt x="2373" y="2616"/>
                </a:lnTo>
                <a:lnTo>
                  <a:pt x="2441" y="2629"/>
                </a:lnTo>
                <a:lnTo>
                  <a:pt x="2513" y="2638"/>
                </a:lnTo>
                <a:lnTo>
                  <a:pt x="2585" y="2644"/>
                </a:lnTo>
                <a:lnTo>
                  <a:pt x="2660" y="2652"/>
                </a:lnTo>
                <a:lnTo>
                  <a:pt x="2732" y="2655"/>
                </a:lnTo>
                <a:lnTo>
                  <a:pt x="2806" y="2659"/>
                </a:lnTo>
                <a:lnTo>
                  <a:pt x="2878" y="2659"/>
                </a:lnTo>
                <a:lnTo>
                  <a:pt x="2878" y="2587"/>
                </a:lnTo>
                <a:lnTo>
                  <a:pt x="2806" y="2587"/>
                </a:lnTo>
                <a:lnTo>
                  <a:pt x="2734" y="2583"/>
                </a:lnTo>
                <a:lnTo>
                  <a:pt x="2662" y="2580"/>
                </a:lnTo>
                <a:lnTo>
                  <a:pt x="2594" y="2574"/>
                </a:lnTo>
                <a:lnTo>
                  <a:pt x="2522" y="2567"/>
                </a:lnTo>
                <a:lnTo>
                  <a:pt x="2454" y="2557"/>
                </a:lnTo>
                <a:lnTo>
                  <a:pt x="2386" y="2547"/>
                </a:lnTo>
                <a:lnTo>
                  <a:pt x="2316" y="2534"/>
                </a:lnTo>
                <a:lnTo>
                  <a:pt x="2248" y="2521"/>
                </a:lnTo>
                <a:lnTo>
                  <a:pt x="2180" y="2504"/>
                </a:lnTo>
                <a:lnTo>
                  <a:pt x="2115" y="2489"/>
                </a:lnTo>
                <a:lnTo>
                  <a:pt x="2046" y="2468"/>
                </a:lnTo>
                <a:lnTo>
                  <a:pt x="1981" y="2449"/>
                </a:lnTo>
                <a:lnTo>
                  <a:pt x="1919" y="2430"/>
                </a:lnTo>
                <a:lnTo>
                  <a:pt x="1854" y="2406"/>
                </a:lnTo>
                <a:lnTo>
                  <a:pt x="1792" y="2381"/>
                </a:lnTo>
                <a:lnTo>
                  <a:pt x="1726" y="2358"/>
                </a:lnTo>
                <a:lnTo>
                  <a:pt x="1667" y="2332"/>
                </a:lnTo>
                <a:lnTo>
                  <a:pt x="1606" y="2302"/>
                </a:lnTo>
                <a:lnTo>
                  <a:pt x="1546" y="2273"/>
                </a:lnTo>
                <a:lnTo>
                  <a:pt x="1485" y="2243"/>
                </a:lnTo>
                <a:lnTo>
                  <a:pt x="1429" y="2211"/>
                </a:lnTo>
                <a:lnTo>
                  <a:pt x="1370" y="2178"/>
                </a:lnTo>
                <a:lnTo>
                  <a:pt x="1315" y="2143"/>
                </a:lnTo>
                <a:lnTo>
                  <a:pt x="1260" y="2107"/>
                </a:lnTo>
                <a:lnTo>
                  <a:pt x="1204" y="2071"/>
                </a:lnTo>
                <a:lnTo>
                  <a:pt x="1152" y="2035"/>
                </a:lnTo>
                <a:lnTo>
                  <a:pt x="1099" y="1995"/>
                </a:lnTo>
                <a:lnTo>
                  <a:pt x="1048" y="1953"/>
                </a:lnTo>
                <a:lnTo>
                  <a:pt x="999" y="1914"/>
                </a:lnTo>
                <a:lnTo>
                  <a:pt x="950" y="1872"/>
                </a:lnTo>
                <a:lnTo>
                  <a:pt x="901" y="1829"/>
                </a:lnTo>
                <a:lnTo>
                  <a:pt x="852" y="1783"/>
                </a:lnTo>
                <a:lnTo>
                  <a:pt x="806" y="1738"/>
                </a:lnTo>
                <a:lnTo>
                  <a:pt x="764" y="1691"/>
                </a:lnTo>
                <a:lnTo>
                  <a:pt x="717" y="1643"/>
                </a:lnTo>
                <a:lnTo>
                  <a:pt x="675" y="1594"/>
                </a:lnTo>
                <a:lnTo>
                  <a:pt x="636" y="1545"/>
                </a:lnTo>
                <a:lnTo>
                  <a:pt x="598" y="1496"/>
                </a:lnTo>
                <a:lnTo>
                  <a:pt x="558" y="1443"/>
                </a:lnTo>
                <a:lnTo>
                  <a:pt x="519" y="1392"/>
                </a:lnTo>
                <a:lnTo>
                  <a:pt x="483" y="1339"/>
                </a:lnTo>
                <a:lnTo>
                  <a:pt x="450" y="1286"/>
                </a:lnTo>
                <a:lnTo>
                  <a:pt x="418" y="1231"/>
                </a:lnTo>
                <a:lnTo>
                  <a:pt x="384" y="1176"/>
                </a:lnTo>
                <a:lnTo>
                  <a:pt x="356" y="1121"/>
                </a:lnTo>
                <a:lnTo>
                  <a:pt x="326" y="1061"/>
                </a:lnTo>
                <a:lnTo>
                  <a:pt x="299" y="1006"/>
                </a:lnTo>
                <a:lnTo>
                  <a:pt x="271" y="947"/>
                </a:lnTo>
                <a:lnTo>
                  <a:pt x="248" y="889"/>
                </a:lnTo>
                <a:lnTo>
                  <a:pt x="225" y="827"/>
                </a:lnTo>
                <a:lnTo>
                  <a:pt x="206" y="768"/>
                </a:lnTo>
                <a:lnTo>
                  <a:pt x="182" y="706"/>
                </a:lnTo>
                <a:lnTo>
                  <a:pt x="166" y="647"/>
                </a:lnTo>
                <a:lnTo>
                  <a:pt x="150" y="582"/>
                </a:lnTo>
                <a:lnTo>
                  <a:pt x="134" y="520"/>
                </a:lnTo>
                <a:lnTo>
                  <a:pt x="121" y="458"/>
                </a:lnTo>
                <a:lnTo>
                  <a:pt x="110" y="393"/>
                </a:lnTo>
                <a:lnTo>
                  <a:pt x="101" y="327"/>
                </a:lnTo>
                <a:lnTo>
                  <a:pt x="91" y="265"/>
                </a:lnTo>
                <a:lnTo>
                  <a:pt x="85" y="200"/>
                </a:lnTo>
                <a:lnTo>
                  <a:pt x="81" y="134"/>
                </a:lnTo>
                <a:lnTo>
                  <a:pt x="78" y="66"/>
                </a:lnTo>
                <a:lnTo>
                  <a:pt x="78" y="0"/>
                </a:lnTo>
                <a:lnTo>
                  <a:pt x="0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71"/>
          <p:cNvSpPr/>
          <p:nvPr/>
        </p:nvSpPr>
        <p:spPr>
          <a:xfrm>
            <a:off x="3321720" y="2418840"/>
            <a:ext cx="1153800" cy="1131480"/>
          </a:xfrm>
          <a:custGeom>
            <a:avLst/>
            <a:gdLst/>
            <a:ahLst/>
            <a:cxnLst/>
            <a:rect l="0" t="0" r="r" b="b"/>
            <a:pathLst>
              <a:path w="2879" h="2657">
                <a:moveTo>
                  <a:pt x="2878" y="0"/>
                </a:moveTo>
                <a:lnTo>
                  <a:pt x="2806" y="0"/>
                </a:lnTo>
                <a:lnTo>
                  <a:pt x="2732" y="2"/>
                </a:lnTo>
                <a:lnTo>
                  <a:pt x="2660" y="6"/>
                </a:lnTo>
                <a:lnTo>
                  <a:pt x="2585" y="13"/>
                </a:lnTo>
                <a:lnTo>
                  <a:pt x="2513" y="19"/>
                </a:lnTo>
                <a:lnTo>
                  <a:pt x="2441" y="29"/>
                </a:lnTo>
                <a:lnTo>
                  <a:pt x="2373" y="38"/>
                </a:lnTo>
                <a:lnTo>
                  <a:pt x="2301" y="52"/>
                </a:lnTo>
                <a:lnTo>
                  <a:pt x="2229" y="68"/>
                </a:lnTo>
                <a:lnTo>
                  <a:pt x="2161" y="81"/>
                </a:lnTo>
                <a:lnTo>
                  <a:pt x="2091" y="101"/>
                </a:lnTo>
                <a:lnTo>
                  <a:pt x="2026" y="117"/>
                </a:lnTo>
                <a:lnTo>
                  <a:pt x="1958" y="137"/>
                </a:lnTo>
                <a:lnTo>
                  <a:pt x="1890" y="159"/>
                </a:lnTo>
                <a:lnTo>
                  <a:pt x="1824" y="182"/>
                </a:lnTo>
                <a:lnTo>
                  <a:pt x="1758" y="208"/>
                </a:lnTo>
                <a:lnTo>
                  <a:pt x="1697" y="231"/>
                </a:lnTo>
                <a:lnTo>
                  <a:pt x="1631" y="261"/>
                </a:lnTo>
                <a:lnTo>
                  <a:pt x="1570" y="290"/>
                </a:lnTo>
                <a:lnTo>
                  <a:pt x="1508" y="320"/>
                </a:lnTo>
                <a:lnTo>
                  <a:pt x="1446" y="352"/>
                </a:lnTo>
                <a:lnTo>
                  <a:pt x="1387" y="384"/>
                </a:lnTo>
                <a:lnTo>
                  <a:pt x="1328" y="418"/>
                </a:lnTo>
                <a:lnTo>
                  <a:pt x="1269" y="454"/>
                </a:lnTo>
                <a:lnTo>
                  <a:pt x="1213" y="490"/>
                </a:lnTo>
                <a:lnTo>
                  <a:pt x="1158" y="528"/>
                </a:lnTo>
                <a:lnTo>
                  <a:pt x="1103" y="568"/>
                </a:lnTo>
                <a:lnTo>
                  <a:pt x="1048" y="607"/>
                </a:lnTo>
                <a:lnTo>
                  <a:pt x="995" y="649"/>
                </a:lnTo>
                <a:lnTo>
                  <a:pt x="943" y="689"/>
                </a:lnTo>
                <a:lnTo>
                  <a:pt x="895" y="734"/>
                </a:lnTo>
                <a:lnTo>
                  <a:pt x="845" y="776"/>
                </a:lnTo>
                <a:lnTo>
                  <a:pt x="796" y="825"/>
                </a:lnTo>
                <a:lnTo>
                  <a:pt x="747" y="872"/>
                </a:lnTo>
                <a:lnTo>
                  <a:pt x="702" y="920"/>
                </a:lnTo>
                <a:lnTo>
                  <a:pt x="659" y="965"/>
                </a:lnTo>
                <a:lnTo>
                  <a:pt x="613" y="1018"/>
                </a:lnTo>
                <a:lnTo>
                  <a:pt x="571" y="1067"/>
                </a:lnTo>
                <a:lnTo>
                  <a:pt x="532" y="1120"/>
                </a:lnTo>
                <a:lnTo>
                  <a:pt x="492" y="1171"/>
                </a:lnTo>
                <a:lnTo>
                  <a:pt x="454" y="1224"/>
                </a:lnTo>
                <a:lnTo>
                  <a:pt x="418" y="1279"/>
                </a:lnTo>
                <a:lnTo>
                  <a:pt x="382" y="1334"/>
                </a:lnTo>
                <a:lnTo>
                  <a:pt x="350" y="1390"/>
                </a:lnTo>
                <a:lnTo>
                  <a:pt x="316" y="1449"/>
                </a:lnTo>
                <a:lnTo>
                  <a:pt x="284" y="1504"/>
                </a:lnTo>
                <a:lnTo>
                  <a:pt x="254" y="1563"/>
                </a:lnTo>
                <a:lnTo>
                  <a:pt x="225" y="1625"/>
                </a:lnTo>
                <a:lnTo>
                  <a:pt x="199" y="1684"/>
                </a:lnTo>
                <a:lnTo>
                  <a:pt x="172" y="1742"/>
                </a:lnTo>
                <a:lnTo>
                  <a:pt x="150" y="1805"/>
                </a:lnTo>
                <a:lnTo>
                  <a:pt x="127" y="1867"/>
                </a:lnTo>
                <a:lnTo>
                  <a:pt x="108" y="1929"/>
                </a:lnTo>
                <a:lnTo>
                  <a:pt x="91" y="1994"/>
                </a:lnTo>
                <a:lnTo>
                  <a:pt x="72" y="2056"/>
                </a:lnTo>
                <a:lnTo>
                  <a:pt x="59" y="2121"/>
                </a:lnTo>
                <a:lnTo>
                  <a:pt x="45" y="2187"/>
                </a:lnTo>
                <a:lnTo>
                  <a:pt x="32" y="2253"/>
                </a:lnTo>
                <a:lnTo>
                  <a:pt x="23" y="2317"/>
                </a:lnTo>
                <a:lnTo>
                  <a:pt x="13" y="2386"/>
                </a:lnTo>
                <a:lnTo>
                  <a:pt x="6" y="2451"/>
                </a:lnTo>
                <a:lnTo>
                  <a:pt x="2" y="2520"/>
                </a:lnTo>
                <a:lnTo>
                  <a:pt x="0" y="2588"/>
                </a:lnTo>
                <a:lnTo>
                  <a:pt x="0" y="2656"/>
                </a:lnTo>
                <a:lnTo>
                  <a:pt x="78" y="2656"/>
                </a:lnTo>
                <a:lnTo>
                  <a:pt x="78" y="2588"/>
                </a:lnTo>
                <a:lnTo>
                  <a:pt x="81" y="2523"/>
                </a:lnTo>
                <a:lnTo>
                  <a:pt x="85" y="2457"/>
                </a:lnTo>
                <a:lnTo>
                  <a:pt x="91" y="2393"/>
                </a:lnTo>
                <a:lnTo>
                  <a:pt x="101" y="2327"/>
                </a:lnTo>
                <a:lnTo>
                  <a:pt x="110" y="2262"/>
                </a:lnTo>
                <a:lnTo>
                  <a:pt x="121" y="2200"/>
                </a:lnTo>
                <a:lnTo>
                  <a:pt x="134" y="2138"/>
                </a:lnTo>
                <a:lnTo>
                  <a:pt x="150" y="2073"/>
                </a:lnTo>
                <a:lnTo>
                  <a:pt x="166" y="2011"/>
                </a:lnTo>
                <a:lnTo>
                  <a:pt x="182" y="1952"/>
                </a:lnTo>
                <a:lnTo>
                  <a:pt x="206" y="1890"/>
                </a:lnTo>
                <a:lnTo>
                  <a:pt x="225" y="1827"/>
                </a:lnTo>
                <a:lnTo>
                  <a:pt x="248" y="1769"/>
                </a:lnTo>
                <a:lnTo>
                  <a:pt x="271" y="1710"/>
                </a:lnTo>
                <a:lnTo>
                  <a:pt x="299" y="1651"/>
                </a:lnTo>
                <a:lnTo>
                  <a:pt x="326" y="1593"/>
                </a:lnTo>
                <a:lnTo>
                  <a:pt x="356" y="1538"/>
                </a:lnTo>
                <a:lnTo>
                  <a:pt x="384" y="1481"/>
                </a:lnTo>
                <a:lnTo>
                  <a:pt x="418" y="1426"/>
                </a:lnTo>
                <a:lnTo>
                  <a:pt x="450" y="1370"/>
                </a:lnTo>
                <a:lnTo>
                  <a:pt x="483" y="1318"/>
                </a:lnTo>
                <a:lnTo>
                  <a:pt x="519" y="1266"/>
                </a:lnTo>
                <a:lnTo>
                  <a:pt x="558" y="1214"/>
                </a:lnTo>
                <a:lnTo>
                  <a:pt x="598" y="1162"/>
                </a:lnTo>
                <a:lnTo>
                  <a:pt x="636" y="1113"/>
                </a:lnTo>
                <a:lnTo>
                  <a:pt x="675" y="1061"/>
                </a:lnTo>
                <a:lnTo>
                  <a:pt x="717" y="1014"/>
                </a:lnTo>
                <a:lnTo>
                  <a:pt x="764" y="965"/>
                </a:lnTo>
                <a:lnTo>
                  <a:pt x="806" y="920"/>
                </a:lnTo>
                <a:lnTo>
                  <a:pt x="852" y="874"/>
                </a:lnTo>
                <a:lnTo>
                  <a:pt x="901" y="829"/>
                </a:lnTo>
                <a:lnTo>
                  <a:pt x="950" y="787"/>
                </a:lnTo>
                <a:lnTo>
                  <a:pt x="999" y="744"/>
                </a:lnTo>
                <a:lnTo>
                  <a:pt x="1048" y="702"/>
                </a:lnTo>
                <a:lnTo>
                  <a:pt x="1099" y="662"/>
                </a:lnTo>
                <a:lnTo>
                  <a:pt x="1152" y="623"/>
                </a:lnTo>
                <a:lnTo>
                  <a:pt x="1204" y="583"/>
                </a:lnTo>
                <a:lnTo>
                  <a:pt x="1260" y="547"/>
                </a:lnTo>
                <a:lnTo>
                  <a:pt x="1315" y="511"/>
                </a:lnTo>
                <a:lnTo>
                  <a:pt x="1370" y="479"/>
                </a:lnTo>
                <a:lnTo>
                  <a:pt x="1429" y="447"/>
                </a:lnTo>
                <a:lnTo>
                  <a:pt x="1485" y="414"/>
                </a:lnTo>
                <a:lnTo>
                  <a:pt x="1546" y="384"/>
                </a:lnTo>
                <a:lnTo>
                  <a:pt x="1606" y="356"/>
                </a:lnTo>
                <a:lnTo>
                  <a:pt x="1667" y="326"/>
                </a:lnTo>
                <a:lnTo>
                  <a:pt x="1726" y="299"/>
                </a:lnTo>
                <a:lnTo>
                  <a:pt x="1792" y="274"/>
                </a:lnTo>
                <a:lnTo>
                  <a:pt x="1854" y="250"/>
                </a:lnTo>
                <a:lnTo>
                  <a:pt x="1919" y="229"/>
                </a:lnTo>
                <a:lnTo>
                  <a:pt x="1981" y="208"/>
                </a:lnTo>
                <a:lnTo>
                  <a:pt x="2046" y="189"/>
                </a:lnTo>
                <a:lnTo>
                  <a:pt x="2115" y="169"/>
                </a:lnTo>
                <a:lnTo>
                  <a:pt x="2180" y="153"/>
                </a:lnTo>
                <a:lnTo>
                  <a:pt x="2248" y="137"/>
                </a:lnTo>
                <a:lnTo>
                  <a:pt x="2316" y="123"/>
                </a:lnTo>
                <a:lnTo>
                  <a:pt x="2386" y="110"/>
                </a:lnTo>
                <a:lnTo>
                  <a:pt x="2454" y="101"/>
                </a:lnTo>
                <a:lnTo>
                  <a:pt x="2522" y="91"/>
                </a:lnTo>
                <a:lnTo>
                  <a:pt x="2594" y="85"/>
                </a:lnTo>
                <a:lnTo>
                  <a:pt x="2662" y="78"/>
                </a:lnTo>
                <a:lnTo>
                  <a:pt x="2734" y="74"/>
                </a:lnTo>
                <a:lnTo>
                  <a:pt x="2806" y="72"/>
                </a:lnTo>
                <a:lnTo>
                  <a:pt x="2878" y="72"/>
                </a:lnTo>
                <a:lnTo>
                  <a:pt x="2878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72"/>
          <p:cNvSpPr/>
          <p:nvPr/>
        </p:nvSpPr>
        <p:spPr>
          <a:xfrm>
            <a:off x="1213560" y="1817280"/>
            <a:ext cx="261720" cy="256680"/>
          </a:xfrm>
          <a:custGeom>
            <a:avLst/>
            <a:gdLst/>
            <a:ahLst/>
            <a:cxnLst/>
            <a:rect l="0" t="0" r="r" b="b"/>
            <a:pathLst>
              <a:path w="657" h="611">
                <a:moveTo>
                  <a:pt x="331" y="0"/>
                </a:moveTo>
                <a:lnTo>
                  <a:pt x="346" y="3"/>
                </a:lnTo>
                <a:lnTo>
                  <a:pt x="363" y="3"/>
                </a:lnTo>
                <a:lnTo>
                  <a:pt x="379" y="7"/>
                </a:lnTo>
                <a:lnTo>
                  <a:pt x="395" y="9"/>
                </a:lnTo>
                <a:lnTo>
                  <a:pt x="412" y="13"/>
                </a:lnTo>
                <a:lnTo>
                  <a:pt x="424" y="16"/>
                </a:lnTo>
                <a:lnTo>
                  <a:pt x="441" y="20"/>
                </a:lnTo>
                <a:lnTo>
                  <a:pt x="458" y="26"/>
                </a:lnTo>
                <a:lnTo>
                  <a:pt x="471" y="33"/>
                </a:lnTo>
                <a:lnTo>
                  <a:pt x="486" y="39"/>
                </a:lnTo>
                <a:lnTo>
                  <a:pt x="500" y="45"/>
                </a:lnTo>
                <a:lnTo>
                  <a:pt x="513" y="52"/>
                </a:lnTo>
                <a:lnTo>
                  <a:pt x="526" y="62"/>
                </a:lnTo>
                <a:lnTo>
                  <a:pt x="539" y="72"/>
                </a:lnTo>
                <a:lnTo>
                  <a:pt x="549" y="81"/>
                </a:lnTo>
                <a:lnTo>
                  <a:pt x="562" y="92"/>
                </a:lnTo>
                <a:lnTo>
                  <a:pt x="571" y="101"/>
                </a:lnTo>
                <a:lnTo>
                  <a:pt x="581" y="115"/>
                </a:lnTo>
                <a:lnTo>
                  <a:pt x="592" y="124"/>
                </a:lnTo>
                <a:lnTo>
                  <a:pt x="601" y="137"/>
                </a:lnTo>
                <a:lnTo>
                  <a:pt x="611" y="151"/>
                </a:lnTo>
                <a:lnTo>
                  <a:pt x="617" y="164"/>
                </a:lnTo>
                <a:lnTo>
                  <a:pt x="624" y="177"/>
                </a:lnTo>
                <a:lnTo>
                  <a:pt x="634" y="186"/>
                </a:lnTo>
                <a:lnTo>
                  <a:pt x="637" y="202"/>
                </a:lnTo>
                <a:lnTo>
                  <a:pt x="643" y="215"/>
                </a:lnTo>
                <a:lnTo>
                  <a:pt x="647" y="232"/>
                </a:lnTo>
                <a:lnTo>
                  <a:pt x="649" y="245"/>
                </a:lnTo>
                <a:lnTo>
                  <a:pt x="653" y="258"/>
                </a:lnTo>
                <a:lnTo>
                  <a:pt x="656" y="274"/>
                </a:lnTo>
                <a:lnTo>
                  <a:pt x="656" y="291"/>
                </a:lnTo>
                <a:lnTo>
                  <a:pt x="656" y="306"/>
                </a:lnTo>
                <a:lnTo>
                  <a:pt x="656" y="321"/>
                </a:lnTo>
                <a:lnTo>
                  <a:pt x="656" y="336"/>
                </a:lnTo>
                <a:lnTo>
                  <a:pt x="653" y="353"/>
                </a:lnTo>
                <a:lnTo>
                  <a:pt x="649" y="369"/>
                </a:lnTo>
                <a:lnTo>
                  <a:pt x="647" y="382"/>
                </a:lnTo>
                <a:lnTo>
                  <a:pt x="643" y="395"/>
                </a:lnTo>
                <a:lnTo>
                  <a:pt x="637" y="412"/>
                </a:lnTo>
                <a:lnTo>
                  <a:pt x="634" y="425"/>
                </a:lnTo>
                <a:lnTo>
                  <a:pt x="624" y="438"/>
                </a:lnTo>
                <a:lnTo>
                  <a:pt x="617" y="450"/>
                </a:lnTo>
                <a:lnTo>
                  <a:pt x="611" y="463"/>
                </a:lnTo>
                <a:lnTo>
                  <a:pt x="601" y="476"/>
                </a:lnTo>
                <a:lnTo>
                  <a:pt x="592" y="486"/>
                </a:lnTo>
                <a:lnTo>
                  <a:pt x="581" y="499"/>
                </a:lnTo>
                <a:lnTo>
                  <a:pt x="571" y="510"/>
                </a:lnTo>
                <a:lnTo>
                  <a:pt x="562" y="522"/>
                </a:lnTo>
                <a:lnTo>
                  <a:pt x="549" y="529"/>
                </a:lnTo>
                <a:lnTo>
                  <a:pt x="539" y="542"/>
                </a:lnTo>
                <a:lnTo>
                  <a:pt x="526" y="548"/>
                </a:lnTo>
                <a:lnTo>
                  <a:pt x="513" y="558"/>
                </a:lnTo>
                <a:lnTo>
                  <a:pt x="500" y="565"/>
                </a:lnTo>
                <a:lnTo>
                  <a:pt x="486" y="575"/>
                </a:lnTo>
                <a:lnTo>
                  <a:pt x="471" y="582"/>
                </a:lnTo>
                <a:lnTo>
                  <a:pt x="458" y="588"/>
                </a:lnTo>
                <a:lnTo>
                  <a:pt x="441" y="591"/>
                </a:lnTo>
                <a:lnTo>
                  <a:pt x="424" y="597"/>
                </a:lnTo>
                <a:lnTo>
                  <a:pt x="412" y="601"/>
                </a:lnTo>
                <a:lnTo>
                  <a:pt x="395" y="603"/>
                </a:lnTo>
                <a:lnTo>
                  <a:pt x="379" y="607"/>
                </a:lnTo>
                <a:lnTo>
                  <a:pt x="363" y="607"/>
                </a:lnTo>
                <a:lnTo>
                  <a:pt x="346" y="610"/>
                </a:lnTo>
                <a:lnTo>
                  <a:pt x="331" y="610"/>
                </a:lnTo>
                <a:lnTo>
                  <a:pt x="310" y="610"/>
                </a:lnTo>
                <a:lnTo>
                  <a:pt x="295" y="607"/>
                </a:lnTo>
                <a:lnTo>
                  <a:pt x="278" y="607"/>
                </a:lnTo>
                <a:lnTo>
                  <a:pt x="261" y="603"/>
                </a:lnTo>
                <a:lnTo>
                  <a:pt x="246" y="601"/>
                </a:lnTo>
                <a:lnTo>
                  <a:pt x="232" y="597"/>
                </a:lnTo>
                <a:lnTo>
                  <a:pt x="216" y="591"/>
                </a:lnTo>
                <a:lnTo>
                  <a:pt x="199" y="588"/>
                </a:lnTo>
                <a:lnTo>
                  <a:pt x="187" y="582"/>
                </a:lnTo>
                <a:lnTo>
                  <a:pt x="170" y="575"/>
                </a:lnTo>
                <a:lnTo>
                  <a:pt x="157" y="565"/>
                </a:lnTo>
                <a:lnTo>
                  <a:pt x="144" y="558"/>
                </a:lnTo>
                <a:lnTo>
                  <a:pt x="131" y="548"/>
                </a:lnTo>
                <a:lnTo>
                  <a:pt x="118" y="542"/>
                </a:lnTo>
                <a:lnTo>
                  <a:pt x="108" y="529"/>
                </a:lnTo>
                <a:lnTo>
                  <a:pt x="95" y="522"/>
                </a:lnTo>
                <a:lnTo>
                  <a:pt x="85" y="510"/>
                </a:lnTo>
                <a:lnTo>
                  <a:pt x="76" y="499"/>
                </a:lnTo>
                <a:lnTo>
                  <a:pt x="66" y="486"/>
                </a:lnTo>
                <a:lnTo>
                  <a:pt x="56" y="476"/>
                </a:lnTo>
                <a:lnTo>
                  <a:pt x="47" y="463"/>
                </a:lnTo>
                <a:lnTo>
                  <a:pt x="40" y="450"/>
                </a:lnTo>
                <a:lnTo>
                  <a:pt x="34" y="438"/>
                </a:lnTo>
                <a:lnTo>
                  <a:pt x="26" y="425"/>
                </a:lnTo>
                <a:lnTo>
                  <a:pt x="20" y="412"/>
                </a:lnTo>
                <a:lnTo>
                  <a:pt x="13" y="395"/>
                </a:lnTo>
                <a:lnTo>
                  <a:pt x="11" y="382"/>
                </a:lnTo>
                <a:lnTo>
                  <a:pt x="7" y="369"/>
                </a:lnTo>
                <a:lnTo>
                  <a:pt x="4" y="353"/>
                </a:lnTo>
                <a:lnTo>
                  <a:pt x="0" y="336"/>
                </a:lnTo>
                <a:lnTo>
                  <a:pt x="0" y="321"/>
                </a:lnTo>
                <a:lnTo>
                  <a:pt x="0" y="306"/>
                </a:lnTo>
                <a:lnTo>
                  <a:pt x="0" y="291"/>
                </a:lnTo>
                <a:lnTo>
                  <a:pt x="0" y="274"/>
                </a:lnTo>
                <a:lnTo>
                  <a:pt x="4" y="258"/>
                </a:lnTo>
                <a:lnTo>
                  <a:pt x="7" y="245"/>
                </a:lnTo>
                <a:lnTo>
                  <a:pt x="11" y="232"/>
                </a:lnTo>
                <a:lnTo>
                  <a:pt x="13" y="215"/>
                </a:lnTo>
                <a:lnTo>
                  <a:pt x="20" y="202"/>
                </a:lnTo>
                <a:lnTo>
                  <a:pt x="26" y="186"/>
                </a:lnTo>
                <a:lnTo>
                  <a:pt x="34" y="177"/>
                </a:lnTo>
                <a:lnTo>
                  <a:pt x="40" y="164"/>
                </a:lnTo>
                <a:lnTo>
                  <a:pt x="47" y="151"/>
                </a:lnTo>
                <a:lnTo>
                  <a:pt x="56" y="137"/>
                </a:lnTo>
                <a:lnTo>
                  <a:pt x="66" y="124"/>
                </a:lnTo>
                <a:lnTo>
                  <a:pt x="76" y="115"/>
                </a:lnTo>
                <a:lnTo>
                  <a:pt x="85" y="101"/>
                </a:lnTo>
                <a:lnTo>
                  <a:pt x="95" y="92"/>
                </a:lnTo>
                <a:lnTo>
                  <a:pt x="108" y="81"/>
                </a:lnTo>
                <a:lnTo>
                  <a:pt x="118" y="72"/>
                </a:lnTo>
                <a:lnTo>
                  <a:pt x="131" y="62"/>
                </a:lnTo>
                <a:lnTo>
                  <a:pt x="144" y="52"/>
                </a:lnTo>
                <a:lnTo>
                  <a:pt x="157" y="45"/>
                </a:lnTo>
                <a:lnTo>
                  <a:pt x="170" y="39"/>
                </a:lnTo>
                <a:lnTo>
                  <a:pt x="187" y="33"/>
                </a:lnTo>
                <a:lnTo>
                  <a:pt x="199" y="26"/>
                </a:lnTo>
                <a:lnTo>
                  <a:pt x="216" y="20"/>
                </a:lnTo>
                <a:lnTo>
                  <a:pt x="232" y="16"/>
                </a:lnTo>
                <a:lnTo>
                  <a:pt x="246" y="13"/>
                </a:lnTo>
                <a:lnTo>
                  <a:pt x="261" y="9"/>
                </a:lnTo>
                <a:lnTo>
                  <a:pt x="278" y="7"/>
                </a:lnTo>
                <a:lnTo>
                  <a:pt x="295" y="3"/>
                </a:lnTo>
                <a:lnTo>
                  <a:pt x="310" y="3"/>
                </a:lnTo>
                <a:lnTo>
                  <a:pt x="331" y="0"/>
                </a:lnTo>
              </a:path>
            </a:pathLst>
          </a:custGeom>
          <a:solidFill>
            <a:srgbClr val="F1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73"/>
          <p:cNvSpPr/>
          <p:nvPr/>
        </p:nvSpPr>
        <p:spPr>
          <a:xfrm>
            <a:off x="1210320" y="1814040"/>
            <a:ext cx="267840" cy="264600"/>
          </a:xfrm>
          <a:custGeom>
            <a:avLst/>
            <a:gdLst/>
            <a:ahLst/>
            <a:cxnLst/>
            <a:rect l="0" t="0" r="r" b="b"/>
            <a:pathLst>
              <a:path w="673" h="627">
                <a:moveTo>
                  <a:pt x="339" y="0"/>
                </a:moveTo>
                <a:lnTo>
                  <a:pt x="356" y="2"/>
                </a:lnTo>
                <a:lnTo>
                  <a:pt x="352" y="19"/>
                </a:lnTo>
                <a:lnTo>
                  <a:pt x="335" y="15"/>
                </a:lnTo>
                <a:lnTo>
                  <a:pt x="339" y="0"/>
                </a:lnTo>
                <a:lnTo>
                  <a:pt x="353" y="19"/>
                </a:lnTo>
                <a:lnTo>
                  <a:pt x="353" y="19"/>
                </a:lnTo>
                <a:lnTo>
                  <a:pt x="352" y="19"/>
                </a:lnTo>
                <a:lnTo>
                  <a:pt x="353" y="10"/>
                </a:lnTo>
                <a:lnTo>
                  <a:pt x="353" y="19"/>
                </a:lnTo>
                <a:lnTo>
                  <a:pt x="353" y="2"/>
                </a:lnTo>
                <a:lnTo>
                  <a:pt x="370" y="2"/>
                </a:lnTo>
                <a:lnTo>
                  <a:pt x="370" y="19"/>
                </a:lnTo>
                <a:lnTo>
                  <a:pt x="353" y="19"/>
                </a:lnTo>
                <a:lnTo>
                  <a:pt x="353" y="2"/>
                </a:lnTo>
                <a:lnTo>
                  <a:pt x="370" y="2"/>
                </a:lnTo>
                <a:lnTo>
                  <a:pt x="371" y="2"/>
                </a:lnTo>
                <a:lnTo>
                  <a:pt x="370" y="10"/>
                </a:lnTo>
                <a:lnTo>
                  <a:pt x="370" y="2"/>
                </a:lnTo>
                <a:lnTo>
                  <a:pt x="371" y="2"/>
                </a:lnTo>
                <a:lnTo>
                  <a:pt x="388" y="6"/>
                </a:lnTo>
                <a:lnTo>
                  <a:pt x="384" y="22"/>
                </a:lnTo>
                <a:lnTo>
                  <a:pt x="368" y="19"/>
                </a:lnTo>
                <a:lnTo>
                  <a:pt x="371" y="2"/>
                </a:lnTo>
                <a:lnTo>
                  <a:pt x="388" y="6"/>
                </a:lnTo>
                <a:lnTo>
                  <a:pt x="404" y="9"/>
                </a:lnTo>
                <a:lnTo>
                  <a:pt x="401" y="25"/>
                </a:lnTo>
                <a:lnTo>
                  <a:pt x="384" y="22"/>
                </a:lnTo>
                <a:lnTo>
                  <a:pt x="388" y="6"/>
                </a:lnTo>
                <a:lnTo>
                  <a:pt x="404" y="9"/>
                </a:lnTo>
                <a:lnTo>
                  <a:pt x="420" y="13"/>
                </a:lnTo>
                <a:lnTo>
                  <a:pt x="417" y="28"/>
                </a:lnTo>
                <a:lnTo>
                  <a:pt x="401" y="25"/>
                </a:lnTo>
                <a:lnTo>
                  <a:pt x="404" y="9"/>
                </a:lnTo>
                <a:lnTo>
                  <a:pt x="420" y="13"/>
                </a:lnTo>
                <a:lnTo>
                  <a:pt x="420" y="13"/>
                </a:lnTo>
                <a:lnTo>
                  <a:pt x="421" y="13"/>
                </a:lnTo>
                <a:lnTo>
                  <a:pt x="419" y="20"/>
                </a:lnTo>
                <a:lnTo>
                  <a:pt x="420" y="13"/>
                </a:lnTo>
                <a:lnTo>
                  <a:pt x="421" y="13"/>
                </a:lnTo>
                <a:lnTo>
                  <a:pt x="434" y="15"/>
                </a:lnTo>
                <a:lnTo>
                  <a:pt x="430" y="32"/>
                </a:lnTo>
                <a:lnTo>
                  <a:pt x="417" y="28"/>
                </a:lnTo>
                <a:lnTo>
                  <a:pt x="421" y="13"/>
                </a:lnTo>
                <a:lnTo>
                  <a:pt x="430" y="32"/>
                </a:lnTo>
                <a:lnTo>
                  <a:pt x="430" y="32"/>
                </a:lnTo>
                <a:lnTo>
                  <a:pt x="431" y="23"/>
                </a:lnTo>
                <a:lnTo>
                  <a:pt x="430" y="32"/>
                </a:lnTo>
                <a:lnTo>
                  <a:pt x="433" y="15"/>
                </a:lnTo>
                <a:lnTo>
                  <a:pt x="449" y="19"/>
                </a:lnTo>
                <a:lnTo>
                  <a:pt x="447" y="34"/>
                </a:lnTo>
                <a:lnTo>
                  <a:pt x="430" y="32"/>
                </a:lnTo>
                <a:lnTo>
                  <a:pt x="433" y="15"/>
                </a:lnTo>
                <a:lnTo>
                  <a:pt x="449" y="19"/>
                </a:lnTo>
                <a:lnTo>
                  <a:pt x="451" y="19"/>
                </a:lnTo>
                <a:lnTo>
                  <a:pt x="448" y="27"/>
                </a:lnTo>
                <a:lnTo>
                  <a:pt x="449" y="19"/>
                </a:lnTo>
                <a:lnTo>
                  <a:pt x="451" y="19"/>
                </a:lnTo>
                <a:lnTo>
                  <a:pt x="467" y="25"/>
                </a:lnTo>
                <a:lnTo>
                  <a:pt x="461" y="41"/>
                </a:lnTo>
                <a:lnTo>
                  <a:pt x="446" y="34"/>
                </a:lnTo>
                <a:lnTo>
                  <a:pt x="451" y="19"/>
                </a:lnTo>
                <a:lnTo>
                  <a:pt x="467" y="25"/>
                </a:lnTo>
                <a:lnTo>
                  <a:pt x="467" y="25"/>
                </a:lnTo>
                <a:lnTo>
                  <a:pt x="465" y="33"/>
                </a:lnTo>
                <a:lnTo>
                  <a:pt x="467" y="25"/>
                </a:lnTo>
                <a:lnTo>
                  <a:pt x="467" y="25"/>
                </a:lnTo>
                <a:lnTo>
                  <a:pt x="482" y="32"/>
                </a:lnTo>
                <a:lnTo>
                  <a:pt x="474" y="47"/>
                </a:lnTo>
                <a:lnTo>
                  <a:pt x="461" y="41"/>
                </a:lnTo>
                <a:lnTo>
                  <a:pt x="467" y="25"/>
                </a:lnTo>
                <a:lnTo>
                  <a:pt x="474" y="47"/>
                </a:lnTo>
                <a:lnTo>
                  <a:pt x="474" y="47"/>
                </a:lnTo>
                <a:lnTo>
                  <a:pt x="478" y="40"/>
                </a:lnTo>
                <a:lnTo>
                  <a:pt x="474" y="47"/>
                </a:lnTo>
                <a:lnTo>
                  <a:pt x="480" y="32"/>
                </a:lnTo>
                <a:lnTo>
                  <a:pt x="497" y="38"/>
                </a:lnTo>
                <a:lnTo>
                  <a:pt x="491" y="54"/>
                </a:lnTo>
                <a:lnTo>
                  <a:pt x="474" y="47"/>
                </a:lnTo>
                <a:lnTo>
                  <a:pt x="480" y="32"/>
                </a:lnTo>
                <a:lnTo>
                  <a:pt x="497" y="38"/>
                </a:lnTo>
                <a:lnTo>
                  <a:pt x="497" y="40"/>
                </a:lnTo>
                <a:lnTo>
                  <a:pt x="493" y="46"/>
                </a:lnTo>
                <a:lnTo>
                  <a:pt x="497" y="38"/>
                </a:lnTo>
                <a:lnTo>
                  <a:pt x="497" y="40"/>
                </a:lnTo>
                <a:lnTo>
                  <a:pt x="510" y="46"/>
                </a:lnTo>
                <a:lnTo>
                  <a:pt x="503" y="60"/>
                </a:lnTo>
                <a:lnTo>
                  <a:pt x="491" y="54"/>
                </a:lnTo>
                <a:lnTo>
                  <a:pt x="497" y="40"/>
                </a:lnTo>
                <a:lnTo>
                  <a:pt x="510" y="46"/>
                </a:lnTo>
                <a:lnTo>
                  <a:pt x="524" y="52"/>
                </a:lnTo>
                <a:lnTo>
                  <a:pt x="516" y="67"/>
                </a:lnTo>
                <a:lnTo>
                  <a:pt x="503" y="60"/>
                </a:lnTo>
                <a:lnTo>
                  <a:pt x="510" y="46"/>
                </a:lnTo>
                <a:lnTo>
                  <a:pt x="524" y="52"/>
                </a:lnTo>
                <a:lnTo>
                  <a:pt x="524" y="52"/>
                </a:lnTo>
                <a:lnTo>
                  <a:pt x="525" y="52"/>
                </a:lnTo>
                <a:lnTo>
                  <a:pt x="520" y="59"/>
                </a:lnTo>
                <a:lnTo>
                  <a:pt x="524" y="52"/>
                </a:lnTo>
                <a:lnTo>
                  <a:pt x="525" y="52"/>
                </a:lnTo>
                <a:lnTo>
                  <a:pt x="538" y="63"/>
                </a:lnTo>
                <a:lnTo>
                  <a:pt x="528" y="76"/>
                </a:lnTo>
                <a:lnTo>
                  <a:pt x="515" y="65"/>
                </a:lnTo>
                <a:lnTo>
                  <a:pt x="525" y="52"/>
                </a:lnTo>
                <a:lnTo>
                  <a:pt x="538" y="63"/>
                </a:lnTo>
                <a:lnTo>
                  <a:pt x="551" y="73"/>
                </a:lnTo>
                <a:lnTo>
                  <a:pt x="541" y="86"/>
                </a:lnTo>
                <a:lnTo>
                  <a:pt x="528" y="76"/>
                </a:lnTo>
                <a:lnTo>
                  <a:pt x="538" y="63"/>
                </a:lnTo>
                <a:lnTo>
                  <a:pt x="551" y="73"/>
                </a:lnTo>
                <a:lnTo>
                  <a:pt x="551" y="73"/>
                </a:lnTo>
                <a:lnTo>
                  <a:pt x="552" y="73"/>
                </a:lnTo>
                <a:lnTo>
                  <a:pt x="546" y="79"/>
                </a:lnTo>
                <a:lnTo>
                  <a:pt x="551" y="73"/>
                </a:lnTo>
                <a:lnTo>
                  <a:pt x="552" y="73"/>
                </a:lnTo>
                <a:lnTo>
                  <a:pt x="561" y="83"/>
                </a:lnTo>
                <a:lnTo>
                  <a:pt x="550" y="95"/>
                </a:lnTo>
                <a:lnTo>
                  <a:pt x="541" y="85"/>
                </a:lnTo>
                <a:lnTo>
                  <a:pt x="552" y="73"/>
                </a:lnTo>
                <a:lnTo>
                  <a:pt x="551" y="95"/>
                </a:lnTo>
                <a:lnTo>
                  <a:pt x="550" y="95"/>
                </a:lnTo>
                <a:lnTo>
                  <a:pt x="556" y="88"/>
                </a:lnTo>
                <a:lnTo>
                  <a:pt x="551" y="95"/>
                </a:lnTo>
                <a:lnTo>
                  <a:pt x="560" y="82"/>
                </a:lnTo>
                <a:lnTo>
                  <a:pt x="574" y="92"/>
                </a:lnTo>
                <a:lnTo>
                  <a:pt x="564" y="105"/>
                </a:lnTo>
                <a:lnTo>
                  <a:pt x="551" y="95"/>
                </a:lnTo>
                <a:lnTo>
                  <a:pt x="560" y="82"/>
                </a:lnTo>
                <a:lnTo>
                  <a:pt x="574" y="92"/>
                </a:lnTo>
                <a:lnTo>
                  <a:pt x="574" y="92"/>
                </a:lnTo>
                <a:lnTo>
                  <a:pt x="569" y="99"/>
                </a:lnTo>
                <a:lnTo>
                  <a:pt x="574" y="92"/>
                </a:lnTo>
                <a:lnTo>
                  <a:pt x="574" y="92"/>
                </a:lnTo>
                <a:lnTo>
                  <a:pt x="584" y="103"/>
                </a:lnTo>
                <a:lnTo>
                  <a:pt x="573" y="114"/>
                </a:lnTo>
                <a:lnTo>
                  <a:pt x="563" y="104"/>
                </a:lnTo>
                <a:lnTo>
                  <a:pt x="574" y="92"/>
                </a:lnTo>
                <a:lnTo>
                  <a:pt x="584" y="103"/>
                </a:lnTo>
                <a:lnTo>
                  <a:pt x="584" y="103"/>
                </a:lnTo>
                <a:lnTo>
                  <a:pt x="586" y="104"/>
                </a:lnTo>
                <a:lnTo>
                  <a:pt x="578" y="108"/>
                </a:lnTo>
                <a:lnTo>
                  <a:pt x="584" y="103"/>
                </a:lnTo>
                <a:lnTo>
                  <a:pt x="586" y="104"/>
                </a:lnTo>
                <a:lnTo>
                  <a:pt x="595" y="117"/>
                </a:lnTo>
                <a:lnTo>
                  <a:pt x="582" y="126"/>
                </a:lnTo>
                <a:lnTo>
                  <a:pt x="572" y="113"/>
                </a:lnTo>
                <a:lnTo>
                  <a:pt x="586" y="104"/>
                </a:lnTo>
                <a:lnTo>
                  <a:pt x="583" y="127"/>
                </a:lnTo>
                <a:lnTo>
                  <a:pt x="582" y="127"/>
                </a:lnTo>
                <a:lnTo>
                  <a:pt x="582" y="126"/>
                </a:lnTo>
                <a:lnTo>
                  <a:pt x="588" y="122"/>
                </a:lnTo>
                <a:lnTo>
                  <a:pt x="583" y="127"/>
                </a:lnTo>
                <a:lnTo>
                  <a:pt x="595" y="115"/>
                </a:lnTo>
                <a:lnTo>
                  <a:pt x="604" y="126"/>
                </a:lnTo>
                <a:lnTo>
                  <a:pt x="592" y="137"/>
                </a:lnTo>
                <a:lnTo>
                  <a:pt x="583" y="127"/>
                </a:lnTo>
                <a:lnTo>
                  <a:pt x="595" y="115"/>
                </a:lnTo>
                <a:lnTo>
                  <a:pt x="604" y="126"/>
                </a:lnTo>
                <a:lnTo>
                  <a:pt x="604" y="126"/>
                </a:lnTo>
                <a:lnTo>
                  <a:pt x="605" y="126"/>
                </a:lnTo>
                <a:lnTo>
                  <a:pt x="599" y="131"/>
                </a:lnTo>
                <a:lnTo>
                  <a:pt x="604" y="126"/>
                </a:lnTo>
                <a:lnTo>
                  <a:pt x="605" y="126"/>
                </a:lnTo>
                <a:lnTo>
                  <a:pt x="614" y="140"/>
                </a:lnTo>
                <a:lnTo>
                  <a:pt x="601" y="149"/>
                </a:lnTo>
                <a:lnTo>
                  <a:pt x="592" y="136"/>
                </a:lnTo>
                <a:lnTo>
                  <a:pt x="605" y="126"/>
                </a:lnTo>
                <a:lnTo>
                  <a:pt x="614" y="140"/>
                </a:lnTo>
                <a:lnTo>
                  <a:pt x="624" y="153"/>
                </a:lnTo>
                <a:lnTo>
                  <a:pt x="611" y="162"/>
                </a:lnTo>
                <a:lnTo>
                  <a:pt x="601" y="149"/>
                </a:lnTo>
                <a:lnTo>
                  <a:pt x="614" y="140"/>
                </a:lnTo>
                <a:lnTo>
                  <a:pt x="624" y="153"/>
                </a:lnTo>
                <a:lnTo>
                  <a:pt x="624" y="153"/>
                </a:lnTo>
                <a:lnTo>
                  <a:pt x="626" y="154"/>
                </a:lnTo>
                <a:lnTo>
                  <a:pt x="618" y="158"/>
                </a:lnTo>
                <a:lnTo>
                  <a:pt x="624" y="153"/>
                </a:lnTo>
                <a:lnTo>
                  <a:pt x="626" y="154"/>
                </a:lnTo>
                <a:lnTo>
                  <a:pt x="632" y="167"/>
                </a:lnTo>
                <a:lnTo>
                  <a:pt x="617" y="175"/>
                </a:lnTo>
                <a:lnTo>
                  <a:pt x="610" y="160"/>
                </a:lnTo>
                <a:lnTo>
                  <a:pt x="626" y="154"/>
                </a:lnTo>
                <a:lnTo>
                  <a:pt x="632" y="167"/>
                </a:lnTo>
                <a:lnTo>
                  <a:pt x="638" y="180"/>
                </a:lnTo>
                <a:lnTo>
                  <a:pt x="623" y="187"/>
                </a:lnTo>
                <a:lnTo>
                  <a:pt x="617" y="175"/>
                </a:lnTo>
                <a:lnTo>
                  <a:pt x="632" y="167"/>
                </a:lnTo>
                <a:lnTo>
                  <a:pt x="626" y="189"/>
                </a:lnTo>
                <a:lnTo>
                  <a:pt x="624" y="189"/>
                </a:lnTo>
                <a:lnTo>
                  <a:pt x="623" y="187"/>
                </a:lnTo>
                <a:lnTo>
                  <a:pt x="631" y="184"/>
                </a:lnTo>
                <a:lnTo>
                  <a:pt x="626" y="189"/>
                </a:lnTo>
                <a:lnTo>
                  <a:pt x="637" y="177"/>
                </a:lnTo>
                <a:lnTo>
                  <a:pt x="646" y="187"/>
                </a:lnTo>
                <a:lnTo>
                  <a:pt x="635" y="199"/>
                </a:lnTo>
                <a:lnTo>
                  <a:pt x="626" y="189"/>
                </a:lnTo>
                <a:lnTo>
                  <a:pt x="637" y="177"/>
                </a:lnTo>
                <a:lnTo>
                  <a:pt x="646" y="187"/>
                </a:lnTo>
                <a:lnTo>
                  <a:pt x="649" y="189"/>
                </a:lnTo>
                <a:lnTo>
                  <a:pt x="649" y="191"/>
                </a:lnTo>
                <a:lnTo>
                  <a:pt x="641" y="193"/>
                </a:lnTo>
                <a:lnTo>
                  <a:pt x="646" y="187"/>
                </a:lnTo>
                <a:lnTo>
                  <a:pt x="649" y="191"/>
                </a:lnTo>
                <a:lnTo>
                  <a:pt x="651" y="208"/>
                </a:lnTo>
                <a:lnTo>
                  <a:pt x="636" y="211"/>
                </a:lnTo>
                <a:lnTo>
                  <a:pt x="632" y="195"/>
                </a:lnTo>
                <a:lnTo>
                  <a:pt x="649" y="191"/>
                </a:lnTo>
                <a:lnTo>
                  <a:pt x="637" y="213"/>
                </a:lnTo>
                <a:lnTo>
                  <a:pt x="636" y="212"/>
                </a:lnTo>
                <a:lnTo>
                  <a:pt x="636" y="211"/>
                </a:lnTo>
                <a:lnTo>
                  <a:pt x="644" y="209"/>
                </a:lnTo>
                <a:lnTo>
                  <a:pt x="637" y="213"/>
                </a:lnTo>
                <a:lnTo>
                  <a:pt x="651" y="205"/>
                </a:lnTo>
                <a:lnTo>
                  <a:pt x="658" y="218"/>
                </a:lnTo>
                <a:lnTo>
                  <a:pt x="644" y="226"/>
                </a:lnTo>
                <a:lnTo>
                  <a:pt x="637" y="213"/>
                </a:lnTo>
                <a:lnTo>
                  <a:pt x="651" y="205"/>
                </a:lnTo>
                <a:lnTo>
                  <a:pt x="658" y="218"/>
                </a:lnTo>
                <a:lnTo>
                  <a:pt x="658" y="220"/>
                </a:lnTo>
                <a:lnTo>
                  <a:pt x="659" y="221"/>
                </a:lnTo>
                <a:lnTo>
                  <a:pt x="650" y="222"/>
                </a:lnTo>
                <a:lnTo>
                  <a:pt x="658" y="218"/>
                </a:lnTo>
                <a:lnTo>
                  <a:pt x="659" y="221"/>
                </a:lnTo>
                <a:lnTo>
                  <a:pt x="662" y="238"/>
                </a:lnTo>
                <a:lnTo>
                  <a:pt x="646" y="240"/>
                </a:lnTo>
                <a:lnTo>
                  <a:pt x="642" y="225"/>
                </a:lnTo>
                <a:lnTo>
                  <a:pt x="659" y="221"/>
                </a:lnTo>
                <a:lnTo>
                  <a:pt x="646" y="241"/>
                </a:lnTo>
                <a:lnTo>
                  <a:pt x="646" y="240"/>
                </a:lnTo>
                <a:lnTo>
                  <a:pt x="654" y="239"/>
                </a:lnTo>
                <a:lnTo>
                  <a:pt x="646" y="241"/>
                </a:lnTo>
                <a:lnTo>
                  <a:pt x="662" y="236"/>
                </a:lnTo>
                <a:lnTo>
                  <a:pt x="665" y="250"/>
                </a:lnTo>
                <a:lnTo>
                  <a:pt x="649" y="254"/>
                </a:lnTo>
                <a:lnTo>
                  <a:pt x="646" y="241"/>
                </a:lnTo>
                <a:lnTo>
                  <a:pt x="662" y="236"/>
                </a:lnTo>
                <a:lnTo>
                  <a:pt x="665" y="250"/>
                </a:lnTo>
                <a:lnTo>
                  <a:pt x="668" y="263"/>
                </a:lnTo>
                <a:lnTo>
                  <a:pt x="653" y="267"/>
                </a:lnTo>
                <a:lnTo>
                  <a:pt x="649" y="254"/>
                </a:lnTo>
                <a:lnTo>
                  <a:pt x="665" y="250"/>
                </a:lnTo>
                <a:lnTo>
                  <a:pt x="668" y="263"/>
                </a:lnTo>
                <a:lnTo>
                  <a:pt x="668" y="263"/>
                </a:lnTo>
                <a:lnTo>
                  <a:pt x="660" y="265"/>
                </a:lnTo>
                <a:lnTo>
                  <a:pt x="668" y="263"/>
                </a:lnTo>
                <a:lnTo>
                  <a:pt x="668" y="263"/>
                </a:lnTo>
                <a:lnTo>
                  <a:pt x="672" y="280"/>
                </a:lnTo>
                <a:lnTo>
                  <a:pt x="655" y="283"/>
                </a:lnTo>
                <a:lnTo>
                  <a:pt x="653" y="267"/>
                </a:lnTo>
                <a:lnTo>
                  <a:pt x="668" y="263"/>
                </a:lnTo>
                <a:lnTo>
                  <a:pt x="672" y="280"/>
                </a:lnTo>
                <a:lnTo>
                  <a:pt x="672" y="280"/>
                </a:lnTo>
                <a:lnTo>
                  <a:pt x="672" y="281"/>
                </a:lnTo>
                <a:lnTo>
                  <a:pt x="663" y="281"/>
                </a:lnTo>
                <a:lnTo>
                  <a:pt x="672" y="280"/>
                </a:lnTo>
                <a:lnTo>
                  <a:pt x="672" y="281"/>
                </a:lnTo>
                <a:lnTo>
                  <a:pt x="672" y="298"/>
                </a:lnTo>
                <a:lnTo>
                  <a:pt x="655" y="298"/>
                </a:lnTo>
                <a:lnTo>
                  <a:pt x="655" y="281"/>
                </a:lnTo>
                <a:lnTo>
                  <a:pt x="672" y="281"/>
                </a:lnTo>
                <a:lnTo>
                  <a:pt x="672" y="298"/>
                </a:lnTo>
                <a:lnTo>
                  <a:pt x="672" y="313"/>
                </a:lnTo>
                <a:lnTo>
                  <a:pt x="655" y="313"/>
                </a:lnTo>
                <a:lnTo>
                  <a:pt x="655" y="298"/>
                </a:lnTo>
                <a:lnTo>
                  <a:pt x="672" y="298"/>
                </a:lnTo>
                <a:lnTo>
                  <a:pt x="672" y="313"/>
                </a:lnTo>
                <a:lnTo>
                  <a:pt x="672" y="328"/>
                </a:lnTo>
                <a:lnTo>
                  <a:pt x="655" y="328"/>
                </a:lnTo>
                <a:lnTo>
                  <a:pt x="655" y="313"/>
                </a:lnTo>
                <a:lnTo>
                  <a:pt x="672" y="313"/>
                </a:lnTo>
                <a:lnTo>
                  <a:pt x="672" y="328"/>
                </a:lnTo>
                <a:lnTo>
                  <a:pt x="672" y="343"/>
                </a:lnTo>
                <a:lnTo>
                  <a:pt x="655" y="343"/>
                </a:lnTo>
                <a:lnTo>
                  <a:pt x="655" y="328"/>
                </a:lnTo>
                <a:lnTo>
                  <a:pt x="672" y="328"/>
                </a:lnTo>
                <a:lnTo>
                  <a:pt x="672" y="343"/>
                </a:lnTo>
                <a:lnTo>
                  <a:pt x="672" y="344"/>
                </a:lnTo>
                <a:lnTo>
                  <a:pt x="663" y="343"/>
                </a:lnTo>
                <a:lnTo>
                  <a:pt x="672" y="343"/>
                </a:lnTo>
                <a:lnTo>
                  <a:pt x="672" y="344"/>
                </a:lnTo>
                <a:lnTo>
                  <a:pt x="668" y="361"/>
                </a:lnTo>
                <a:lnTo>
                  <a:pt x="653" y="358"/>
                </a:lnTo>
                <a:lnTo>
                  <a:pt x="655" y="342"/>
                </a:lnTo>
                <a:lnTo>
                  <a:pt x="672" y="344"/>
                </a:lnTo>
                <a:lnTo>
                  <a:pt x="668" y="361"/>
                </a:lnTo>
                <a:lnTo>
                  <a:pt x="665" y="378"/>
                </a:lnTo>
                <a:lnTo>
                  <a:pt x="649" y="374"/>
                </a:lnTo>
                <a:lnTo>
                  <a:pt x="653" y="358"/>
                </a:lnTo>
                <a:lnTo>
                  <a:pt x="668" y="361"/>
                </a:lnTo>
                <a:lnTo>
                  <a:pt x="665" y="378"/>
                </a:lnTo>
                <a:lnTo>
                  <a:pt x="665" y="378"/>
                </a:lnTo>
                <a:lnTo>
                  <a:pt x="656" y="376"/>
                </a:lnTo>
                <a:lnTo>
                  <a:pt x="665" y="378"/>
                </a:lnTo>
                <a:lnTo>
                  <a:pt x="665" y="378"/>
                </a:lnTo>
                <a:lnTo>
                  <a:pt x="662" y="391"/>
                </a:lnTo>
                <a:lnTo>
                  <a:pt x="646" y="387"/>
                </a:lnTo>
                <a:lnTo>
                  <a:pt x="649" y="374"/>
                </a:lnTo>
                <a:lnTo>
                  <a:pt x="665" y="378"/>
                </a:lnTo>
                <a:lnTo>
                  <a:pt x="662" y="391"/>
                </a:lnTo>
                <a:lnTo>
                  <a:pt x="658" y="403"/>
                </a:lnTo>
                <a:lnTo>
                  <a:pt x="642" y="400"/>
                </a:lnTo>
                <a:lnTo>
                  <a:pt x="646" y="387"/>
                </a:lnTo>
                <a:lnTo>
                  <a:pt x="662" y="391"/>
                </a:lnTo>
                <a:lnTo>
                  <a:pt x="658" y="403"/>
                </a:lnTo>
                <a:lnTo>
                  <a:pt x="658" y="405"/>
                </a:lnTo>
                <a:lnTo>
                  <a:pt x="650" y="402"/>
                </a:lnTo>
                <a:lnTo>
                  <a:pt x="658" y="403"/>
                </a:lnTo>
                <a:lnTo>
                  <a:pt x="658" y="405"/>
                </a:lnTo>
                <a:lnTo>
                  <a:pt x="651" y="421"/>
                </a:lnTo>
                <a:lnTo>
                  <a:pt x="636" y="415"/>
                </a:lnTo>
                <a:lnTo>
                  <a:pt x="642" y="400"/>
                </a:lnTo>
                <a:lnTo>
                  <a:pt x="658" y="405"/>
                </a:lnTo>
                <a:lnTo>
                  <a:pt x="636" y="416"/>
                </a:lnTo>
                <a:lnTo>
                  <a:pt x="636" y="416"/>
                </a:lnTo>
                <a:lnTo>
                  <a:pt x="636" y="415"/>
                </a:lnTo>
                <a:lnTo>
                  <a:pt x="644" y="419"/>
                </a:lnTo>
                <a:lnTo>
                  <a:pt x="636" y="416"/>
                </a:lnTo>
                <a:lnTo>
                  <a:pt x="651" y="420"/>
                </a:lnTo>
                <a:lnTo>
                  <a:pt x="649" y="433"/>
                </a:lnTo>
                <a:lnTo>
                  <a:pt x="633" y="429"/>
                </a:lnTo>
                <a:lnTo>
                  <a:pt x="636" y="416"/>
                </a:lnTo>
                <a:lnTo>
                  <a:pt x="651" y="420"/>
                </a:lnTo>
                <a:lnTo>
                  <a:pt x="649" y="433"/>
                </a:lnTo>
                <a:lnTo>
                  <a:pt x="649" y="436"/>
                </a:lnTo>
                <a:lnTo>
                  <a:pt x="647" y="437"/>
                </a:lnTo>
                <a:lnTo>
                  <a:pt x="641" y="432"/>
                </a:lnTo>
                <a:lnTo>
                  <a:pt x="649" y="433"/>
                </a:lnTo>
                <a:lnTo>
                  <a:pt x="647" y="437"/>
                </a:lnTo>
                <a:lnTo>
                  <a:pt x="637" y="450"/>
                </a:lnTo>
                <a:lnTo>
                  <a:pt x="624" y="439"/>
                </a:lnTo>
                <a:lnTo>
                  <a:pt x="635" y="427"/>
                </a:lnTo>
                <a:lnTo>
                  <a:pt x="647" y="437"/>
                </a:lnTo>
                <a:lnTo>
                  <a:pt x="623" y="441"/>
                </a:lnTo>
                <a:lnTo>
                  <a:pt x="624" y="441"/>
                </a:lnTo>
                <a:lnTo>
                  <a:pt x="624" y="439"/>
                </a:lnTo>
                <a:lnTo>
                  <a:pt x="631" y="445"/>
                </a:lnTo>
                <a:lnTo>
                  <a:pt x="623" y="441"/>
                </a:lnTo>
                <a:lnTo>
                  <a:pt x="638" y="448"/>
                </a:lnTo>
                <a:lnTo>
                  <a:pt x="632" y="461"/>
                </a:lnTo>
                <a:lnTo>
                  <a:pt x="617" y="454"/>
                </a:lnTo>
                <a:lnTo>
                  <a:pt x="623" y="441"/>
                </a:lnTo>
                <a:lnTo>
                  <a:pt x="638" y="448"/>
                </a:lnTo>
                <a:lnTo>
                  <a:pt x="632" y="461"/>
                </a:lnTo>
                <a:lnTo>
                  <a:pt x="626" y="474"/>
                </a:lnTo>
                <a:lnTo>
                  <a:pt x="610" y="466"/>
                </a:lnTo>
                <a:lnTo>
                  <a:pt x="617" y="454"/>
                </a:lnTo>
                <a:lnTo>
                  <a:pt x="632" y="461"/>
                </a:lnTo>
                <a:lnTo>
                  <a:pt x="626" y="474"/>
                </a:lnTo>
                <a:lnTo>
                  <a:pt x="624" y="474"/>
                </a:lnTo>
                <a:lnTo>
                  <a:pt x="624" y="475"/>
                </a:lnTo>
                <a:lnTo>
                  <a:pt x="618" y="470"/>
                </a:lnTo>
                <a:lnTo>
                  <a:pt x="626" y="474"/>
                </a:lnTo>
                <a:lnTo>
                  <a:pt x="624" y="475"/>
                </a:lnTo>
                <a:lnTo>
                  <a:pt x="614" y="488"/>
                </a:lnTo>
                <a:lnTo>
                  <a:pt x="601" y="479"/>
                </a:lnTo>
                <a:lnTo>
                  <a:pt x="611" y="465"/>
                </a:lnTo>
                <a:lnTo>
                  <a:pt x="624" y="475"/>
                </a:lnTo>
                <a:lnTo>
                  <a:pt x="614" y="488"/>
                </a:lnTo>
                <a:lnTo>
                  <a:pt x="614" y="490"/>
                </a:lnTo>
                <a:lnTo>
                  <a:pt x="608" y="483"/>
                </a:lnTo>
                <a:lnTo>
                  <a:pt x="614" y="488"/>
                </a:lnTo>
                <a:lnTo>
                  <a:pt x="614" y="490"/>
                </a:lnTo>
                <a:lnTo>
                  <a:pt x="604" y="499"/>
                </a:lnTo>
                <a:lnTo>
                  <a:pt x="592" y="488"/>
                </a:lnTo>
                <a:lnTo>
                  <a:pt x="602" y="478"/>
                </a:lnTo>
                <a:lnTo>
                  <a:pt x="614" y="490"/>
                </a:lnTo>
                <a:lnTo>
                  <a:pt x="592" y="488"/>
                </a:lnTo>
                <a:lnTo>
                  <a:pt x="592" y="488"/>
                </a:lnTo>
                <a:lnTo>
                  <a:pt x="599" y="493"/>
                </a:lnTo>
                <a:lnTo>
                  <a:pt x="592" y="488"/>
                </a:lnTo>
                <a:lnTo>
                  <a:pt x="605" y="499"/>
                </a:lnTo>
                <a:lnTo>
                  <a:pt x="595" y="511"/>
                </a:lnTo>
                <a:lnTo>
                  <a:pt x="582" y="501"/>
                </a:lnTo>
                <a:lnTo>
                  <a:pt x="592" y="488"/>
                </a:lnTo>
                <a:lnTo>
                  <a:pt x="605" y="499"/>
                </a:lnTo>
                <a:lnTo>
                  <a:pt x="595" y="511"/>
                </a:lnTo>
                <a:lnTo>
                  <a:pt x="595" y="511"/>
                </a:lnTo>
                <a:lnTo>
                  <a:pt x="595" y="513"/>
                </a:lnTo>
                <a:lnTo>
                  <a:pt x="588" y="506"/>
                </a:lnTo>
                <a:lnTo>
                  <a:pt x="595" y="511"/>
                </a:lnTo>
                <a:lnTo>
                  <a:pt x="595" y="513"/>
                </a:lnTo>
                <a:lnTo>
                  <a:pt x="584" y="522"/>
                </a:lnTo>
                <a:lnTo>
                  <a:pt x="573" y="510"/>
                </a:lnTo>
                <a:lnTo>
                  <a:pt x="583" y="501"/>
                </a:lnTo>
                <a:lnTo>
                  <a:pt x="595" y="513"/>
                </a:lnTo>
                <a:lnTo>
                  <a:pt x="572" y="511"/>
                </a:lnTo>
                <a:lnTo>
                  <a:pt x="573" y="510"/>
                </a:lnTo>
                <a:lnTo>
                  <a:pt x="578" y="517"/>
                </a:lnTo>
                <a:lnTo>
                  <a:pt x="572" y="511"/>
                </a:lnTo>
                <a:lnTo>
                  <a:pt x="586" y="522"/>
                </a:lnTo>
                <a:lnTo>
                  <a:pt x="575" y="535"/>
                </a:lnTo>
                <a:lnTo>
                  <a:pt x="563" y="524"/>
                </a:lnTo>
                <a:lnTo>
                  <a:pt x="572" y="511"/>
                </a:lnTo>
                <a:lnTo>
                  <a:pt x="586" y="522"/>
                </a:lnTo>
                <a:lnTo>
                  <a:pt x="575" y="535"/>
                </a:lnTo>
                <a:lnTo>
                  <a:pt x="574" y="536"/>
                </a:lnTo>
                <a:lnTo>
                  <a:pt x="573" y="537"/>
                </a:lnTo>
                <a:lnTo>
                  <a:pt x="569" y="529"/>
                </a:lnTo>
                <a:lnTo>
                  <a:pt x="575" y="535"/>
                </a:lnTo>
                <a:lnTo>
                  <a:pt x="573" y="537"/>
                </a:lnTo>
                <a:lnTo>
                  <a:pt x="560" y="544"/>
                </a:lnTo>
                <a:lnTo>
                  <a:pt x="552" y="528"/>
                </a:lnTo>
                <a:lnTo>
                  <a:pt x="565" y="522"/>
                </a:lnTo>
                <a:lnTo>
                  <a:pt x="573" y="537"/>
                </a:lnTo>
                <a:lnTo>
                  <a:pt x="550" y="531"/>
                </a:lnTo>
                <a:lnTo>
                  <a:pt x="551" y="529"/>
                </a:lnTo>
                <a:lnTo>
                  <a:pt x="552" y="528"/>
                </a:lnTo>
                <a:lnTo>
                  <a:pt x="556" y="536"/>
                </a:lnTo>
                <a:lnTo>
                  <a:pt x="550" y="531"/>
                </a:lnTo>
                <a:lnTo>
                  <a:pt x="563" y="541"/>
                </a:lnTo>
                <a:lnTo>
                  <a:pt x="552" y="554"/>
                </a:lnTo>
                <a:lnTo>
                  <a:pt x="539" y="544"/>
                </a:lnTo>
                <a:lnTo>
                  <a:pt x="550" y="531"/>
                </a:lnTo>
                <a:lnTo>
                  <a:pt x="563" y="541"/>
                </a:lnTo>
                <a:lnTo>
                  <a:pt x="552" y="554"/>
                </a:lnTo>
                <a:lnTo>
                  <a:pt x="551" y="555"/>
                </a:lnTo>
                <a:lnTo>
                  <a:pt x="550" y="556"/>
                </a:lnTo>
                <a:lnTo>
                  <a:pt x="546" y="549"/>
                </a:lnTo>
                <a:lnTo>
                  <a:pt x="552" y="554"/>
                </a:lnTo>
                <a:lnTo>
                  <a:pt x="550" y="556"/>
                </a:lnTo>
                <a:lnTo>
                  <a:pt x="537" y="563"/>
                </a:lnTo>
                <a:lnTo>
                  <a:pt x="529" y="549"/>
                </a:lnTo>
                <a:lnTo>
                  <a:pt x="542" y="541"/>
                </a:lnTo>
                <a:lnTo>
                  <a:pt x="550" y="556"/>
                </a:lnTo>
                <a:lnTo>
                  <a:pt x="528" y="549"/>
                </a:lnTo>
                <a:lnTo>
                  <a:pt x="529" y="549"/>
                </a:lnTo>
                <a:lnTo>
                  <a:pt x="533" y="555"/>
                </a:lnTo>
                <a:lnTo>
                  <a:pt x="528" y="549"/>
                </a:lnTo>
                <a:lnTo>
                  <a:pt x="538" y="562"/>
                </a:lnTo>
                <a:lnTo>
                  <a:pt x="525" y="572"/>
                </a:lnTo>
                <a:lnTo>
                  <a:pt x="515" y="559"/>
                </a:lnTo>
                <a:lnTo>
                  <a:pt x="528" y="549"/>
                </a:lnTo>
                <a:lnTo>
                  <a:pt x="538" y="562"/>
                </a:lnTo>
                <a:lnTo>
                  <a:pt x="525" y="572"/>
                </a:lnTo>
                <a:lnTo>
                  <a:pt x="524" y="572"/>
                </a:lnTo>
                <a:lnTo>
                  <a:pt x="524" y="573"/>
                </a:lnTo>
                <a:lnTo>
                  <a:pt x="520" y="565"/>
                </a:lnTo>
                <a:lnTo>
                  <a:pt x="525" y="572"/>
                </a:lnTo>
                <a:lnTo>
                  <a:pt x="524" y="573"/>
                </a:lnTo>
                <a:lnTo>
                  <a:pt x="510" y="580"/>
                </a:lnTo>
                <a:lnTo>
                  <a:pt x="503" y="564"/>
                </a:lnTo>
                <a:lnTo>
                  <a:pt x="516" y="558"/>
                </a:lnTo>
                <a:lnTo>
                  <a:pt x="524" y="573"/>
                </a:lnTo>
                <a:lnTo>
                  <a:pt x="502" y="565"/>
                </a:lnTo>
                <a:lnTo>
                  <a:pt x="502" y="564"/>
                </a:lnTo>
                <a:lnTo>
                  <a:pt x="503" y="564"/>
                </a:lnTo>
                <a:lnTo>
                  <a:pt x="507" y="572"/>
                </a:lnTo>
                <a:lnTo>
                  <a:pt x="502" y="565"/>
                </a:lnTo>
                <a:lnTo>
                  <a:pt x="511" y="578"/>
                </a:lnTo>
                <a:lnTo>
                  <a:pt x="498" y="589"/>
                </a:lnTo>
                <a:lnTo>
                  <a:pt x="489" y="574"/>
                </a:lnTo>
                <a:lnTo>
                  <a:pt x="502" y="565"/>
                </a:lnTo>
                <a:lnTo>
                  <a:pt x="511" y="578"/>
                </a:lnTo>
                <a:lnTo>
                  <a:pt x="498" y="589"/>
                </a:lnTo>
                <a:lnTo>
                  <a:pt x="498" y="589"/>
                </a:lnTo>
                <a:lnTo>
                  <a:pt x="497" y="589"/>
                </a:lnTo>
                <a:lnTo>
                  <a:pt x="493" y="582"/>
                </a:lnTo>
                <a:lnTo>
                  <a:pt x="498" y="589"/>
                </a:lnTo>
                <a:lnTo>
                  <a:pt x="497" y="589"/>
                </a:lnTo>
                <a:lnTo>
                  <a:pt x="480" y="595"/>
                </a:lnTo>
                <a:lnTo>
                  <a:pt x="474" y="581"/>
                </a:lnTo>
                <a:lnTo>
                  <a:pt x="491" y="574"/>
                </a:lnTo>
                <a:lnTo>
                  <a:pt x="497" y="589"/>
                </a:lnTo>
                <a:lnTo>
                  <a:pt x="474" y="581"/>
                </a:lnTo>
                <a:lnTo>
                  <a:pt x="474" y="581"/>
                </a:lnTo>
                <a:lnTo>
                  <a:pt x="478" y="589"/>
                </a:lnTo>
                <a:lnTo>
                  <a:pt x="474" y="581"/>
                </a:lnTo>
                <a:lnTo>
                  <a:pt x="482" y="595"/>
                </a:lnTo>
                <a:lnTo>
                  <a:pt x="467" y="601"/>
                </a:lnTo>
                <a:lnTo>
                  <a:pt x="461" y="587"/>
                </a:lnTo>
                <a:lnTo>
                  <a:pt x="474" y="581"/>
                </a:lnTo>
                <a:lnTo>
                  <a:pt x="482" y="595"/>
                </a:lnTo>
                <a:lnTo>
                  <a:pt x="467" y="601"/>
                </a:lnTo>
                <a:lnTo>
                  <a:pt x="467" y="603"/>
                </a:lnTo>
                <a:lnTo>
                  <a:pt x="466" y="603"/>
                </a:lnTo>
                <a:lnTo>
                  <a:pt x="465" y="595"/>
                </a:lnTo>
                <a:lnTo>
                  <a:pt x="467" y="601"/>
                </a:lnTo>
                <a:lnTo>
                  <a:pt x="466" y="603"/>
                </a:lnTo>
                <a:lnTo>
                  <a:pt x="449" y="605"/>
                </a:lnTo>
                <a:lnTo>
                  <a:pt x="447" y="590"/>
                </a:lnTo>
                <a:lnTo>
                  <a:pt x="462" y="586"/>
                </a:lnTo>
                <a:lnTo>
                  <a:pt x="466" y="603"/>
                </a:lnTo>
                <a:lnTo>
                  <a:pt x="446" y="590"/>
                </a:lnTo>
                <a:lnTo>
                  <a:pt x="446" y="590"/>
                </a:lnTo>
                <a:lnTo>
                  <a:pt x="447" y="590"/>
                </a:lnTo>
                <a:lnTo>
                  <a:pt x="448" y="598"/>
                </a:lnTo>
                <a:lnTo>
                  <a:pt x="446" y="590"/>
                </a:lnTo>
                <a:lnTo>
                  <a:pt x="451" y="605"/>
                </a:lnTo>
                <a:lnTo>
                  <a:pt x="435" y="612"/>
                </a:lnTo>
                <a:lnTo>
                  <a:pt x="429" y="596"/>
                </a:lnTo>
                <a:lnTo>
                  <a:pt x="446" y="590"/>
                </a:lnTo>
                <a:lnTo>
                  <a:pt x="451" y="605"/>
                </a:lnTo>
                <a:lnTo>
                  <a:pt x="435" y="612"/>
                </a:lnTo>
                <a:lnTo>
                  <a:pt x="434" y="612"/>
                </a:lnTo>
                <a:lnTo>
                  <a:pt x="431" y="604"/>
                </a:lnTo>
                <a:lnTo>
                  <a:pt x="435" y="612"/>
                </a:lnTo>
                <a:lnTo>
                  <a:pt x="434" y="612"/>
                </a:lnTo>
                <a:lnTo>
                  <a:pt x="421" y="616"/>
                </a:lnTo>
                <a:lnTo>
                  <a:pt x="417" y="600"/>
                </a:lnTo>
                <a:lnTo>
                  <a:pt x="430" y="596"/>
                </a:lnTo>
                <a:lnTo>
                  <a:pt x="434" y="612"/>
                </a:lnTo>
                <a:lnTo>
                  <a:pt x="421" y="616"/>
                </a:lnTo>
                <a:lnTo>
                  <a:pt x="420" y="616"/>
                </a:lnTo>
                <a:lnTo>
                  <a:pt x="419" y="608"/>
                </a:lnTo>
                <a:lnTo>
                  <a:pt x="421" y="616"/>
                </a:lnTo>
                <a:lnTo>
                  <a:pt x="420" y="616"/>
                </a:lnTo>
                <a:lnTo>
                  <a:pt x="404" y="619"/>
                </a:lnTo>
                <a:lnTo>
                  <a:pt x="401" y="603"/>
                </a:lnTo>
                <a:lnTo>
                  <a:pt x="417" y="600"/>
                </a:lnTo>
                <a:lnTo>
                  <a:pt x="420" y="616"/>
                </a:lnTo>
                <a:lnTo>
                  <a:pt x="404" y="619"/>
                </a:lnTo>
                <a:lnTo>
                  <a:pt x="388" y="622"/>
                </a:lnTo>
                <a:lnTo>
                  <a:pt x="384" y="607"/>
                </a:lnTo>
                <a:lnTo>
                  <a:pt x="401" y="603"/>
                </a:lnTo>
                <a:lnTo>
                  <a:pt x="404" y="619"/>
                </a:lnTo>
                <a:lnTo>
                  <a:pt x="388" y="622"/>
                </a:lnTo>
                <a:lnTo>
                  <a:pt x="386" y="622"/>
                </a:lnTo>
                <a:lnTo>
                  <a:pt x="386" y="614"/>
                </a:lnTo>
                <a:lnTo>
                  <a:pt x="388" y="622"/>
                </a:lnTo>
                <a:lnTo>
                  <a:pt x="386" y="622"/>
                </a:lnTo>
                <a:lnTo>
                  <a:pt x="370" y="622"/>
                </a:lnTo>
                <a:lnTo>
                  <a:pt x="370" y="607"/>
                </a:lnTo>
                <a:lnTo>
                  <a:pt x="386" y="607"/>
                </a:lnTo>
                <a:lnTo>
                  <a:pt x="386" y="622"/>
                </a:lnTo>
                <a:lnTo>
                  <a:pt x="368" y="607"/>
                </a:lnTo>
                <a:lnTo>
                  <a:pt x="368" y="607"/>
                </a:lnTo>
                <a:lnTo>
                  <a:pt x="370" y="607"/>
                </a:lnTo>
                <a:lnTo>
                  <a:pt x="370" y="614"/>
                </a:lnTo>
                <a:lnTo>
                  <a:pt x="368" y="607"/>
                </a:lnTo>
                <a:lnTo>
                  <a:pt x="371" y="622"/>
                </a:lnTo>
                <a:lnTo>
                  <a:pt x="356" y="626"/>
                </a:lnTo>
                <a:lnTo>
                  <a:pt x="352" y="609"/>
                </a:lnTo>
                <a:lnTo>
                  <a:pt x="368" y="607"/>
                </a:lnTo>
                <a:lnTo>
                  <a:pt x="371" y="622"/>
                </a:lnTo>
                <a:lnTo>
                  <a:pt x="356" y="626"/>
                </a:lnTo>
                <a:lnTo>
                  <a:pt x="354" y="626"/>
                </a:lnTo>
                <a:lnTo>
                  <a:pt x="353" y="626"/>
                </a:lnTo>
                <a:lnTo>
                  <a:pt x="353" y="617"/>
                </a:lnTo>
                <a:lnTo>
                  <a:pt x="356" y="626"/>
                </a:lnTo>
                <a:lnTo>
                  <a:pt x="353" y="626"/>
                </a:lnTo>
                <a:lnTo>
                  <a:pt x="338" y="626"/>
                </a:lnTo>
                <a:lnTo>
                  <a:pt x="338" y="609"/>
                </a:lnTo>
                <a:lnTo>
                  <a:pt x="353" y="609"/>
                </a:lnTo>
                <a:lnTo>
                  <a:pt x="353" y="626"/>
                </a:lnTo>
                <a:lnTo>
                  <a:pt x="338" y="626"/>
                </a:lnTo>
                <a:lnTo>
                  <a:pt x="317" y="626"/>
                </a:lnTo>
                <a:lnTo>
                  <a:pt x="317" y="609"/>
                </a:lnTo>
                <a:lnTo>
                  <a:pt x="338" y="609"/>
                </a:lnTo>
                <a:lnTo>
                  <a:pt x="338" y="626"/>
                </a:lnTo>
                <a:lnTo>
                  <a:pt x="317" y="626"/>
                </a:lnTo>
                <a:lnTo>
                  <a:pt x="317" y="626"/>
                </a:lnTo>
                <a:lnTo>
                  <a:pt x="316" y="626"/>
                </a:lnTo>
                <a:lnTo>
                  <a:pt x="317" y="617"/>
                </a:lnTo>
                <a:lnTo>
                  <a:pt x="317" y="626"/>
                </a:lnTo>
                <a:lnTo>
                  <a:pt x="316" y="626"/>
                </a:lnTo>
                <a:lnTo>
                  <a:pt x="299" y="622"/>
                </a:lnTo>
                <a:lnTo>
                  <a:pt x="303" y="607"/>
                </a:lnTo>
                <a:lnTo>
                  <a:pt x="320" y="609"/>
                </a:lnTo>
                <a:lnTo>
                  <a:pt x="316" y="626"/>
                </a:lnTo>
                <a:lnTo>
                  <a:pt x="302" y="607"/>
                </a:lnTo>
                <a:lnTo>
                  <a:pt x="302" y="607"/>
                </a:lnTo>
                <a:lnTo>
                  <a:pt x="303" y="607"/>
                </a:lnTo>
                <a:lnTo>
                  <a:pt x="302" y="614"/>
                </a:lnTo>
                <a:lnTo>
                  <a:pt x="302" y="607"/>
                </a:lnTo>
                <a:lnTo>
                  <a:pt x="302" y="622"/>
                </a:lnTo>
                <a:lnTo>
                  <a:pt x="285" y="622"/>
                </a:lnTo>
                <a:lnTo>
                  <a:pt x="285" y="607"/>
                </a:lnTo>
                <a:lnTo>
                  <a:pt x="302" y="607"/>
                </a:lnTo>
                <a:lnTo>
                  <a:pt x="302" y="622"/>
                </a:lnTo>
                <a:lnTo>
                  <a:pt x="285" y="622"/>
                </a:lnTo>
                <a:lnTo>
                  <a:pt x="284" y="622"/>
                </a:lnTo>
                <a:lnTo>
                  <a:pt x="285" y="614"/>
                </a:lnTo>
                <a:lnTo>
                  <a:pt x="285" y="622"/>
                </a:lnTo>
                <a:lnTo>
                  <a:pt x="284" y="622"/>
                </a:lnTo>
                <a:lnTo>
                  <a:pt x="267" y="619"/>
                </a:lnTo>
                <a:lnTo>
                  <a:pt x="271" y="603"/>
                </a:lnTo>
                <a:lnTo>
                  <a:pt x="286" y="607"/>
                </a:lnTo>
                <a:lnTo>
                  <a:pt x="284" y="622"/>
                </a:lnTo>
                <a:lnTo>
                  <a:pt x="267" y="619"/>
                </a:lnTo>
                <a:lnTo>
                  <a:pt x="250" y="616"/>
                </a:lnTo>
                <a:lnTo>
                  <a:pt x="254" y="600"/>
                </a:lnTo>
                <a:lnTo>
                  <a:pt x="271" y="603"/>
                </a:lnTo>
                <a:lnTo>
                  <a:pt x="267" y="619"/>
                </a:lnTo>
                <a:lnTo>
                  <a:pt x="250" y="616"/>
                </a:lnTo>
                <a:lnTo>
                  <a:pt x="250" y="616"/>
                </a:lnTo>
                <a:lnTo>
                  <a:pt x="253" y="608"/>
                </a:lnTo>
                <a:lnTo>
                  <a:pt x="250" y="616"/>
                </a:lnTo>
                <a:lnTo>
                  <a:pt x="250" y="616"/>
                </a:lnTo>
                <a:lnTo>
                  <a:pt x="237" y="612"/>
                </a:lnTo>
                <a:lnTo>
                  <a:pt x="241" y="596"/>
                </a:lnTo>
                <a:lnTo>
                  <a:pt x="254" y="600"/>
                </a:lnTo>
                <a:lnTo>
                  <a:pt x="250" y="616"/>
                </a:lnTo>
                <a:lnTo>
                  <a:pt x="237" y="612"/>
                </a:lnTo>
                <a:lnTo>
                  <a:pt x="237" y="612"/>
                </a:lnTo>
                <a:lnTo>
                  <a:pt x="236" y="612"/>
                </a:lnTo>
                <a:lnTo>
                  <a:pt x="239" y="604"/>
                </a:lnTo>
                <a:lnTo>
                  <a:pt x="237" y="612"/>
                </a:lnTo>
                <a:lnTo>
                  <a:pt x="236" y="612"/>
                </a:lnTo>
                <a:lnTo>
                  <a:pt x="219" y="605"/>
                </a:lnTo>
                <a:lnTo>
                  <a:pt x="226" y="590"/>
                </a:lnTo>
                <a:lnTo>
                  <a:pt x="242" y="596"/>
                </a:lnTo>
                <a:lnTo>
                  <a:pt x="236" y="612"/>
                </a:lnTo>
                <a:lnTo>
                  <a:pt x="224" y="590"/>
                </a:lnTo>
                <a:lnTo>
                  <a:pt x="224" y="590"/>
                </a:lnTo>
                <a:lnTo>
                  <a:pt x="226" y="590"/>
                </a:lnTo>
                <a:lnTo>
                  <a:pt x="223" y="598"/>
                </a:lnTo>
                <a:lnTo>
                  <a:pt x="224" y="590"/>
                </a:lnTo>
                <a:lnTo>
                  <a:pt x="221" y="605"/>
                </a:lnTo>
                <a:lnTo>
                  <a:pt x="205" y="603"/>
                </a:lnTo>
                <a:lnTo>
                  <a:pt x="208" y="586"/>
                </a:lnTo>
                <a:lnTo>
                  <a:pt x="224" y="590"/>
                </a:lnTo>
                <a:lnTo>
                  <a:pt x="221" y="605"/>
                </a:lnTo>
                <a:lnTo>
                  <a:pt x="205" y="603"/>
                </a:lnTo>
                <a:lnTo>
                  <a:pt x="204" y="603"/>
                </a:lnTo>
                <a:lnTo>
                  <a:pt x="203" y="601"/>
                </a:lnTo>
                <a:lnTo>
                  <a:pt x="206" y="595"/>
                </a:lnTo>
                <a:lnTo>
                  <a:pt x="205" y="603"/>
                </a:lnTo>
                <a:lnTo>
                  <a:pt x="203" y="601"/>
                </a:lnTo>
                <a:lnTo>
                  <a:pt x="190" y="595"/>
                </a:lnTo>
                <a:lnTo>
                  <a:pt x="197" y="581"/>
                </a:lnTo>
                <a:lnTo>
                  <a:pt x="210" y="587"/>
                </a:lnTo>
                <a:lnTo>
                  <a:pt x="203" y="601"/>
                </a:lnTo>
                <a:lnTo>
                  <a:pt x="196" y="581"/>
                </a:lnTo>
                <a:lnTo>
                  <a:pt x="197" y="581"/>
                </a:lnTo>
                <a:lnTo>
                  <a:pt x="194" y="589"/>
                </a:lnTo>
                <a:lnTo>
                  <a:pt x="196" y="581"/>
                </a:lnTo>
                <a:lnTo>
                  <a:pt x="191" y="595"/>
                </a:lnTo>
                <a:lnTo>
                  <a:pt x="174" y="589"/>
                </a:lnTo>
                <a:lnTo>
                  <a:pt x="181" y="574"/>
                </a:lnTo>
                <a:lnTo>
                  <a:pt x="196" y="581"/>
                </a:lnTo>
                <a:lnTo>
                  <a:pt x="191" y="595"/>
                </a:lnTo>
                <a:lnTo>
                  <a:pt x="174" y="589"/>
                </a:lnTo>
                <a:lnTo>
                  <a:pt x="173" y="589"/>
                </a:lnTo>
                <a:lnTo>
                  <a:pt x="172" y="589"/>
                </a:lnTo>
                <a:lnTo>
                  <a:pt x="177" y="582"/>
                </a:lnTo>
                <a:lnTo>
                  <a:pt x="174" y="589"/>
                </a:lnTo>
                <a:lnTo>
                  <a:pt x="172" y="589"/>
                </a:lnTo>
                <a:lnTo>
                  <a:pt x="159" y="578"/>
                </a:lnTo>
                <a:lnTo>
                  <a:pt x="169" y="565"/>
                </a:lnTo>
                <a:lnTo>
                  <a:pt x="182" y="574"/>
                </a:lnTo>
                <a:lnTo>
                  <a:pt x="172" y="589"/>
                </a:lnTo>
                <a:lnTo>
                  <a:pt x="168" y="564"/>
                </a:lnTo>
                <a:lnTo>
                  <a:pt x="168" y="564"/>
                </a:lnTo>
                <a:lnTo>
                  <a:pt x="169" y="565"/>
                </a:lnTo>
                <a:lnTo>
                  <a:pt x="164" y="572"/>
                </a:lnTo>
                <a:lnTo>
                  <a:pt x="168" y="564"/>
                </a:lnTo>
                <a:lnTo>
                  <a:pt x="160" y="580"/>
                </a:lnTo>
                <a:lnTo>
                  <a:pt x="147" y="573"/>
                </a:lnTo>
                <a:lnTo>
                  <a:pt x="155" y="558"/>
                </a:lnTo>
                <a:lnTo>
                  <a:pt x="168" y="564"/>
                </a:lnTo>
                <a:lnTo>
                  <a:pt x="160" y="580"/>
                </a:lnTo>
                <a:lnTo>
                  <a:pt x="147" y="573"/>
                </a:lnTo>
                <a:lnTo>
                  <a:pt x="147" y="572"/>
                </a:lnTo>
                <a:lnTo>
                  <a:pt x="146" y="572"/>
                </a:lnTo>
                <a:lnTo>
                  <a:pt x="151" y="565"/>
                </a:lnTo>
                <a:lnTo>
                  <a:pt x="147" y="573"/>
                </a:lnTo>
                <a:lnTo>
                  <a:pt x="146" y="572"/>
                </a:lnTo>
                <a:lnTo>
                  <a:pt x="133" y="562"/>
                </a:lnTo>
                <a:lnTo>
                  <a:pt x="143" y="549"/>
                </a:lnTo>
                <a:lnTo>
                  <a:pt x="156" y="559"/>
                </a:lnTo>
                <a:lnTo>
                  <a:pt x="146" y="572"/>
                </a:lnTo>
                <a:lnTo>
                  <a:pt x="142" y="549"/>
                </a:lnTo>
                <a:lnTo>
                  <a:pt x="142" y="549"/>
                </a:lnTo>
                <a:lnTo>
                  <a:pt x="143" y="549"/>
                </a:lnTo>
                <a:lnTo>
                  <a:pt x="138" y="555"/>
                </a:lnTo>
                <a:lnTo>
                  <a:pt x="142" y="549"/>
                </a:lnTo>
                <a:lnTo>
                  <a:pt x="134" y="563"/>
                </a:lnTo>
                <a:lnTo>
                  <a:pt x="122" y="556"/>
                </a:lnTo>
                <a:lnTo>
                  <a:pt x="128" y="541"/>
                </a:lnTo>
                <a:lnTo>
                  <a:pt x="142" y="549"/>
                </a:lnTo>
                <a:lnTo>
                  <a:pt x="134" y="563"/>
                </a:lnTo>
                <a:lnTo>
                  <a:pt x="122" y="556"/>
                </a:lnTo>
                <a:lnTo>
                  <a:pt x="119" y="555"/>
                </a:lnTo>
                <a:lnTo>
                  <a:pt x="119" y="554"/>
                </a:lnTo>
                <a:lnTo>
                  <a:pt x="125" y="549"/>
                </a:lnTo>
                <a:lnTo>
                  <a:pt x="122" y="556"/>
                </a:lnTo>
                <a:lnTo>
                  <a:pt x="119" y="554"/>
                </a:lnTo>
                <a:lnTo>
                  <a:pt x="109" y="541"/>
                </a:lnTo>
                <a:lnTo>
                  <a:pt x="122" y="531"/>
                </a:lnTo>
                <a:lnTo>
                  <a:pt x="132" y="544"/>
                </a:lnTo>
                <a:lnTo>
                  <a:pt x="119" y="554"/>
                </a:lnTo>
                <a:lnTo>
                  <a:pt x="119" y="528"/>
                </a:lnTo>
                <a:lnTo>
                  <a:pt x="120" y="529"/>
                </a:lnTo>
                <a:lnTo>
                  <a:pt x="122" y="531"/>
                </a:lnTo>
                <a:lnTo>
                  <a:pt x="115" y="536"/>
                </a:lnTo>
                <a:lnTo>
                  <a:pt x="119" y="528"/>
                </a:lnTo>
                <a:lnTo>
                  <a:pt x="111" y="544"/>
                </a:lnTo>
                <a:lnTo>
                  <a:pt x="99" y="537"/>
                </a:lnTo>
                <a:lnTo>
                  <a:pt x="106" y="522"/>
                </a:lnTo>
                <a:lnTo>
                  <a:pt x="119" y="528"/>
                </a:lnTo>
                <a:lnTo>
                  <a:pt x="111" y="544"/>
                </a:lnTo>
                <a:lnTo>
                  <a:pt x="99" y="537"/>
                </a:lnTo>
                <a:lnTo>
                  <a:pt x="97" y="536"/>
                </a:lnTo>
                <a:lnTo>
                  <a:pt x="96" y="535"/>
                </a:lnTo>
                <a:lnTo>
                  <a:pt x="102" y="529"/>
                </a:lnTo>
                <a:lnTo>
                  <a:pt x="99" y="537"/>
                </a:lnTo>
                <a:lnTo>
                  <a:pt x="96" y="535"/>
                </a:lnTo>
                <a:lnTo>
                  <a:pt x="86" y="522"/>
                </a:lnTo>
                <a:lnTo>
                  <a:pt x="99" y="511"/>
                </a:lnTo>
                <a:lnTo>
                  <a:pt x="109" y="524"/>
                </a:lnTo>
                <a:lnTo>
                  <a:pt x="96" y="535"/>
                </a:lnTo>
                <a:lnTo>
                  <a:pt x="99" y="510"/>
                </a:lnTo>
                <a:lnTo>
                  <a:pt x="99" y="510"/>
                </a:lnTo>
                <a:lnTo>
                  <a:pt x="99" y="511"/>
                </a:lnTo>
                <a:lnTo>
                  <a:pt x="92" y="517"/>
                </a:lnTo>
                <a:lnTo>
                  <a:pt x="99" y="510"/>
                </a:lnTo>
                <a:lnTo>
                  <a:pt x="87" y="522"/>
                </a:lnTo>
                <a:lnTo>
                  <a:pt x="77" y="513"/>
                </a:lnTo>
                <a:lnTo>
                  <a:pt x="88" y="501"/>
                </a:lnTo>
                <a:lnTo>
                  <a:pt x="99" y="510"/>
                </a:lnTo>
                <a:lnTo>
                  <a:pt x="87" y="522"/>
                </a:lnTo>
                <a:lnTo>
                  <a:pt x="77" y="513"/>
                </a:lnTo>
                <a:lnTo>
                  <a:pt x="77" y="511"/>
                </a:lnTo>
                <a:lnTo>
                  <a:pt x="83" y="506"/>
                </a:lnTo>
                <a:lnTo>
                  <a:pt x="77" y="513"/>
                </a:lnTo>
                <a:lnTo>
                  <a:pt x="77" y="511"/>
                </a:lnTo>
                <a:lnTo>
                  <a:pt x="66" y="499"/>
                </a:lnTo>
                <a:lnTo>
                  <a:pt x="79" y="488"/>
                </a:lnTo>
                <a:lnTo>
                  <a:pt x="90" y="501"/>
                </a:lnTo>
                <a:lnTo>
                  <a:pt x="77" y="511"/>
                </a:lnTo>
                <a:lnTo>
                  <a:pt x="78" y="488"/>
                </a:lnTo>
                <a:lnTo>
                  <a:pt x="79" y="488"/>
                </a:lnTo>
                <a:lnTo>
                  <a:pt x="73" y="493"/>
                </a:lnTo>
                <a:lnTo>
                  <a:pt x="78" y="488"/>
                </a:lnTo>
                <a:lnTo>
                  <a:pt x="66" y="499"/>
                </a:lnTo>
                <a:lnTo>
                  <a:pt x="57" y="490"/>
                </a:lnTo>
                <a:lnTo>
                  <a:pt x="69" y="478"/>
                </a:lnTo>
                <a:lnTo>
                  <a:pt x="78" y="488"/>
                </a:lnTo>
                <a:lnTo>
                  <a:pt x="66" y="499"/>
                </a:lnTo>
                <a:lnTo>
                  <a:pt x="57" y="490"/>
                </a:lnTo>
                <a:lnTo>
                  <a:pt x="57" y="490"/>
                </a:lnTo>
                <a:lnTo>
                  <a:pt x="56" y="488"/>
                </a:lnTo>
                <a:lnTo>
                  <a:pt x="63" y="483"/>
                </a:lnTo>
                <a:lnTo>
                  <a:pt x="57" y="490"/>
                </a:lnTo>
                <a:lnTo>
                  <a:pt x="56" y="488"/>
                </a:lnTo>
                <a:lnTo>
                  <a:pt x="47" y="475"/>
                </a:lnTo>
                <a:lnTo>
                  <a:pt x="60" y="465"/>
                </a:lnTo>
                <a:lnTo>
                  <a:pt x="69" y="479"/>
                </a:lnTo>
                <a:lnTo>
                  <a:pt x="56" y="488"/>
                </a:lnTo>
                <a:lnTo>
                  <a:pt x="47" y="475"/>
                </a:lnTo>
                <a:lnTo>
                  <a:pt x="46" y="474"/>
                </a:lnTo>
                <a:lnTo>
                  <a:pt x="54" y="470"/>
                </a:lnTo>
                <a:lnTo>
                  <a:pt x="47" y="475"/>
                </a:lnTo>
                <a:lnTo>
                  <a:pt x="46" y="474"/>
                </a:lnTo>
                <a:lnTo>
                  <a:pt x="39" y="461"/>
                </a:lnTo>
                <a:lnTo>
                  <a:pt x="54" y="454"/>
                </a:lnTo>
                <a:lnTo>
                  <a:pt x="60" y="466"/>
                </a:lnTo>
                <a:lnTo>
                  <a:pt x="46" y="474"/>
                </a:lnTo>
                <a:lnTo>
                  <a:pt x="39" y="461"/>
                </a:lnTo>
                <a:lnTo>
                  <a:pt x="33" y="448"/>
                </a:lnTo>
                <a:lnTo>
                  <a:pt x="47" y="441"/>
                </a:lnTo>
                <a:lnTo>
                  <a:pt x="54" y="454"/>
                </a:lnTo>
                <a:lnTo>
                  <a:pt x="39" y="461"/>
                </a:lnTo>
                <a:lnTo>
                  <a:pt x="33" y="448"/>
                </a:lnTo>
                <a:lnTo>
                  <a:pt x="27" y="436"/>
                </a:lnTo>
                <a:lnTo>
                  <a:pt x="41" y="428"/>
                </a:lnTo>
                <a:lnTo>
                  <a:pt x="47" y="441"/>
                </a:lnTo>
                <a:lnTo>
                  <a:pt x="33" y="448"/>
                </a:lnTo>
                <a:lnTo>
                  <a:pt x="27" y="436"/>
                </a:lnTo>
                <a:lnTo>
                  <a:pt x="20" y="421"/>
                </a:lnTo>
                <a:lnTo>
                  <a:pt x="34" y="415"/>
                </a:lnTo>
                <a:lnTo>
                  <a:pt x="41" y="428"/>
                </a:lnTo>
                <a:lnTo>
                  <a:pt x="27" y="436"/>
                </a:lnTo>
                <a:lnTo>
                  <a:pt x="20" y="421"/>
                </a:lnTo>
                <a:lnTo>
                  <a:pt x="20" y="421"/>
                </a:lnTo>
                <a:lnTo>
                  <a:pt x="27" y="419"/>
                </a:lnTo>
                <a:lnTo>
                  <a:pt x="20" y="421"/>
                </a:lnTo>
                <a:lnTo>
                  <a:pt x="20" y="421"/>
                </a:lnTo>
                <a:lnTo>
                  <a:pt x="12" y="405"/>
                </a:lnTo>
                <a:lnTo>
                  <a:pt x="28" y="400"/>
                </a:lnTo>
                <a:lnTo>
                  <a:pt x="34" y="415"/>
                </a:lnTo>
                <a:lnTo>
                  <a:pt x="20" y="421"/>
                </a:lnTo>
                <a:lnTo>
                  <a:pt x="12" y="405"/>
                </a:lnTo>
                <a:lnTo>
                  <a:pt x="12" y="405"/>
                </a:lnTo>
                <a:lnTo>
                  <a:pt x="12" y="403"/>
                </a:lnTo>
                <a:lnTo>
                  <a:pt x="20" y="402"/>
                </a:lnTo>
                <a:lnTo>
                  <a:pt x="12" y="405"/>
                </a:lnTo>
                <a:lnTo>
                  <a:pt x="12" y="403"/>
                </a:lnTo>
                <a:lnTo>
                  <a:pt x="10" y="391"/>
                </a:lnTo>
                <a:lnTo>
                  <a:pt x="25" y="387"/>
                </a:lnTo>
                <a:lnTo>
                  <a:pt x="28" y="400"/>
                </a:lnTo>
                <a:lnTo>
                  <a:pt x="12" y="403"/>
                </a:lnTo>
                <a:lnTo>
                  <a:pt x="10" y="391"/>
                </a:lnTo>
                <a:lnTo>
                  <a:pt x="6" y="378"/>
                </a:lnTo>
                <a:lnTo>
                  <a:pt x="21" y="374"/>
                </a:lnTo>
                <a:lnTo>
                  <a:pt x="25" y="387"/>
                </a:lnTo>
                <a:lnTo>
                  <a:pt x="10" y="391"/>
                </a:lnTo>
                <a:lnTo>
                  <a:pt x="6" y="378"/>
                </a:lnTo>
                <a:lnTo>
                  <a:pt x="6" y="378"/>
                </a:lnTo>
                <a:lnTo>
                  <a:pt x="14" y="376"/>
                </a:lnTo>
                <a:lnTo>
                  <a:pt x="6" y="378"/>
                </a:lnTo>
                <a:lnTo>
                  <a:pt x="6" y="378"/>
                </a:lnTo>
                <a:lnTo>
                  <a:pt x="2" y="361"/>
                </a:lnTo>
                <a:lnTo>
                  <a:pt x="19" y="358"/>
                </a:lnTo>
                <a:lnTo>
                  <a:pt x="21" y="374"/>
                </a:lnTo>
                <a:lnTo>
                  <a:pt x="6" y="378"/>
                </a:lnTo>
                <a:lnTo>
                  <a:pt x="2" y="361"/>
                </a:lnTo>
                <a:lnTo>
                  <a:pt x="0" y="344"/>
                </a:lnTo>
                <a:lnTo>
                  <a:pt x="15" y="342"/>
                </a:lnTo>
                <a:lnTo>
                  <a:pt x="19" y="358"/>
                </a:lnTo>
                <a:lnTo>
                  <a:pt x="2" y="361"/>
                </a:lnTo>
                <a:lnTo>
                  <a:pt x="0" y="344"/>
                </a:lnTo>
                <a:lnTo>
                  <a:pt x="0" y="344"/>
                </a:lnTo>
                <a:lnTo>
                  <a:pt x="0" y="343"/>
                </a:lnTo>
                <a:lnTo>
                  <a:pt x="7" y="343"/>
                </a:lnTo>
                <a:lnTo>
                  <a:pt x="0" y="344"/>
                </a:lnTo>
                <a:lnTo>
                  <a:pt x="0" y="343"/>
                </a:lnTo>
                <a:lnTo>
                  <a:pt x="0" y="328"/>
                </a:lnTo>
                <a:lnTo>
                  <a:pt x="16" y="328"/>
                </a:lnTo>
                <a:lnTo>
                  <a:pt x="16" y="343"/>
                </a:lnTo>
                <a:lnTo>
                  <a:pt x="0" y="343"/>
                </a:lnTo>
                <a:lnTo>
                  <a:pt x="0" y="328"/>
                </a:lnTo>
                <a:lnTo>
                  <a:pt x="0" y="313"/>
                </a:lnTo>
                <a:lnTo>
                  <a:pt x="16" y="313"/>
                </a:lnTo>
                <a:lnTo>
                  <a:pt x="16" y="328"/>
                </a:lnTo>
                <a:lnTo>
                  <a:pt x="0" y="328"/>
                </a:lnTo>
                <a:lnTo>
                  <a:pt x="0" y="313"/>
                </a:lnTo>
                <a:lnTo>
                  <a:pt x="0" y="298"/>
                </a:lnTo>
                <a:lnTo>
                  <a:pt x="16" y="298"/>
                </a:lnTo>
                <a:lnTo>
                  <a:pt x="16" y="313"/>
                </a:lnTo>
                <a:lnTo>
                  <a:pt x="0" y="313"/>
                </a:lnTo>
                <a:lnTo>
                  <a:pt x="0" y="298"/>
                </a:lnTo>
                <a:lnTo>
                  <a:pt x="0" y="281"/>
                </a:lnTo>
                <a:lnTo>
                  <a:pt x="16" y="281"/>
                </a:lnTo>
                <a:lnTo>
                  <a:pt x="16" y="298"/>
                </a:lnTo>
                <a:lnTo>
                  <a:pt x="0" y="298"/>
                </a:lnTo>
                <a:lnTo>
                  <a:pt x="0" y="281"/>
                </a:lnTo>
                <a:lnTo>
                  <a:pt x="0" y="280"/>
                </a:lnTo>
                <a:lnTo>
                  <a:pt x="7" y="281"/>
                </a:lnTo>
                <a:lnTo>
                  <a:pt x="0" y="281"/>
                </a:lnTo>
                <a:lnTo>
                  <a:pt x="0" y="280"/>
                </a:lnTo>
                <a:lnTo>
                  <a:pt x="2" y="263"/>
                </a:lnTo>
                <a:lnTo>
                  <a:pt x="19" y="267"/>
                </a:lnTo>
                <a:lnTo>
                  <a:pt x="15" y="283"/>
                </a:lnTo>
                <a:lnTo>
                  <a:pt x="0" y="280"/>
                </a:lnTo>
                <a:lnTo>
                  <a:pt x="2" y="263"/>
                </a:lnTo>
                <a:lnTo>
                  <a:pt x="2" y="263"/>
                </a:lnTo>
                <a:lnTo>
                  <a:pt x="3" y="263"/>
                </a:lnTo>
                <a:lnTo>
                  <a:pt x="11" y="265"/>
                </a:lnTo>
                <a:lnTo>
                  <a:pt x="2" y="263"/>
                </a:lnTo>
                <a:lnTo>
                  <a:pt x="3" y="263"/>
                </a:lnTo>
                <a:lnTo>
                  <a:pt x="6" y="250"/>
                </a:lnTo>
                <a:lnTo>
                  <a:pt x="21" y="254"/>
                </a:lnTo>
                <a:lnTo>
                  <a:pt x="19" y="267"/>
                </a:lnTo>
                <a:lnTo>
                  <a:pt x="3" y="263"/>
                </a:lnTo>
                <a:lnTo>
                  <a:pt x="6" y="250"/>
                </a:lnTo>
                <a:lnTo>
                  <a:pt x="10" y="236"/>
                </a:lnTo>
                <a:lnTo>
                  <a:pt x="25" y="241"/>
                </a:lnTo>
                <a:lnTo>
                  <a:pt x="21" y="254"/>
                </a:lnTo>
                <a:lnTo>
                  <a:pt x="6" y="250"/>
                </a:lnTo>
                <a:lnTo>
                  <a:pt x="25" y="240"/>
                </a:lnTo>
                <a:lnTo>
                  <a:pt x="25" y="240"/>
                </a:lnTo>
                <a:lnTo>
                  <a:pt x="25" y="241"/>
                </a:lnTo>
                <a:lnTo>
                  <a:pt x="18" y="239"/>
                </a:lnTo>
                <a:lnTo>
                  <a:pt x="25" y="240"/>
                </a:lnTo>
                <a:lnTo>
                  <a:pt x="10" y="238"/>
                </a:lnTo>
                <a:lnTo>
                  <a:pt x="12" y="221"/>
                </a:lnTo>
                <a:lnTo>
                  <a:pt x="29" y="225"/>
                </a:lnTo>
                <a:lnTo>
                  <a:pt x="25" y="240"/>
                </a:lnTo>
                <a:lnTo>
                  <a:pt x="10" y="238"/>
                </a:lnTo>
                <a:lnTo>
                  <a:pt x="12" y="221"/>
                </a:lnTo>
                <a:lnTo>
                  <a:pt x="12" y="220"/>
                </a:lnTo>
                <a:lnTo>
                  <a:pt x="14" y="218"/>
                </a:lnTo>
                <a:lnTo>
                  <a:pt x="20" y="222"/>
                </a:lnTo>
                <a:lnTo>
                  <a:pt x="12" y="221"/>
                </a:lnTo>
                <a:lnTo>
                  <a:pt x="14" y="218"/>
                </a:lnTo>
                <a:lnTo>
                  <a:pt x="20" y="205"/>
                </a:lnTo>
                <a:lnTo>
                  <a:pt x="34" y="213"/>
                </a:lnTo>
                <a:lnTo>
                  <a:pt x="28" y="226"/>
                </a:lnTo>
                <a:lnTo>
                  <a:pt x="14" y="218"/>
                </a:lnTo>
                <a:lnTo>
                  <a:pt x="34" y="212"/>
                </a:lnTo>
                <a:lnTo>
                  <a:pt x="34" y="213"/>
                </a:lnTo>
                <a:lnTo>
                  <a:pt x="27" y="209"/>
                </a:lnTo>
                <a:lnTo>
                  <a:pt x="34" y="212"/>
                </a:lnTo>
                <a:lnTo>
                  <a:pt x="20" y="207"/>
                </a:lnTo>
                <a:lnTo>
                  <a:pt x="27" y="190"/>
                </a:lnTo>
                <a:lnTo>
                  <a:pt x="41" y="196"/>
                </a:lnTo>
                <a:lnTo>
                  <a:pt x="34" y="212"/>
                </a:lnTo>
                <a:lnTo>
                  <a:pt x="20" y="207"/>
                </a:lnTo>
                <a:lnTo>
                  <a:pt x="27" y="190"/>
                </a:lnTo>
                <a:lnTo>
                  <a:pt x="27" y="189"/>
                </a:lnTo>
                <a:lnTo>
                  <a:pt x="33" y="193"/>
                </a:lnTo>
                <a:lnTo>
                  <a:pt x="27" y="190"/>
                </a:lnTo>
                <a:lnTo>
                  <a:pt x="27" y="189"/>
                </a:lnTo>
                <a:lnTo>
                  <a:pt x="33" y="178"/>
                </a:lnTo>
                <a:lnTo>
                  <a:pt x="47" y="187"/>
                </a:lnTo>
                <a:lnTo>
                  <a:pt x="41" y="198"/>
                </a:lnTo>
                <a:lnTo>
                  <a:pt x="27" y="189"/>
                </a:lnTo>
                <a:lnTo>
                  <a:pt x="47" y="187"/>
                </a:lnTo>
                <a:lnTo>
                  <a:pt x="47" y="187"/>
                </a:lnTo>
                <a:lnTo>
                  <a:pt x="41" y="184"/>
                </a:lnTo>
                <a:lnTo>
                  <a:pt x="47" y="187"/>
                </a:lnTo>
                <a:lnTo>
                  <a:pt x="33" y="180"/>
                </a:lnTo>
                <a:lnTo>
                  <a:pt x="39" y="167"/>
                </a:lnTo>
                <a:lnTo>
                  <a:pt x="54" y="175"/>
                </a:lnTo>
                <a:lnTo>
                  <a:pt x="47" y="187"/>
                </a:lnTo>
                <a:lnTo>
                  <a:pt x="33" y="180"/>
                </a:lnTo>
                <a:lnTo>
                  <a:pt x="39" y="167"/>
                </a:lnTo>
                <a:lnTo>
                  <a:pt x="46" y="154"/>
                </a:lnTo>
                <a:lnTo>
                  <a:pt x="60" y="160"/>
                </a:lnTo>
                <a:lnTo>
                  <a:pt x="54" y="175"/>
                </a:lnTo>
                <a:lnTo>
                  <a:pt x="39" y="167"/>
                </a:lnTo>
                <a:lnTo>
                  <a:pt x="46" y="154"/>
                </a:lnTo>
                <a:lnTo>
                  <a:pt x="46" y="153"/>
                </a:lnTo>
                <a:lnTo>
                  <a:pt x="47" y="153"/>
                </a:lnTo>
                <a:lnTo>
                  <a:pt x="54" y="158"/>
                </a:lnTo>
                <a:lnTo>
                  <a:pt x="46" y="154"/>
                </a:lnTo>
                <a:lnTo>
                  <a:pt x="47" y="153"/>
                </a:lnTo>
                <a:lnTo>
                  <a:pt x="56" y="140"/>
                </a:lnTo>
                <a:lnTo>
                  <a:pt x="69" y="149"/>
                </a:lnTo>
                <a:lnTo>
                  <a:pt x="60" y="162"/>
                </a:lnTo>
                <a:lnTo>
                  <a:pt x="47" y="153"/>
                </a:lnTo>
                <a:lnTo>
                  <a:pt x="56" y="140"/>
                </a:lnTo>
                <a:lnTo>
                  <a:pt x="66" y="126"/>
                </a:lnTo>
                <a:lnTo>
                  <a:pt x="79" y="136"/>
                </a:lnTo>
                <a:lnTo>
                  <a:pt x="69" y="149"/>
                </a:lnTo>
                <a:lnTo>
                  <a:pt x="56" y="140"/>
                </a:lnTo>
                <a:lnTo>
                  <a:pt x="66" y="126"/>
                </a:lnTo>
                <a:lnTo>
                  <a:pt x="66" y="126"/>
                </a:lnTo>
                <a:lnTo>
                  <a:pt x="73" y="131"/>
                </a:lnTo>
                <a:lnTo>
                  <a:pt x="66" y="126"/>
                </a:lnTo>
                <a:lnTo>
                  <a:pt x="66" y="126"/>
                </a:lnTo>
                <a:lnTo>
                  <a:pt x="77" y="115"/>
                </a:lnTo>
                <a:lnTo>
                  <a:pt x="88" y="127"/>
                </a:lnTo>
                <a:lnTo>
                  <a:pt x="78" y="137"/>
                </a:lnTo>
                <a:lnTo>
                  <a:pt x="66" y="126"/>
                </a:lnTo>
                <a:lnTo>
                  <a:pt x="90" y="126"/>
                </a:lnTo>
                <a:lnTo>
                  <a:pt x="88" y="127"/>
                </a:lnTo>
                <a:lnTo>
                  <a:pt x="83" y="122"/>
                </a:lnTo>
                <a:lnTo>
                  <a:pt x="90" y="126"/>
                </a:lnTo>
                <a:lnTo>
                  <a:pt x="77" y="117"/>
                </a:lnTo>
                <a:lnTo>
                  <a:pt x="86" y="104"/>
                </a:lnTo>
                <a:lnTo>
                  <a:pt x="99" y="113"/>
                </a:lnTo>
                <a:lnTo>
                  <a:pt x="90" y="126"/>
                </a:lnTo>
                <a:lnTo>
                  <a:pt x="77" y="117"/>
                </a:lnTo>
                <a:lnTo>
                  <a:pt x="86" y="104"/>
                </a:lnTo>
                <a:lnTo>
                  <a:pt x="86" y="103"/>
                </a:lnTo>
                <a:lnTo>
                  <a:pt x="87" y="103"/>
                </a:lnTo>
                <a:lnTo>
                  <a:pt x="92" y="108"/>
                </a:lnTo>
                <a:lnTo>
                  <a:pt x="86" y="104"/>
                </a:lnTo>
                <a:lnTo>
                  <a:pt x="87" y="103"/>
                </a:lnTo>
                <a:lnTo>
                  <a:pt x="96" y="92"/>
                </a:lnTo>
                <a:lnTo>
                  <a:pt x="108" y="104"/>
                </a:lnTo>
                <a:lnTo>
                  <a:pt x="99" y="114"/>
                </a:lnTo>
                <a:lnTo>
                  <a:pt x="87" y="103"/>
                </a:lnTo>
                <a:lnTo>
                  <a:pt x="96" y="92"/>
                </a:lnTo>
                <a:lnTo>
                  <a:pt x="97" y="92"/>
                </a:lnTo>
                <a:lnTo>
                  <a:pt x="102" y="99"/>
                </a:lnTo>
                <a:lnTo>
                  <a:pt x="96" y="92"/>
                </a:lnTo>
                <a:lnTo>
                  <a:pt x="97" y="92"/>
                </a:lnTo>
                <a:lnTo>
                  <a:pt x="110" y="82"/>
                </a:lnTo>
                <a:lnTo>
                  <a:pt x="120" y="95"/>
                </a:lnTo>
                <a:lnTo>
                  <a:pt x="108" y="105"/>
                </a:lnTo>
                <a:lnTo>
                  <a:pt x="97" y="92"/>
                </a:lnTo>
                <a:lnTo>
                  <a:pt x="120" y="95"/>
                </a:lnTo>
                <a:lnTo>
                  <a:pt x="120" y="95"/>
                </a:lnTo>
                <a:lnTo>
                  <a:pt x="115" y="88"/>
                </a:lnTo>
                <a:lnTo>
                  <a:pt x="120" y="95"/>
                </a:lnTo>
                <a:lnTo>
                  <a:pt x="109" y="83"/>
                </a:lnTo>
                <a:lnTo>
                  <a:pt x="119" y="73"/>
                </a:lnTo>
                <a:lnTo>
                  <a:pt x="131" y="85"/>
                </a:lnTo>
                <a:lnTo>
                  <a:pt x="120" y="95"/>
                </a:lnTo>
                <a:lnTo>
                  <a:pt x="109" y="83"/>
                </a:lnTo>
                <a:lnTo>
                  <a:pt x="119" y="73"/>
                </a:lnTo>
                <a:lnTo>
                  <a:pt x="119" y="73"/>
                </a:lnTo>
                <a:lnTo>
                  <a:pt x="120" y="73"/>
                </a:lnTo>
                <a:lnTo>
                  <a:pt x="125" y="79"/>
                </a:lnTo>
                <a:lnTo>
                  <a:pt x="119" y="73"/>
                </a:lnTo>
                <a:lnTo>
                  <a:pt x="120" y="73"/>
                </a:lnTo>
                <a:lnTo>
                  <a:pt x="133" y="63"/>
                </a:lnTo>
                <a:lnTo>
                  <a:pt x="143" y="76"/>
                </a:lnTo>
                <a:lnTo>
                  <a:pt x="129" y="86"/>
                </a:lnTo>
                <a:lnTo>
                  <a:pt x="120" y="73"/>
                </a:lnTo>
                <a:lnTo>
                  <a:pt x="133" y="63"/>
                </a:lnTo>
                <a:lnTo>
                  <a:pt x="146" y="52"/>
                </a:lnTo>
                <a:lnTo>
                  <a:pt x="156" y="65"/>
                </a:lnTo>
                <a:lnTo>
                  <a:pt x="143" y="76"/>
                </a:lnTo>
                <a:lnTo>
                  <a:pt x="133" y="63"/>
                </a:lnTo>
                <a:lnTo>
                  <a:pt x="146" y="52"/>
                </a:lnTo>
                <a:lnTo>
                  <a:pt x="147" y="52"/>
                </a:lnTo>
                <a:lnTo>
                  <a:pt x="151" y="59"/>
                </a:lnTo>
                <a:lnTo>
                  <a:pt x="146" y="52"/>
                </a:lnTo>
                <a:lnTo>
                  <a:pt x="147" y="52"/>
                </a:lnTo>
                <a:lnTo>
                  <a:pt x="160" y="46"/>
                </a:lnTo>
                <a:lnTo>
                  <a:pt x="168" y="60"/>
                </a:lnTo>
                <a:lnTo>
                  <a:pt x="155" y="67"/>
                </a:lnTo>
                <a:lnTo>
                  <a:pt x="147" y="52"/>
                </a:lnTo>
                <a:lnTo>
                  <a:pt x="160" y="46"/>
                </a:lnTo>
                <a:lnTo>
                  <a:pt x="173" y="40"/>
                </a:lnTo>
                <a:lnTo>
                  <a:pt x="181" y="54"/>
                </a:lnTo>
                <a:lnTo>
                  <a:pt x="168" y="60"/>
                </a:lnTo>
                <a:lnTo>
                  <a:pt x="160" y="46"/>
                </a:lnTo>
                <a:lnTo>
                  <a:pt x="173" y="40"/>
                </a:lnTo>
                <a:lnTo>
                  <a:pt x="173" y="40"/>
                </a:lnTo>
                <a:lnTo>
                  <a:pt x="174" y="38"/>
                </a:lnTo>
                <a:lnTo>
                  <a:pt x="177" y="46"/>
                </a:lnTo>
                <a:lnTo>
                  <a:pt x="173" y="40"/>
                </a:lnTo>
                <a:lnTo>
                  <a:pt x="174" y="38"/>
                </a:lnTo>
                <a:lnTo>
                  <a:pt x="191" y="32"/>
                </a:lnTo>
                <a:lnTo>
                  <a:pt x="196" y="47"/>
                </a:lnTo>
                <a:lnTo>
                  <a:pt x="181" y="54"/>
                </a:lnTo>
                <a:lnTo>
                  <a:pt x="174" y="38"/>
                </a:lnTo>
                <a:lnTo>
                  <a:pt x="197" y="47"/>
                </a:lnTo>
                <a:lnTo>
                  <a:pt x="197" y="47"/>
                </a:lnTo>
                <a:lnTo>
                  <a:pt x="196" y="47"/>
                </a:lnTo>
                <a:lnTo>
                  <a:pt x="194" y="40"/>
                </a:lnTo>
                <a:lnTo>
                  <a:pt x="197" y="47"/>
                </a:lnTo>
                <a:lnTo>
                  <a:pt x="190" y="32"/>
                </a:lnTo>
                <a:lnTo>
                  <a:pt x="203" y="25"/>
                </a:lnTo>
                <a:lnTo>
                  <a:pt x="210" y="41"/>
                </a:lnTo>
                <a:lnTo>
                  <a:pt x="197" y="47"/>
                </a:lnTo>
                <a:lnTo>
                  <a:pt x="190" y="32"/>
                </a:lnTo>
                <a:lnTo>
                  <a:pt x="203" y="25"/>
                </a:lnTo>
                <a:lnTo>
                  <a:pt x="203" y="25"/>
                </a:lnTo>
                <a:lnTo>
                  <a:pt x="204" y="25"/>
                </a:lnTo>
                <a:lnTo>
                  <a:pt x="206" y="33"/>
                </a:lnTo>
                <a:lnTo>
                  <a:pt x="203" y="25"/>
                </a:lnTo>
                <a:lnTo>
                  <a:pt x="204" y="25"/>
                </a:lnTo>
                <a:lnTo>
                  <a:pt x="219" y="19"/>
                </a:lnTo>
                <a:lnTo>
                  <a:pt x="226" y="34"/>
                </a:lnTo>
                <a:lnTo>
                  <a:pt x="209" y="41"/>
                </a:lnTo>
                <a:lnTo>
                  <a:pt x="204" y="25"/>
                </a:lnTo>
                <a:lnTo>
                  <a:pt x="219" y="19"/>
                </a:lnTo>
                <a:lnTo>
                  <a:pt x="221" y="19"/>
                </a:lnTo>
                <a:lnTo>
                  <a:pt x="223" y="27"/>
                </a:lnTo>
                <a:lnTo>
                  <a:pt x="219" y="19"/>
                </a:lnTo>
                <a:lnTo>
                  <a:pt x="221" y="19"/>
                </a:lnTo>
                <a:lnTo>
                  <a:pt x="237" y="15"/>
                </a:lnTo>
                <a:lnTo>
                  <a:pt x="241" y="32"/>
                </a:lnTo>
                <a:lnTo>
                  <a:pt x="224" y="34"/>
                </a:lnTo>
                <a:lnTo>
                  <a:pt x="221" y="19"/>
                </a:lnTo>
                <a:lnTo>
                  <a:pt x="241" y="32"/>
                </a:lnTo>
                <a:lnTo>
                  <a:pt x="241" y="32"/>
                </a:lnTo>
                <a:lnTo>
                  <a:pt x="239" y="23"/>
                </a:lnTo>
                <a:lnTo>
                  <a:pt x="241" y="32"/>
                </a:lnTo>
                <a:lnTo>
                  <a:pt x="237" y="15"/>
                </a:lnTo>
                <a:lnTo>
                  <a:pt x="250" y="13"/>
                </a:lnTo>
                <a:lnTo>
                  <a:pt x="254" y="28"/>
                </a:lnTo>
                <a:lnTo>
                  <a:pt x="241" y="32"/>
                </a:lnTo>
                <a:lnTo>
                  <a:pt x="237" y="15"/>
                </a:lnTo>
                <a:lnTo>
                  <a:pt x="250" y="13"/>
                </a:lnTo>
                <a:lnTo>
                  <a:pt x="250" y="13"/>
                </a:lnTo>
                <a:lnTo>
                  <a:pt x="253" y="20"/>
                </a:lnTo>
                <a:lnTo>
                  <a:pt x="250" y="13"/>
                </a:lnTo>
                <a:lnTo>
                  <a:pt x="250" y="13"/>
                </a:lnTo>
                <a:lnTo>
                  <a:pt x="267" y="9"/>
                </a:lnTo>
                <a:lnTo>
                  <a:pt x="271" y="25"/>
                </a:lnTo>
                <a:lnTo>
                  <a:pt x="254" y="28"/>
                </a:lnTo>
                <a:lnTo>
                  <a:pt x="250" y="13"/>
                </a:lnTo>
                <a:lnTo>
                  <a:pt x="267" y="9"/>
                </a:lnTo>
                <a:lnTo>
                  <a:pt x="284" y="6"/>
                </a:lnTo>
                <a:lnTo>
                  <a:pt x="286" y="22"/>
                </a:lnTo>
                <a:lnTo>
                  <a:pt x="271" y="25"/>
                </a:lnTo>
                <a:lnTo>
                  <a:pt x="267" y="9"/>
                </a:lnTo>
                <a:lnTo>
                  <a:pt x="284" y="6"/>
                </a:lnTo>
                <a:lnTo>
                  <a:pt x="299" y="2"/>
                </a:lnTo>
                <a:lnTo>
                  <a:pt x="303" y="19"/>
                </a:lnTo>
                <a:lnTo>
                  <a:pt x="286" y="22"/>
                </a:lnTo>
                <a:lnTo>
                  <a:pt x="284" y="6"/>
                </a:lnTo>
                <a:lnTo>
                  <a:pt x="299" y="2"/>
                </a:lnTo>
                <a:lnTo>
                  <a:pt x="300" y="2"/>
                </a:lnTo>
                <a:lnTo>
                  <a:pt x="302" y="2"/>
                </a:lnTo>
                <a:lnTo>
                  <a:pt x="302" y="10"/>
                </a:lnTo>
                <a:lnTo>
                  <a:pt x="299" y="2"/>
                </a:lnTo>
                <a:lnTo>
                  <a:pt x="302" y="2"/>
                </a:lnTo>
                <a:lnTo>
                  <a:pt x="317" y="2"/>
                </a:lnTo>
                <a:lnTo>
                  <a:pt x="317" y="19"/>
                </a:lnTo>
                <a:lnTo>
                  <a:pt x="302" y="19"/>
                </a:lnTo>
                <a:lnTo>
                  <a:pt x="302" y="2"/>
                </a:lnTo>
                <a:lnTo>
                  <a:pt x="318" y="19"/>
                </a:lnTo>
                <a:lnTo>
                  <a:pt x="318" y="19"/>
                </a:lnTo>
                <a:lnTo>
                  <a:pt x="317" y="19"/>
                </a:lnTo>
                <a:lnTo>
                  <a:pt x="317" y="10"/>
                </a:lnTo>
                <a:lnTo>
                  <a:pt x="318" y="19"/>
                </a:lnTo>
                <a:lnTo>
                  <a:pt x="316" y="2"/>
                </a:lnTo>
                <a:lnTo>
                  <a:pt x="336" y="0"/>
                </a:lnTo>
                <a:lnTo>
                  <a:pt x="339" y="15"/>
                </a:lnTo>
                <a:lnTo>
                  <a:pt x="318" y="19"/>
                </a:lnTo>
                <a:lnTo>
                  <a:pt x="316" y="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74"/>
          <p:cNvSpPr/>
          <p:nvPr/>
        </p:nvSpPr>
        <p:spPr>
          <a:xfrm>
            <a:off x="4658400" y="2237760"/>
            <a:ext cx="301320" cy="531360"/>
          </a:xfrm>
          <a:custGeom>
            <a:avLst/>
            <a:gdLst/>
            <a:ahLst/>
            <a:cxnLst/>
            <a:rect l="0" t="0" r="r" b="b"/>
            <a:pathLst>
              <a:path w="754" h="1249">
                <a:moveTo>
                  <a:pt x="382" y="0"/>
                </a:moveTo>
                <a:lnTo>
                  <a:pt x="753" y="104"/>
                </a:lnTo>
                <a:lnTo>
                  <a:pt x="369" y="1248"/>
                </a:lnTo>
                <a:lnTo>
                  <a:pt x="326" y="1231"/>
                </a:lnTo>
                <a:lnTo>
                  <a:pt x="280" y="1214"/>
                </a:lnTo>
                <a:lnTo>
                  <a:pt x="235" y="1199"/>
                </a:lnTo>
                <a:lnTo>
                  <a:pt x="186" y="1185"/>
                </a:lnTo>
                <a:lnTo>
                  <a:pt x="140" y="1172"/>
                </a:lnTo>
                <a:lnTo>
                  <a:pt x="95" y="1159"/>
                </a:lnTo>
                <a:lnTo>
                  <a:pt x="45" y="1149"/>
                </a:lnTo>
                <a:lnTo>
                  <a:pt x="0" y="1140"/>
                </a:lnTo>
                <a:lnTo>
                  <a:pt x="382" y="0"/>
                </a:lnTo>
              </a:path>
            </a:pathLst>
          </a:custGeom>
          <a:solidFill>
            <a:srgbClr val="00954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75"/>
          <p:cNvSpPr/>
          <p:nvPr/>
        </p:nvSpPr>
        <p:spPr>
          <a:xfrm>
            <a:off x="4655520" y="2234880"/>
            <a:ext cx="307440" cy="537840"/>
          </a:xfrm>
          <a:custGeom>
            <a:avLst/>
            <a:gdLst/>
            <a:ahLst/>
            <a:cxnLst/>
            <a:rect l="0" t="0" r="r" b="b"/>
            <a:pathLst>
              <a:path w="775" h="1266">
                <a:moveTo>
                  <a:pt x="394" y="0"/>
                </a:moveTo>
                <a:lnTo>
                  <a:pt x="766" y="104"/>
                </a:lnTo>
                <a:lnTo>
                  <a:pt x="762" y="119"/>
                </a:lnTo>
                <a:lnTo>
                  <a:pt x="389" y="15"/>
                </a:lnTo>
                <a:lnTo>
                  <a:pt x="394" y="0"/>
                </a:lnTo>
                <a:lnTo>
                  <a:pt x="766" y="104"/>
                </a:lnTo>
                <a:lnTo>
                  <a:pt x="774" y="106"/>
                </a:lnTo>
                <a:lnTo>
                  <a:pt x="771" y="114"/>
                </a:lnTo>
                <a:lnTo>
                  <a:pt x="763" y="111"/>
                </a:lnTo>
                <a:lnTo>
                  <a:pt x="766" y="104"/>
                </a:lnTo>
                <a:lnTo>
                  <a:pt x="771" y="114"/>
                </a:lnTo>
                <a:lnTo>
                  <a:pt x="387" y="1257"/>
                </a:lnTo>
                <a:lnTo>
                  <a:pt x="371" y="1252"/>
                </a:lnTo>
                <a:lnTo>
                  <a:pt x="756" y="109"/>
                </a:lnTo>
                <a:lnTo>
                  <a:pt x="771" y="114"/>
                </a:lnTo>
                <a:lnTo>
                  <a:pt x="387" y="1257"/>
                </a:lnTo>
                <a:lnTo>
                  <a:pt x="384" y="1265"/>
                </a:lnTo>
                <a:lnTo>
                  <a:pt x="375" y="1262"/>
                </a:lnTo>
                <a:lnTo>
                  <a:pt x="379" y="1255"/>
                </a:lnTo>
                <a:lnTo>
                  <a:pt x="387" y="1257"/>
                </a:lnTo>
                <a:lnTo>
                  <a:pt x="375" y="1262"/>
                </a:lnTo>
                <a:lnTo>
                  <a:pt x="333" y="1246"/>
                </a:lnTo>
                <a:lnTo>
                  <a:pt x="339" y="1230"/>
                </a:lnTo>
                <a:lnTo>
                  <a:pt x="381" y="1247"/>
                </a:lnTo>
                <a:lnTo>
                  <a:pt x="375" y="1262"/>
                </a:lnTo>
                <a:lnTo>
                  <a:pt x="339" y="1230"/>
                </a:lnTo>
                <a:lnTo>
                  <a:pt x="339" y="1230"/>
                </a:lnTo>
                <a:lnTo>
                  <a:pt x="336" y="1238"/>
                </a:lnTo>
                <a:lnTo>
                  <a:pt x="339" y="1230"/>
                </a:lnTo>
                <a:lnTo>
                  <a:pt x="334" y="1246"/>
                </a:lnTo>
                <a:lnTo>
                  <a:pt x="288" y="1229"/>
                </a:lnTo>
                <a:lnTo>
                  <a:pt x="293" y="1214"/>
                </a:lnTo>
                <a:lnTo>
                  <a:pt x="339" y="1230"/>
                </a:lnTo>
                <a:lnTo>
                  <a:pt x="334" y="1246"/>
                </a:lnTo>
                <a:lnTo>
                  <a:pt x="288" y="1229"/>
                </a:lnTo>
                <a:lnTo>
                  <a:pt x="243" y="1214"/>
                </a:lnTo>
                <a:lnTo>
                  <a:pt x="248" y="1198"/>
                </a:lnTo>
                <a:lnTo>
                  <a:pt x="293" y="1214"/>
                </a:lnTo>
                <a:lnTo>
                  <a:pt x="288" y="1229"/>
                </a:lnTo>
                <a:lnTo>
                  <a:pt x="246" y="1197"/>
                </a:lnTo>
                <a:lnTo>
                  <a:pt x="248" y="1198"/>
                </a:lnTo>
                <a:lnTo>
                  <a:pt x="245" y="1206"/>
                </a:lnTo>
                <a:lnTo>
                  <a:pt x="246" y="1197"/>
                </a:lnTo>
                <a:lnTo>
                  <a:pt x="243" y="1214"/>
                </a:lnTo>
                <a:lnTo>
                  <a:pt x="194" y="1201"/>
                </a:lnTo>
                <a:lnTo>
                  <a:pt x="198" y="1184"/>
                </a:lnTo>
                <a:lnTo>
                  <a:pt x="246" y="1197"/>
                </a:lnTo>
                <a:lnTo>
                  <a:pt x="243" y="1214"/>
                </a:lnTo>
                <a:lnTo>
                  <a:pt x="194" y="1201"/>
                </a:lnTo>
                <a:lnTo>
                  <a:pt x="192" y="1199"/>
                </a:lnTo>
                <a:lnTo>
                  <a:pt x="194" y="1199"/>
                </a:lnTo>
                <a:lnTo>
                  <a:pt x="196" y="1192"/>
                </a:lnTo>
                <a:lnTo>
                  <a:pt x="194" y="1201"/>
                </a:lnTo>
                <a:lnTo>
                  <a:pt x="194" y="1199"/>
                </a:lnTo>
                <a:lnTo>
                  <a:pt x="147" y="1187"/>
                </a:lnTo>
                <a:lnTo>
                  <a:pt x="153" y="1171"/>
                </a:lnTo>
                <a:lnTo>
                  <a:pt x="198" y="1184"/>
                </a:lnTo>
                <a:lnTo>
                  <a:pt x="194" y="1199"/>
                </a:lnTo>
                <a:lnTo>
                  <a:pt x="147" y="1187"/>
                </a:lnTo>
                <a:lnTo>
                  <a:pt x="102" y="1174"/>
                </a:lnTo>
                <a:lnTo>
                  <a:pt x="106" y="1158"/>
                </a:lnTo>
                <a:lnTo>
                  <a:pt x="153" y="1171"/>
                </a:lnTo>
                <a:lnTo>
                  <a:pt x="147" y="1187"/>
                </a:lnTo>
                <a:lnTo>
                  <a:pt x="106" y="1158"/>
                </a:lnTo>
                <a:lnTo>
                  <a:pt x="106" y="1158"/>
                </a:lnTo>
                <a:lnTo>
                  <a:pt x="105" y="1166"/>
                </a:lnTo>
                <a:lnTo>
                  <a:pt x="106" y="1158"/>
                </a:lnTo>
                <a:lnTo>
                  <a:pt x="102" y="1174"/>
                </a:lnTo>
                <a:lnTo>
                  <a:pt x="54" y="1165"/>
                </a:lnTo>
                <a:lnTo>
                  <a:pt x="58" y="1148"/>
                </a:lnTo>
                <a:lnTo>
                  <a:pt x="106" y="1158"/>
                </a:lnTo>
                <a:lnTo>
                  <a:pt x="102" y="1174"/>
                </a:lnTo>
                <a:lnTo>
                  <a:pt x="54" y="1165"/>
                </a:lnTo>
                <a:lnTo>
                  <a:pt x="55" y="1165"/>
                </a:lnTo>
                <a:lnTo>
                  <a:pt x="54" y="1165"/>
                </a:lnTo>
                <a:lnTo>
                  <a:pt x="55" y="1156"/>
                </a:lnTo>
                <a:lnTo>
                  <a:pt x="54" y="1165"/>
                </a:lnTo>
                <a:lnTo>
                  <a:pt x="54" y="1165"/>
                </a:lnTo>
                <a:lnTo>
                  <a:pt x="9" y="1154"/>
                </a:lnTo>
                <a:lnTo>
                  <a:pt x="11" y="1139"/>
                </a:lnTo>
                <a:lnTo>
                  <a:pt x="58" y="1148"/>
                </a:lnTo>
                <a:lnTo>
                  <a:pt x="54" y="1165"/>
                </a:lnTo>
                <a:lnTo>
                  <a:pt x="9" y="1154"/>
                </a:lnTo>
                <a:lnTo>
                  <a:pt x="0" y="1153"/>
                </a:lnTo>
                <a:lnTo>
                  <a:pt x="2" y="1144"/>
                </a:lnTo>
                <a:lnTo>
                  <a:pt x="10" y="1147"/>
                </a:lnTo>
                <a:lnTo>
                  <a:pt x="9" y="1154"/>
                </a:lnTo>
                <a:lnTo>
                  <a:pt x="2" y="1144"/>
                </a:lnTo>
                <a:lnTo>
                  <a:pt x="384" y="5"/>
                </a:lnTo>
                <a:lnTo>
                  <a:pt x="399" y="10"/>
                </a:lnTo>
                <a:lnTo>
                  <a:pt x="18" y="1149"/>
                </a:lnTo>
                <a:lnTo>
                  <a:pt x="2" y="114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76"/>
          <p:cNvSpPr/>
          <p:nvPr/>
        </p:nvSpPr>
        <p:spPr>
          <a:xfrm>
            <a:off x="1340640" y="1912320"/>
            <a:ext cx="4320" cy="75960"/>
          </a:xfrm>
          <a:prstGeom prst="rect">
            <a:avLst/>
          </a:pr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77"/>
          <p:cNvSpPr/>
          <p:nvPr/>
        </p:nvSpPr>
        <p:spPr>
          <a:xfrm>
            <a:off x="1296360" y="1941120"/>
            <a:ext cx="28080" cy="6120"/>
          </a:xfrm>
          <a:prstGeom prst="rect">
            <a:avLst/>
          </a:pr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78"/>
          <p:cNvSpPr/>
          <p:nvPr/>
        </p:nvSpPr>
        <p:spPr>
          <a:xfrm>
            <a:off x="1331280" y="1942560"/>
            <a:ext cx="183960" cy="604440"/>
          </a:xfrm>
          <a:custGeom>
            <a:avLst/>
            <a:gdLst/>
            <a:ahLst/>
            <a:cxnLst/>
            <a:rect l="0" t="0" r="r" b="b"/>
            <a:pathLst>
              <a:path w="465" h="1421">
                <a:moveTo>
                  <a:pt x="464" y="1407"/>
                </a:moveTo>
                <a:lnTo>
                  <a:pt x="464" y="1403"/>
                </a:lnTo>
                <a:lnTo>
                  <a:pt x="76" y="0"/>
                </a:lnTo>
                <a:lnTo>
                  <a:pt x="0" y="20"/>
                </a:lnTo>
                <a:lnTo>
                  <a:pt x="388" y="1420"/>
                </a:lnTo>
                <a:lnTo>
                  <a:pt x="464" y="1407"/>
                </a:lnTo>
                <a:lnTo>
                  <a:pt x="464" y="1403"/>
                </a:lnTo>
                <a:lnTo>
                  <a:pt x="464" y="1407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79"/>
          <p:cNvSpPr/>
          <p:nvPr/>
        </p:nvSpPr>
        <p:spPr>
          <a:xfrm>
            <a:off x="1486800" y="2544120"/>
            <a:ext cx="42480" cy="70920"/>
          </a:xfrm>
          <a:custGeom>
            <a:avLst/>
            <a:gdLst/>
            <a:ahLst/>
            <a:cxnLst/>
            <a:rect l="0" t="0" r="r" b="b"/>
            <a:pathLst>
              <a:path w="113" h="174">
                <a:moveTo>
                  <a:pt x="104" y="173"/>
                </a:moveTo>
                <a:lnTo>
                  <a:pt x="108" y="151"/>
                </a:lnTo>
                <a:lnTo>
                  <a:pt x="76" y="0"/>
                </a:lnTo>
                <a:lnTo>
                  <a:pt x="0" y="9"/>
                </a:lnTo>
                <a:lnTo>
                  <a:pt x="30" y="164"/>
                </a:lnTo>
                <a:lnTo>
                  <a:pt x="104" y="173"/>
                </a:lnTo>
                <a:lnTo>
                  <a:pt x="112" y="160"/>
                </a:lnTo>
                <a:lnTo>
                  <a:pt x="108" y="151"/>
                </a:lnTo>
                <a:lnTo>
                  <a:pt x="104" y="173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80"/>
          <p:cNvSpPr/>
          <p:nvPr/>
        </p:nvSpPr>
        <p:spPr>
          <a:xfrm>
            <a:off x="1469160" y="2604600"/>
            <a:ext cx="56880" cy="75960"/>
          </a:xfrm>
          <a:custGeom>
            <a:avLst/>
            <a:gdLst/>
            <a:ahLst/>
            <a:cxnLst/>
            <a:rect l="0" t="0" r="r" b="b"/>
            <a:pathLst>
              <a:path w="147" h="188">
                <a:moveTo>
                  <a:pt x="65" y="187"/>
                </a:moveTo>
                <a:lnTo>
                  <a:pt x="69" y="177"/>
                </a:lnTo>
                <a:lnTo>
                  <a:pt x="146" y="33"/>
                </a:lnTo>
                <a:lnTo>
                  <a:pt x="75" y="0"/>
                </a:lnTo>
                <a:lnTo>
                  <a:pt x="0" y="147"/>
                </a:lnTo>
                <a:lnTo>
                  <a:pt x="65" y="187"/>
                </a:lnTo>
                <a:lnTo>
                  <a:pt x="69" y="183"/>
                </a:lnTo>
                <a:lnTo>
                  <a:pt x="69" y="177"/>
                </a:lnTo>
                <a:lnTo>
                  <a:pt x="65" y="187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81"/>
          <p:cNvSpPr/>
          <p:nvPr/>
        </p:nvSpPr>
        <p:spPr>
          <a:xfrm>
            <a:off x="923040" y="2661840"/>
            <a:ext cx="571320" cy="729720"/>
          </a:xfrm>
          <a:custGeom>
            <a:avLst/>
            <a:gdLst/>
            <a:ahLst/>
            <a:cxnLst/>
            <a:rect l="0" t="0" r="r" b="b"/>
            <a:pathLst>
              <a:path w="1427" h="1718">
                <a:moveTo>
                  <a:pt x="62" y="1717"/>
                </a:moveTo>
                <a:lnTo>
                  <a:pt x="232" y="1507"/>
                </a:lnTo>
                <a:lnTo>
                  <a:pt x="398" y="1295"/>
                </a:lnTo>
                <a:lnTo>
                  <a:pt x="567" y="1083"/>
                </a:lnTo>
                <a:lnTo>
                  <a:pt x="735" y="874"/>
                </a:lnTo>
                <a:lnTo>
                  <a:pt x="904" y="665"/>
                </a:lnTo>
                <a:lnTo>
                  <a:pt x="1076" y="457"/>
                </a:lnTo>
                <a:lnTo>
                  <a:pt x="1161" y="352"/>
                </a:lnTo>
                <a:lnTo>
                  <a:pt x="1250" y="251"/>
                </a:lnTo>
                <a:lnTo>
                  <a:pt x="1335" y="149"/>
                </a:lnTo>
                <a:lnTo>
                  <a:pt x="1426" y="49"/>
                </a:lnTo>
                <a:lnTo>
                  <a:pt x="1364" y="0"/>
                </a:lnTo>
                <a:lnTo>
                  <a:pt x="1276" y="104"/>
                </a:lnTo>
                <a:lnTo>
                  <a:pt x="1188" y="206"/>
                </a:lnTo>
                <a:lnTo>
                  <a:pt x="1100" y="310"/>
                </a:lnTo>
                <a:lnTo>
                  <a:pt x="1012" y="410"/>
                </a:lnTo>
                <a:lnTo>
                  <a:pt x="842" y="620"/>
                </a:lnTo>
                <a:lnTo>
                  <a:pt x="673" y="832"/>
                </a:lnTo>
                <a:lnTo>
                  <a:pt x="503" y="1040"/>
                </a:lnTo>
                <a:lnTo>
                  <a:pt x="336" y="1253"/>
                </a:lnTo>
                <a:lnTo>
                  <a:pt x="170" y="1465"/>
                </a:lnTo>
                <a:lnTo>
                  <a:pt x="0" y="1674"/>
                </a:lnTo>
                <a:lnTo>
                  <a:pt x="62" y="1717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82"/>
          <p:cNvSpPr/>
          <p:nvPr/>
        </p:nvSpPr>
        <p:spPr>
          <a:xfrm>
            <a:off x="1456560" y="2474280"/>
            <a:ext cx="60120" cy="45720"/>
          </a:xfrm>
          <a:custGeom>
            <a:avLst/>
            <a:gdLst/>
            <a:ahLst/>
            <a:cxnLst/>
            <a:rect l="0" t="0" r="r" b="b"/>
            <a:pathLst>
              <a:path w="158" h="115">
                <a:moveTo>
                  <a:pt x="0" y="42"/>
                </a:moveTo>
                <a:lnTo>
                  <a:pt x="134" y="0"/>
                </a:lnTo>
                <a:lnTo>
                  <a:pt x="157" y="72"/>
                </a:lnTo>
                <a:lnTo>
                  <a:pt x="24" y="114"/>
                </a:lnTo>
                <a:lnTo>
                  <a:pt x="0" y="42"/>
                </a:lnTo>
              </a:path>
            </a:pathLst>
          </a:custGeom>
          <a:solidFill>
            <a:srgbClr val="008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83"/>
          <p:cNvSpPr/>
          <p:nvPr/>
        </p:nvSpPr>
        <p:spPr>
          <a:xfrm>
            <a:off x="1453320" y="2469600"/>
            <a:ext cx="68040" cy="56880"/>
          </a:xfrm>
          <a:custGeom>
            <a:avLst/>
            <a:gdLst/>
            <a:ahLst/>
            <a:cxnLst/>
            <a:rect l="0" t="0" r="r" b="b"/>
            <a:pathLst>
              <a:path w="176" h="136">
                <a:moveTo>
                  <a:pt x="5" y="45"/>
                </a:moveTo>
                <a:lnTo>
                  <a:pt x="139" y="2"/>
                </a:lnTo>
                <a:lnTo>
                  <a:pt x="144" y="18"/>
                </a:lnTo>
                <a:lnTo>
                  <a:pt x="10" y="60"/>
                </a:lnTo>
                <a:lnTo>
                  <a:pt x="5" y="45"/>
                </a:lnTo>
                <a:lnTo>
                  <a:pt x="139" y="2"/>
                </a:lnTo>
                <a:lnTo>
                  <a:pt x="146" y="0"/>
                </a:lnTo>
                <a:lnTo>
                  <a:pt x="149" y="7"/>
                </a:lnTo>
                <a:lnTo>
                  <a:pt x="141" y="10"/>
                </a:lnTo>
                <a:lnTo>
                  <a:pt x="139" y="2"/>
                </a:lnTo>
                <a:lnTo>
                  <a:pt x="149" y="7"/>
                </a:lnTo>
                <a:lnTo>
                  <a:pt x="172" y="79"/>
                </a:lnTo>
                <a:lnTo>
                  <a:pt x="157" y="85"/>
                </a:lnTo>
                <a:lnTo>
                  <a:pt x="133" y="13"/>
                </a:lnTo>
                <a:lnTo>
                  <a:pt x="149" y="7"/>
                </a:lnTo>
                <a:lnTo>
                  <a:pt x="172" y="79"/>
                </a:lnTo>
                <a:lnTo>
                  <a:pt x="175" y="87"/>
                </a:lnTo>
                <a:lnTo>
                  <a:pt x="167" y="90"/>
                </a:lnTo>
                <a:lnTo>
                  <a:pt x="164" y="82"/>
                </a:lnTo>
                <a:lnTo>
                  <a:pt x="172" y="79"/>
                </a:lnTo>
                <a:lnTo>
                  <a:pt x="167" y="90"/>
                </a:lnTo>
                <a:lnTo>
                  <a:pt x="33" y="132"/>
                </a:lnTo>
                <a:lnTo>
                  <a:pt x="28" y="117"/>
                </a:lnTo>
                <a:lnTo>
                  <a:pt x="162" y="74"/>
                </a:lnTo>
                <a:lnTo>
                  <a:pt x="167" y="90"/>
                </a:lnTo>
                <a:lnTo>
                  <a:pt x="33" y="132"/>
                </a:lnTo>
                <a:lnTo>
                  <a:pt x="24" y="135"/>
                </a:lnTo>
                <a:lnTo>
                  <a:pt x="23" y="127"/>
                </a:lnTo>
                <a:lnTo>
                  <a:pt x="31" y="124"/>
                </a:lnTo>
                <a:lnTo>
                  <a:pt x="33" y="132"/>
                </a:lnTo>
                <a:lnTo>
                  <a:pt x="23" y="127"/>
                </a:lnTo>
                <a:lnTo>
                  <a:pt x="0" y="55"/>
                </a:lnTo>
                <a:lnTo>
                  <a:pt x="15" y="50"/>
                </a:lnTo>
                <a:lnTo>
                  <a:pt x="38" y="122"/>
                </a:lnTo>
                <a:lnTo>
                  <a:pt x="23" y="12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84"/>
          <p:cNvSpPr/>
          <p:nvPr/>
        </p:nvSpPr>
        <p:spPr>
          <a:xfrm>
            <a:off x="1459800" y="2534760"/>
            <a:ext cx="74160" cy="159840"/>
          </a:xfrm>
          <a:custGeom>
            <a:avLst/>
            <a:gdLst/>
            <a:ahLst/>
            <a:cxnLst/>
            <a:rect l="0" t="0" r="r" b="b"/>
            <a:pathLst>
              <a:path w="194" h="383">
                <a:moveTo>
                  <a:pt x="32" y="42"/>
                </a:moveTo>
                <a:lnTo>
                  <a:pt x="53" y="36"/>
                </a:lnTo>
                <a:lnTo>
                  <a:pt x="68" y="28"/>
                </a:lnTo>
                <a:lnTo>
                  <a:pt x="85" y="26"/>
                </a:lnTo>
                <a:lnTo>
                  <a:pt x="101" y="19"/>
                </a:lnTo>
                <a:lnTo>
                  <a:pt x="117" y="15"/>
                </a:lnTo>
                <a:lnTo>
                  <a:pt x="134" y="9"/>
                </a:lnTo>
                <a:lnTo>
                  <a:pt x="150" y="6"/>
                </a:lnTo>
                <a:lnTo>
                  <a:pt x="166" y="0"/>
                </a:lnTo>
                <a:lnTo>
                  <a:pt x="176" y="28"/>
                </a:lnTo>
                <a:lnTo>
                  <a:pt x="182" y="55"/>
                </a:lnTo>
                <a:lnTo>
                  <a:pt x="186" y="85"/>
                </a:lnTo>
                <a:lnTo>
                  <a:pt x="189" y="111"/>
                </a:lnTo>
                <a:lnTo>
                  <a:pt x="193" y="136"/>
                </a:lnTo>
                <a:lnTo>
                  <a:pt x="193" y="159"/>
                </a:lnTo>
                <a:lnTo>
                  <a:pt x="189" y="185"/>
                </a:lnTo>
                <a:lnTo>
                  <a:pt x="186" y="208"/>
                </a:lnTo>
                <a:lnTo>
                  <a:pt x="182" y="231"/>
                </a:lnTo>
                <a:lnTo>
                  <a:pt x="176" y="257"/>
                </a:lnTo>
                <a:lnTo>
                  <a:pt x="166" y="276"/>
                </a:lnTo>
                <a:lnTo>
                  <a:pt x="157" y="300"/>
                </a:lnTo>
                <a:lnTo>
                  <a:pt x="146" y="319"/>
                </a:lnTo>
                <a:lnTo>
                  <a:pt x="134" y="342"/>
                </a:lnTo>
                <a:lnTo>
                  <a:pt x="121" y="361"/>
                </a:lnTo>
                <a:lnTo>
                  <a:pt x="104" y="382"/>
                </a:lnTo>
                <a:lnTo>
                  <a:pt x="91" y="368"/>
                </a:lnTo>
                <a:lnTo>
                  <a:pt x="78" y="359"/>
                </a:lnTo>
                <a:lnTo>
                  <a:pt x="65" y="348"/>
                </a:lnTo>
                <a:lnTo>
                  <a:pt x="53" y="336"/>
                </a:lnTo>
                <a:lnTo>
                  <a:pt x="38" y="325"/>
                </a:lnTo>
                <a:lnTo>
                  <a:pt x="26" y="316"/>
                </a:lnTo>
                <a:lnTo>
                  <a:pt x="13" y="306"/>
                </a:lnTo>
                <a:lnTo>
                  <a:pt x="0" y="293"/>
                </a:lnTo>
                <a:lnTo>
                  <a:pt x="6" y="280"/>
                </a:lnTo>
                <a:lnTo>
                  <a:pt x="13" y="264"/>
                </a:lnTo>
                <a:lnTo>
                  <a:pt x="19" y="251"/>
                </a:lnTo>
                <a:lnTo>
                  <a:pt x="26" y="238"/>
                </a:lnTo>
                <a:lnTo>
                  <a:pt x="29" y="221"/>
                </a:lnTo>
                <a:lnTo>
                  <a:pt x="32" y="206"/>
                </a:lnTo>
                <a:lnTo>
                  <a:pt x="38" y="189"/>
                </a:lnTo>
                <a:lnTo>
                  <a:pt x="38" y="176"/>
                </a:lnTo>
                <a:lnTo>
                  <a:pt x="42" y="159"/>
                </a:lnTo>
                <a:lnTo>
                  <a:pt x="45" y="143"/>
                </a:lnTo>
                <a:lnTo>
                  <a:pt x="45" y="127"/>
                </a:lnTo>
                <a:lnTo>
                  <a:pt x="45" y="111"/>
                </a:lnTo>
                <a:lnTo>
                  <a:pt x="42" y="91"/>
                </a:lnTo>
                <a:lnTo>
                  <a:pt x="38" y="75"/>
                </a:lnTo>
                <a:lnTo>
                  <a:pt x="38" y="58"/>
                </a:lnTo>
                <a:lnTo>
                  <a:pt x="32" y="42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85"/>
          <p:cNvSpPr/>
          <p:nvPr/>
        </p:nvSpPr>
        <p:spPr>
          <a:xfrm>
            <a:off x="1455120" y="2530080"/>
            <a:ext cx="83880" cy="171000"/>
          </a:xfrm>
          <a:custGeom>
            <a:avLst/>
            <a:gdLst/>
            <a:ahLst/>
            <a:cxnLst/>
            <a:rect l="0" t="0" r="r" b="b"/>
            <a:pathLst>
              <a:path w="211" h="406">
                <a:moveTo>
                  <a:pt x="39" y="47"/>
                </a:moveTo>
                <a:lnTo>
                  <a:pt x="60" y="40"/>
                </a:lnTo>
                <a:lnTo>
                  <a:pt x="65" y="56"/>
                </a:lnTo>
                <a:lnTo>
                  <a:pt x="45" y="62"/>
                </a:lnTo>
                <a:lnTo>
                  <a:pt x="39" y="47"/>
                </a:lnTo>
                <a:lnTo>
                  <a:pt x="65" y="54"/>
                </a:lnTo>
                <a:lnTo>
                  <a:pt x="65" y="54"/>
                </a:lnTo>
                <a:lnTo>
                  <a:pt x="65" y="56"/>
                </a:lnTo>
                <a:lnTo>
                  <a:pt x="63" y="48"/>
                </a:lnTo>
                <a:lnTo>
                  <a:pt x="65" y="54"/>
                </a:lnTo>
                <a:lnTo>
                  <a:pt x="59" y="40"/>
                </a:lnTo>
                <a:lnTo>
                  <a:pt x="75" y="34"/>
                </a:lnTo>
                <a:lnTo>
                  <a:pt x="82" y="48"/>
                </a:lnTo>
                <a:lnTo>
                  <a:pt x="65" y="54"/>
                </a:lnTo>
                <a:lnTo>
                  <a:pt x="59" y="40"/>
                </a:lnTo>
                <a:lnTo>
                  <a:pt x="75" y="34"/>
                </a:lnTo>
                <a:lnTo>
                  <a:pt x="75" y="33"/>
                </a:lnTo>
                <a:lnTo>
                  <a:pt x="77" y="33"/>
                </a:lnTo>
                <a:lnTo>
                  <a:pt x="78" y="40"/>
                </a:lnTo>
                <a:lnTo>
                  <a:pt x="75" y="34"/>
                </a:lnTo>
                <a:lnTo>
                  <a:pt x="77" y="33"/>
                </a:lnTo>
                <a:lnTo>
                  <a:pt x="93" y="30"/>
                </a:lnTo>
                <a:lnTo>
                  <a:pt x="96" y="45"/>
                </a:lnTo>
                <a:lnTo>
                  <a:pt x="79" y="49"/>
                </a:lnTo>
                <a:lnTo>
                  <a:pt x="77" y="33"/>
                </a:lnTo>
                <a:lnTo>
                  <a:pt x="97" y="45"/>
                </a:lnTo>
                <a:lnTo>
                  <a:pt x="97" y="45"/>
                </a:lnTo>
                <a:lnTo>
                  <a:pt x="96" y="45"/>
                </a:lnTo>
                <a:lnTo>
                  <a:pt x="95" y="38"/>
                </a:lnTo>
                <a:lnTo>
                  <a:pt x="97" y="45"/>
                </a:lnTo>
                <a:lnTo>
                  <a:pt x="92" y="30"/>
                </a:lnTo>
                <a:lnTo>
                  <a:pt x="108" y="24"/>
                </a:lnTo>
                <a:lnTo>
                  <a:pt x="114" y="39"/>
                </a:lnTo>
                <a:lnTo>
                  <a:pt x="97" y="45"/>
                </a:lnTo>
                <a:lnTo>
                  <a:pt x="92" y="30"/>
                </a:lnTo>
                <a:lnTo>
                  <a:pt x="108" y="24"/>
                </a:lnTo>
                <a:lnTo>
                  <a:pt x="109" y="24"/>
                </a:lnTo>
                <a:lnTo>
                  <a:pt x="111" y="31"/>
                </a:lnTo>
                <a:lnTo>
                  <a:pt x="108" y="24"/>
                </a:lnTo>
                <a:lnTo>
                  <a:pt x="109" y="24"/>
                </a:lnTo>
                <a:lnTo>
                  <a:pt x="126" y="20"/>
                </a:lnTo>
                <a:lnTo>
                  <a:pt x="129" y="36"/>
                </a:lnTo>
                <a:lnTo>
                  <a:pt x="113" y="39"/>
                </a:lnTo>
                <a:lnTo>
                  <a:pt x="109" y="24"/>
                </a:lnTo>
                <a:lnTo>
                  <a:pt x="131" y="35"/>
                </a:lnTo>
                <a:lnTo>
                  <a:pt x="129" y="35"/>
                </a:lnTo>
                <a:lnTo>
                  <a:pt x="129" y="36"/>
                </a:lnTo>
                <a:lnTo>
                  <a:pt x="127" y="27"/>
                </a:lnTo>
                <a:lnTo>
                  <a:pt x="131" y="35"/>
                </a:lnTo>
                <a:lnTo>
                  <a:pt x="124" y="20"/>
                </a:lnTo>
                <a:lnTo>
                  <a:pt x="141" y="13"/>
                </a:lnTo>
                <a:lnTo>
                  <a:pt x="146" y="29"/>
                </a:lnTo>
                <a:lnTo>
                  <a:pt x="131" y="35"/>
                </a:lnTo>
                <a:lnTo>
                  <a:pt x="124" y="20"/>
                </a:lnTo>
                <a:lnTo>
                  <a:pt x="141" y="13"/>
                </a:lnTo>
                <a:lnTo>
                  <a:pt x="141" y="13"/>
                </a:lnTo>
                <a:lnTo>
                  <a:pt x="142" y="13"/>
                </a:lnTo>
                <a:lnTo>
                  <a:pt x="144" y="21"/>
                </a:lnTo>
                <a:lnTo>
                  <a:pt x="141" y="13"/>
                </a:lnTo>
                <a:lnTo>
                  <a:pt x="142" y="13"/>
                </a:lnTo>
                <a:lnTo>
                  <a:pt x="158" y="9"/>
                </a:lnTo>
                <a:lnTo>
                  <a:pt x="162" y="26"/>
                </a:lnTo>
                <a:lnTo>
                  <a:pt x="145" y="29"/>
                </a:lnTo>
                <a:lnTo>
                  <a:pt x="142" y="13"/>
                </a:lnTo>
                <a:lnTo>
                  <a:pt x="163" y="26"/>
                </a:lnTo>
                <a:lnTo>
                  <a:pt x="162" y="26"/>
                </a:lnTo>
                <a:lnTo>
                  <a:pt x="160" y="18"/>
                </a:lnTo>
                <a:lnTo>
                  <a:pt x="163" y="26"/>
                </a:lnTo>
                <a:lnTo>
                  <a:pt x="156" y="11"/>
                </a:lnTo>
                <a:lnTo>
                  <a:pt x="173" y="4"/>
                </a:lnTo>
                <a:lnTo>
                  <a:pt x="180" y="20"/>
                </a:lnTo>
                <a:lnTo>
                  <a:pt x="163" y="26"/>
                </a:lnTo>
                <a:lnTo>
                  <a:pt x="156" y="11"/>
                </a:lnTo>
                <a:lnTo>
                  <a:pt x="173" y="4"/>
                </a:lnTo>
                <a:lnTo>
                  <a:pt x="181" y="0"/>
                </a:lnTo>
                <a:lnTo>
                  <a:pt x="183" y="9"/>
                </a:lnTo>
                <a:lnTo>
                  <a:pt x="176" y="12"/>
                </a:lnTo>
                <a:lnTo>
                  <a:pt x="173" y="4"/>
                </a:lnTo>
                <a:lnTo>
                  <a:pt x="183" y="9"/>
                </a:lnTo>
                <a:lnTo>
                  <a:pt x="194" y="38"/>
                </a:lnTo>
                <a:lnTo>
                  <a:pt x="178" y="43"/>
                </a:lnTo>
                <a:lnTo>
                  <a:pt x="168" y="15"/>
                </a:lnTo>
                <a:lnTo>
                  <a:pt x="183" y="9"/>
                </a:lnTo>
                <a:lnTo>
                  <a:pt x="194" y="38"/>
                </a:lnTo>
                <a:lnTo>
                  <a:pt x="194" y="39"/>
                </a:lnTo>
                <a:lnTo>
                  <a:pt x="186" y="40"/>
                </a:lnTo>
                <a:lnTo>
                  <a:pt x="194" y="38"/>
                </a:lnTo>
                <a:lnTo>
                  <a:pt x="194" y="39"/>
                </a:lnTo>
                <a:lnTo>
                  <a:pt x="200" y="65"/>
                </a:lnTo>
                <a:lnTo>
                  <a:pt x="185" y="69"/>
                </a:lnTo>
                <a:lnTo>
                  <a:pt x="178" y="43"/>
                </a:lnTo>
                <a:lnTo>
                  <a:pt x="194" y="39"/>
                </a:lnTo>
                <a:lnTo>
                  <a:pt x="200" y="65"/>
                </a:lnTo>
                <a:lnTo>
                  <a:pt x="200" y="66"/>
                </a:lnTo>
                <a:lnTo>
                  <a:pt x="192" y="67"/>
                </a:lnTo>
                <a:lnTo>
                  <a:pt x="200" y="65"/>
                </a:lnTo>
                <a:lnTo>
                  <a:pt x="200" y="66"/>
                </a:lnTo>
                <a:lnTo>
                  <a:pt x="204" y="96"/>
                </a:lnTo>
                <a:lnTo>
                  <a:pt x="187" y="97"/>
                </a:lnTo>
                <a:lnTo>
                  <a:pt x="185" y="67"/>
                </a:lnTo>
                <a:lnTo>
                  <a:pt x="200" y="66"/>
                </a:lnTo>
                <a:lnTo>
                  <a:pt x="187" y="97"/>
                </a:lnTo>
                <a:lnTo>
                  <a:pt x="187" y="98"/>
                </a:lnTo>
                <a:lnTo>
                  <a:pt x="187" y="97"/>
                </a:lnTo>
                <a:lnTo>
                  <a:pt x="196" y="97"/>
                </a:lnTo>
                <a:lnTo>
                  <a:pt x="187" y="97"/>
                </a:lnTo>
                <a:lnTo>
                  <a:pt x="204" y="96"/>
                </a:lnTo>
                <a:lnTo>
                  <a:pt x="207" y="121"/>
                </a:lnTo>
                <a:lnTo>
                  <a:pt x="191" y="124"/>
                </a:lnTo>
                <a:lnTo>
                  <a:pt x="187" y="97"/>
                </a:lnTo>
                <a:lnTo>
                  <a:pt x="204" y="96"/>
                </a:lnTo>
                <a:lnTo>
                  <a:pt x="207" y="121"/>
                </a:lnTo>
                <a:lnTo>
                  <a:pt x="210" y="147"/>
                </a:lnTo>
                <a:lnTo>
                  <a:pt x="194" y="150"/>
                </a:lnTo>
                <a:lnTo>
                  <a:pt x="191" y="124"/>
                </a:lnTo>
                <a:lnTo>
                  <a:pt x="207" y="121"/>
                </a:lnTo>
                <a:lnTo>
                  <a:pt x="210" y="147"/>
                </a:lnTo>
                <a:lnTo>
                  <a:pt x="210" y="148"/>
                </a:lnTo>
                <a:lnTo>
                  <a:pt x="203" y="148"/>
                </a:lnTo>
                <a:lnTo>
                  <a:pt x="210" y="147"/>
                </a:lnTo>
                <a:lnTo>
                  <a:pt x="210" y="148"/>
                </a:lnTo>
                <a:lnTo>
                  <a:pt x="210" y="171"/>
                </a:lnTo>
                <a:lnTo>
                  <a:pt x="194" y="171"/>
                </a:lnTo>
                <a:lnTo>
                  <a:pt x="194" y="148"/>
                </a:lnTo>
                <a:lnTo>
                  <a:pt x="210" y="148"/>
                </a:lnTo>
                <a:lnTo>
                  <a:pt x="210" y="171"/>
                </a:lnTo>
                <a:lnTo>
                  <a:pt x="210" y="171"/>
                </a:lnTo>
                <a:lnTo>
                  <a:pt x="210" y="173"/>
                </a:lnTo>
                <a:lnTo>
                  <a:pt x="203" y="171"/>
                </a:lnTo>
                <a:lnTo>
                  <a:pt x="210" y="171"/>
                </a:lnTo>
                <a:lnTo>
                  <a:pt x="210" y="173"/>
                </a:lnTo>
                <a:lnTo>
                  <a:pt x="207" y="198"/>
                </a:lnTo>
                <a:lnTo>
                  <a:pt x="191" y="197"/>
                </a:lnTo>
                <a:lnTo>
                  <a:pt x="194" y="170"/>
                </a:lnTo>
                <a:lnTo>
                  <a:pt x="210" y="173"/>
                </a:lnTo>
                <a:lnTo>
                  <a:pt x="207" y="198"/>
                </a:lnTo>
                <a:lnTo>
                  <a:pt x="207" y="198"/>
                </a:lnTo>
                <a:lnTo>
                  <a:pt x="199" y="197"/>
                </a:lnTo>
                <a:lnTo>
                  <a:pt x="207" y="198"/>
                </a:lnTo>
                <a:lnTo>
                  <a:pt x="207" y="198"/>
                </a:lnTo>
                <a:lnTo>
                  <a:pt x="204" y="222"/>
                </a:lnTo>
                <a:lnTo>
                  <a:pt x="187" y="219"/>
                </a:lnTo>
                <a:lnTo>
                  <a:pt x="191" y="196"/>
                </a:lnTo>
                <a:lnTo>
                  <a:pt x="207" y="198"/>
                </a:lnTo>
                <a:lnTo>
                  <a:pt x="204" y="222"/>
                </a:lnTo>
                <a:lnTo>
                  <a:pt x="200" y="245"/>
                </a:lnTo>
                <a:lnTo>
                  <a:pt x="185" y="242"/>
                </a:lnTo>
                <a:lnTo>
                  <a:pt x="187" y="219"/>
                </a:lnTo>
                <a:lnTo>
                  <a:pt x="204" y="222"/>
                </a:lnTo>
                <a:lnTo>
                  <a:pt x="200" y="245"/>
                </a:lnTo>
                <a:lnTo>
                  <a:pt x="200" y="245"/>
                </a:lnTo>
                <a:lnTo>
                  <a:pt x="192" y="243"/>
                </a:lnTo>
                <a:lnTo>
                  <a:pt x="200" y="245"/>
                </a:lnTo>
                <a:lnTo>
                  <a:pt x="200" y="245"/>
                </a:lnTo>
                <a:lnTo>
                  <a:pt x="194" y="272"/>
                </a:lnTo>
                <a:lnTo>
                  <a:pt x="178" y="268"/>
                </a:lnTo>
                <a:lnTo>
                  <a:pt x="185" y="241"/>
                </a:lnTo>
                <a:lnTo>
                  <a:pt x="200" y="245"/>
                </a:lnTo>
                <a:lnTo>
                  <a:pt x="194" y="272"/>
                </a:lnTo>
                <a:lnTo>
                  <a:pt x="194" y="272"/>
                </a:lnTo>
                <a:lnTo>
                  <a:pt x="194" y="273"/>
                </a:lnTo>
                <a:lnTo>
                  <a:pt x="186" y="269"/>
                </a:lnTo>
                <a:lnTo>
                  <a:pt x="194" y="272"/>
                </a:lnTo>
                <a:lnTo>
                  <a:pt x="194" y="273"/>
                </a:lnTo>
                <a:lnTo>
                  <a:pt x="183" y="292"/>
                </a:lnTo>
                <a:lnTo>
                  <a:pt x="169" y="286"/>
                </a:lnTo>
                <a:lnTo>
                  <a:pt x="178" y="265"/>
                </a:lnTo>
                <a:lnTo>
                  <a:pt x="194" y="273"/>
                </a:lnTo>
                <a:lnTo>
                  <a:pt x="169" y="286"/>
                </a:lnTo>
                <a:lnTo>
                  <a:pt x="169" y="286"/>
                </a:lnTo>
                <a:lnTo>
                  <a:pt x="176" y="288"/>
                </a:lnTo>
                <a:lnTo>
                  <a:pt x="169" y="286"/>
                </a:lnTo>
                <a:lnTo>
                  <a:pt x="183" y="292"/>
                </a:lnTo>
                <a:lnTo>
                  <a:pt x="174" y="315"/>
                </a:lnTo>
                <a:lnTo>
                  <a:pt x="159" y="309"/>
                </a:lnTo>
                <a:lnTo>
                  <a:pt x="169" y="286"/>
                </a:lnTo>
                <a:lnTo>
                  <a:pt x="183" y="292"/>
                </a:lnTo>
                <a:lnTo>
                  <a:pt x="174" y="315"/>
                </a:lnTo>
                <a:lnTo>
                  <a:pt x="173" y="315"/>
                </a:lnTo>
                <a:lnTo>
                  <a:pt x="167" y="312"/>
                </a:lnTo>
                <a:lnTo>
                  <a:pt x="174" y="315"/>
                </a:lnTo>
                <a:lnTo>
                  <a:pt x="173" y="315"/>
                </a:lnTo>
                <a:lnTo>
                  <a:pt x="164" y="335"/>
                </a:lnTo>
                <a:lnTo>
                  <a:pt x="149" y="328"/>
                </a:lnTo>
                <a:lnTo>
                  <a:pt x="159" y="308"/>
                </a:lnTo>
                <a:lnTo>
                  <a:pt x="173" y="315"/>
                </a:lnTo>
                <a:lnTo>
                  <a:pt x="164" y="335"/>
                </a:lnTo>
                <a:lnTo>
                  <a:pt x="164" y="335"/>
                </a:lnTo>
                <a:lnTo>
                  <a:pt x="164" y="336"/>
                </a:lnTo>
                <a:lnTo>
                  <a:pt x="156" y="331"/>
                </a:lnTo>
                <a:lnTo>
                  <a:pt x="164" y="335"/>
                </a:lnTo>
                <a:lnTo>
                  <a:pt x="164" y="336"/>
                </a:lnTo>
                <a:lnTo>
                  <a:pt x="150" y="358"/>
                </a:lnTo>
                <a:lnTo>
                  <a:pt x="136" y="350"/>
                </a:lnTo>
                <a:lnTo>
                  <a:pt x="150" y="327"/>
                </a:lnTo>
                <a:lnTo>
                  <a:pt x="164" y="336"/>
                </a:lnTo>
                <a:lnTo>
                  <a:pt x="150" y="358"/>
                </a:lnTo>
                <a:lnTo>
                  <a:pt x="150" y="358"/>
                </a:lnTo>
                <a:lnTo>
                  <a:pt x="150" y="359"/>
                </a:lnTo>
                <a:lnTo>
                  <a:pt x="144" y="354"/>
                </a:lnTo>
                <a:lnTo>
                  <a:pt x="150" y="358"/>
                </a:lnTo>
                <a:lnTo>
                  <a:pt x="150" y="359"/>
                </a:lnTo>
                <a:lnTo>
                  <a:pt x="137" y="378"/>
                </a:lnTo>
                <a:lnTo>
                  <a:pt x="124" y="369"/>
                </a:lnTo>
                <a:lnTo>
                  <a:pt x="137" y="350"/>
                </a:lnTo>
                <a:lnTo>
                  <a:pt x="150" y="359"/>
                </a:lnTo>
                <a:lnTo>
                  <a:pt x="137" y="378"/>
                </a:lnTo>
                <a:lnTo>
                  <a:pt x="137" y="378"/>
                </a:lnTo>
                <a:lnTo>
                  <a:pt x="131" y="373"/>
                </a:lnTo>
                <a:lnTo>
                  <a:pt x="137" y="378"/>
                </a:lnTo>
                <a:lnTo>
                  <a:pt x="137" y="378"/>
                </a:lnTo>
                <a:lnTo>
                  <a:pt x="120" y="399"/>
                </a:lnTo>
                <a:lnTo>
                  <a:pt x="108" y="389"/>
                </a:lnTo>
                <a:lnTo>
                  <a:pt x="124" y="368"/>
                </a:lnTo>
                <a:lnTo>
                  <a:pt x="137" y="378"/>
                </a:lnTo>
                <a:lnTo>
                  <a:pt x="120" y="399"/>
                </a:lnTo>
                <a:lnTo>
                  <a:pt x="115" y="405"/>
                </a:lnTo>
                <a:lnTo>
                  <a:pt x="109" y="399"/>
                </a:lnTo>
                <a:lnTo>
                  <a:pt x="114" y="394"/>
                </a:lnTo>
                <a:lnTo>
                  <a:pt x="120" y="399"/>
                </a:lnTo>
                <a:lnTo>
                  <a:pt x="109" y="399"/>
                </a:lnTo>
                <a:lnTo>
                  <a:pt x="96" y="386"/>
                </a:lnTo>
                <a:lnTo>
                  <a:pt x="106" y="375"/>
                </a:lnTo>
                <a:lnTo>
                  <a:pt x="120" y="387"/>
                </a:lnTo>
                <a:lnTo>
                  <a:pt x="109" y="399"/>
                </a:lnTo>
                <a:lnTo>
                  <a:pt x="106" y="373"/>
                </a:lnTo>
                <a:lnTo>
                  <a:pt x="106" y="375"/>
                </a:lnTo>
                <a:lnTo>
                  <a:pt x="101" y="380"/>
                </a:lnTo>
                <a:lnTo>
                  <a:pt x="106" y="373"/>
                </a:lnTo>
                <a:lnTo>
                  <a:pt x="96" y="387"/>
                </a:lnTo>
                <a:lnTo>
                  <a:pt x="83" y="377"/>
                </a:lnTo>
                <a:lnTo>
                  <a:pt x="93" y="364"/>
                </a:lnTo>
                <a:lnTo>
                  <a:pt x="106" y="373"/>
                </a:lnTo>
                <a:lnTo>
                  <a:pt x="96" y="387"/>
                </a:lnTo>
                <a:lnTo>
                  <a:pt x="83" y="377"/>
                </a:lnTo>
                <a:lnTo>
                  <a:pt x="70" y="367"/>
                </a:lnTo>
                <a:lnTo>
                  <a:pt x="79" y="354"/>
                </a:lnTo>
                <a:lnTo>
                  <a:pt x="93" y="364"/>
                </a:lnTo>
                <a:lnTo>
                  <a:pt x="83" y="377"/>
                </a:lnTo>
                <a:lnTo>
                  <a:pt x="70" y="367"/>
                </a:lnTo>
                <a:lnTo>
                  <a:pt x="69" y="367"/>
                </a:lnTo>
                <a:lnTo>
                  <a:pt x="75" y="360"/>
                </a:lnTo>
                <a:lnTo>
                  <a:pt x="70" y="367"/>
                </a:lnTo>
                <a:lnTo>
                  <a:pt x="69" y="367"/>
                </a:lnTo>
                <a:lnTo>
                  <a:pt x="56" y="354"/>
                </a:lnTo>
                <a:lnTo>
                  <a:pt x="68" y="342"/>
                </a:lnTo>
                <a:lnTo>
                  <a:pt x="81" y="355"/>
                </a:lnTo>
                <a:lnTo>
                  <a:pt x="69" y="367"/>
                </a:lnTo>
                <a:lnTo>
                  <a:pt x="66" y="341"/>
                </a:lnTo>
                <a:lnTo>
                  <a:pt x="68" y="341"/>
                </a:lnTo>
                <a:lnTo>
                  <a:pt x="68" y="342"/>
                </a:lnTo>
                <a:lnTo>
                  <a:pt x="63" y="348"/>
                </a:lnTo>
                <a:lnTo>
                  <a:pt x="66" y="341"/>
                </a:lnTo>
                <a:lnTo>
                  <a:pt x="57" y="354"/>
                </a:lnTo>
                <a:lnTo>
                  <a:pt x="45" y="345"/>
                </a:lnTo>
                <a:lnTo>
                  <a:pt x="54" y="331"/>
                </a:lnTo>
                <a:lnTo>
                  <a:pt x="66" y="341"/>
                </a:lnTo>
                <a:lnTo>
                  <a:pt x="57" y="354"/>
                </a:lnTo>
                <a:lnTo>
                  <a:pt x="45" y="345"/>
                </a:lnTo>
                <a:lnTo>
                  <a:pt x="30" y="335"/>
                </a:lnTo>
                <a:lnTo>
                  <a:pt x="41" y="322"/>
                </a:lnTo>
                <a:lnTo>
                  <a:pt x="54" y="331"/>
                </a:lnTo>
                <a:lnTo>
                  <a:pt x="45" y="345"/>
                </a:lnTo>
                <a:lnTo>
                  <a:pt x="30" y="335"/>
                </a:lnTo>
                <a:lnTo>
                  <a:pt x="18" y="324"/>
                </a:lnTo>
                <a:lnTo>
                  <a:pt x="28" y="312"/>
                </a:lnTo>
                <a:lnTo>
                  <a:pt x="41" y="322"/>
                </a:lnTo>
                <a:lnTo>
                  <a:pt x="30" y="335"/>
                </a:lnTo>
                <a:lnTo>
                  <a:pt x="18" y="324"/>
                </a:lnTo>
                <a:lnTo>
                  <a:pt x="18" y="324"/>
                </a:lnTo>
                <a:lnTo>
                  <a:pt x="23" y="318"/>
                </a:lnTo>
                <a:lnTo>
                  <a:pt x="18" y="324"/>
                </a:lnTo>
                <a:lnTo>
                  <a:pt x="18" y="324"/>
                </a:lnTo>
                <a:lnTo>
                  <a:pt x="3" y="312"/>
                </a:lnTo>
                <a:lnTo>
                  <a:pt x="15" y="300"/>
                </a:lnTo>
                <a:lnTo>
                  <a:pt x="29" y="313"/>
                </a:lnTo>
                <a:lnTo>
                  <a:pt x="18" y="324"/>
                </a:lnTo>
                <a:lnTo>
                  <a:pt x="3" y="312"/>
                </a:lnTo>
                <a:lnTo>
                  <a:pt x="0" y="306"/>
                </a:lnTo>
                <a:lnTo>
                  <a:pt x="2" y="301"/>
                </a:lnTo>
                <a:lnTo>
                  <a:pt x="10" y="305"/>
                </a:lnTo>
                <a:lnTo>
                  <a:pt x="3" y="312"/>
                </a:lnTo>
                <a:lnTo>
                  <a:pt x="2" y="301"/>
                </a:lnTo>
                <a:lnTo>
                  <a:pt x="9" y="288"/>
                </a:lnTo>
                <a:lnTo>
                  <a:pt x="24" y="296"/>
                </a:lnTo>
                <a:lnTo>
                  <a:pt x="18" y="309"/>
                </a:lnTo>
                <a:lnTo>
                  <a:pt x="2" y="301"/>
                </a:lnTo>
                <a:lnTo>
                  <a:pt x="24" y="295"/>
                </a:lnTo>
                <a:lnTo>
                  <a:pt x="24" y="296"/>
                </a:lnTo>
                <a:lnTo>
                  <a:pt x="16" y="292"/>
                </a:lnTo>
                <a:lnTo>
                  <a:pt x="24" y="295"/>
                </a:lnTo>
                <a:lnTo>
                  <a:pt x="9" y="290"/>
                </a:lnTo>
                <a:lnTo>
                  <a:pt x="15" y="273"/>
                </a:lnTo>
                <a:lnTo>
                  <a:pt x="30" y="279"/>
                </a:lnTo>
                <a:lnTo>
                  <a:pt x="24" y="295"/>
                </a:lnTo>
                <a:lnTo>
                  <a:pt x="9" y="290"/>
                </a:lnTo>
                <a:lnTo>
                  <a:pt x="15" y="273"/>
                </a:lnTo>
                <a:lnTo>
                  <a:pt x="15" y="273"/>
                </a:lnTo>
                <a:lnTo>
                  <a:pt x="15" y="272"/>
                </a:lnTo>
                <a:lnTo>
                  <a:pt x="23" y="276"/>
                </a:lnTo>
                <a:lnTo>
                  <a:pt x="15" y="273"/>
                </a:lnTo>
                <a:lnTo>
                  <a:pt x="15" y="272"/>
                </a:lnTo>
                <a:lnTo>
                  <a:pt x="21" y="259"/>
                </a:lnTo>
                <a:lnTo>
                  <a:pt x="37" y="267"/>
                </a:lnTo>
                <a:lnTo>
                  <a:pt x="30" y="279"/>
                </a:lnTo>
                <a:lnTo>
                  <a:pt x="15" y="272"/>
                </a:lnTo>
                <a:lnTo>
                  <a:pt x="21" y="259"/>
                </a:lnTo>
                <a:lnTo>
                  <a:pt x="29" y="246"/>
                </a:lnTo>
                <a:lnTo>
                  <a:pt x="43" y="254"/>
                </a:lnTo>
                <a:lnTo>
                  <a:pt x="37" y="267"/>
                </a:lnTo>
                <a:lnTo>
                  <a:pt x="21" y="259"/>
                </a:lnTo>
                <a:lnTo>
                  <a:pt x="43" y="251"/>
                </a:lnTo>
                <a:lnTo>
                  <a:pt x="43" y="252"/>
                </a:lnTo>
                <a:lnTo>
                  <a:pt x="43" y="254"/>
                </a:lnTo>
                <a:lnTo>
                  <a:pt x="36" y="250"/>
                </a:lnTo>
                <a:lnTo>
                  <a:pt x="43" y="251"/>
                </a:lnTo>
                <a:lnTo>
                  <a:pt x="28" y="249"/>
                </a:lnTo>
                <a:lnTo>
                  <a:pt x="32" y="232"/>
                </a:lnTo>
                <a:lnTo>
                  <a:pt x="47" y="234"/>
                </a:lnTo>
                <a:lnTo>
                  <a:pt x="43" y="251"/>
                </a:lnTo>
                <a:lnTo>
                  <a:pt x="28" y="249"/>
                </a:lnTo>
                <a:lnTo>
                  <a:pt x="32" y="232"/>
                </a:lnTo>
                <a:lnTo>
                  <a:pt x="34" y="215"/>
                </a:lnTo>
                <a:lnTo>
                  <a:pt x="51" y="219"/>
                </a:lnTo>
                <a:lnTo>
                  <a:pt x="47" y="234"/>
                </a:lnTo>
                <a:lnTo>
                  <a:pt x="32" y="232"/>
                </a:lnTo>
                <a:lnTo>
                  <a:pt x="34" y="215"/>
                </a:lnTo>
                <a:lnTo>
                  <a:pt x="34" y="215"/>
                </a:lnTo>
                <a:lnTo>
                  <a:pt x="34" y="214"/>
                </a:lnTo>
                <a:lnTo>
                  <a:pt x="42" y="218"/>
                </a:lnTo>
                <a:lnTo>
                  <a:pt x="34" y="215"/>
                </a:lnTo>
                <a:lnTo>
                  <a:pt x="34" y="214"/>
                </a:lnTo>
                <a:lnTo>
                  <a:pt x="41" y="198"/>
                </a:lnTo>
                <a:lnTo>
                  <a:pt x="56" y="204"/>
                </a:lnTo>
                <a:lnTo>
                  <a:pt x="50" y="220"/>
                </a:lnTo>
                <a:lnTo>
                  <a:pt x="34" y="214"/>
                </a:lnTo>
                <a:lnTo>
                  <a:pt x="57" y="201"/>
                </a:lnTo>
                <a:lnTo>
                  <a:pt x="57" y="202"/>
                </a:lnTo>
                <a:lnTo>
                  <a:pt x="56" y="204"/>
                </a:lnTo>
                <a:lnTo>
                  <a:pt x="48" y="201"/>
                </a:lnTo>
                <a:lnTo>
                  <a:pt x="57" y="201"/>
                </a:lnTo>
                <a:lnTo>
                  <a:pt x="41" y="201"/>
                </a:lnTo>
                <a:lnTo>
                  <a:pt x="41" y="188"/>
                </a:lnTo>
                <a:lnTo>
                  <a:pt x="57" y="188"/>
                </a:lnTo>
                <a:lnTo>
                  <a:pt x="57" y="201"/>
                </a:lnTo>
                <a:lnTo>
                  <a:pt x="41" y="201"/>
                </a:lnTo>
                <a:lnTo>
                  <a:pt x="41" y="188"/>
                </a:lnTo>
                <a:lnTo>
                  <a:pt x="41" y="187"/>
                </a:lnTo>
                <a:lnTo>
                  <a:pt x="41" y="186"/>
                </a:lnTo>
                <a:lnTo>
                  <a:pt x="48" y="188"/>
                </a:lnTo>
                <a:lnTo>
                  <a:pt x="41" y="188"/>
                </a:lnTo>
                <a:lnTo>
                  <a:pt x="41" y="186"/>
                </a:lnTo>
                <a:lnTo>
                  <a:pt x="45" y="170"/>
                </a:lnTo>
                <a:lnTo>
                  <a:pt x="60" y="173"/>
                </a:lnTo>
                <a:lnTo>
                  <a:pt x="57" y="189"/>
                </a:lnTo>
                <a:lnTo>
                  <a:pt x="41" y="186"/>
                </a:lnTo>
                <a:lnTo>
                  <a:pt x="45" y="170"/>
                </a:lnTo>
                <a:lnTo>
                  <a:pt x="47" y="153"/>
                </a:lnTo>
                <a:lnTo>
                  <a:pt x="64" y="157"/>
                </a:lnTo>
                <a:lnTo>
                  <a:pt x="60" y="173"/>
                </a:lnTo>
                <a:lnTo>
                  <a:pt x="45" y="170"/>
                </a:lnTo>
                <a:lnTo>
                  <a:pt x="64" y="155"/>
                </a:lnTo>
                <a:lnTo>
                  <a:pt x="64" y="156"/>
                </a:lnTo>
                <a:lnTo>
                  <a:pt x="64" y="157"/>
                </a:lnTo>
                <a:lnTo>
                  <a:pt x="55" y="155"/>
                </a:lnTo>
                <a:lnTo>
                  <a:pt x="64" y="155"/>
                </a:lnTo>
                <a:lnTo>
                  <a:pt x="47" y="155"/>
                </a:lnTo>
                <a:lnTo>
                  <a:pt x="47" y="139"/>
                </a:lnTo>
                <a:lnTo>
                  <a:pt x="64" y="139"/>
                </a:lnTo>
                <a:lnTo>
                  <a:pt x="64" y="155"/>
                </a:lnTo>
                <a:lnTo>
                  <a:pt x="47" y="155"/>
                </a:lnTo>
                <a:lnTo>
                  <a:pt x="47" y="139"/>
                </a:lnTo>
                <a:lnTo>
                  <a:pt x="47" y="123"/>
                </a:lnTo>
                <a:lnTo>
                  <a:pt x="64" y="123"/>
                </a:lnTo>
                <a:lnTo>
                  <a:pt x="64" y="139"/>
                </a:lnTo>
                <a:lnTo>
                  <a:pt x="47" y="139"/>
                </a:lnTo>
                <a:lnTo>
                  <a:pt x="64" y="121"/>
                </a:lnTo>
                <a:lnTo>
                  <a:pt x="64" y="123"/>
                </a:lnTo>
                <a:lnTo>
                  <a:pt x="55" y="123"/>
                </a:lnTo>
                <a:lnTo>
                  <a:pt x="64" y="121"/>
                </a:lnTo>
                <a:lnTo>
                  <a:pt x="47" y="124"/>
                </a:lnTo>
                <a:lnTo>
                  <a:pt x="45" y="105"/>
                </a:lnTo>
                <a:lnTo>
                  <a:pt x="60" y="102"/>
                </a:lnTo>
                <a:lnTo>
                  <a:pt x="64" y="121"/>
                </a:lnTo>
                <a:lnTo>
                  <a:pt x="47" y="124"/>
                </a:lnTo>
                <a:lnTo>
                  <a:pt x="60" y="101"/>
                </a:lnTo>
                <a:lnTo>
                  <a:pt x="60" y="101"/>
                </a:lnTo>
                <a:lnTo>
                  <a:pt x="60" y="102"/>
                </a:lnTo>
                <a:lnTo>
                  <a:pt x="52" y="103"/>
                </a:lnTo>
                <a:lnTo>
                  <a:pt x="60" y="101"/>
                </a:lnTo>
                <a:lnTo>
                  <a:pt x="45" y="105"/>
                </a:lnTo>
                <a:lnTo>
                  <a:pt x="41" y="88"/>
                </a:lnTo>
                <a:lnTo>
                  <a:pt x="57" y="85"/>
                </a:lnTo>
                <a:lnTo>
                  <a:pt x="60" y="101"/>
                </a:lnTo>
                <a:lnTo>
                  <a:pt x="45" y="105"/>
                </a:lnTo>
                <a:lnTo>
                  <a:pt x="41" y="88"/>
                </a:lnTo>
                <a:lnTo>
                  <a:pt x="41" y="88"/>
                </a:lnTo>
                <a:lnTo>
                  <a:pt x="41" y="87"/>
                </a:lnTo>
                <a:lnTo>
                  <a:pt x="48" y="87"/>
                </a:lnTo>
                <a:lnTo>
                  <a:pt x="41" y="88"/>
                </a:lnTo>
                <a:lnTo>
                  <a:pt x="41" y="87"/>
                </a:lnTo>
                <a:lnTo>
                  <a:pt x="41" y="70"/>
                </a:lnTo>
                <a:lnTo>
                  <a:pt x="57" y="70"/>
                </a:lnTo>
                <a:lnTo>
                  <a:pt x="57" y="87"/>
                </a:lnTo>
                <a:lnTo>
                  <a:pt x="41" y="87"/>
                </a:lnTo>
                <a:lnTo>
                  <a:pt x="56" y="67"/>
                </a:lnTo>
                <a:lnTo>
                  <a:pt x="57" y="69"/>
                </a:lnTo>
                <a:lnTo>
                  <a:pt x="57" y="70"/>
                </a:lnTo>
                <a:lnTo>
                  <a:pt x="48" y="70"/>
                </a:lnTo>
                <a:lnTo>
                  <a:pt x="56" y="67"/>
                </a:lnTo>
                <a:lnTo>
                  <a:pt x="41" y="74"/>
                </a:lnTo>
                <a:lnTo>
                  <a:pt x="34" y="57"/>
                </a:lnTo>
                <a:lnTo>
                  <a:pt x="50" y="51"/>
                </a:lnTo>
                <a:lnTo>
                  <a:pt x="56" y="67"/>
                </a:lnTo>
                <a:lnTo>
                  <a:pt x="41" y="7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86"/>
          <p:cNvSpPr/>
          <p:nvPr/>
        </p:nvSpPr>
        <p:spPr>
          <a:xfrm>
            <a:off x="1288440" y="2779200"/>
            <a:ext cx="114120" cy="118800"/>
          </a:xfrm>
          <a:custGeom>
            <a:avLst/>
            <a:gdLst/>
            <a:ahLst/>
            <a:cxnLst/>
            <a:rect l="0" t="0" r="r" b="b"/>
            <a:pathLst>
              <a:path w="291" h="282">
                <a:moveTo>
                  <a:pt x="0" y="199"/>
                </a:moveTo>
                <a:lnTo>
                  <a:pt x="127" y="281"/>
                </a:lnTo>
                <a:lnTo>
                  <a:pt x="290" y="78"/>
                </a:lnTo>
                <a:lnTo>
                  <a:pt x="167" y="0"/>
                </a:lnTo>
                <a:lnTo>
                  <a:pt x="0" y="199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87"/>
          <p:cNvSpPr/>
          <p:nvPr/>
        </p:nvSpPr>
        <p:spPr>
          <a:xfrm>
            <a:off x="1285200" y="2775960"/>
            <a:ext cx="123480" cy="126720"/>
          </a:xfrm>
          <a:custGeom>
            <a:avLst/>
            <a:gdLst/>
            <a:ahLst/>
            <a:cxnLst/>
            <a:rect l="0" t="0" r="r" b="b"/>
            <a:pathLst>
              <a:path w="311" h="303">
                <a:moveTo>
                  <a:pt x="12" y="203"/>
                </a:moveTo>
                <a:lnTo>
                  <a:pt x="139" y="284"/>
                </a:lnTo>
                <a:lnTo>
                  <a:pt x="130" y="299"/>
                </a:lnTo>
                <a:lnTo>
                  <a:pt x="3" y="218"/>
                </a:lnTo>
                <a:lnTo>
                  <a:pt x="12" y="203"/>
                </a:lnTo>
                <a:lnTo>
                  <a:pt x="140" y="297"/>
                </a:lnTo>
                <a:lnTo>
                  <a:pt x="137" y="302"/>
                </a:lnTo>
                <a:lnTo>
                  <a:pt x="130" y="299"/>
                </a:lnTo>
                <a:lnTo>
                  <a:pt x="134" y="292"/>
                </a:lnTo>
                <a:lnTo>
                  <a:pt x="140" y="297"/>
                </a:lnTo>
                <a:lnTo>
                  <a:pt x="128" y="287"/>
                </a:lnTo>
                <a:lnTo>
                  <a:pt x="291" y="84"/>
                </a:lnTo>
                <a:lnTo>
                  <a:pt x="304" y="94"/>
                </a:lnTo>
                <a:lnTo>
                  <a:pt x="140" y="297"/>
                </a:lnTo>
                <a:lnTo>
                  <a:pt x="128" y="287"/>
                </a:lnTo>
                <a:lnTo>
                  <a:pt x="302" y="83"/>
                </a:lnTo>
                <a:lnTo>
                  <a:pt x="310" y="88"/>
                </a:lnTo>
                <a:lnTo>
                  <a:pt x="304" y="94"/>
                </a:lnTo>
                <a:lnTo>
                  <a:pt x="297" y="89"/>
                </a:lnTo>
                <a:lnTo>
                  <a:pt x="302" y="83"/>
                </a:lnTo>
                <a:lnTo>
                  <a:pt x="293" y="97"/>
                </a:lnTo>
                <a:lnTo>
                  <a:pt x="169" y="18"/>
                </a:lnTo>
                <a:lnTo>
                  <a:pt x="178" y="4"/>
                </a:lnTo>
                <a:lnTo>
                  <a:pt x="302" y="83"/>
                </a:lnTo>
                <a:lnTo>
                  <a:pt x="293" y="97"/>
                </a:lnTo>
                <a:lnTo>
                  <a:pt x="167" y="5"/>
                </a:lnTo>
                <a:lnTo>
                  <a:pt x="173" y="0"/>
                </a:lnTo>
                <a:lnTo>
                  <a:pt x="178" y="4"/>
                </a:lnTo>
                <a:lnTo>
                  <a:pt x="174" y="11"/>
                </a:lnTo>
                <a:lnTo>
                  <a:pt x="167" y="5"/>
                </a:lnTo>
                <a:lnTo>
                  <a:pt x="180" y="16"/>
                </a:lnTo>
                <a:lnTo>
                  <a:pt x="13" y="215"/>
                </a:lnTo>
                <a:lnTo>
                  <a:pt x="0" y="205"/>
                </a:lnTo>
                <a:lnTo>
                  <a:pt x="167" y="5"/>
                </a:lnTo>
                <a:lnTo>
                  <a:pt x="180" y="1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88"/>
          <p:cNvSpPr/>
          <p:nvPr/>
        </p:nvSpPr>
        <p:spPr>
          <a:xfrm>
            <a:off x="1194480" y="2890440"/>
            <a:ext cx="126720" cy="140760"/>
          </a:xfrm>
          <a:custGeom>
            <a:avLst/>
            <a:gdLst/>
            <a:ahLst/>
            <a:cxnLst/>
            <a:rect l="0" t="0" r="r" b="b"/>
            <a:pathLst>
              <a:path w="320" h="337">
                <a:moveTo>
                  <a:pt x="191" y="0"/>
                </a:moveTo>
                <a:lnTo>
                  <a:pt x="319" y="85"/>
                </a:lnTo>
                <a:lnTo>
                  <a:pt x="127" y="336"/>
                </a:lnTo>
                <a:lnTo>
                  <a:pt x="0" y="251"/>
                </a:lnTo>
                <a:lnTo>
                  <a:pt x="191" y="0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89"/>
          <p:cNvSpPr/>
          <p:nvPr/>
        </p:nvSpPr>
        <p:spPr>
          <a:xfrm>
            <a:off x="1188360" y="2887200"/>
            <a:ext cx="136080" cy="149040"/>
          </a:xfrm>
          <a:custGeom>
            <a:avLst/>
            <a:gdLst/>
            <a:ahLst/>
            <a:cxnLst/>
            <a:rect l="0" t="0" r="r" b="b"/>
            <a:pathLst>
              <a:path w="344" h="354">
                <a:moveTo>
                  <a:pt x="209" y="0"/>
                </a:moveTo>
                <a:lnTo>
                  <a:pt x="337" y="84"/>
                </a:lnTo>
                <a:lnTo>
                  <a:pt x="328" y="97"/>
                </a:lnTo>
                <a:lnTo>
                  <a:pt x="200" y="12"/>
                </a:lnTo>
                <a:lnTo>
                  <a:pt x="209" y="0"/>
                </a:lnTo>
                <a:lnTo>
                  <a:pt x="337" y="84"/>
                </a:lnTo>
                <a:lnTo>
                  <a:pt x="343" y="88"/>
                </a:lnTo>
                <a:lnTo>
                  <a:pt x="338" y="96"/>
                </a:lnTo>
                <a:lnTo>
                  <a:pt x="332" y="91"/>
                </a:lnTo>
                <a:lnTo>
                  <a:pt x="337" y="84"/>
                </a:lnTo>
                <a:lnTo>
                  <a:pt x="338" y="96"/>
                </a:lnTo>
                <a:lnTo>
                  <a:pt x="147" y="347"/>
                </a:lnTo>
                <a:lnTo>
                  <a:pt x="134" y="338"/>
                </a:lnTo>
                <a:lnTo>
                  <a:pt x="325" y="86"/>
                </a:lnTo>
                <a:lnTo>
                  <a:pt x="338" y="96"/>
                </a:lnTo>
                <a:lnTo>
                  <a:pt x="147" y="347"/>
                </a:lnTo>
                <a:lnTo>
                  <a:pt x="141" y="353"/>
                </a:lnTo>
                <a:lnTo>
                  <a:pt x="135" y="349"/>
                </a:lnTo>
                <a:lnTo>
                  <a:pt x="140" y="342"/>
                </a:lnTo>
                <a:lnTo>
                  <a:pt x="147" y="347"/>
                </a:lnTo>
                <a:lnTo>
                  <a:pt x="135" y="349"/>
                </a:lnTo>
                <a:lnTo>
                  <a:pt x="8" y="264"/>
                </a:lnTo>
                <a:lnTo>
                  <a:pt x="17" y="250"/>
                </a:lnTo>
                <a:lnTo>
                  <a:pt x="144" y="335"/>
                </a:lnTo>
                <a:lnTo>
                  <a:pt x="135" y="349"/>
                </a:lnTo>
                <a:lnTo>
                  <a:pt x="8" y="264"/>
                </a:lnTo>
                <a:lnTo>
                  <a:pt x="0" y="259"/>
                </a:lnTo>
                <a:lnTo>
                  <a:pt x="6" y="253"/>
                </a:lnTo>
                <a:lnTo>
                  <a:pt x="13" y="257"/>
                </a:lnTo>
                <a:lnTo>
                  <a:pt x="8" y="264"/>
                </a:lnTo>
                <a:lnTo>
                  <a:pt x="6" y="253"/>
                </a:lnTo>
                <a:lnTo>
                  <a:pt x="198" y="1"/>
                </a:lnTo>
                <a:lnTo>
                  <a:pt x="211" y="11"/>
                </a:lnTo>
                <a:lnTo>
                  <a:pt x="19" y="262"/>
                </a:lnTo>
                <a:lnTo>
                  <a:pt x="6" y="25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0"/>
          <p:cNvSpPr/>
          <p:nvPr/>
        </p:nvSpPr>
        <p:spPr>
          <a:xfrm>
            <a:off x="5172840" y="4376160"/>
            <a:ext cx="88560" cy="69480"/>
          </a:xfrm>
          <a:custGeom>
            <a:avLst/>
            <a:gdLst/>
            <a:ahLst/>
            <a:cxnLst/>
            <a:rect l="0" t="0" r="r" b="b"/>
            <a:pathLst>
              <a:path w="223" h="171">
                <a:moveTo>
                  <a:pt x="193" y="0"/>
                </a:moveTo>
                <a:lnTo>
                  <a:pt x="180" y="4"/>
                </a:lnTo>
                <a:lnTo>
                  <a:pt x="0" y="108"/>
                </a:lnTo>
                <a:lnTo>
                  <a:pt x="42" y="170"/>
                </a:lnTo>
                <a:lnTo>
                  <a:pt x="222" y="65"/>
                </a:lnTo>
                <a:lnTo>
                  <a:pt x="193" y="0"/>
                </a:lnTo>
                <a:lnTo>
                  <a:pt x="186" y="0"/>
                </a:lnTo>
                <a:lnTo>
                  <a:pt x="180" y="4"/>
                </a:lnTo>
                <a:lnTo>
                  <a:pt x="193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1"/>
          <p:cNvSpPr/>
          <p:nvPr/>
        </p:nvSpPr>
        <p:spPr>
          <a:xfrm>
            <a:off x="5249160" y="4142880"/>
            <a:ext cx="1157040" cy="261720"/>
          </a:xfrm>
          <a:custGeom>
            <a:avLst/>
            <a:gdLst/>
            <a:ahLst/>
            <a:cxnLst/>
            <a:rect l="0" t="0" r="r" b="b"/>
            <a:pathLst>
              <a:path w="2887" h="615">
                <a:moveTo>
                  <a:pt x="2881" y="0"/>
                </a:moveTo>
                <a:lnTo>
                  <a:pt x="2874" y="0"/>
                </a:lnTo>
                <a:lnTo>
                  <a:pt x="0" y="565"/>
                </a:lnTo>
                <a:lnTo>
                  <a:pt x="10" y="614"/>
                </a:lnTo>
                <a:lnTo>
                  <a:pt x="2886" y="49"/>
                </a:lnTo>
                <a:lnTo>
                  <a:pt x="2881" y="0"/>
                </a:lnTo>
                <a:lnTo>
                  <a:pt x="2877" y="0"/>
                </a:lnTo>
                <a:lnTo>
                  <a:pt x="2874" y="0"/>
                </a:lnTo>
                <a:lnTo>
                  <a:pt x="2881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92"/>
          <p:cNvSpPr/>
          <p:nvPr/>
        </p:nvSpPr>
        <p:spPr>
          <a:xfrm>
            <a:off x="5182560" y="4354200"/>
            <a:ext cx="129960" cy="83880"/>
          </a:xfrm>
          <a:custGeom>
            <a:avLst/>
            <a:gdLst/>
            <a:ahLst/>
            <a:cxnLst/>
            <a:rect l="0" t="0" r="r" b="b"/>
            <a:pathLst>
              <a:path w="330" h="200">
                <a:moveTo>
                  <a:pt x="58" y="199"/>
                </a:moveTo>
                <a:lnTo>
                  <a:pt x="91" y="183"/>
                </a:lnTo>
                <a:lnTo>
                  <a:pt x="121" y="170"/>
                </a:lnTo>
                <a:lnTo>
                  <a:pt x="153" y="157"/>
                </a:lnTo>
                <a:lnTo>
                  <a:pt x="189" y="144"/>
                </a:lnTo>
                <a:lnTo>
                  <a:pt x="221" y="134"/>
                </a:lnTo>
                <a:lnTo>
                  <a:pt x="257" y="123"/>
                </a:lnTo>
                <a:lnTo>
                  <a:pt x="293" y="114"/>
                </a:lnTo>
                <a:lnTo>
                  <a:pt x="329" y="108"/>
                </a:lnTo>
                <a:lnTo>
                  <a:pt x="327" y="95"/>
                </a:lnTo>
                <a:lnTo>
                  <a:pt x="323" y="78"/>
                </a:lnTo>
                <a:lnTo>
                  <a:pt x="323" y="68"/>
                </a:lnTo>
                <a:lnTo>
                  <a:pt x="320" y="53"/>
                </a:lnTo>
                <a:lnTo>
                  <a:pt x="316" y="39"/>
                </a:lnTo>
                <a:lnTo>
                  <a:pt x="314" y="26"/>
                </a:lnTo>
                <a:lnTo>
                  <a:pt x="314" y="13"/>
                </a:lnTo>
                <a:lnTo>
                  <a:pt x="310" y="0"/>
                </a:lnTo>
                <a:lnTo>
                  <a:pt x="264" y="10"/>
                </a:lnTo>
                <a:lnTo>
                  <a:pt x="219" y="19"/>
                </a:lnTo>
                <a:lnTo>
                  <a:pt x="176" y="30"/>
                </a:lnTo>
                <a:lnTo>
                  <a:pt x="136" y="42"/>
                </a:lnTo>
                <a:lnTo>
                  <a:pt x="100" y="55"/>
                </a:lnTo>
                <a:lnTo>
                  <a:pt x="66" y="72"/>
                </a:lnTo>
                <a:lnTo>
                  <a:pt x="30" y="87"/>
                </a:lnTo>
                <a:lnTo>
                  <a:pt x="0" y="104"/>
                </a:lnTo>
                <a:lnTo>
                  <a:pt x="7" y="117"/>
                </a:lnTo>
                <a:lnTo>
                  <a:pt x="13" y="127"/>
                </a:lnTo>
                <a:lnTo>
                  <a:pt x="19" y="140"/>
                </a:lnTo>
                <a:lnTo>
                  <a:pt x="30" y="153"/>
                </a:lnTo>
                <a:lnTo>
                  <a:pt x="36" y="163"/>
                </a:lnTo>
                <a:lnTo>
                  <a:pt x="43" y="176"/>
                </a:lnTo>
                <a:lnTo>
                  <a:pt x="52" y="186"/>
                </a:lnTo>
                <a:lnTo>
                  <a:pt x="58" y="199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3"/>
          <p:cNvSpPr/>
          <p:nvPr/>
        </p:nvSpPr>
        <p:spPr>
          <a:xfrm>
            <a:off x="5177520" y="4350960"/>
            <a:ext cx="139320" cy="90000"/>
          </a:xfrm>
          <a:custGeom>
            <a:avLst/>
            <a:gdLst/>
            <a:ahLst/>
            <a:cxnLst/>
            <a:rect l="0" t="0" r="r" b="b"/>
            <a:pathLst>
              <a:path w="352" h="217">
                <a:moveTo>
                  <a:pt x="66" y="202"/>
                </a:moveTo>
                <a:lnTo>
                  <a:pt x="99" y="185"/>
                </a:lnTo>
                <a:lnTo>
                  <a:pt x="106" y="200"/>
                </a:lnTo>
                <a:lnTo>
                  <a:pt x="73" y="216"/>
                </a:lnTo>
                <a:lnTo>
                  <a:pt x="66" y="202"/>
                </a:lnTo>
                <a:lnTo>
                  <a:pt x="99" y="185"/>
                </a:lnTo>
                <a:lnTo>
                  <a:pt x="99" y="185"/>
                </a:lnTo>
                <a:lnTo>
                  <a:pt x="102" y="193"/>
                </a:lnTo>
                <a:lnTo>
                  <a:pt x="99" y="185"/>
                </a:lnTo>
                <a:lnTo>
                  <a:pt x="99" y="185"/>
                </a:lnTo>
                <a:lnTo>
                  <a:pt x="128" y="172"/>
                </a:lnTo>
                <a:lnTo>
                  <a:pt x="135" y="187"/>
                </a:lnTo>
                <a:lnTo>
                  <a:pt x="105" y="200"/>
                </a:lnTo>
                <a:lnTo>
                  <a:pt x="99" y="185"/>
                </a:lnTo>
                <a:lnTo>
                  <a:pt x="128" y="172"/>
                </a:lnTo>
                <a:lnTo>
                  <a:pt x="128" y="172"/>
                </a:lnTo>
                <a:lnTo>
                  <a:pt x="132" y="180"/>
                </a:lnTo>
                <a:lnTo>
                  <a:pt x="128" y="172"/>
                </a:lnTo>
                <a:lnTo>
                  <a:pt x="128" y="172"/>
                </a:lnTo>
                <a:lnTo>
                  <a:pt x="162" y="159"/>
                </a:lnTo>
                <a:lnTo>
                  <a:pt x="167" y="175"/>
                </a:lnTo>
                <a:lnTo>
                  <a:pt x="135" y="187"/>
                </a:lnTo>
                <a:lnTo>
                  <a:pt x="128" y="172"/>
                </a:lnTo>
                <a:lnTo>
                  <a:pt x="162" y="159"/>
                </a:lnTo>
                <a:lnTo>
                  <a:pt x="162" y="159"/>
                </a:lnTo>
                <a:lnTo>
                  <a:pt x="164" y="167"/>
                </a:lnTo>
                <a:lnTo>
                  <a:pt x="162" y="159"/>
                </a:lnTo>
                <a:lnTo>
                  <a:pt x="162" y="159"/>
                </a:lnTo>
                <a:lnTo>
                  <a:pt x="198" y="146"/>
                </a:lnTo>
                <a:lnTo>
                  <a:pt x="203" y="162"/>
                </a:lnTo>
                <a:lnTo>
                  <a:pt x="167" y="175"/>
                </a:lnTo>
                <a:lnTo>
                  <a:pt x="162" y="159"/>
                </a:lnTo>
                <a:lnTo>
                  <a:pt x="198" y="146"/>
                </a:lnTo>
                <a:lnTo>
                  <a:pt x="198" y="146"/>
                </a:lnTo>
                <a:lnTo>
                  <a:pt x="200" y="154"/>
                </a:lnTo>
                <a:lnTo>
                  <a:pt x="198" y="146"/>
                </a:lnTo>
                <a:lnTo>
                  <a:pt x="198" y="146"/>
                </a:lnTo>
                <a:lnTo>
                  <a:pt x="231" y="136"/>
                </a:lnTo>
                <a:lnTo>
                  <a:pt x="235" y="151"/>
                </a:lnTo>
                <a:lnTo>
                  <a:pt x="203" y="162"/>
                </a:lnTo>
                <a:lnTo>
                  <a:pt x="198" y="146"/>
                </a:lnTo>
                <a:lnTo>
                  <a:pt x="231" y="136"/>
                </a:lnTo>
                <a:lnTo>
                  <a:pt x="231" y="136"/>
                </a:lnTo>
                <a:lnTo>
                  <a:pt x="232" y="144"/>
                </a:lnTo>
                <a:lnTo>
                  <a:pt x="231" y="136"/>
                </a:lnTo>
                <a:lnTo>
                  <a:pt x="231" y="136"/>
                </a:lnTo>
                <a:lnTo>
                  <a:pt x="267" y="126"/>
                </a:lnTo>
                <a:lnTo>
                  <a:pt x="271" y="141"/>
                </a:lnTo>
                <a:lnTo>
                  <a:pt x="235" y="151"/>
                </a:lnTo>
                <a:lnTo>
                  <a:pt x="231" y="136"/>
                </a:lnTo>
                <a:lnTo>
                  <a:pt x="267" y="126"/>
                </a:lnTo>
                <a:lnTo>
                  <a:pt x="303" y="117"/>
                </a:lnTo>
                <a:lnTo>
                  <a:pt x="307" y="132"/>
                </a:lnTo>
                <a:lnTo>
                  <a:pt x="271" y="141"/>
                </a:lnTo>
                <a:lnTo>
                  <a:pt x="267" y="126"/>
                </a:lnTo>
                <a:lnTo>
                  <a:pt x="303" y="117"/>
                </a:lnTo>
                <a:lnTo>
                  <a:pt x="303" y="117"/>
                </a:lnTo>
                <a:lnTo>
                  <a:pt x="304" y="124"/>
                </a:lnTo>
                <a:lnTo>
                  <a:pt x="303" y="117"/>
                </a:lnTo>
                <a:lnTo>
                  <a:pt x="303" y="117"/>
                </a:lnTo>
                <a:lnTo>
                  <a:pt x="339" y="109"/>
                </a:lnTo>
                <a:lnTo>
                  <a:pt x="342" y="126"/>
                </a:lnTo>
                <a:lnTo>
                  <a:pt x="306" y="132"/>
                </a:lnTo>
                <a:lnTo>
                  <a:pt x="303" y="117"/>
                </a:lnTo>
                <a:lnTo>
                  <a:pt x="348" y="115"/>
                </a:lnTo>
                <a:lnTo>
                  <a:pt x="351" y="124"/>
                </a:lnTo>
                <a:lnTo>
                  <a:pt x="342" y="126"/>
                </a:lnTo>
                <a:lnTo>
                  <a:pt x="340" y="118"/>
                </a:lnTo>
                <a:lnTo>
                  <a:pt x="348" y="115"/>
                </a:lnTo>
                <a:lnTo>
                  <a:pt x="333" y="119"/>
                </a:lnTo>
                <a:lnTo>
                  <a:pt x="330" y="106"/>
                </a:lnTo>
                <a:lnTo>
                  <a:pt x="345" y="103"/>
                </a:lnTo>
                <a:lnTo>
                  <a:pt x="348" y="115"/>
                </a:lnTo>
                <a:lnTo>
                  <a:pt x="333" y="119"/>
                </a:lnTo>
                <a:lnTo>
                  <a:pt x="330" y="106"/>
                </a:lnTo>
                <a:lnTo>
                  <a:pt x="329" y="106"/>
                </a:lnTo>
                <a:lnTo>
                  <a:pt x="338" y="105"/>
                </a:lnTo>
                <a:lnTo>
                  <a:pt x="330" y="106"/>
                </a:lnTo>
                <a:lnTo>
                  <a:pt x="329" y="106"/>
                </a:lnTo>
                <a:lnTo>
                  <a:pt x="326" y="90"/>
                </a:lnTo>
                <a:lnTo>
                  <a:pt x="342" y="87"/>
                </a:lnTo>
                <a:lnTo>
                  <a:pt x="345" y="103"/>
                </a:lnTo>
                <a:lnTo>
                  <a:pt x="329" y="106"/>
                </a:lnTo>
                <a:lnTo>
                  <a:pt x="326" y="90"/>
                </a:lnTo>
                <a:lnTo>
                  <a:pt x="326" y="88"/>
                </a:lnTo>
                <a:lnTo>
                  <a:pt x="334" y="88"/>
                </a:lnTo>
                <a:lnTo>
                  <a:pt x="326" y="90"/>
                </a:lnTo>
                <a:lnTo>
                  <a:pt x="326" y="88"/>
                </a:lnTo>
                <a:lnTo>
                  <a:pt x="326" y="78"/>
                </a:lnTo>
                <a:lnTo>
                  <a:pt x="342" y="78"/>
                </a:lnTo>
                <a:lnTo>
                  <a:pt x="342" y="88"/>
                </a:lnTo>
                <a:lnTo>
                  <a:pt x="326" y="88"/>
                </a:lnTo>
                <a:lnTo>
                  <a:pt x="342" y="77"/>
                </a:lnTo>
                <a:lnTo>
                  <a:pt x="342" y="78"/>
                </a:lnTo>
                <a:lnTo>
                  <a:pt x="334" y="78"/>
                </a:lnTo>
                <a:lnTo>
                  <a:pt x="342" y="77"/>
                </a:lnTo>
                <a:lnTo>
                  <a:pt x="326" y="79"/>
                </a:lnTo>
                <a:lnTo>
                  <a:pt x="322" y="64"/>
                </a:lnTo>
                <a:lnTo>
                  <a:pt x="339" y="60"/>
                </a:lnTo>
                <a:lnTo>
                  <a:pt x="342" y="77"/>
                </a:lnTo>
                <a:lnTo>
                  <a:pt x="326" y="79"/>
                </a:lnTo>
                <a:lnTo>
                  <a:pt x="339" y="60"/>
                </a:lnTo>
                <a:lnTo>
                  <a:pt x="339" y="60"/>
                </a:lnTo>
                <a:lnTo>
                  <a:pt x="331" y="63"/>
                </a:lnTo>
                <a:lnTo>
                  <a:pt x="339" y="60"/>
                </a:lnTo>
                <a:lnTo>
                  <a:pt x="322" y="64"/>
                </a:lnTo>
                <a:lnTo>
                  <a:pt x="320" y="51"/>
                </a:lnTo>
                <a:lnTo>
                  <a:pt x="335" y="47"/>
                </a:lnTo>
                <a:lnTo>
                  <a:pt x="339" y="60"/>
                </a:lnTo>
                <a:lnTo>
                  <a:pt x="322" y="64"/>
                </a:lnTo>
                <a:lnTo>
                  <a:pt x="320" y="51"/>
                </a:lnTo>
                <a:lnTo>
                  <a:pt x="316" y="38"/>
                </a:lnTo>
                <a:lnTo>
                  <a:pt x="333" y="34"/>
                </a:lnTo>
                <a:lnTo>
                  <a:pt x="335" y="47"/>
                </a:lnTo>
                <a:lnTo>
                  <a:pt x="320" y="51"/>
                </a:lnTo>
                <a:lnTo>
                  <a:pt x="316" y="38"/>
                </a:lnTo>
                <a:lnTo>
                  <a:pt x="316" y="37"/>
                </a:lnTo>
                <a:lnTo>
                  <a:pt x="316" y="36"/>
                </a:lnTo>
                <a:lnTo>
                  <a:pt x="325" y="36"/>
                </a:lnTo>
                <a:lnTo>
                  <a:pt x="316" y="38"/>
                </a:lnTo>
                <a:lnTo>
                  <a:pt x="316" y="36"/>
                </a:lnTo>
                <a:lnTo>
                  <a:pt x="316" y="23"/>
                </a:lnTo>
                <a:lnTo>
                  <a:pt x="333" y="23"/>
                </a:lnTo>
                <a:lnTo>
                  <a:pt x="333" y="36"/>
                </a:lnTo>
                <a:lnTo>
                  <a:pt x="316" y="36"/>
                </a:lnTo>
                <a:lnTo>
                  <a:pt x="333" y="22"/>
                </a:lnTo>
                <a:lnTo>
                  <a:pt x="333" y="22"/>
                </a:lnTo>
                <a:lnTo>
                  <a:pt x="333" y="23"/>
                </a:lnTo>
                <a:lnTo>
                  <a:pt x="325" y="23"/>
                </a:lnTo>
                <a:lnTo>
                  <a:pt x="333" y="22"/>
                </a:lnTo>
                <a:lnTo>
                  <a:pt x="316" y="25"/>
                </a:lnTo>
                <a:lnTo>
                  <a:pt x="313" y="11"/>
                </a:lnTo>
                <a:lnTo>
                  <a:pt x="329" y="7"/>
                </a:lnTo>
                <a:lnTo>
                  <a:pt x="333" y="22"/>
                </a:lnTo>
                <a:lnTo>
                  <a:pt x="316" y="25"/>
                </a:lnTo>
                <a:lnTo>
                  <a:pt x="320" y="2"/>
                </a:lnTo>
                <a:lnTo>
                  <a:pt x="327" y="0"/>
                </a:lnTo>
                <a:lnTo>
                  <a:pt x="329" y="7"/>
                </a:lnTo>
                <a:lnTo>
                  <a:pt x="321" y="10"/>
                </a:lnTo>
                <a:lnTo>
                  <a:pt x="320" y="2"/>
                </a:lnTo>
                <a:lnTo>
                  <a:pt x="322" y="18"/>
                </a:lnTo>
                <a:lnTo>
                  <a:pt x="277" y="28"/>
                </a:lnTo>
                <a:lnTo>
                  <a:pt x="273" y="11"/>
                </a:lnTo>
                <a:lnTo>
                  <a:pt x="320" y="2"/>
                </a:lnTo>
                <a:lnTo>
                  <a:pt x="322" y="18"/>
                </a:lnTo>
                <a:lnTo>
                  <a:pt x="277" y="28"/>
                </a:lnTo>
                <a:lnTo>
                  <a:pt x="231" y="37"/>
                </a:lnTo>
                <a:lnTo>
                  <a:pt x="228" y="22"/>
                </a:lnTo>
                <a:lnTo>
                  <a:pt x="273" y="11"/>
                </a:lnTo>
                <a:lnTo>
                  <a:pt x="277" y="28"/>
                </a:lnTo>
                <a:lnTo>
                  <a:pt x="227" y="22"/>
                </a:lnTo>
                <a:lnTo>
                  <a:pt x="228" y="22"/>
                </a:lnTo>
                <a:lnTo>
                  <a:pt x="230" y="29"/>
                </a:lnTo>
                <a:lnTo>
                  <a:pt x="227" y="22"/>
                </a:lnTo>
                <a:lnTo>
                  <a:pt x="231" y="37"/>
                </a:lnTo>
                <a:lnTo>
                  <a:pt x="189" y="47"/>
                </a:lnTo>
                <a:lnTo>
                  <a:pt x="185" y="32"/>
                </a:lnTo>
                <a:lnTo>
                  <a:pt x="227" y="22"/>
                </a:lnTo>
                <a:lnTo>
                  <a:pt x="231" y="37"/>
                </a:lnTo>
                <a:lnTo>
                  <a:pt x="185" y="32"/>
                </a:lnTo>
                <a:lnTo>
                  <a:pt x="185" y="32"/>
                </a:lnTo>
                <a:lnTo>
                  <a:pt x="187" y="40"/>
                </a:lnTo>
                <a:lnTo>
                  <a:pt x="185" y="32"/>
                </a:lnTo>
                <a:lnTo>
                  <a:pt x="190" y="47"/>
                </a:lnTo>
                <a:lnTo>
                  <a:pt x="150" y="60"/>
                </a:lnTo>
                <a:lnTo>
                  <a:pt x="145" y="45"/>
                </a:lnTo>
                <a:lnTo>
                  <a:pt x="185" y="32"/>
                </a:lnTo>
                <a:lnTo>
                  <a:pt x="190" y="47"/>
                </a:lnTo>
                <a:lnTo>
                  <a:pt x="145" y="45"/>
                </a:lnTo>
                <a:lnTo>
                  <a:pt x="146" y="45"/>
                </a:lnTo>
                <a:lnTo>
                  <a:pt x="145" y="45"/>
                </a:lnTo>
                <a:lnTo>
                  <a:pt x="147" y="52"/>
                </a:lnTo>
                <a:lnTo>
                  <a:pt x="145" y="45"/>
                </a:lnTo>
                <a:lnTo>
                  <a:pt x="151" y="60"/>
                </a:lnTo>
                <a:lnTo>
                  <a:pt x="115" y="73"/>
                </a:lnTo>
                <a:lnTo>
                  <a:pt x="109" y="58"/>
                </a:lnTo>
                <a:lnTo>
                  <a:pt x="145" y="45"/>
                </a:lnTo>
                <a:lnTo>
                  <a:pt x="151" y="60"/>
                </a:lnTo>
                <a:lnTo>
                  <a:pt x="109" y="58"/>
                </a:lnTo>
                <a:lnTo>
                  <a:pt x="109" y="58"/>
                </a:lnTo>
                <a:lnTo>
                  <a:pt x="111" y="65"/>
                </a:lnTo>
                <a:lnTo>
                  <a:pt x="109" y="58"/>
                </a:lnTo>
                <a:lnTo>
                  <a:pt x="115" y="73"/>
                </a:lnTo>
                <a:lnTo>
                  <a:pt x="79" y="90"/>
                </a:lnTo>
                <a:lnTo>
                  <a:pt x="73" y="74"/>
                </a:lnTo>
                <a:lnTo>
                  <a:pt x="109" y="58"/>
                </a:lnTo>
                <a:lnTo>
                  <a:pt x="115" y="73"/>
                </a:lnTo>
                <a:lnTo>
                  <a:pt x="79" y="90"/>
                </a:lnTo>
                <a:lnTo>
                  <a:pt x="43" y="105"/>
                </a:lnTo>
                <a:lnTo>
                  <a:pt x="37" y="91"/>
                </a:lnTo>
                <a:lnTo>
                  <a:pt x="73" y="74"/>
                </a:lnTo>
                <a:lnTo>
                  <a:pt x="79" y="90"/>
                </a:lnTo>
                <a:lnTo>
                  <a:pt x="37" y="91"/>
                </a:lnTo>
                <a:lnTo>
                  <a:pt x="37" y="91"/>
                </a:lnTo>
                <a:lnTo>
                  <a:pt x="41" y="97"/>
                </a:lnTo>
                <a:lnTo>
                  <a:pt x="37" y="91"/>
                </a:lnTo>
                <a:lnTo>
                  <a:pt x="45" y="105"/>
                </a:lnTo>
                <a:lnTo>
                  <a:pt x="15" y="122"/>
                </a:lnTo>
                <a:lnTo>
                  <a:pt x="7" y="108"/>
                </a:lnTo>
                <a:lnTo>
                  <a:pt x="37" y="91"/>
                </a:lnTo>
                <a:lnTo>
                  <a:pt x="45" y="105"/>
                </a:lnTo>
                <a:lnTo>
                  <a:pt x="3" y="118"/>
                </a:lnTo>
                <a:lnTo>
                  <a:pt x="0" y="112"/>
                </a:lnTo>
                <a:lnTo>
                  <a:pt x="7" y="108"/>
                </a:lnTo>
                <a:lnTo>
                  <a:pt x="11" y="114"/>
                </a:lnTo>
                <a:lnTo>
                  <a:pt x="3" y="118"/>
                </a:lnTo>
                <a:lnTo>
                  <a:pt x="18" y="110"/>
                </a:lnTo>
                <a:lnTo>
                  <a:pt x="25" y="123"/>
                </a:lnTo>
                <a:lnTo>
                  <a:pt x="10" y="131"/>
                </a:lnTo>
                <a:lnTo>
                  <a:pt x="3" y="118"/>
                </a:lnTo>
                <a:lnTo>
                  <a:pt x="18" y="110"/>
                </a:lnTo>
                <a:lnTo>
                  <a:pt x="11" y="132"/>
                </a:lnTo>
                <a:lnTo>
                  <a:pt x="10" y="132"/>
                </a:lnTo>
                <a:lnTo>
                  <a:pt x="10" y="131"/>
                </a:lnTo>
                <a:lnTo>
                  <a:pt x="18" y="127"/>
                </a:lnTo>
                <a:lnTo>
                  <a:pt x="11" y="132"/>
                </a:lnTo>
                <a:lnTo>
                  <a:pt x="24" y="123"/>
                </a:lnTo>
                <a:lnTo>
                  <a:pt x="30" y="132"/>
                </a:lnTo>
                <a:lnTo>
                  <a:pt x="18" y="141"/>
                </a:lnTo>
                <a:lnTo>
                  <a:pt x="11" y="132"/>
                </a:lnTo>
                <a:lnTo>
                  <a:pt x="24" y="123"/>
                </a:lnTo>
                <a:lnTo>
                  <a:pt x="30" y="132"/>
                </a:lnTo>
                <a:lnTo>
                  <a:pt x="30" y="133"/>
                </a:lnTo>
                <a:lnTo>
                  <a:pt x="32" y="133"/>
                </a:lnTo>
                <a:lnTo>
                  <a:pt x="24" y="137"/>
                </a:lnTo>
                <a:lnTo>
                  <a:pt x="30" y="132"/>
                </a:lnTo>
                <a:lnTo>
                  <a:pt x="32" y="133"/>
                </a:lnTo>
                <a:lnTo>
                  <a:pt x="38" y="146"/>
                </a:lnTo>
                <a:lnTo>
                  <a:pt x="23" y="154"/>
                </a:lnTo>
                <a:lnTo>
                  <a:pt x="16" y="141"/>
                </a:lnTo>
                <a:lnTo>
                  <a:pt x="32" y="133"/>
                </a:lnTo>
                <a:lnTo>
                  <a:pt x="24" y="155"/>
                </a:lnTo>
                <a:lnTo>
                  <a:pt x="24" y="154"/>
                </a:lnTo>
                <a:lnTo>
                  <a:pt x="23" y="154"/>
                </a:lnTo>
                <a:lnTo>
                  <a:pt x="30" y="150"/>
                </a:lnTo>
                <a:lnTo>
                  <a:pt x="24" y="155"/>
                </a:lnTo>
                <a:lnTo>
                  <a:pt x="37" y="145"/>
                </a:lnTo>
                <a:lnTo>
                  <a:pt x="47" y="158"/>
                </a:lnTo>
                <a:lnTo>
                  <a:pt x="34" y="168"/>
                </a:lnTo>
                <a:lnTo>
                  <a:pt x="24" y="155"/>
                </a:lnTo>
                <a:lnTo>
                  <a:pt x="37" y="145"/>
                </a:lnTo>
                <a:lnTo>
                  <a:pt x="47" y="158"/>
                </a:lnTo>
                <a:lnTo>
                  <a:pt x="47" y="159"/>
                </a:lnTo>
                <a:lnTo>
                  <a:pt x="41" y="163"/>
                </a:lnTo>
                <a:lnTo>
                  <a:pt x="47" y="158"/>
                </a:lnTo>
                <a:lnTo>
                  <a:pt x="47" y="159"/>
                </a:lnTo>
                <a:lnTo>
                  <a:pt x="54" y="168"/>
                </a:lnTo>
                <a:lnTo>
                  <a:pt x="39" y="177"/>
                </a:lnTo>
                <a:lnTo>
                  <a:pt x="33" y="168"/>
                </a:lnTo>
                <a:lnTo>
                  <a:pt x="47" y="159"/>
                </a:lnTo>
                <a:lnTo>
                  <a:pt x="54" y="168"/>
                </a:lnTo>
                <a:lnTo>
                  <a:pt x="54" y="169"/>
                </a:lnTo>
                <a:lnTo>
                  <a:pt x="47" y="173"/>
                </a:lnTo>
                <a:lnTo>
                  <a:pt x="54" y="168"/>
                </a:lnTo>
                <a:lnTo>
                  <a:pt x="54" y="169"/>
                </a:lnTo>
                <a:lnTo>
                  <a:pt x="60" y="182"/>
                </a:lnTo>
                <a:lnTo>
                  <a:pt x="46" y="190"/>
                </a:lnTo>
                <a:lnTo>
                  <a:pt x="39" y="177"/>
                </a:lnTo>
                <a:lnTo>
                  <a:pt x="54" y="169"/>
                </a:lnTo>
                <a:lnTo>
                  <a:pt x="47" y="191"/>
                </a:lnTo>
                <a:lnTo>
                  <a:pt x="47" y="191"/>
                </a:lnTo>
                <a:lnTo>
                  <a:pt x="46" y="190"/>
                </a:lnTo>
                <a:lnTo>
                  <a:pt x="54" y="186"/>
                </a:lnTo>
                <a:lnTo>
                  <a:pt x="47" y="191"/>
                </a:lnTo>
                <a:lnTo>
                  <a:pt x="59" y="181"/>
                </a:lnTo>
                <a:lnTo>
                  <a:pt x="69" y="190"/>
                </a:lnTo>
                <a:lnTo>
                  <a:pt x="57" y="202"/>
                </a:lnTo>
                <a:lnTo>
                  <a:pt x="47" y="191"/>
                </a:lnTo>
                <a:lnTo>
                  <a:pt x="59" y="181"/>
                </a:lnTo>
                <a:lnTo>
                  <a:pt x="69" y="190"/>
                </a:lnTo>
                <a:lnTo>
                  <a:pt x="70" y="191"/>
                </a:lnTo>
                <a:lnTo>
                  <a:pt x="70" y="193"/>
                </a:lnTo>
                <a:lnTo>
                  <a:pt x="63" y="196"/>
                </a:lnTo>
                <a:lnTo>
                  <a:pt x="69" y="190"/>
                </a:lnTo>
                <a:lnTo>
                  <a:pt x="70" y="193"/>
                </a:lnTo>
                <a:lnTo>
                  <a:pt x="77" y="205"/>
                </a:lnTo>
                <a:lnTo>
                  <a:pt x="63" y="213"/>
                </a:lnTo>
                <a:lnTo>
                  <a:pt x="56" y="199"/>
                </a:lnTo>
                <a:lnTo>
                  <a:pt x="70" y="19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94"/>
          <p:cNvSpPr/>
          <p:nvPr/>
        </p:nvSpPr>
        <p:spPr>
          <a:xfrm>
            <a:off x="5483880" y="4296960"/>
            <a:ext cx="129960" cy="56880"/>
          </a:xfrm>
          <a:custGeom>
            <a:avLst/>
            <a:gdLst/>
            <a:ahLst/>
            <a:cxnLst/>
            <a:rect l="0" t="0" r="r" b="b"/>
            <a:pathLst>
              <a:path w="330" h="138">
                <a:moveTo>
                  <a:pt x="36" y="137"/>
                </a:moveTo>
                <a:lnTo>
                  <a:pt x="68" y="130"/>
                </a:lnTo>
                <a:lnTo>
                  <a:pt x="100" y="124"/>
                </a:lnTo>
                <a:lnTo>
                  <a:pt x="136" y="117"/>
                </a:lnTo>
                <a:lnTo>
                  <a:pt x="172" y="115"/>
                </a:lnTo>
                <a:lnTo>
                  <a:pt x="208" y="111"/>
                </a:lnTo>
                <a:lnTo>
                  <a:pt x="244" y="108"/>
                </a:lnTo>
                <a:lnTo>
                  <a:pt x="284" y="108"/>
                </a:lnTo>
                <a:lnTo>
                  <a:pt x="319" y="108"/>
                </a:lnTo>
                <a:lnTo>
                  <a:pt x="323" y="94"/>
                </a:lnTo>
                <a:lnTo>
                  <a:pt x="323" y="81"/>
                </a:lnTo>
                <a:lnTo>
                  <a:pt x="323" y="68"/>
                </a:lnTo>
                <a:lnTo>
                  <a:pt x="323" y="55"/>
                </a:lnTo>
                <a:lnTo>
                  <a:pt x="326" y="43"/>
                </a:lnTo>
                <a:lnTo>
                  <a:pt x="326" y="26"/>
                </a:lnTo>
                <a:lnTo>
                  <a:pt x="329" y="17"/>
                </a:lnTo>
                <a:lnTo>
                  <a:pt x="329" y="0"/>
                </a:lnTo>
                <a:lnTo>
                  <a:pt x="280" y="0"/>
                </a:lnTo>
                <a:lnTo>
                  <a:pt x="234" y="0"/>
                </a:lnTo>
                <a:lnTo>
                  <a:pt x="191" y="0"/>
                </a:lnTo>
                <a:lnTo>
                  <a:pt x="149" y="3"/>
                </a:lnTo>
                <a:lnTo>
                  <a:pt x="110" y="9"/>
                </a:lnTo>
                <a:lnTo>
                  <a:pt x="72" y="17"/>
                </a:lnTo>
                <a:lnTo>
                  <a:pt x="36" y="26"/>
                </a:lnTo>
                <a:lnTo>
                  <a:pt x="0" y="36"/>
                </a:lnTo>
                <a:lnTo>
                  <a:pt x="2" y="49"/>
                </a:lnTo>
                <a:lnTo>
                  <a:pt x="9" y="62"/>
                </a:lnTo>
                <a:lnTo>
                  <a:pt x="13" y="75"/>
                </a:lnTo>
                <a:lnTo>
                  <a:pt x="15" y="88"/>
                </a:lnTo>
                <a:lnTo>
                  <a:pt x="19" y="102"/>
                </a:lnTo>
                <a:lnTo>
                  <a:pt x="26" y="111"/>
                </a:lnTo>
                <a:lnTo>
                  <a:pt x="29" y="124"/>
                </a:lnTo>
                <a:lnTo>
                  <a:pt x="36" y="137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95"/>
          <p:cNvSpPr/>
          <p:nvPr/>
        </p:nvSpPr>
        <p:spPr>
          <a:xfrm>
            <a:off x="5479200" y="4293720"/>
            <a:ext cx="137880" cy="63000"/>
          </a:xfrm>
          <a:custGeom>
            <a:avLst/>
            <a:gdLst/>
            <a:ahLst/>
            <a:cxnLst/>
            <a:rect l="0" t="0" r="r" b="b"/>
            <a:pathLst>
              <a:path w="348" h="156">
                <a:moveTo>
                  <a:pt x="43" y="138"/>
                </a:moveTo>
                <a:lnTo>
                  <a:pt x="77" y="131"/>
                </a:lnTo>
                <a:lnTo>
                  <a:pt x="79" y="148"/>
                </a:lnTo>
                <a:lnTo>
                  <a:pt x="47" y="155"/>
                </a:lnTo>
                <a:lnTo>
                  <a:pt x="43" y="138"/>
                </a:lnTo>
                <a:lnTo>
                  <a:pt x="77" y="131"/>
                </a:lnTo>
                <a:lnTo>
                  <a:pt x="109" y="125"/>
                </a:lnTo>
                <a:lnTo>
                  <a:pt x="113" y="142"/>
                </a:lnTo>
                <a:lnTo>
                  <a:pt x="79" y="148"/>
                </a:lnTo>
                <a:lnTo>
                  <a:pt x="77" y="131"/>
                </a:lnTo>
                <a:lnTo>
                  <a:pt x="109" y="125"/>
                </a:lnTo>
                <a:lnTo>
                  <a:pt x="108" y="125"/>
                </a:lnTo>
                <a:lnTo>
                  <a:pt x="109" y="125"/>
                </a:lnTo>
                <a:lnTo>
                  <a:pt x="110" y="133"/>
                </a:lnTo>
                <a:lnTo>
                  <a:pt x="109" y="125"/>
                </a:lnTo>
                <a:lnTo>
                  <a:pt x="109" y="125"/>
                </a:lnTo>
                <a:lnTo>
                  <a:pt x="145" y="119"/>
                </a:lnTo>
                <a:lnTo>
                  <a:pt x="147" y="134"/>
                </a:lnTo>
                <a:lnTo>
                  <a:pt x="111" y="142"/>
                </a:lnTo>
                <a:lnTo>
                  <a:pt x="109" y="125"/>
                </a:lnTo>
                <a:lnTo>
                  <a:pt x="145" y="119"/>
                </a:lnTo>
                <a:lnTo>
                  <a:pt x="145" y="119"/>
                </a:lnTo>
                <a:lnTo>
                  <a:pt x="146" y="119"/>
                </a:lnTo>
                <a:lnTo>
                  <a:pt x="146" y="126"/>
                </a:lnTo>
                <a:lnTo>
                  <a:pt x="145" y="119"/>
                </a:lnTo>
                <a:lnTo>
                  <a:pt x="146" y="119"/>
                </a:lnTo>
                <a:lnTo>
                  <a:pt x="182" y="115"/>
                </a:lnTo>
                <a:lnTo>
                  <a:pt x="183" y="131"/>
                </a:lnTo>
                <a:lnTo>
                  <a:pt x="147" y="135"/>
                </a:lnTo>
                <a:lnTo>
                  <a:pt x="146" y="119"/>
                </a:lnTo>
                <a:lnTo>
                  <a:pt x="182" y="115"/>
                </a:lnTo>
                <a:lnTo>
                  <a:pt x="218" y="112"/>
                </a:lnTo>
                <a:lnTo>
                  <a:pt x="219" y="128"/>
                </a:lnTo>
                <a:lnTo>
                  <a:pt x="183" y="131"/>
                </a:lnTo>
                <a:lnTo>
                  <a:pt x="182" y="115"/>
                </a:lnTo>
                <a:lnTo>
                  <a:pt x="218" y="112"/>
                </a:lnTo>
                <a:lnTo>
                  <a:pt x="254" y="108"/>
                </a:lnTo>
                <a:lnTo>
                  <a:pt x="255" y="125"/>
                </a:lnTo>
                <a:lnTo>
                  <a:pt x="219" y="128"/>
                </a:lnTo>
                <a:lnTo>
                  <a:pt x="218" y="112"/>
                </a:lnTo>
                <a:lnTo>
                  <a:pt x="254" y="108"/>
                </a:lnTo>
                <a:lnTo>
                  <a:pt x="254" y="108"/>
                </a:lnTo>
                <a:lnTo>
                  <a:pt x="254" y="117"/>
                </a:lnTo>
                <a:lnTo>
                  <a:pt x="254" y="108"/>
                </a:lnTo>
                <a:lnTo>
                  <a:pt x="254" y="108"/>
                </a:lnTo>
                <a:lnTo>
                  <a:pt x="294" y="108"/>
                </a:lnTo>
                <a:lnTo>
                  <a:pt x="294" y="125"/>
                </a:lnTo>
                <a:lnTo>
                  <a:pt x="254" y="125"/>
                </a:lnTo>
                <a:lnTo>
                  <a:pt x="254" y="108"/>
                </a:lnTo>
                <a:lnTo>
                  <a:pt x="294" y="108"/>
                </a:lnTo>
                <a:lnTo>
                  <a:pt x="329" y="108"/>
                </a:lnTo>
                <a:lnTo>
                  <a:pt x="329" y="125"/>
                </a:lnTo>
                <a:lnTo>
                  <a:pt x="294" y="125"/>
                </a:lnTo>
                <a:lnTo>
                  <a:pt x="294" y="108"/>
                </a:lnTo>
                <a:lnTo>
                  <a:pt x="338" y="119"/>
                </a:lnTo>
                <a:lnTo>
                  <a:pt x="335" y="125"/>
                </a:lnTo>
                <a:lnTo>
                  <a:pt x="329" y="125"/>
                </a:lnTo>
                <a:lnTo>
                  <a:pt x="329" y="117"/>
                </a:lnTo>
                <a:lnTo>
                  <a:pt x="338" y="119"/>
                </a:lnTo>
                <a:lnTo>
                  <a:pt x="321" y="115"/>
                </a:lnTo>
                <a:lnTo>
                  <a:pt x="325" y="102"/>
                </a:lnTo>
                <a:lnTo>
                  <a:pt x="340" y="106"/>
                </a:lnTo>
                <a:lnTo>
                  <a:pt x="338" y="119"/>
                </a:lnTo>
                <a:lnTo>
                  <a:pt x="321" y="115"/>
                </a:lnTo>
                <a:lnTo>
                  <a:pt x="340" y="103"/>
                </a:lnTo>
                <a:lnTo>
                  <a:pt x="340" y="104"/>
                </a:lnTo>
                <a:lnTo>
                  <a:pt x="340" y="106"/>
                </a:lnTo>
                <a:lnTo>
                  <a:pt x="333" y="103"/>
                </a:lnTo>
                <a:lnTo>
                  <a:pt x="340" y="103"/>
                </a:lnTo>
                <a:lnTo>
                  <a:pt x="325" y="103"/>
                </a:lnTo>
                <a:lnTo>
                  <a:pt x="325" y="90"/>
                </a:lnTo>
                <a:lnTo>
                  <a:pt x="340" y="90"/>
                </a:lnTo>
                <a:lnTo>
                  <a:pt x="340" y="103"/>
                </a:lnTo>
                <a:lnTo>
                  <a:pt x="325" y="103"/>
                </a:lnTo>
                <a:lnTo>
                  <a:pt x="325" y="90"/>
                </a:lnTo>
                <a:lnTo>
                  <a:pt x="325" y="77"/>
                </a:lnTo>
                <a:lnTo>
                  <a:pt x="340" y="77"/>
                </a:lnTo>
                <a:lnTo>
                  <a:pt x="340" y="90"/>
                </a:lnTo>
                <a:lnTo>
                  <a:pt x="325" y="90"/>
                </a:lnTo>
                <a:lnTo>
                  <a:pt x="325" y="77"/>
                </a:lnTo>
                <a:lnTo>
                  <a:pt x="325" y="64"/>
                </a:lnTo>
                <a:lnTo>
                  <a:pt x="340" y="64"/>
                </a:lnTo>
                <a:lnTo>
                  <a:pt x="340" y="77"/>
                </a:lnTo>
                <a:lnTo>
                  <a:pt x="325" y="77"/>
                </a:lnTo>
                <a:lnTo>
                  <a:pt x="325" y="64"/>
                </a:lnTo>
                <a:lnTo>
                  <a:pt x="325" y="63"/>
                </a:lnTo>
                <a:lnTo>
                  <a:pt x="325" y="62"/>
                </a:lnTo>
                <a:lnTo>
                  <a:pt x="333" y="64"/>
                </a:lnTo>
                <a:lnTo>
                  <a:pt x="325" y="64"/>
                </a:lnTo>
                <a:lnTo>
                  <a:pt x="325" y="62"/>
                </a:lnTo>
                <a:lnTo>
                  <a:pt x="327" y="49"/>
                </a:lnTo>
                <a:lnTo>
                  <a:pt x="344" y="53"/>
                </a:lnTo>
                <a:lnTo>
                  <a:pt x="340" y="67"/>
                </a:lnTo>
                <a:lnTo>
                  <a:pt x="325" y="62"/>
                </a:lnTo>
                <a:lnTo>
                  <a:pt x="344" y="52"/>
                </a:lnTo>
                <a:lnTo>
                  <a:pt x="344" y="53"/>
                </a:lnTo>
                <a:lnTo>
                  <a:pt x="336" y="52"/>
                </a:lnTo>
                <a:lnTo>
                  <a:pt x="344" y="52"/>
                </a:lnTo>
                <a:lnTo>
                  <a:pt x="327" y="52"/>
                </a:lnTo>
                <a:lnTo>
                  <a:pt x="327" y="35"/>
                </a:lnTo>
                <a:lnTo>
                  <a:pt x="344" y="35"/>
                </a:lnTo>
                <a:lnTo>
                  <a:pt x="344" y="52"/>
                </a:lnTo>
                <a:lnTo>
                  <a:pt x="327" y="52"/>
                </a:lnTo>
                <a:lnTo>
                  <a:pt x="327" y="35"/>
                </a:lnTo>
                <a:lnTo>
                  <a:pt x="327" y="34"/>
                </a:lnTo>
                <a:lnTo>
                  <a:pt x="329" y="32"/>
                </a:lnTo>
                <a:lnTo>
                  <a:pt x="336" y="35"/>
                </a:lnTo>
                <a:lnTo>
                  <a:pt x="327" y="35"/>
                </a:lnTo>
                <a:lnTo>
                  <a:pt x="329" y="32"/>
                </a:lnTo>
                <a:lnTo>
                  <a:pt x="331" y="23"/>
                </a:lnTo>
                <a:lnTo>
                  <a:pt x="347" y="28"/>
                </a:lnTo>
                <a:lnTo>
                  <a:pt x="344" y="37"/>
                </a:lnTo>
                <a:lnTo>
                  <a:pt x="329" y="32"/>
                </a:lnTo>
                <a:lnTo>
                  <a:pt x="347" y="26"/>
                </a:lnTo>
                <a:lnTo>
                  <a:pt x="347" y="27"/>
                </a:lnTo>
                <a:lnTo>
                  <a:pt x="347" y="28"/>
                </a:lnTo>
                <a:lnTo>
                  <a:pt x="339" y="26"/>
                </a:lnTo>
                <a:lnTo>
                  <a:pt x="347" y="26"/>
                </a:lnTo>
                <a:lnTo>
                  <a:pt x="331" y="26"/>
                </a:lnTo>
                <a:lnTo>
                  <a:pt x="331" y="9"/>
                </a:lnTo>
                <a:lnTo>
                  <a:pt x="347" y="9"/>
                </a:lnTo>
                <a:lnTo>
                  <a:pt x="347" y="26"/>
                </a:lnTo>
                <a:lnTo>
                  <a:pt x="331" y="26"/>
                </a:lnTo>
                <a:lnTo>
                  <a:pt x="339" y="0"/>
                </a:lnTo>
                <a:lnTo>
                  <a:pt x="347" y="0"/>
                </a:lnTo>
                <a:lnTo>
                  <a:pt x="347" y="9"/>
                </a:lnTo>
                <a:lnTo>
                  <a:pt x="339" y="9"/>
                </a:lnTo>
                <a:lnTo>
                  <a:pt x="339" y="0"/>
                </a:lnTo>
                <a:lnTo>
                  <a:pt x="339" y="17"/>
                </a:lnTo>
                <a:lnTo>
                  <a:pt x="290" y="17"/>
                </a:lnTo>
                <a:lnTo>
                  <a:pt x="290" y="0"/>
                </a:lnTo>
                <a:lnTo>
                  <a:pt x="339" y="0"/>
                </a:lnTo>
                <a:lnTo>
                  <a:pt x="339" y="17"/>
                </a:lnTo>
                <a:lnTo>
                  <a:pt x="290" y="17"/>
                </a:lnTo>
                <a:lnTo>
                  <a:pt x="244" y="17"/>
                </a:lnTo>
                <a:lnTo>
                  <a:pt x="244" y="0"/>
                </a:lnTo>
                <a:lnTo>
                  <a:pt x="290" y="0"/>
                </a:lnTo>
                <a:lnTo>
                  <a:pt x="290" y="17"/>
                </a:lnTo>
                <a:lnTo>
                  <a:pt x="244" y="17"/>
                </a:lnTo>
                <a:lnTo>
                  <a:pt x="201" y="17"/>
                </a:lnTo>
                <a:lnTo>
                  <a:pt x="201" y="0"/>
                </a:lnTo>
                <a:lnTo>
                  <a:pt x="244" y="0"/>
                </a:lnTo>
                <a:lnTo>
                  <a:pt x="244" y="17"/>
                </a:lnTo>
                <a:lnTo>
                  <a:pt x="201" y="0"/>
                </a:lnTo>
                <a:lnTo>
                  <a:pt x="201" y="0"/>
                </a:lnTo>
                <a:lnTo>
                  <a:pt x="201" y="9"/>
                </a:lnTo>
                <a:lnTo>
                  <a:pt x="201" y="0"/>
                </a:lnTo>
                <a:lnTo>
                  <a:pt x="203" y="17"/>
                </a:lnTo>
                <a:lnTo>
                  <a:pt x="160" y="21"/>
                </a:lnTo>
                <a:lnTo>
                  <a:pt x="159" y="4"/>
                </a:lnTo>
                <a:lnTo>
                  <a:pt x="201" y="0"/>
                </a:lnTo>
                <a:lnTo>
                  <a:pt x="203" y="17"/>
                </a:lnTo>
                <a:lnTo>
                  <a:pt x="158" y="4"/>
                </a:lnTo>
                <a:lnTo>
                  <a:pt x="159" y="4"/>
                </a:lnTo>
                <a:lnTo>
                  <a:pt x="159" y="12"/>
                </a:lnTo>
                <a:lnTo>
                  <a:pt x="158" y="4"/>
                </a:lnTo>
                <a:lnTo>
                  <a:pt x="162" y="21"/>
                </a:lnTo>
                <a:lnTo>
                  <a:pt x="122" y="27"/>
                </a:lnTo>
                <a:lnTo>
                  <a:pt x="119" y="10"/>
                </a:lnTo>
                <a:lnTo>
                  <a:pt x="158" y="4"/>
                </a:lnTo>
                <a:lnTo>
                  <a:pt x="162" y="21"/>
                </a:lnTo>
                <a:lnTo>
                  <a:pt x="122" y="27"/>
                </a:lnTo>
                <a:lnTo>
                  <a:pt x="83" y="34"/>
                </a:lnTo>
                <a:lnTo>
                  <a:pt x="81" y="17"/>
                </a:lnTo>
                <a:lnTo>
                  <a:pt x="119" y="10"/>
                </a:lnTo>
                <a:lnTo>
                  <a:pt x="122" y="27"/>
                </a:lnTo>
                <a:lnTo>
                  <a:pt x="79" y="17"/>
                </a:lnTo>
                <a:lnTo>
                  <a:pt x="79" y="17"/>
                </a:lnTo>
                <a:lnTo>
                  <a:pt x="81" y="17"/>
                </a:lnTo>
                <a:lnTo>
                  <a:pt x="82" y="26"/>
                </a:lnTo>
                <a:lnTo>
                  <a:pt x="79" y="17"/>
                </a:lnTo>
                <a:lnTo>
                  <a:pt x="83" y="34"/>
                </a:lnTo>
                <a:lnTo>
                  <a:pt x="47" y="43"/>
                </a:lnTo>
                <a:lnTo>
                  <a:pt x="43" y="27"/>
                </a:lnTo>
                <a:lnTo>
                  <a:pt x="79" y="17"/>
                </a:lnTo>
                <a:lnTo>
                  <a:pt x="83" y="34"/>
                </a:lnTo>
                <a:lnTo>
                  <a:pt x="47" y="43"/>
                </a:lnTo>
                <a:lnTo>
                  <a:pt x="11" y="53"/>
                </a:lnTo>
                <a:lnTo>
                  <a:pt x="7" y="37"/>
                </a:lnTo>
                <a:lnTo>
                  <a:pt x="43" y="27"/>
                </a:lnTo>
                <a:lnTo>
                  <a:pt x="47" y="43"/>
                </a:lnTo>
                <a:lnTo>
                  <a:pt x="2" y="46"/>
                </a:lnTo>
                <a:lnTo>
                  <a:pt x="0" y="39"/>
                </a:lnTo>
                <a:lnTo>
                  <a:pt x="7" y="37"/>
                </a:lnTo>
                <a:lnTo>
                  <a:pt x="10" y="45"/>
                </a:lnTo>
                <a:lnTo>
                  <a:pt x="2" y="46"/>
                </a:lnTo>
                <a:lnTo>
                  <a:pt x="18" y="43"/>
                </a:lnTo>
                <a:lnTo>
                  <a:pt x="20" y="55"/>
                </a:lnTo>
                <a:lnTo>
                  <a:pt x="5" y="59"/>
                </a:lnTo>
                <a:lnTo>
                  <a:pt x="2" y="46"/>
                </a:lnTo>
                <a:lnTo>
                  <a:pt x="18" y="43"/>
                </a:lnTo>
                <a:lnTo>
                  <a:pt x="6" y="62"/>
                </a:lnTo>
                <a:lnTo>
                  <a:pt x="5" y="61"/>
                </a:lnTo>
                <a:lnTo>
                  <a:pt x="5" y="59"/>
                </a:lnTo>
                <a:lnTo>
                  <a:pt x="12" y="58"/>
                </a:lnTo>
                <a:lnTo>
                  <a:pt x="6" y="62"/>
                </a:lnTo>
                <a:lnTo>
                  <a:pt x="20" y="54"/>
                </a:lnTo>
                <a:lnTo>
                  <a:pt x="27" y="67"/>
                </a:lnTo>
                <a:lnTo>
                  <a:pt x="12" y="75"/>
                </a:lnTo>
                <a:lnTo>
                  <a:pt x="6" y="62"/>
                </a:lnTo>
                <a:lnTo>
                  <a:pt x="20" y="54"/>
                </a:lnTo>
                <a:lnTo>
                  <a:pt x="27" y="67"/>
                </a:lnTo>
                <a:lnTo>
                  <a:pt x="27" y="68"/>
                </a:lnTo>
                <a:lnTo>
                  <a:pt x="27" y="70"/>
                </a:lnTo>
                <a:lnTo>
                  <a:pt x="19" y="71"/>
                </a:lnTo>
                <a:lnTo>
                  <a:pt x="27" y="67"/>
                </a:lnTo>
                <a:lnTo>
                  <a:pt x="27" y="70"/>
                </a:lnTo>
                <a:lnTo>
                  <a:pt x="30" y="82"/>
                </a:lnTo>
                <a:lnTo>
                  <a:pt x="15" y="86"/>
                </a:lnTo>
                <a:lnTo>
                  <a:pt x="11" y="73"/>
                </a:lnTo>
                <a:lnTo>
                  <a:pt x="27" y="70"/>
                </a:lnTo>
                <a:lnTo>
                  <a:pt x="30" y="82"/>
                </a:lnTo>
                <a:lnTo>
                  <a:pt x="34" y="95"/>
                </a:lnTo>
                <a:lnTo>
                  <a:pt x="18" y="99"/>
                </a:lnTo>
                <a:lnTo>
                  <a:pt x="15" y="86"/>
                </a:lnTo>
                <a:lnTo>
                  <a:pt x="30" y="82"/>
                </a:lnTo>
                <a:lnTo>
                  <a:pt x="34" y="95"/>
                </a:lnTo>
                <a:lnTo>
                  <a:pt x="37" y="108"/>
                </a:lnTo>
                <a:lnTo>
                  <a:pt x="21" y="112"/>
                </a:lnTo>
                <a:lnTo>
                  <a:pt x="18" y="99"/>
                </a:lnTo>
                <a:lnTo>
                  <a:pt x="34" y="95"/>
                </a:lnTo>
                <a:lnTo>
                  <a:pt x="23" y="115"/>
                </a:lnTo>
                <a:lnTo>
                  <a:pt x="21" y="113"/>
                </a:lnTo>
                <a:lnTo>
                  <a:pt x="21" y="112"/>
                </a:lnTo>
                <a:lnTo>
                  <a:pt x="29" y="111"/>
                </a:lnTo>
                <a:lnTo>
                  <a:pt x="23" y="115"/>
                </a:lnTo>
                <a:lnTo>
                  <a:pt x="36" y="106"/>
                </a:lnTo>
                <a:lnTo>
                  <a:pt x="42" y="116"/>
                </a:lnTo>
                <a:lnTo>
                  <a:pt x="29" y="125"/>
                </a:lnTo>
                <a:lnTo>
                  <a:pt x="23" y="115"/>
                </a:lnTo>
                <a:lnTo>
                  <a:pt x="36" y="106"/>
                </a:lnTo>
                <a:lnTo>
                  <a:pt x="42" y="116"/>
                </a:lnTo>
                <a:lnTo>
                  <a:pt x="43" y="117"/>
                </a:lnTo>
                <a:lnTo>
                  <a:pt x="43" y="119"/>
                </a:lnTo>
                <a:lnTo>
                  <a:pt x="36" y="120"/>
                </a:lnTo>
                <a:lnTo>
                  <a:pt x="42" y="116"/>
                </a:lnTo>
                <a:lnTo>
                  <a:pt x="43" y="119"/>
                </a:lnTo>
                <a:lnTo>
                  <a:pt x="47" y="131"/>
                </a:lnTo>
                <a:lnTo>
                  <a:pt x="30" y="135"/>
                </a:lnTo>
                <a:lnTo>
                  <a:pt x="28" y="122"/>
                </a:lnTo>
                <a:lnTo>
                  <a:pt x="43" y="119"/>
                </a:lnTo>
                <a:lnTo>
                  <a:pt x="32" y="137"/>
                </a:lnTo>
                <a:lnTo>
                  <a:pt x="32" y="137"/>
                </a:lnTo>
                <a:lnTo>
                  <a:pt x="30" y="135"/>
                </a:lnTo>
                <a:lnTo>
                  <a:pt x="39" y="133"/>
                </a:lnTo>
                <a:lnTo>
                  <a:pt x="32" y="137"/>
                </a:lnTo>
                <a:lnTo>
                  <a:pt x="46" y="129"/>
                </a:lnTo>
                <a:lnTo>
                  <a:pt x="52" y="143"/>
                </a:lnTo>
                <a:lnTo>
                  <a:pt x="38" y="149"/>
                </a:lnTo>
                <a:lnTo>
                  <a:pt x="32" y="137"/>
                </a:lnTo>
                <a:lnTo>
                  <a:pt x="46" y="129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96"/>
          <p:cNvSpPr/>
          <p:nvPr/>
        </p:nvSpPr>
        <p:spPr>
          <a:xfrm>
            <a:off x="1239120" y="4141440"/>
            <a:ext cx="2601720" cy="539280"/>
          </a:xfrm>
          <a:custGeom>
            <a:avLst/>
            <a:gdLst/>
            <a:ahLst/>
            <a:cxnLst/>
            <a:rect l="0" t="0" r="r" b="b"/>
            <a:pathLst>
              <a:path w="6491" h="1267">
                <a:moveTo>
                  <a:pt x="6477" y="1266"/>
                </a:moveTo>
                <a:lnTo>
                  <a:pt x="6490" y="1192"/>
                </a:lnTo>
                <a:lnTo>
                  <a:pt x="17" y="0"/>
                </a:lnTo>
                <a:lnTo>
                  <a:pt x="0" y="72"/>
                </a:lnTo>
                <a:lnTo>
                  <a:pt x="6475" y="1266"/>
                </a:lnTo>
                <a:lnTo>
                  <a:pt x="6477" y="1266"/>
                </a:lnTo>
                <a:lnTo>
                  <a:pt x="6475" y="1266"/>
                </a:lnTo>
                <a:lnTo>
                  <a:pt x="6477" y="1266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97"/>
          <p:cNvSpPr/>
          <p:nvPr/>
        </p:nvSpPr>
        <p:spPr>
          <a:xfrm>
            <a:off x="3839400" y="4650840"/>
            <a:ext cx="68040" cy="37800"/>
          </a:xfrm>
          <a:custGeom>
            <a:avLst/>
            <a:gdLst/>
            <a:ahLst/>
            <a:cxnLst/>
            <a:rect l="0" t="0" r="r" b="b"/>
            <a:pathLst>
              <a:path w="175" h="92">
                <a:moveTo>
                  <a:pt x="174" y="91"/>
                </a:moveTo>
                <a:lnTo>
                  <a:pt x="174" y="19"/>
                </a:lnTo>
                <a:lnTo>
                  <a:pt x="7" y="0"/>
                </a:lnTo>
                <a:lnTo>
                  <a:pt x="0" y="74"/>
                </a:lnTo>
                <a:lnTo>
                  <a:pt x="168" y="91"/>
                </a:lnTo>
                <a:lnTo>
                  <a:pt x="174" y="91"/>
                </a:lnTo>
                <a:lnTo>
                  <a:pt x="168" y="91"/>
                </a:lnTo>
                <a:lnTo>
                  <a:pt x="170" y="91"/>
                </a:lnTo>
                <a:lnTo>
                  <a:pt x="174" y="91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98"/>
          <p:cNvSpPr/>
          <p:nvPr/>
        </p:nvSpPr>
        <p:spPr>
          <a:xfrm>
            <a:off x="3904560" y="4628520"/>
            <a:ext cx="225000" cy="60120"/>
          </a:xfrm>
          <a:custGeom>
            <a:avLst/>
            <a:gdLst/>
            <a:ahLst/>
            <a:cxnLst/>
            <a:rect l="0" t="0" r="r" b="b"/>
            <a:pathLst>
              <a:path w="565" h="145">
                <a:moveTo>
                  <a:pt x="555" y="0"/>
                </a:moveTo>
                <a:lnTo>
                  <a:pt x="0" y="72"/>
                </a:lnTo>
                <a:lnTo>
                  <a:pt x="10" y="144"/>
                </a:lnTo>
                <a:lnTo>
                  <a:pt x="564" y="72"/>
                </a:lnTo>
                <a:lnTo>
                  <a:pt x="555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99"/>
          <p:cNvSpPr/>
          <p:nvPr/>
        </p:nvSpPr>
        <p:spPr>
          <a:xfrm>
            <a:off x="3558240" y="4584240"/>
            <a:ext cx="77400" cy="75960"/>
          </a:xfrm>
          <a:custGeom>
            <a:avLst/>
            <a:gdLst/>
            <a:ahLst/>
            <a:cxnLst/>
            <a:rect l="0" t="0" r="r" b="b"/>
            <a:pathLst>
              <a:path w="201" h="180">
                <a:moveTo>
                  <a:pt x="170" y="179"/>
                </a:moveTo>
                <a:lnTo>
                  <a:pt x="0" y="153"/>
                </a:lnTo>
                <a:lnTo>
                  <a:pt x="33" y="0"/>
                </a:lnTo>
                <a:lnTo>
                  <a:pt x="200" y="29"/>
                </a:lnTo>
                <a:lnTo>
                  <a:pt x="170" y="179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00"/>
          <p:cNvSpPr/>
          <p:nvPr/>
        </p:nvSpPr>
        <p:spPr>
          <a:xfrm>
            <a:off x="3555360" y="4581000"/>
            <a:ext cx="83880" cy="82080"/>
          </a:xfrm>
          <a:custGeom>
            <a:avLst/>
            <a:gdLst/>
            <a:ahLst/>
            <a:cxnLst/>
            <a:rect l="0" t="0" r="r" b="b"/>
            <a:pathLst>
              <a:path w="220" h="200">
                <a:moveTo>
                  <a:pt x="179" y="199"/>
                </a:moveTo>
                <a:lnTo>
                  <a:pt x="9" y="171"/>
                </a:lnTo>
                <a:lnTo>
                  <a:pt x="12" y="156"/>
                </a:lnTo>
                <a:lnTo>
                  <a:pt x="181" y="182"/>
                </a:lnTo>
                <a:lnTo>
                  <a:pt x="179" y="199"/>
                </a:lnTo>
                <a:lnTo>
                  <a:pt x="9" y="171"/>
                </a:lnTo>
                <a:lnTo>
                  <a:pt x="0" y="170"/>
                </a:lnTo>
                <a:lnTo>
                  <a:pt x="3" y="162"/>
                </a:lnTo>
                <a:lnTo>
                  <a:pt x="10" y="164"/>
                </a:lnTo>
                <a:lnTo>
                  <a:pt x="9" y="171"/>
                </a:lnTo>
                <a:lnTo>
                  <a:pt x="3" y="162"/>
                </a:lnTo>
                <a:lnTo>
                  <a:pt x="35" y="8"/>
                </a:lnTo>
                <a:lnTo>
                  <a:pt x="50" y="12"/>
                </a:lnTo>
                <a:lnTo>
                  <a:pt x="18" y="165"/>
                </a:lnTo>
                <a:lnTo>
                  <a:pt x="3" y="162"/>
                </a:lnTo>
                <a:lnTo>
                  <a:pt x="35" y="8"/>
                </a:lnTo>
                <a:lnTo>
                  <a:pt x="36" y="0"/>
                </a:lnTo>
                <a:lnTo>
                  <a:pt x="44" y="3"/>
                </a:lnTo>
                <a:lnTo>
                  <a:pt x="43" y="11"/>
                </a:lnTo>
                <a:lnTo>
                  <a:pt x="35" y="8"/>
                </a:lnTo>
                <a:lnTo>
                  <a:pt x="44" y="3"/>
                </a:lnTo>
                <a:lnTo>
                  <a:pt x="211" y="31"/>
                </a:lnTo>
                <a:lnTo>
                  <a:pt x="208" y="48"/>
                </a:lnTo>
                <a:lnTo>
                  <a:pt x="41" y="18"/>
                </a:lnTo>
                <a:lnTo>
                  <a:pt x="44" y="3"/>
                </a:lnTo>
                <a:lnTo>
                  <a:pt x="211" y="31"/>
                </a:lnTo>
                <a:lnTo>
                  <a:pt x="219" y="34"/>
                </a:lnTo>
                <a:lnTo>
                  <a:pt x="217" y="42"/>
                </a:lnTo>
                <a:lnTo>
                  <a:pt x="210" y="40"/>
                </a:lnTo>
                <a:lnTo>
                  <a:pt x="211" y="31"/>
                </a:lnTo>
                <a:lnTo>
                  <a:pt x="217" y="42"/>
                </a:lnTo>
                <a:lnTo>
                  <a:pt x="188" y="192"/>
                </a:lnTo>
                <a:lnTo>
                  <a:pt x="172" y="188"/>
                </a:lnTo>
                <a:lnTo>
                  <a:pt x="202" y="38"/>
                </a:lnTo>
                <a:lnTo>
                  <a:pt x="217" y="4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01"/>
          <p:cNvSpPr/>
          <p:nvPr/>
        </p:nvSpPr>
        <p:spPr>
          <a:xfrm>
            <a:off x="3479040" y="4568400"/>
            <a:ext cx="75960" cy="74160"/>
          </a:xfrm>
          <a:custGeom>
            <a:avLst/>
            <a:gdLst/>
            <a:ahLst/>
            <a:cxnLst/>
            <a:rect l="0" t="0" r="r" b="b"/>
            <a:pathLst>
              <a:path w="198" h="177">
                <a:moveTo>
                  <a:pt x="167" y="176"/>
                </a:moveTo>
                <a:lnTo>
                  <a:pt x="0" y="150"/>
                </a:lnTo>
                <a:lnTo>
                  <a:pt x="30" y="0"/>
                </a:lnTo>
                <a:lnTo>
                  <a:pt x="197" y="25"/>
                </a:lnTo>
                <a:lnTo>
                  <a:pt x="167" y="176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02"/>
          <p:cNvSpPr/>
          <p:nvPr/>
        </p:nvSpPr>
        <p:spPr>
          <a:xfrm>
            <a:off x="3472560" y="4565160"/>
            <a:ext cx="85320" cy="78840"/>
          </a:xfrm>
          <a:custGeom>
            <a:avLst/>
            <a:gdLst/>
            <a:ahLst/>
            <a:cxnLst/>
            <a:rect l="0" t="0" r="r" b="b"/>
            <a:pathLst>
              <a:path w="216" h="194">
                <a:moveTo>
                  <a:pt x="175" y="193"/>
                </a:moveTo>
                <a:lnTo>
                  <a:pt x="9" y="167"/>
                </a:lnTo>
                <a:lnTo>
                  <a:pt x="11" y="150"/>
                </a:lnTo>
                <a:lnTo>
                  <a:pt x="178" y="177"/>
                </a:lnTo>
                <a:lnTo>
                  <a:pt x="175" y="193"/>
                </a:lnTo>
                <a:lnTo>
                  <a:pt x="9" y="167"/>
                </a:lnTo>
                <a:lnTo>
                  <a:pt x="0" y="166"/>
                </a:lnTo>
                <a:lnTo>
                  <a:pt x="2" y="157"/>
                </a:lnTo>
                <a:lnTo>
                  <a:pt x="9" y="159"/>
                </a:lnTo>
                <a:lnTo>
                  <a:pt x="9" y="167"/>
                </a:lnTo>
                <a:lnTo>
                  <a:pt x="2" y="157"/>
                </a:lnTo>
                <a:lnTo>
                  <a:pt x="31" y="7"/>
                </a:lnTo>
                <a:lnTo>
                  <a:pt x="48" y="10"/>
                </a:lnTo>
                <a:lnTo>
                  <a:pt x="18" y="160"/>
                </a:lnTo>
                <a:lnTo>
                  <a:pt x="2" y="157"/>
                </a:lnTo>
                <a:lnTo>
                  <a:pt x="31" y="7"/>
                </a:lnTo>
                <a:lnTo>
                  <a:pt x="32" y="0"/>
                </a:lnTo>
                <a:lnTo>
                  <a:pt x="40" y="1"/>
                </a:lnTo>
                <a:lnTo>
                  <a:pt x="39" y="9"/>
                </a:lnTo>
                <a:lnTo>
                  <a:pt x="31" y="7"/>
                </a:lnTo>
                <a:lnTo>
                  <a:pt x="40" y="1"/>
                </a:lnTo>
                <a:lnTo>
                  <a:pt x="207" y="27"/>
                </a:lnTo>
                <a:lnTo>
                  <a:pt x="205" y="42"/>
                </a:lnTo>
                <a:lnTo>
                  <a:pt x="38" y="16"/>
                </a:lnTo>
                <a:lnTo>
                  <a:pt x="40" y="1"/>
                </a:lnTo>
                <a:lnTo>
                  <a:pt x="207" y="27"/>
                </a:lnTo>
                <a:lnTo>
                  <a:pt x="215" y="28"/>
                </a:lnTo>
                <a:lnTo>
                  <a:pt x="214" y="36"/>
                </a:lnTo>
                <a:lnTo>
                  <a:pt x="206" y="34"/>
                </a:lnTo>
                <a:lnTo>
                  <a:pt x="207" y="27"/>
                </a:lnTo>
                <a:lnTo>
                  <a:pt x="214" y="36"/>
                </a:lnTo>
                <a:lnTo>
                  <a:pt x="184" y="186"/>
                </a:lnTo>
                <a:lnTo>
                  <a:pt x="169" y="184"/>
                </a:lnTo>
                <a:lnTo>
                  <a:pt x="198" y="33"/>
                </a:lnTo>
                <a:lnTo>
                  <a:pt x="214" y="3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03"/>
          <p:cNvSpPr/>
          <p:nvPr/>
        </p:nvSpPr>
        <p:spPr>
          <a:xfrm>
            <a:off x="2925000" y="4465080"/>
            <a:ext cx="77400" cy="75960"/>
          </a:xfrm>
          <a:custGeom>
            <a:avLst/>
            <a:gdLst/>
            <a:ahLst/>
            <a:cxnLst/>
            <a:rect l="0" t="0" r="r" b="b"/>
            <a:pathLst>
              <a:path w="197" h="181">
                <a:moveTo>
                  <a:pt x="167" y="180"/>
                </a:moveTo>
                <a:lnTo>
                  <a:pt x="0" y="151"/>
                </a:lnTo>
                <a:lnTo>
                  <a:pt x="29" y="0"/>
                </a:lnTo>
                <a:lnTo>
                  <a:pt x="196" y="27"/>
                </a:lnTo>
                <a:lnTo>
                  <a:pt x="167" y="180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04"/>
          <p:cNvSpPr/>
          <p:nvPr/>
        </p:nvSpPr>
        <p:spPr>
          <a:xfrm>
            <a:off x="2921760" y="4460400"/>
            <a:ext cx="83880" cy="82080"/>
          </a:xfrm>
          <a:custGeom>
            <a:avLst/>
            <a:gdLst/>
            <a:ahLst/>
            <a:cxnLst/>
            <a:rect l="0" t="0" r="r" b="b"/>
            <a:pathLst>
              <a:path w="215" h="198">
                <a:moveTo>
                  <a:pt x="174" y="197"/>
                </a:moveTo>
                <a:lnTo>
                  <a:pt x="7" y="167"/>
                </a:lnTo>
                <a:lnTo>
                  <a:pt x="10" y="152"/>
                </a:lnTo>
                <a:lnTo>
                  <a:pt x="177" y="181"/>
                </a:lnTo>
                <a:lnTo>
                  <a:pt x="174" y="197"/>
                </a:lnTo>
                <a:lnTo>
                  <a:pt x="7" y="167"/>
                </a:lnTo>
                <a:lnTo>
                  <a:pt x="0" y="166"/>
                </a:lnTo>
                <a:lnTo>
                  <a:pt x="1" y="158"/>
                </a:lnTo>
                <a:lnTo>
                  <a:pt x="9" y="160"/>
                </a:lnTo>
                <a:lnTo>
                  <a:pt x="7" y="167"/>
                </a:lnTo>
                <a:lnTo>
                  <a:pt x="1" y="158"/>
                </a:lnTo>
                <a:lnTo>
                  <a:pt x="30" y="8"/>
                </a:lnTo>
                <a:lnTo>
                  <a:pt x="46" y="12"/>
                </a:lnTo>
                <a:lnTo>
                  <a:pt x="16" y="161"/>
                </a:lnTo>
                <a:lnTo>
                  <a:pt x="1" y="158"/>
                </a:lnTo>
                <a:lnTo>
                  <a:pt x="30" y="8"/>
                </a:lnTo>
                <a:lnTo>
                  <a:pt x="32" y="0"/>
                </a:lnTo>
                <a:lnTo>
                  <a:pt x="39" y="1"/>
                </a:lnTo>
                <a:lnTo>
                  <a:pt x="38" y="9"/>
                </a:lnTo>
                <a:lnTo>
                  <a:pt x="30" y="8"/>
                </a:lnTo>
                <a:lnTo>
                  <a:pt x="39" y="1"/>
                </a:lnTo>
                <a:lnTo>
                  <a:pt x="205" y="28"/>
                </a:lnTo>
                <a:lnTo>
                  <a:pt x="204" y="44"/>
                </a:lnTo>
                <a:lnTo>
                  <a:pt x="37" y="18"/>
                </a:lnTo>
                <a:lnTo>
                  <a:pt x="39" y="1"/>
                </a:lnTo>
                <a:lnTo>
                  <a:pt x="205" y="28"/>
                </a:lnTo>
                <a:lnTo>
                  <a:pt x="214" y="30"/>
                </a:lnTo>
                <a:lnTo>
                  <a:pt x="213" y="37"/>
                </a:lnTo>
                <a:lnTo>
                  <a:pt x="205" y="36"/>
                </a:lnTo>
                <a:lnTo>
                  <a:pt x="205" y="28"/>
                </a:lnTo>
                <a:lnTo>
                  <a:pt x="213" y="37"/>
                </a:lnTo>
                <a:lnTo>
                  <a:pt x="183" y="190"/>
                </a:lnTo>
                <a:lnTo>
                  <a:pt x="167" y="188"/>
                </a:lnTo>
                <a:lnTo>
                  <a:pt x="196" y="35"/>
                </a:lnTo>
                <a:lnTo>
                  <a:pt x="213" y="3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105"/>
          <p:cNvSpPr/>
          <p:nvPr/>
        </p:nvSpPr>
        <p:spPr>
          <a:xfrm>
            <a:off x="1708920" y="4219200"/>
            <a:ext cx="75960" cy="75960"/>
          </a:xfrm>
          <a:custGeom>
            <a:avLst/>
            <a:gdLst/>
            <a:ahLst/>
            <a:cxnLst/>
            <a:rect l="0" t="0" r="r" b="b"/>
            <a:pathLst>
              <a:path w="198" h="179">
                <a:moveTo>
                  <a:pt x="168" y="178"/>
                </a:moveTo>
                <a:lnTo>
                  <a:pt x="0" y="153"/>
                </a:lnTo>
                <a:lnTo>
                  <a:pt x="30" y="0"/>
                </a:lnTo>
                <a:lnTo>
                  <a:pt x="197" y="29"/>
                </a:lnTo>
                <a:lnTo>
                  <a:pt x="168" y="178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106"/>
          <p:cNvSpPr/>
          <p:nvPr/>
        </p:nvSpPr>
        <p:spPr>
          <a:xfrm>
            <a:off x="1704240" y="4215960"/>
            <a:ext cx="83880" cy="80640"/>
          </a:xfrm>
          <a:custGeom>
            <a:avLst/>
            <a:gdLst/>
            <a:ahLst/>
            <a:cxnLst/>
            <a:rect l="0" t="0" r="r" b="b"/>
            <a:pathLst>
              <a:path w="216" h="199">
                <a:moveTo>
                  <a:pt x="175" y="198"/>
                </a:moveTo>
                <a:lnTo>
                  <a:pt x="8" y="171"/>
                </a:lnTo>
                <a:lnTo>
                  <a:pt x="11" y="156"/>
                </a:lnTo>
                <a:lnTo>
                  <a:pt x="178" y="182"/>
                </a:lnTo>
                <a:lnTo>
                  <a:pt x="175" y="198"/>
                </a:lnTo>
                <a:lnTo>
                  <a:pt x="8" y="171"/>
                </a:lnTo>
                <a:lnTo>
                  <a:pt x="0" y="170"/>
                </a:lnTo>
                <a:lnTo>
                  <a:pt x="2" y="162"/>
                </a:lnTo>
                <a:lnTo>
                  <a:pt x="9" y="164"/>
                </a:lnTo>
                <a:lnTo>
                  <a:pt x="8" y="171"/>
                </a:lnTo>
                <a:lnTo>
                  <a:pt x="2" y="162"/>
                </a:lnTo>
                <a:lnTo>
                  <a:pt x="31" y="8"/>
                </a:lnTo>
                <a:lnTo>
                  <a:pt x="47" y="12"/>
                </a:lnTo>
                <a:lnTo>
                  <a:pt x="17" y="165"/>
                </a:lnTo>
                <a:lnTo>
                  <a:pt x="2" y="162"/>
                </a:lnTo>
                <a:lnTo>
                  <a:pt x="31" y="8"/>
                </a:lnTo>
                <a:lnTo>
                  <a:pt x="33" y="0"/>
                </a:lnTo>
                <a:lnTo>
                  <a:pt x="40" y="2"/>
                </a:lnTo>
                <a:lnTo>
                  <a:pt x="39" y="11"/>
                </a:lnTo>
                <a:lnTo>
                  <a:pt x="31" y="8"/>
                </a:lnTo>
                <a:lnTo>
                  <a:pt x="40" y="2"/>
                </a:lnTo>
                <a:lnTo>
                  <a:pt x="207" y="31"/>
                </a:lnTo>
                <a:lnTo>
                  <a:pt x="204" y="48"/>
                </a:lnTo>
                <a:lnTo>
                  <a:pt x="38" y="18"/>
                </a:lnTo>
                <a:lnTo>
                  <a:pt x="40" y="2"/>
                </a:lnTo>
                <a:lnTo>
                  <a:pt x="207" y="31"/>
                </a:lnTo>
                <a:lnTo>
                  <a:pt x="215" y="32"/>
                </a:lnTo>
                <a:lnTo>
                  <a:pt x="214" y="41"/>
                </a:lnTo>
                <a:lnTo>
                  <a:pt x="206" y="40"/>
                </a:lnTo>
                <a:lnTo>
                  <a:pt x="207" y="31"/>
                </a:lnTo>
                <a:lnTo>
                  <a:pt x="214" y="41"/>
                </a:lnTo>
                <a:lnTo>
                  <a:pt x="184" y="192"/>
                </a:lnTo>
                <a:lnTo>
                  <a:pt x="168" y="188"/>
                </a:lnTo>
                <a:lnTo>
                  <a:pt x="197" y="38"/>
                </a:lnTo>
                <a:lnTo>
                  <a:pt x="214" y="4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07"/>
          <p:cNvSpPr/>
          <p:nvPr/>
        </p:nvSpPr>
        <p:spPr>
          <a:xfrm>
            <a:off x="3396600" y="4550760"/>
            <a:ext cx="77400" cy="72720"/>
          </a:xfrm>
          <a:custGeom>
            <a:avLst/>
            <a:gdLst/>
            <a:ahLst/>
            <a:cxnLst/>
            <a:rect l="0" t="0" r="r" b="b"/>
            <a:pathLst>
              <a:path w="197" h="177">
                <a:moveTo>
                  <a:pt x="168" y="176"/>
                </a:moveTo>
                <a:lnTo>
                  <a:pt x="0" y="150"/>
                </a:lnTo>
                <a:lnTo>
                  <a:pt x="30" y="0"/>
                </a:lnTo>
                <a:lnTo>
                  <a:pt x="196" y="27"/>
                </a:lnTo>
                <a:lnTo>
                  <a:pt x="168" y="176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08"/>
          <p:cNvSpPr/>
          <p:nvPr/>
        </p:nvSpPr>
        <p:spPr>
          <a:xfrm>
            <a:off x="3393360" y="4549320"/>
            <a:ext cx="85320" cy="80640"/>
          </a:xfrm>
          <a:custGeom>
            <a:avLst/>
            <a:gdLst/>
            <a:ahLst/>
            <a:cxnLst/>
            <a:rect l="0" t="0" r="r" b="b"/>
            <a:pathLst>
              <a:path w="216" h="195">
                <a:moveTo>
                  <a:pt x="175" y="194"/>
                </a:moveTo>
                <a:lnTo>
                  <a:pt x="8" y="167"/>
                </a:lnTo>
                <a:lnTo>
                  <a:pt x="11" y="152"/>
                </a:lnTo>
                <a:lnTo>
                  <a:pt x="178" y="177"/>
                </a:lnTo>
                <a:lnTo>
                  <a:pt x="175" y="194"/>
                </a:lnTo>
                <a:lnTo>
                  <a:pt x="8" y="167"/>
                </a:lnTo>
                <a:lnTo>
                  <a:pt x="0" y="166"/>
                </a:lnTo>
                <a:lnTo>
                  <a:pt x="2" y="158"/>
                </a:lnTo>
                <a:lnTo>
                  <a:pt x="9" y="159"/>
                </a:lnTo>
                <a:lnTo>
                  <a:pt x="8" y="167"/>
                </a:lnTo>
                <a:lnTo>
                  <a:pt x="2" y="158"/>
                </a:lnTo>
                <a:lnTo>
                  <a:pt x="31" y="8"/>
                </a:lnTo>
                <a:lnTo>
                  <a:pt x="47" y="11"/>
                </a:lnTo>
                <a:lnTo>
                  <a:pt x="17" y="161"/>
                </a:lnTo>
                <a:lnTo>
                  <a:pt x="2" y="158"/>
                </a:lnTo>
                <a:lnTo>
                  <a:pt x="31" y="8"/>
                </a:lnTo>
                <a:lnTo>
                  <a:pt x="33" y="0"/>
                </a:lnTo>
                <a:lnTo>
                  <a:pt x="40" y="1"/>
                </a:lnTo>
                <a:lnTo>
                  <a:pt x="39" y="9"/>
                </a:lnTo>
                <a:lnTo>
                  <a:pt x="31" y="8"/>
                </a:lnTo>
                <a:lnTo>
                  <a:pt x="40" y="1"/>
                </a:lnTo>
                <a:lnTo>
                  <a:pt x="206" y="27"/>
                </a:lnTo>
                <a:lnTo>
                  <a:pt x="204" y="44"/>
                </a:lnTo>
                <a:lnTo>
                  <a:pt x="38" y="18"/>
                </a:lnTo>
                <a:lnTo>
                  <a:pt x="40" y="1"/>
                </a:lnTo>
                <a:lnTo>
                  <a:pt x="206" y="27"/>
                </a:lnTo>
                <a:lnTo>
                  <a:pt x="215" y="28"/>
                </a:lnTo>
                <a:lnTo>
                  <a:pt x="214" y="37"/>
                </a:lnTo>
                <a:lnTo>
                  <a:pt x="205" y="36"/>
                </a:lnTo>
                <a:lnTo>
                  <a:pt x="206" y="27"/>
                </a:lnTo>
                <a:lnTo>
                  <a:pt x="214" y="37"/>
                </a:lnTo>
                <a:lnTo>
                  <a:pt x="184" y="188"/>
                </a:lnTo>
                <a:lnTo>
                  <a:pt x="168" y="184"/>
                </a:lnTo>
                <a:lnTo>
                  <a:pt x="197" y="33"/>
                </a:lnTo>
                <a:lnTo>
                  <a:pt x="214" y="3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09"/>
          <p:cNvSpPr/>
          <p:nvPr/>
        </p:nvSpPr>
        <p:spPr>
          <a:xfrm>
            <a:off x="2844000" y="4447800"/>
            <a:ext cx="75960" cy="74160"/>
          </a:xfrm>
          <a:custGeom>
            <a:avLst/>
            <a:gdLst/>
            <a:ahLst/>
            <a:cxnLst/>
            <a:rect l="0" t="0" r="r" b="b"/>
            <a:pathLst>
              <a:path w="196" h="181">
                <a:moveTo>
                  <a:pt x="166" y="180"/>
                </a:moveTo>
                <a:lnTo>
                  <a:pt x="0" y="150"/>
                </a:lnTo>
                <a:lnTo>
                  <a:pt x="29" y="0"/>
                </a:lnTo>
                <a:lnTo>
                  <a:pt x="195" y="25"/>
                </a:lnTo>
                <a:lnTo>
                  <a:pt x="166" y="180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0"/>
          <p:cNvSpPr/>
          <p:nvPr/>
        </p:nvSpPr>
        <p:spPr>
          <a:xfrm>
            <a:off x="2839320" y="4444560"/>
            <a:ext cx="85320" cy="82080"/>
          </a:xfrm>
          <a:custGeom>
            <a:avLst/>
            <a:gdLst/>
            <a:ahLst/>
            <a:cxnLst/>
            <a:rect l="0" t="0" r="r" b="b"/>
            <a:pathLst>
              <a:path w="217" h="197">
                <a:moveTo>
                  <a:pt x="175" y="196"/>
                </a:moveTo>
                <a:lnTo>
                  <a:pt x="9" y="167"/>
                </a:lnTo>
                <a:lnTo>
                  <a:pt x="12" y="151"/>
                </a:lnTo>
                <a:lnTo>
                  <a:pt x="178" y="180"/>
                </a:lnTo>
                <a:lnTo>
                  <a:pt x="175" y="196"/>
                </a:lnTo>
                <a:lnTo>
                  <a:pt x="9" y="167"/>
                </a:lnTo>
                <a:lnTo>
                  <a:pt x="0" y="165"/>
                </a:lnTo>
                <a:lnTo>
                  <a:pt x="3" y="158"/>
                </a:lnTo>
                <a:lnTo>
                  <a:pt x="11" y="159"/>
                </a:lnTo>
                <a:lnTo>
                  <a:pt x="9" y="167"/>
                </a:lnTo>
                <a:lnTo>
                  <a:pt x="3" y="158"/>
                </a:lnTo>
                <a:lnTo>
                  <a:pt x="31" y="7"/>
                </a:lnTo>
                <a:lnTo>
                  <a:pt x="48" y="10"/>
                </a:lnTo>
                <a:lnTo>
                  <a:pt x="18" y="160"/>
                </a:lnTo>
                <a:lnTo>
                  <a:pt x="3" y="158"/>
                </a:lnTo>
                <a:lnTo>
                  <a:pt x="31" y="7"/>
                </a:lnTo>
                <a:lnTo>
                  <a:pt x="34" y="0"/>
                </a:lnTo>
                <a:lnTo>
                  <a:pt x="42" y="1"/>
                </a:lnTo>
                <a:lnTo>
                  <a:pt x="40" y="9"/>
                </a:lnTo>
                <a:lnTo>
                  <a:pt x="31" y="7"/>
                </a:lnTo>
                <a:lnTo>
                  <a:pt x="42" y="1"/>
                </a:lnTo>
                <a:lnTo>
                  <a:pt x="207" y="27"/>
                </a:lnTo>
                <a:lnTo>
                  <a:pt x="205" y="43"/>
                </a:lnTo>
                <a:lnTo>
                  <a:pt x="39" y="16"/>
                </a:lnTo>
                <a:lnTo>
                  <a:pt x="42" y="1"/>
                </a:lnTo>
                <a:lnTo>
                  <a:pt x="207" y="27"/>
                </a:lnTo>
                <a:lnTo>
                  <a:pt x="216" y="28"/>
                </a:lnTo>
                <a:lnTo>
                  <a:pt x="214" y="36"/>
                </a:lnTo>
                <a:lnTo>
                  <a:pt x="206" y="34"/>
                </a:lnTo>
                <a:lnTo>
                  <a:pt x="207" y="27"/>
                </a:lnTo>
                <a:lnTo>
                  <a:pt x="214" y="36"/>
                </a:lnTo>
                <a:lnTo>
                  <a:pt x="184" y="190"/>
                </a:lnTo>
                <a:lnTo>
                  <a:pt x="169" y="186"/>
                </a:lnTo>
                <a:lnTo>
                  <a:pt x="198" y="33"/>
                </a:lnTo>
                <a:lnTo>
                  <a:pt x="214" y="3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11"/>
          <p:cNvSpPr/>
          <p:nvPr/>
        </p:nvSpPr>
        <p:spPr>
          <a:xfrm>
            <a:off x="1626480" y="4201560"/>
            <a:ext cx="77400" cy="75960"/>
          </a:xfrm>
          <a:custGeom>
            <a:avLst/>
            <a:gdLst/>
            <a:ahLst/>
            <a:cxnLst/>
            <a:rect l="0" t="0" r="r" b="b"/>
            <a:pathLst>
              <a:path w="196" h="181">
                <a:moveTo>
                  <a:pt x="165" y="180"/>
                </a:moveTo>
                <a:lnTo>
                  <a:pt x="0" y="154"/>
                </a:lnTo>
                <a:lnTo>
                  <a:pt x="29" y="0"/>
                </a:lnTo>
                <a:lnTo>
                  <a:pt x="195" y="29"/>
                </a:lnTo>
                <a:lnTo>
                  <a:pt x="165" y="180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112"/>
          <p:cNvSpPr/>
          <p:nvPr/>
        </p:nvSpPr>
        <p:spPr>
          <a:xfrm>
            <a:off x="1623240" y="4198320"/>
            <a:ext cx="85320" cy="82080"/>
          </a:xfrm>
          <a:custGeom>
            <a:avLst/>
            <a:gdLst/>
            <a:ahLst/>
            <a:cxnLst/>
            <a:rect l="0" t="0" r="r" b="b"/>
            <a:pathLst>
              <a:path w="217" h="197">
                <a:moveTo>
                  <a:pt x="175" y="196"/>
                </a:moveTo>
                <a:lnTo>
                  <a:pt x="9" y="171"/>
                </a:lnTo>
                <a:lnTo>
                  <a:pt x="12" y="154"/>
                </a:lnTo>
                <a:lnTo>
                  <a:pt x="178" y="181"/>
                </a:lnTo>
                <a:lnTo>
                  <a:pt x="175" y="196"/>
                </a:lnTo>
                <a:lnTo>
                  <a:pt x="9" y="171"/>
                </a:lnTo>
                <a:lnTo>
                  <a:pt x="0" y="169"/>
                </a:lnTo>
                <a:lnTo>
                  <a:pt x="3" y="160"/>
                </a:lnTo>
                <a:lnTo>
                  <a:pt x="11" y="163"/>
                </a:lnTo>
                <a:lnTo>
                  <a:pt x="9" y="171"/>
                </a:lnTo>
                <a:lnTo>
                  <a:pt x="3" y="160"/>
                </a:lnTo>
                <a:lnTo>
                  <a:pt x="31" y="7"/>
                </a:lnTo>
                <a:lnTo>
                  <a:pt x="48" y="10"/>
                </a:lnTo>
                <a:lnTo>
                  <a:pt x="18" y="164"/>
                </a:lnTo>
                <a:lnTo>
                  <a:pt x="3" y="160"/>
                </a:lnTo>
                <a:lnTo>
                  <a:pt x="31" y="7"/>
                </a:lnTo>
                <a:lnTo>
                  <a:pt x="34" y="0"/>
                </a:lnTo>
                <a:lnTo>
                  <a:pt x="41" y="1"/>
                </a:lnTo>
                <a:lnTo>
                  <a:pt x="40" y="9"/>
                </a:lnTo>
                <a:lnTo>
                  <a:pt x="31" y="7"/>
                </a:lnTo>
                <a:lnTo>
                  <a:pt x="41" y="1"/>
                </a:lnTo>
                <a:lnTo>
                  <a:pt x="207" y="31"/>
                </a:lnTo>
                <a:lnTo>
                  <a:pt x="205" y="46"/>
                </a:lnTo>
                <a:lnTo>
                  <a:pt x="39" y="16"/>
                </a:lnTo>
                <a:lnTo>
                  <a:pt x="41" y="1"/>
                </a:lnTo>
                <a:lnTo>
                  <a:pt x="207" y="31"/>
                </a:lnTo>
                <a:lnTo>
                  <a:pt x="216" y="32"/>
                </a:lnTo>
                <a:lnTo>
                  <a:pt x="214" y="40"/>
                </a:lnTo>
                <a:lnTo>
                  <a:pt x="206" y="38"/>
                </a:lnTo>
                <a:lnTo>
                  <a:pt x="207" y="31"/>
                </a:lnTo>
                <a:lnTo>
                  <a:pt x="214" y="40"/>
                </a:lnTo>
                <a:lnTo>
                  <a:pt x="185" y="190"/>
                </a:lnTo>
                <a:lnTo>
                  <a:pt x="169" y="187"/>
                </a:lnTo>
                <a:lnTo>
                  <a:pt x="198" y="37"/>
                </a:lnTo>
                <a:lnTo>
                  <a:pt x="214" y="4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13"/>
          <p:cNvSpPr/>
          <p:nvPr/>
        </p:nvSpPr>
        <p:spPr>
          <a:xfrm>
            <a:off x="1947240" y="4269960"/>
            <a:ext cx="149040" cy="78840"/>
          </a:xfrm>
          <a:custGeom>
            <a:avLst/>
            <a:gdLst/>
            <a:ahLst/>
            <a:cxnLst/>
            <a:rect l="0" t="0" r="r" b="b"/>
            <a:pathLst>
              <a:path w="377" h="194">
                <a:moveTo>
                  <a:pt x="27" y="0"/>
                </a:moveTo>
                <a:lnTo>
                  <a:pt x="376" y="48"/>
                </a:lnTo>
                <a:lnTo>
                  <a:pt x="337" y="193"/>
                </a:lnTo>
                <a:lnTo>
                  <a:pt x="0" y="144"/>
                </a:lnTo>
                <a:lnTo>
                  <a:pt x="27" y="0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14"/>
          <p:cNvSpPr/>
          <p:nvPr/>
        </p:nvSpPr>
        <p:spPr>
          <a:xfrm>
            <a:off x="1942200" y="4266720"/>
            <a:ext cx="156960" cy="87120"/>
          </a:xfrm>
          <a:custGeom>
            <a:avLst/>
            <a:gdLst/>
            <a:ahLst/>
            <a:cxnLst/>
            <a:rect l="0" t="0" r="r" b="b"/>
            <a:pathLst>
              <a:path w="396" h="211">
                <a:moveTo>
                  <a:pt x="36" y="0"/>
                </a:moveTo>
                <a:lnTo>
                  <a:pt x="386" y="49"/>
                </a:lnTo>
                <a:lnTo>
                  <a:pt x="383" y="64"/>
                </a:lnTo>
                <a:lnTo>
                  <a:pt x="35" y="15"/>
                </a:lnTo>
                <a:lnTo>
                  <a:pt x="36" y="0"/>
                </a:lnTo>
                <a:lnTo>
                  <a:pt x="386" y="49"/>
                </a:lnTo>
                <a:lnTo>
                  <a:pt x="395" y="50"/>
                </a:lnTo>
                <a:lnTo>
                  <a:pt x="392" y="59"/>
                </a:lnTo>
                <a:lnTo>
                  <a:pt x="385" y="56"/>
                </a:lnTo>
                <a:lnTo>
                  <a:pt x="386" y="49"/>
                </a:lnTo>
                <a:lnTo>
                  <a:pt x="392" y="59"/>
                </a:lnTo>
                <a:lnTo>
                  <a:pt x="354" y="203"/>
                </a:lnTo>
                <a:lnTo>
                  <a:pt x="338" y="198"/>
                </a:lnTo>
                <a:lnTo>
                  <a:pt x="377" y="54"/>
                </a:lnTo>
                <a:lnTo>
                  <a:pt x="392" y="59"/>
                </a:lnTo>
                <a:lnTo>
                  <a:pt x="354" y="203"/>
                </a:lnTo>
                <a:lnTo>
                  <a:pt x="351" y="210"/>
                </a:lnTo>
                <a:lnTo>
                  <a:pt x="345" y="208"/>
                </a:lnTo>
                <a:lnTo>
                  <a:pt x="346" y="201"/>
                </a:lnTo>
                <a:lnTo>
                  <a:pt x="354" y="203"/>
                </a:lnTo>
                <a:lnTo>
                  <a:pt x="345" y="208"/>
                </a:lnTo>
                <a:lnTo>
                  <a:pt x="8" y="159"/>
                </a:lnTo>
                <a:lnTo>
                  <a:pt x="11" y="143"/>
                </a:lnTo>
                <a:lnTo>
                  <a:pt x="347" y="193"/>
                </a:lnTo>
                <a:lnTo>
                  <a:pt x="345" y="208"/>
                </a:lnTo>
                <a:lnTo>
                  <a:pt x="8" y="159"/>
                </a:lnTo>
                <a:lnTo>
                  <a:pt x="0" y="158"/>
                </a:lnTo>
                <a:lnTo>
                  <a:pt x="2" y="150"/>
                </a:lnTo>
                <a:lnTo>
                  <a:pt x="9" y="152"/>
                </a:lnTo>
                <a:lnTo>
                  <a:pt x="8" y="159"/>
                </a:lnTo>
                <a:lnTo>
                  <a:pt x="2" y="150"/>
                </a:lnTo>
                <a:lnTo>
                  <a:pt x="27" y="6"/>
                </a:lnTo>
                <a:lnTo>
                  <a:pt x="44" y="9"/>
                </a:lnTo>
                <a:lnTo>
                  <a:pt x="18" y="153"/>
                </a:lnTo>
                <a:lnTo>
                  <a:pt x="2" y="15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15"/>
          <p:cNvSpPr/>
          <p:nvPr/>
        </p:nvSpPr>
        <p:spPr>
          <a:xfrm>
            <a:off x="3794760" y="4633560"/>
            <a:ext cx="129960" cy="60120"/>
          </a:xfrm>
          <a:custGeom>
            <a:avLst/>
            <a:gdLst/>
            <a:ahLst/>
            <a:cxnLst/>
            <a:rect l="0" t="0" r="r" b="b"/>
            <a:pathLst>
              <a:path w="330" h="145">
                <a:moveTo>
                  <a:pt x="38" y="0"/>
                </a:moveTo>
                <a:lnTo>
                  <a:pt x="72" y="10"/>
                </a:lnTo>
                <a:lnTo>
                  <a:pt x="104" y="16"/>
                </a:lnTo>
                <a:lnTo>
                  <a:pt x="140" y="23"/>
                </a:lnTo>
                <a:lnTo>
                  <a:pt x="176" y="29"/>
                </a:lnTo>
                <a:lnTo>
                  <a:pt x="212" y="33"/>
                </a:lnTo>
                <a:lnTo>
                  <a:pt x="248" y="36"/>
                </a:lnTo>
                <a:lnTo>
                  <a:pt x="284" y="36"/>
                </a:lnTo>
                <a:lnTo>
                  <a:pt x="323" y="36"/>
                </a:lnTo>
                <a:lnTo>
                  <a:pt x="323" y="49"/>
                </a:lnTo>
                <a:lnTo>
                  <a:pt x="323" y="65"/>
                </a:lnTo>
                <a:lnTo>
                  <a:pt x="326" y="76"/>
                </a:lnTo>
                <a:lnTo>
                  <a:pt x="326" y="91"/>
                </a:lnTo>
                <a:lnTo>
                  <a:pt x="326" y="104"/>
                </a:lnTo>
                <a:lnTo>
                  <a:pt x="326" y="118"/>
                </a:lnTo>
                <a:lnTo>
                  <a:pt x="326" y="131"/>
                </a:lnTo>
                <a:lnTo>
                  <a:pt x="329" y="144"/>
                </a:lnTo>
                <a:lnTo>
                  <a:pt x="284" y="144"/>
                </a:lnTo>
                <a:lnTo>
                  <a:pt x="238" y="144"/>
                </a:lnTo>
                <a:lnTo>
                  <a:pt x="193" y="140"/>
                </a:lnTo>
                <a:lnTo>
                  <a:pt x="150" y="137"/>
                </a:lnTo>
                <a:lnTo>
                  <a:pt x="110" y="131"/>
                </a:lnTo>
                <a:lnTo>
                  <a:pt x="72" y="125"/>
                </a:lnTo>
                <a:lnTo>
                  <a:pt x="36" y="114"/>
                </a:lnTo>
                <a:lnTo>
                  <a:pt x="0" y="104"/>
                </a:lnTo>
                <a:lnTo>
                  <a:pt x="6" y="91"/>
                </a:lnTo>
                <a:lnTo>
                  <a:pt x="9" y="78"/>
                </a:lnTo>
                <a:lnTo>
                  <a:pt x="13" y="65"/>
                </a:lnTo>
                <a:lnTo>
                  <a:pt x="19" y="53"/>
                </a:lnTo>
                <a:lnTo>
                  <a:pt x="23" y="40"/>
                </a:lnTo>
                <a:lnTo>
                  <a:pt x="29" y="25"/>
                </a:lnTo>
                <a:lnTo>
                  <a:pt x="32" y="13"/>
                </a:lnTo>
                <a:lnTo>
                  <a:pt x="38" y="0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16"/>
          <p:cNvSpPr/>
          <p:nvPr/>
        </p:nvSpPr>
        <p:spPr>
          <a:xfrm>
            <a:off x="3790080" y="4631760"/>
            <a:ext cx="139320" cy="64800"/>
          </a:xfrm>
          <a:custGeom>
            <a:avLst/>
            <a:gdLst/>
            <a:ahLst/>
            <a:cxnLst/>
            <a:rect l="0" t="0" r="r" b="b"/>
            <a:pathLst>
              <a:path w="352" h="161">
                <a:moveTo>
                  <a:pt x="53" y="0"/>
                </a:moveTo>
                <a:lnTo>
                  <a:pt x="86" y="10"/>
                </a:lnTo>
                <a:lnTo>
                  <a:pt x="81" y="26"/>
                </a:lnTo>
                <a:lnTo>
                  <a:pt x="48" y="15"/>
                </a:lnTo>
                <a:lnTo>
                  <a:pt x="53" y="0"/>
                </a:lnTo>
                <a:lnTo>
                  <a:pt x="81" y="26"/>
                </a:lnTo>
                <a:lnTo>
                  <a:pt x="81" y="26"/>
                </a:lnTo>
                <a:lnTo>
                  <a:pt x="84" y="18"/>
                </a:lnTo>
                <a:lnTo>
                  <a:pt x="81" y="26"/>
                </a:lnTo>
                <a:lnTo>
                  <a:pt x="85" y="10"/>
                </a:lnTo>
                <a:lnTo>
                  <a:pt x="117" y="17"/>
                </a:lnTo>
                <a:lnTo>
                  <a:pt x="115" y="32"/>
                </a:lnTo>
                <a:lnTo>
                  <a:pt x="81" y="26"/>
                </a:lnTo>
                <a:lnTo>
                  <a:pt x="85" y="10"/>
                </a:lnTo>
                <a:lnTo>
                  <a:pt x="115" y="32"/>
                </a:lnTo>
                <a:lnTo>
                  <a:pt x="113" y="32"/>
                </a:lnTo>
                <a:lnTo>
                  <a:pt x="115" y="32"/>
                </a:lnTo>
                <a:lnTo>
                  <a:pt x="116" y="24"/>
                </a:lnTo>
                <a:lnTo>
                  <a:pt x="115" y="32"/>
                </a:lnTo>
                <a:lnTo>
                  <a:pt x="117" y="17"/>
                </a:lnTo>
                <a:lnTo>
                  <a:pt x="153" y="23"/>
                </a:lnTo>
                <a:lnTo>
                  <a:pt x="151" y="39"/>
                </a:lnTo>
                <a:lnTo>
                  <a:pt x="115" y="32"/>
                </a:lnTo>
                <a:lnTo>
                  <a:pt x="117" y="17"/>
                </a:lnTo>
                <a:lnTo>
                  <a:pt x="153" y="23"/>
                </a:lnTo>
                <a:lnTo>
                  <a:pt x="189" y="30"/>
                </a:lnTo>
                <a:lnTo>
                  <a:pt x="187" y="45"/>
                </a:lnTo>
                <a:lnTo>
                  <a:pt x="151" y="39"/>
                </a:lnTo>
                <a:lnTo>
                  <a:pt x="153" y="23"/>
                </a:lnTo>
                <a:lnTo>
                  <a:pt x="187" y="45"/>
                </a:lnTo>
                <a:lnTo>
                  <a:pt x="187" y="45"/>
                </a:lnTo>
                <a:lnTo>
                  <a:pt x="188" y="37"/>
                </a:lnTo>
                <a:lnTo>
                  <a:pt x="187" y="45"/>
                </a:lnTo>
                <a:lnTo>
                  <a:pt x="188" y="30"/>
                </a:lnTo>
                <a:lnTo>
                  <a:pt x="224" y="32"/>
                </a:lnTo>
                <a:lnTo>
                  <a:pt x="223" y="49"/>
                </a:lnTo>
                <a:lnTo>
                  <a:pt x="187" y="45"/>
                </a:lnTo>
                <a:lnTo>
                  <a:pt x="188" y="30"/>
                </a:lnTo>
                <a:lnTo>
                  <a:pt x="224" y="32"/>
                </a:lnTo>
                <a:lnTo>
                  <a:pt x="260" y="36"/>
                </a:lnTo>
                <a:lnTo>
                  <a:pt x="259" y="51"/>
                </a:lnTo>
                <a:lnTo>
                  <a:pt x="223" y="49"/>
                </a:lnTo>
                <a:lnTo>
                  <a:pt x="224" y="32"/>
                </a:lnTo>
                <a:lnTo>
                  <a:pt x="260" y="51"/>
                </a:lnTo>
                <a:lnTo>
                  <a:pt x="260" y="51"/>
                </a:lnTo>
                <a:lnTo>
                  <a:pt x="259" y="51"/>
                </a:lnTo>
                <a:lnTo>
                  <a:pt x="260" y="44"/>
                </a:lnTo>
                <a:lnTo>
                  <a:pt x="260" y="51"/>
                </a:lnTo>
                <a:lnTo>
                  <a:pt x="260" y="36"/>
                </a:lnTo>
                <a:lnTo>
                  <a:pt x="296" y="36"/>
                </a:lnTo>
                <a:lnTo>
                  <a:pt x="296" y="51"/>
                </a:lnTo>
                <a:lnTo>
                  <a:pt x="260" y="51"/>
                </a:lnTo>
                <a:lnTo>
                  <a:pt x="260" y="36"/>
                </a:lnTo>
                <a:lnTo>
                  <a:pt x="296" y="36"/>
                </a:lnTo>
                <a:lnTo>
                  <a:pt x="335" y="36"/>
                </a:lnTo>
                <a:lnTo>
                  <a:pt x="335" y="51"/>
                </a:lnTo>
                <a:lnTo>
                  <a:pt x="296" y="51"/>
                </a:lnTo>
                <a:lnTo>
                  <a:pt x="296" y="36"/>
                </a:lnTo>
                <a:lnTo>
                  <a:pt x="335" y="36"/>
                </a:lnTo>
                <a:lnTo>
                  <a:pt x="344" y="36"/>
                </a:lnTo>
                <a:lnTo>
                  <a:pt x="344" y="44"/>
                </a:lnTo>
                <a:lnTo>
                  <a:pt x="335" y="44"/>
                </a:lnTo>
                <a:lnTo>
                  <a:pt x="335" y="36"/>
                </a:lnTo>
                <a:lnTo>
                  <a:pt x="344" y="44"/>
                </a:lnTo>
                <a:lnTo>
                  <a:pt x="344" y="57"/>
                </a:lnTo>
                <a:lnTo>
                  <a:pt x="327" y="57"/>
                </a:lnTo>
                <a:lnTo>
                  <a:pt x="327" y="44"/>
                </a:lnTo>
                <a:lnTo>
                  <a:pt x="344" y="44"/>
                </a:lnTo>
                <a:lnTo>
                  <a:pt x="344" y="57"/>
                </a:lnTo>
                <a:lnTo>
                  <a:pt x="344" y="73"/>
                </a:lnTo>
                <a:lnTo>
                  <a:pt x="327" y="73"/>
                </a:lnTo>
                <a:lnTo>
                  <a:pt x="327" y="57"/>
                </a:lnTo>
                <a:lnTo>
                  <a:pt x="344" y="57"/>
                </a:lnTo>
                <a:lnTo>
                  <a:pt x="327" y="76"/>
                </a:lnTo>
                <a:lnTo>
                  <a:pt x="327" y="75"/>
                </a:lnTo>
                <a:lnTo>
                  <a:pt x="327" y="73"/>
                </a:lnTo>
                <a:lnTo>
                  <a:pt x="335" y="73"/>
                </a:lnTo>
                <a:lnTo>
                  <a:pt x="327" y="76"/>
                </a:lnTo>
                <a:lnTo>
                  <a:pt x="342" y="71"/>
                </a:lnTo>
                <a:lnTo>
                  <a:pt x="346" y="81"/>
                </a:lnTo>
                <a:lnTo>
                  <a:pt x="331" y="86"/>
                </a:lnTo>
                <a:lnTo>
                  <a:pt x="327" y="76"/>
                </a:lnTo>
                <a:lnTo>
                  <a:pt x="342" y="71"/>
                </a:lnTo>
                <a:lnTo>
                  <a:pt x="346" y="81"/>
                </a:lnTo>
                <a:lnTo>
                  <a:pt x="346" y="82"/>
                </a:lnTo>
                <a:lnTo>
                  <a:pt x="346" y="84"/>
                </a:lnTo>
                <a:lnTo>
                  <a:pt x="338" y="84"/>
                </a:lnTo>
                <a:lnTo>
                  <a:pt x="346" y="81"/>
                </a:lnTo>
                <a:lnTo>
                  <a:pt x="346" y="84"/>
                </a:lnTo>
                <a:lnTo>
                  <a:pt x="346" y="99"/>
                </a:lnTo>
                <a:lnTo>
                  <a:pt x="329" y="99"/>
                </a:lnTo>
                <a:lnTo>
                  <a:pt x="329" y="84"/>
                </a:lnTo>
                <a:lnTo>
                  <a:pt x="346" y="84"/>
                </a:lnTo>
                <a:lnTo>
                  <a:pt x="346" y="99"/>
                </a:lnTo>
                <a:lnTo>
                  <a:pt x="346" y="112"/>
                </a:lnTo>
                <a:lnTo>
                  <a:pt x="329" y="112"/>
                </a:lnTo>
                <a:lnTo>
                  <a:pt x="329" y="99"/>
                </a:lnTo>
                <a:lnTo>
                  <a:pt x="346" y="99"/>
                </a:lnTo>
                <a:lnTo>
                  <a:pt x="346" y="112"/>
                </a:lnTo>
                <a:lnTo>
                  <a:pt x="346" y="126"/>
                </a:lnTo>
                <a:lnTo>
                  <a:pt x="329" y="126"/>
                </a:lnTo>
                <a:lnTo>
                  <a:pt x="329" y="112"/>
                </a:lnTo>
                <a:lnTo>
                  <a:pt x="346" y="112"/>
                </a:lnTo>
                <a:lnTo>
                  <a:pt x="346" y="126"/>
                </a:lnTo>
                <a:lnTo>
                  <a:pt x="346" y="139"/>
                </a:lnTo>
                <a:lnTo>
                  <a:pt x="329" y="139"/>
                </a:lnTo>
                <a:lnTo>
                  <a:pt x="329" y="126"/>
                </a:lnTo>
                <a:lnTo>
                  <a:pt x="346" y="126"/>
                </a:lnTo>
                <a:lnTo>
                  <a:pt x="331" y="140"/>
                </a:lnTo>
                <a:lnTo>
                  <a:pt x="329" y="139"/>
                </a:lnTo>
                <a:lnTo>
                  <a:pt x="338" y="139"/>
                </a:lnTo>
                <a:lnTo>
                  <a:pt x="331" y="140"/>
                </a:lnTo>
                <a:lnTo>
                  <a:pt x="346" y="136"/>
                </a:lnTo>
                <a:lnTo>
                  <a:pt x="349" y="149"/>
                </a:lnTo>
                <a:lnTo>
                  <a:pt x="333" y="153"/>
                </a:lnTo>
                <a:lnTo>
                  <a:pt x="331" y="140"/>
                </a:lnTo>
                <a:lnTo>
                  <a:pt x="346" y="136"/>
                </a:lnTo>
                <a:lnTo>
                  <a:pt x="349" y="149"/>
                </a:lnTo>
                <a:lnTo>
                  <a:pt x="351" y="160"/>
                </a:lnTo>
                <a:lnTo>
                  <a:pt x="341" y="160"/>
                </a:lnTo>
                <a:lnTo>
                  <a:pt x="341" y="152"/>
                </a:lnTo>
                <a:lnTo>
                  <a:pt x="349" y="149"/>
                </a:lnTo>
                <a:lnTo>
                  <a:pt x="341" y="160"/>
                </a:lnTo>
                <a:lnTo>
                  <a:pt x="296" y="160"/>
                </a:lnTo>
                <a:lnTo>
                  <a:pt x="296" y="144"/>
                </a:lnTo>
                <a:lnTo>
                  <a:pt x="341" y="144"/>
                </a:lnTo>
                <a:lnTo>
                  <a:pt x="341" y="160"/>
                </a:lnTo>
                <a:lnTo>
                  <a:pt x="296" y="160"/>
                </a:lnTo>
                <a:lnTo>
                  <a:pt x="250" y="160"/>
                </a:lnTo>
                <a:lnTo>
                  <a:pt x="250" y="144"/>
                </a:lnTo>
                <a:lnTo>
                  <a:pt x="296" y="144"/>
                </a:lnTo>
                <a:lnTo>
                  <a:pt x="296" y="160"/>
                </a:lnTo>
                <a:lnTo>
                  <a:pt x="250" y="160"/>
                </a:lnTo>
                <a:lnTo>
                  <a:pt x="250" y="160"/>
                </a:lnTo>
                <a:lnTo>
                  <a:pt x="250" y="152"/>
                </a:lnTo>
                <a:lnTo>
                  <a:pt x="250" y="160"/>
                </a:lnTo>
                <a:lnTo>
                  <a:pt x="250" y="160"/>
                </a:lnTo>
                <a:lnTo>
                  <a:pt x="203" y="157"/>
                </a:lnTo>
                <a:lnTo>
                  <a:pt x="205" y="140"/>
                </a:lnTo>
                <a:lnTo>
                  <a:pt x="251" y="144"/>
                </a:lnTo>
                <a:lnTo>
                  <a:pt x="250" y="160"/>
                </a:lnTo>
                <a:lnTo>
                  <a:pt x="203" y="157"/>
                </a:lnTo>
                <a:lnTo>
                  <a:pt x="203" y="157"/>
                </a:lnTo>
                <a:lnTo>
                  <a:pt x="205" y="148"/>
                </a:lnTo>
                <a:lnTo>
                  <a:pt x="203" y="157"/>
                </a:lnTo>
                <a:lnTo>
                  <a:pt x="203" y="157"/>
                </a:lnTo>
                <a:lnTo>
                  <a:pt x="161" y="153"/>
                </a:lnTo>
                <a:lnTo>
                  <a:pt x="162" y="136"/>
                </a:lnTo>
                <a:lnTo>
                  <a:pt x="205" y="140"/>
                </a:lnTo>
                <a:lnTo>
                  <a:pt x="203" y="157"/>
                </a:lnTo>
                <a:lnTo>
                  <a:pt x="161" y="153"/>
                </a:lnTo>
                <a:lnTo>
                  <a:pt x="161" y="153"/>
                </a:lnTo>
                <a:lnTo>
                  <a:pt x="162" y="145"/>
                </a:lnTo>
                <a:lnTo>
                  <a:pt x="161" y="153"/>
                </a:lnTo>
                <a:lnTo>
                  <a:pt x="161" y="153"/>
                </a:lnTo>
                <a:lnTo>
                  <a:pt x="121" y="147"/>
                </a:lnTo>
                <a:lnTo>
                  <a:pt x="124" y="130"/>
                </a:lnTo>
                <a:lnTo>
                  <a:pt x="164" y="138"/>
                </a:lnTo>
                <a:lnTo>
                  <a:pt x="161" y="153"/>
                </a:lnTo>
                <a:lnTo>
                  <a:pt x="121" y="147"/>
                </a:lnTo>
                <a:lnTo>
                  <a:pt x="83" y="140"/>
                </a:lnTo>
                <a:lnTo>
                  <a:pt x="85" y="124"/>
                </a:lnTo>
                <a:lnTo>
                  <a:pt x="124" y="130"/>
                </a:lnTo>
                <a:lnTo>
                  <a:pt x="121" y="147"/>
                </a:lnTo>
                <a:lnTo>
                  <a:pt x="83" y="140"/>
                </a:lnTo>
                <a:lnTo>
                  <a:pt x="81" y="140"/>
                </a:lnTo>
                <a:lnTo>
                  <a:pt x="84" y="133"/>
                </a:lnTo>
                <a:lnTo>
                  <a:pt x="83" y="140"/>
                </a:lnTo>
                <a:lnTo>
                  <a:pt x="81" y="140"/>
                </a:lnTo>
                <a:lnTo>
                  <a:pt x="45" y="130"/>
                </a:lnTo>
                <a:lnTo>
                  <a:pt x="49" y="115"/>
                </a:lnTo>
                <a:lnTo>
                  <a:pt x="85" y="125"/>
                </a:lnTo>
                <a:lnTo>
                  <a:pt x="81" y="140"/>
                </a:lnTo>
                <a:lnTo>
                  <a:pt x="45" y="130"/>
                </a:lnTo>
                <a:lnTo>
                  <a:pt x="9" y="121"/>
                </a:lnTo>
                <a:lnTo>
                  <a:pt x="14" y="104"/>
                </a:lnTo>
                <a:lnTo>
                  <a:pt x="49" y="115"/>
                </a:lnTo>
                <a:lnTo>
                  <a:pt x="45" y="130"/>
                </a:lnTo>
                <a:lnTo>
                  <a:pt x="9" y="121"/>
                </a:lnTo>
                <a:lnTo>
                  <a:pt x="0" y="117"/>
                </a:lnTo>
                <a:lnTo>
                  <a:pt x="4" y="109"/>
                </a:lnTo>
                <a:lnTo>
                  <a:pt x="12" y="112"/>
                </a:lnTo>
                <a:lnTo>
                  <a:pt x="9" y="121"/>
                </a:lnTo>
                <a:lnTo>
                  <a:pt x="4" y="109"/>
                </a:lnTo>
                <a:lnTo>
                  <a:pt x="11" y="95"/>
                </a:lnTo>
                <a:lnTo>
                  <a:pt x="26" y="103"/>
                </a:lnTo>
                <a:lnTo>
                  <a:pt x="20" y="116"/>
                </a:lnTo>
                <a:lnTo>
                  <a:pt x="4" y="109"/>
                </a:lnTo>
                <a:lnTo>
                  <a:pt x="26" y="102"/>
                </a:lnTo>
                <a:lnTo>
                  <a:pt x="26" y="102"/>
                </a:lnTo>
                <a:lnTo>
                  <a:pt x="26" y="103"/>
                </a:lnTo>
                <a:lnTo>
                  <a:pt x="18" y="99"/>
                </a:lnTo>
                <a:lnTo>
                  <a:pt x="26" y="102"/>
                </a:lnTo>
                <a:lnTo>
                  <a:pt x="11" y="98"/>
                </a:lnTo>
                <a:lnTo>
                  <a:pt x="13" y="85"/>
                </a:lnTo>
                <a:lnTo>
                  <a:pt x="30" y="89"/>
                </a:lnTo>
                <a:lnTo>
                  <a:pt x="26" y="102"/>
                </a:lnTo>
                <a:lnTo>
                  <a:pt x="11" y="98"/>
                </a:lnTo>
                <a:lnTo>
                  <a:pt x="13" y="85"/>
                </a:lnTo>
                <a:lnTo>
                  <a:pt x="17" y="71"/>
                </a:lnTo>
                <a:lnTo>
                  <a:pt x="32" y="75"/>
                </a:lnTo>
                <a:lnTo>
                  <a:pt x="30" y="89"/>
                </a:lnTo>
                <a:lnTo>
                  <a:pt x="13" y="85"/>
                </a:lnTo>
                <a:lnTo>
                  <a:pt x="17" y="71"/>
                </a:lnTo>
                <a:lnTo>
                  <a:pt x="17" y="71"/>
                </a:lnTo>
                <a:lnTo>
                  <a:pt x="17" y="70"/>
                </a:lnTo>
                <a:lnTo>
                  <a:pt x="25" y="73"/>
                </a:lnTo>
                <a:lnTo>
                  <a:pt x="17" y="71"/>
                </a:lnTo>
                <a:lnTo>
                  <a:pt x="17" y="70"/>
                </a:lnTo>
                <a:lnTo>
                  <a:pt x="23" y="57"/>
                </a:lnTo>
                <a:lnTo>
                  <a:pt x="39" y="64"/>
                </a:lnTo>
                <a:lnTo>
                  <a:pt x="32" y="77"/>
                </a:lnTo>
                <a:lnTo>
                  <a:pt x="17" y="70"/>
                </a:lnTo>
                <a:lnTo>
                  <a:pt x="39" y="62"/>
                </a:lnTo>
                <a:lnTo>
                  <a:pt x="39" y="63"/>
                </a:lnTo>
                <a:lnTo>
                  <a:pt x="39" y="64"/>
                </a:lnTo>
                <a:lnTo>
                  <a:pt x="31" y="61"/>
                </a:lnTo>
                <a:lnTo>
                  <a:pt x="39" y="62"/>
                </a:lnTo>
                <a:lnTo>
                  <a:pt x="23" y="58"/>
                </a:lnTo>
                <a:lnTo>
                  <a:pt x="26" y="45"/>
                </a:lnTo>
                <a:lnTo>
                  <a:pt x="43" y="49"/>
                </a:lnTo>
                <a:lnTo>
                  <a:pt x="39" y="62"/>
                </a:lnTo>
                <a:lnTo>
                  <a:pt x="23" y="58"/>
                </a:lnTo>
                <a:lnTo>
                  <a:pt x="26" y="45"/>
                </a:lnTo>
                <a:lnTo>
                  <a:pt x="27" y="44"/>
                </a:lnTo>
                <a:lnTo>
                  <a:pt x="35" y="48"/>
                </a:lnTo>
                <a:lnTo>
                  <a:pt x="26" y="45"/>
                </a:lnTo>
                <a:lnTo>
                  <a:pt x="27" y="44"/>
                </a:lnTo>
                <a:lnTo>
                  <a:pt x="34" y="31"/>
                </a:lnTo>
                <a:lnTo>
                  <a:pt x="48" y="37"/>
                </a:lnTo>
                <a:lnTo>
                  <a:pt x="41" y="50"/>
                </a:lnTo>
                <a:lnTo>
                  <a:pt x="27" y="44"/>
                </a:lnTo>
                <a:lnTo>
                  <a:pt x="49" y="36"/>
                </a:lnTo>
                <a:lnTo>
                  <a:pt x="49" y="37"/>
                </a:lnTo>
                <a:lnTo>
                  <a:pt x="48" y="37"/>
                </a:lnTo>
                <a:lnTo>
                  <a:pt x="41" y="33"/>
                </a:lnTo>
                <a:lnTo>
                  <a:pt x="49" y="36"/>
                </a:lnTo>
                <a:lnTo>
                  <a:pt x="34" y="32"/>
                </a:lnTo>
                <a:lnTo>
                  <a:pt x="36" y="19"/>
                </a:lnTo>
                <a:lnTo>
                  <a:pt x="52" y="23"/>
                </a:lnTo>
                <a:lnTo>
                  <a:pt x="49" y="36"/>
                </a:lnTo>
                <a:lnTo>
                  <a:pt x="34" y="32"/>
                </a:lnTo>
                <a:lnTo>
                  <a:pt x="36" y="19"/>
                </a:lnTo>
                <a:lnTo>
                  <a:pt x="36" y="18"/>
                </a:lnTo>
                <a:lnTo>
                  <a:pt x="38" y="17"/>
                </a:lnTo>
                <a:lnTo>
                  <a:pt x="44" y="21"/>
                </a:lnTo>
                <a:lnTo>
                  <a:pt x="36" y="19"/>
                </a:lnTo>
                <a:lnTo>
                  <a:pt x="38" y="17"/>
                </a:lnTo>
                <a:lnTo>
                  <a:pt x="44" y="4"/>
                </a:lnTo>
                <a:lnTo>
                  <a:pt x="58" y="12"/>
                </a:lnTo>
                <a:lnTo>
                  <a:pt x="52" y="24"/>
                </a:lnTo>
                <a:lnTo>
                  <a:pt x="38" y="1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7"/>
          <p:cNvSpPr/>
          <p:nvPr/>
        </p:nvSpPr>
        <p:spPr>
          <a:xfrm>
            <a:off x="4077360" y="4612680"/>
            <a:ext cx="131400" cy="56880"/>
          </a:xfrm>
          <a:custGeom>
            <a:avLst/>
            <a:gdLst/>
            <a:ahLst/>
            <a:cxnLst/>
            <a:rect l="0" t="0" r="r" b="b"/>
            <a:pathLst>
              <a:path w="330" h="139">
                <a:moveTo>
                  <a:pt x="32" y="138"/>
                </a:moveTo>
                <a:lnTo>
                  <a:pt x="66" y="131"/>
                </a:lnTo>
                <a:lnTo>
                  <a:pt x="100" y="125"/>
                </a:lnTo>
                <a:lnTo>
                  <a:pt x="136" y="117"/>
                </a:lnTo>
                <a:lnTo>
                  <a:pt x="170" y="114"/>
                </a:lnTo>
                <a:lnTo>
                  <a:pt x="206" y="114"/>
                </a:lnTo>
                <a:lnTo>
                  <a:pt x="242" y="111"/>
                </a:lnTo>
                <a:lnTo>
                  <a:pt x="280" y="111"/>
                </a:lnTo>
                <a:lnTo>
                  <a:pt x="316" y="114"/>
                </a:lnTo>
                <a:lnTo>
                  <a:pt x="320" y="102"/>
                </a:lnTo>
                <a:lnTo>
                  <a:pt x="320" y="85"/>
                </a:lnTo>
                <a:lnTo>
                  <a:pt x="323" y="72"/>
                </a:lnTo>
                <a:lnTo>
                  <a:pt x="323" y="59"/>
                </a:lnTo>
                <a:lnTo>
                  <a:pt x="323" y="46"/>
                </a:lnTo>
                <a:lnTo>
                  <a:pt x="327" y="32"/>
                </a:lnTo>
                <a:lnTo>
                  <a:pt x="327" y="19"/>
                </a:lnTo>
                <a:lnTo>
                  <a:pt x="329" y="6"/>
                </a:lnTo>
                <a:lnTo>
                  <a:pt x="280" y="4"/>
                </a:lnTo>
                <a:lnTo>
                  <a:pt x="235" y="0"/>
                </a:lnTo>
                <a:lnTo>
                  <a:pt x="193" y="4"/>
                </a:lnTo>
                <a:lnTo>
                  <a:pt x="151" y="4"/>
                </a:lnTo>
                <a:lnTo>
                  <a:pt x="111" y="10"/>
                </a:lnTo>
                <a:lnTo>
                  <a:pt x="72" y="17"/>
                </a:lnTo>
                <a:lnTo>
                  <a:pt x="32" y="23"/>
                </a:lnTo>
                <a:lnTo>
                  <a:pt x="0" y="32"/>
                </a:lnTo>
                <a:lnTo>
                  <a:pt x="3" y="46"/>
                </a:lnTo>
                <a:lnTo>
                  <a:pt x="7" y="59"/>
                </a:lnTo>
                <a:lnTo>
                  <a:pt x="9" y="72"/>
                </a:lnTo>
                <a:lnTo>
                  <a:pt x="16" y="85"/>
                </a:lnTo>
                <a:lnTo>
                  <a:pt x="19" y="98"/>
                </a:lnTo>
                <a:lnTo>
                  <a:pt x="22" y="111"/>
                </a:lnTo>
                <a:lnTo>
                  <a:pt x="26" y="125"/>
                </a:lnTo>
                <a:lnTo>
                  <a:pt x="32" y="138"/>
                </a:lnTo>
              </a:path>
            </a:pathLst>
          </a:custGeom>
          <a:solidFill>
            <a:srgbClr val="007EB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18"/>
          <p:cNvSpPr/>
          <p:nvPr/>
        </p:nvSpPr>
        <p:spPr>
          <a:xfrm>
            <a:off x="4074480" y="4609800"/>
            <a:ext cx="137880" cy="64800"/>
          </a:xfrm>
          <a:custGeom>
            <a:avLst/>
            <a:gdLst/>
            <a:ahLst/>
            <a:cxnLst/>
            <a:rect l="0" t="0" r="r" b="b"/>
            <a:pathLst>
              <a:path w="351" h="154">
                <a:moveTo>
                  <a:pt x="41" y="137"/>
                </a:moveTo>
                <a:lnTo>
                  <a:pt x="73" y="130"/>
                </a:lnTo>
                <a:lnTo>
                  <a:pt x="77" y="147"/>
                </a:lnTo>
                <a:lnTo>
                  <a:pt x="44" y="153"/>
                </a:lnTo>
                <a:lnTo>
                  <a:pt x="41" y="137"/>
                </a:lnTo>
                <a:lnTo>
                  <a:pt x="73" y="130"/>
                </a:lnTo>
                <a:lnTo>
                  <a:pt x="72" y="131"/>
                </a:lnTo>
                <a:lnTo>
                  <a:pt x="73" y="130"/>
                </a:lnTo>
                <a:lnTo>
                  <a:pt x="76" y="139"/>
                </a:lnTo>
                <a:lnTo>
                  <a:pt x="73" y="130"/>
                </a:lnTo>
                <a:lnTo>
                  <a:pt x="73" y="130"/>
                </a:lnTo>
                <a:lnTo>
                  <a:pt x="109" y="124"/>
                </a:lnTo>
                <a:lnTo>
                  <a:pt x="113" y="140"/>
                </a:lnTo>
                <a:lnTo>
                  <a:pt x="77" y="147"/>
                </a:lnTo>
                <a:lnTo>
                  <a:pt x="73" y="130"/>
                </a:lnTo>
                <a:lnTo>
                  <a:pt x="109" y="124"/>
                </a:lnTo>
                <a:lnTo>
                  <a:pt x="145" y="117"/>
                </a:lnTo>
                <a:lnTo>
                  <a:pt x="148" y="134"/>
                </a:lnTo>
                <a:lnTo>
                  <a:pt x="113" y="140"/>
                </a:lnTo>
                <a:lnTo>
                  <a:pt x="109" y="124"/>
                </a:lnTo>
                <a:lnTo>
                  <a:pt x="145" y="117"/>
                </a:lnTo>
                <a:lnTo>
                  <a:pt x="146" y="117"/>
                </a:lnTo>
                <a:lnTo>
                  <a:pt x="146" y="125"/>
                </a:lnTo>
                <a:lnTo>
                  <a:pt x="145" y="117"/>
                </a:lnTo>
                <a:lnTo>
                  <a:pt x="146" y="117"/>
                </a:lnTo>
                <a:lnTo>
                  <a:pt x="179" y="115"/>
                </a:lnTo>
                <a:lnTo>
                  <a:pt x="180" y="130"/>
                </a:lnTo>
                <a:lnTo>
                  <a:pt x="148" y="134"/>
                </a:lnTo>
                <a:lnTo>
                  <a:pt x="146" y="117"/>
                </a:lnTo>
                <a:lnTo>
                  <a:pt x="179" y="115"/>
                </a:lnTo>
                <a:lnTo>
                  <a:pt x="180" y="115"/>
                </a:lnTo>
                <a:lnTo>
                  <a:pt x="180" y="122"/>
                </a:lnTo>
                <a:lnTo>
                  <a:pt x="179" y="115"/>
                </a:lnTo>
                <a:lnTo>
                  <a:pt x="180" y="115"/>
                </a:lnTo>
                <a:lnTo>
                  <a:pt x="216" y="115"/>
                </a:lnTo>
                <a:lnTo>
                  <a:pt x="216" y="130"/>
                </a:lnTo>
                <a:lnTo>
                  <a:pt x="180" y="130"/>
                </a:lnTo>
                <a:lnTo>
                  <a:pt x="180" y="115"/>
                </a:lnTo>
                <a:lnTo>
                  <a:pt x="216" y="130"/>
                </a:lnTo>
                <a:lnTo>
                  <a:pt x="216" y="130"/>
                </a:lnTo>
                <a:lnTo>
                  <a:pt x="216" y="122"/>
                </a:lnTo>
                <a:lnTo>
                  <a:pt x="216" y="130"/>
                </a:lnTo>
                <a:lnTo>
                  <a:pt x="215" y="115"/>
                </a:lnTo>
                <a:lnTo>
                  <a:pt x="251" y="111"/>
                </a:lnTo>
                <a:lnTo>
                  <a:pt x="252" y="128"/>
                </a:lnTo>
                <a:lnTo>
                  <a:pt x="216" y="130"/>
                </a:lnTo>
                <a:lnTo>
                  <a:pt x="215" y="115"/>
                </a:lnTo>
                <a:lnTo>
                  <a:pt x="251" y="111"/>
                </a:lnTo>
                <a:lnTo>
                  <a:pt x="252" y="111"/>
                </a:lnTo>
                <a:lnTo>
                  <a:pt x="252" y="119"/>
                </a:lnTo>
                <a:lnTo>
                  <a:pt x="251" y="111"/>
                </a:lnTo>
                <a:lnTo>
                  <a:pt x="252" y="111"/>
                </a:lnTo>
                <a:lnTo>
                  <a:pt x="290" y="111"/>
                </a:lnTo>
                <a:lnTo>
                  <a:pt x="290" y="128"/>
                </a:lnTo>
                <a:lnTo>
                  <a:pt x="252" y="128"/>
                </a:lnTo>
                <a:lnTo>
                  <a:pt x="252" y="111"/>
                </a:lnTo>
                <a:lnTo>
                  <a:pt x="290" y="111"/>
                </a:lnTo>
                <a:lnTo>
                  <a:pt x="290" y="111"/>
                </a:lnTo>
                <a:lnTo>
                  <a:pt x="292" y="111"/>
                </a:lnTo>
                <a:lnTo>
                  <a:pt x="290" y="119"/>
                </a:lnTo>
                <a:lnTo>
                  <a:pt x="290" y="111"/>
                </a:lnTo>
                <a:lnTo>
                  <a:pt x="292" y="111"/>
                </a:lnTo>
                <a:lnTo>
                  <a:pt x="328" y="115"/>
                </a:lnTo>
                <a:lnTo>
                  <a:pt x="325" y="130"/>
                </a:lnTo>
                <a:lnTo>
                  <a:pt x="289" y="128"/>
                </a:lnTo>
                <a:lnTo>
                  <a:pt x="292" y="111"/>
                </a:lnTo>
                <a:lnTo>
                  <a:pt x="334" y="124"/>
                </a:lnTo>
                <a:lnTo>
                  <a:pt x="333" y="131"/>
                </a:lnTo>
                <a:lnTo>
                  <a:pt x="325" y="130"/>
                </a:lnTo>
                <a:lnTo>
                  <a:pt x="326" y="122"/>
                </a:lnTo>
                <a:lnTo>
                  <a:pt x="334" y="124"/>
                </a:lnTo>
                <a:lnTo>
                  <a:pt x="319" y="120"/>
                </a:lnTo>
                <a:lnTo>
                  <a:pt x="321" y="107"/>
                </a:lnTo>
                <a:lnTo>
                  <a:pt x="338" y="111"/>
                </a:lnTo>
                <a:lnTo>
                  <a:pt x="334" y="124"/>
                </a:lnTo>
                <a:lnTo>
                  <a:pt x="319" y="120"/>
                </a:lnTo>
                <a:lnTo>
                  <a:pt x="338" y="110"/>
                </a:lnTo>
                <a:lnTo>
                  <a:pt x="338" y="110"/>
                </a:lnTo>
                <a:lnTo>
                  <a:pt x="338" y="111"/>
                </a:lnTo>
                <a:lnTo>
                  <a:pt x="330" y="110"/>
                </a:lnTo>
                <a:lnTo>
                  <a:pt x="338" y="110"/>
                </a:lnTo>
                <a:lnTo>
                  <a:pt x="321" y="110"/>
                </a:lnTo>
                <a:lnTo>
                  <a:pt x="321" y="93"/>
                </a:lnTo>
                <a:lnTo>
                  <a:pt x="338" y="93"/>
                </a:lnTo>
                <a:lnTo>
                  <a:pt x="338" y="110"/>
                </a:lnTo>
                <a:lnTo>
                  <a:pt x="321" y="110"/>
                </a:lnTo>
                <a:lnTo>
                  <a:pt x="321" y="93"/>
                </a:lnTo>
                <a:lnTo>
                  <a:pt x="321" y="91"/>
                </a:lnTo>
                <a:lnTo>
                  <a:pt x="330" y="93"/>
                </a:lnTo>
                <a:lnTo>
                  <a:pt x="321" y="93"/>
                </a:lnTo>
                <a:lnTo>
                  <a:pt x="321" y="91"/>
                </a:lnTo>
                <a:lnTo>
                  <a:pt x="325" y="77"/>
                </a:lnTo>
                <a:lnTo>
                  <a:pt x="341" y="81"/>
                </a:lnTo>
                <a:lnTo>
                  <a:pt x="338" y="95"/>
                </a:lnTo>
                <a:lnTo>
                  <a:pt x="321" y="91"/>
                </a:lnTo>
                <a:lnTo>
                  <a:pt x="341" y="80"/>
                </a:lnTo>
                <a:lnTo>
                  <a:pt x="341" y="81"/>
                </a:lnTo>
                <a:lnTo>
                  <a:pt x="333" y="80"/>
                </a:lnTo>
                <a:lnTo>
                  <a:pt x="341" y="80"/>
                </a:lnTo>
                <a:lnTo>
                  <a:pt x="325" y="80"/>
                </a:lnTo>
                <a:lnTo>
                  <a:pt x="325" y="67"/>
                </a:lnTo>
                <a:lnTo>
                  <a:pt x="341" y="67"/>
                </a:lnTo>
                <a:lnTo>
                  <a:pt x="341" y="80"/>
                </a:lnTo>
                <a:lnTo>
                  <a:pt x="325" y="80"/>
                </a:lnTo>
                <a:lnTo>
                  <a:pt x="325" y="67"/>
                </a:lnTo>
                <a:lnTo>
                  <a:pt x="325" y="54"/>
                </a:lnTo>
                <a:lnTo>
                  <a:pt x="341" y="54"/>
                </a:lnTo>
                <a:lnTo>
                  <a:pt x="341" y="67"/>
                </a:lnTo>
                <a:lnTo>
                  <a:pt x="325" y="67"/>
                </a:lnTo>
                <a:lnTo>
                  <a:pt x="325" y="54"/>
                </a:lnTo>
                <a:lnTo>
                  <a:pt x="325" y="53"/>
                </a:lnTo>
                <a:lnTo>
                  <a:pt x="325" y="52"/>
                </a:lnTo>
                <a:lnTo>
                  <a:pt x="333" y="54"/>
                </a:lnTo>
                <a:lnTo>
                  <a:pt x="325" y="54"/>
                </a:lnTo>
                <a:lnTo>
                  <a:pt x="325" y="52"/>
                </a:lnTo>
                <a:lnTo>
                  <a:pt x="328" y="39"/>
                </a:lnTo>
                <a:lnTo>
                  <a:pt x="344" y="43"/>
                </a:lnTo>
                <a:lnTo>
                  <a:pt x="341" y="55"/>
                </a:lnTo>
                <a:lnTo>
                  <a:pt x="325" y="52"/>
                </a:lnTo>
                <a:lnTo>
                  <a:pt x="344" y="40"/>
                </a:lnTo>
                <a:lnTo>
                  <a:pt x="344" y="41"/>
                </a:lnTo>
                <a:lnTo>
                  <a:pt x="344" y="43"/>
                </a:lnTo>
                <a:lnTo>
                  <a:pt x="337" y="40"/>
                </a:lnTo>
                <a:lnTo>
                  <a:pt x="344" y="40"/>
                </a:lnTo>
                <a:lnTo>
                  <a:pt x="328" y="40"/>
                </a:lnTo>
                <a:lnTo>
                  <a:pt x="328" y="27"/>
                </a:lnTo>
                <a:lnTo>
                  <a:pt x="344" y="27"/>
                </a:lnTo>
                <a:lnTo>
                  <a:pt x="344" y="40"/>
                </a:lnTo>
                <a:lnTo>
                  <a:pt x="328" y="40"/>
                </a:lnTo>
                <a:lnTo>
                  <a:pt x="328" y="27"/>
                </a:lnTo>
                <a:lnTo>
                  <a:pt x="328" y="27"/>
                </a:lnTo>
                <a:lnTo>
                  <a:pt x="328" y="26"/>
                </a:lnTo>
                <a:lnTo>
                  <a:pt x="337" y="27"/>
                </a:lnTo>
                <a:lnTo>
                  <a:pt x="328" y="27"/>
                </a:lnTo>
                <a:lnTo>
                  <a:pt x="328" y="26"/>
                </a:lnTo>
                <a:lnTo>
                  <a:pt x="332" y="13"/>
                </a:lnTo>
                <a:lnTo>
                  <a:pt x="347" y="17"/>
                </a:lnTo>
                <a:lnTo>
                  <a:pt x="344" y="30"/>
                </a:lnTo>
                <a:lnTo>
                  <a:pt x="328" y="26"/>
                </a:lnTo>
                <a:lnTo>
                  <a:pt x="341" y="7"/>
                </a:lnTo>
                <a:lnTo>
                  <a:pt x="350" y="7"/>
                </a:lnTo>
                <a:lnTo>
                  <a:pt x="347" y="17"/>
                </a:lnTo>
                <a:lnTo>
                  <a:pt x="339" y="14"/>
                </a:lnTo>
                <a:lnTo>
                  <a:pt x="341" y="7"/>
                </a:lnTo>
                <a:lnTo>
                  <a:pt x="339" y="23"/>
                </a:lnTo>
                <a:lnTo>
                  <a:pt x="290" y="19"/>
                </a:lnTo>
                <a:lnTo>
                  <a:pt x="290" y="3"/>
                </a:lnTo>
                <a:lnTo>
                  <a:pt x="341" y="7"/>
                </a:lnTo>
                <a:lnTo>
                  <a:pt x="339" y="23"/>
                </a:lnTo>
                <a:lnTo>
                  <a:pt x="290" y="19"/>
                </a:lnTo>
                <a:lnTo>
                  <a:pt x="289" y="19"/>
                </a:lnTo>
                <a:lnTo>
                  <a:pt x="290" y="19"/>
                </a:lnTo>
                <a:lnTo>
                  <a:pt x="290" y="12"/>
                </a:lnTo>
                <a:lnTo>
                  <a:pt x="290" y="19"/>
                </a:lnTo>
                <a:lnTo>
                  <a:pt x="290" y="19"/>
                </a:lnTo>
                <a:lnTo>
                  <a:pt x="244" y="16"/>
                </a:lnTo>
                <a:lnTo>
                  <a:pt x="245" y="0"/>
                </a:lnTo>
                <a:lnTo>
                  <a:pt x="290" y="3"/>
                </a:lnTo>
                <a:lnTo>
                  <a:pt x="290" y="19"/>
                </a:lnTo>
                <a:lnTo>
                  <a:pt x="244" y="0"/>
                </a:lnTo>
                <a:lnTo>
                  <a:pt x="244" y="0"/>
                </a:lnTo>
                <a:lnTo>
                  <a:pt x="245" y="0"/>
                </a:lnTo>
                <a:lnTo>
                  <a:pt x="245" y="8"/>
                </a:lnTo>
                <a:lnTo>
                  <a:pt x="244" y="0"/>
                </a:lnTo>
                <a:lnTo>
                  <a:pt x="245" y="16"/>
                </a:lnTo>
                <a:lnTo>
                  <a:pt x="203" y="19"/>
                </a:lnTo>
                <a:lnTo>
                  <a:pt x="202" y="3"/>
                </a:lnTo>
                <a:lnTo>
                  <a:pt x="244" y="0"/>
                </a:lnTo>
                <a:lnTo>
                  <a:pt x="245" y="16"/>
                </a:lnTo>
                <a:lnTo>
                  <a:pt x="203" y="19"/>
                </a:lnTo>
                <a:lnTo>
                  <a:pt x="203" y="19"/>
                </a:lnTo>
                <a:lnTo>
                  <a:pt x="203" y="12"/>
                </a:lnTo>
                <a:lnTo>
                  <a:pt x="203" y="19"/>
                </a:lnTo>
                <a:lnTo>
                  <a:pt x="203" y="19"/>
                </a:lnTo>
                <a:lnTo>
                  <a:pt x="161" y="19"/>
                </a:lnTo>
                <a:lnTo>
                  <a:pt x="161" y="3"/>
                </a:lnTo>
                <a:lnTo>
                  <a:pt x="203" y="3"/>
                </a:lnTo>
                <a:lnTo>
                  <a:pt x="203" y="19"/>
                </a:lnTo>
                <a:lnTo>
                  <a:pt x="158" y="3"/>
                </a:lnTo>
                <a:lnTo>
                  <a:pt x="159" y="3"/>
                </a:lnTo>
                <a:lnTo>
                  <a:pt x="161" y="3"/>
                </a:lnTo>
                <a:lnTo>
                  <a:pt x="161" y="12"/>
                </a:lnTo>
                <a:lnTo>
                  <a:pt x="158" y="3"/>
                </a:lnTo>
                <a:lnTo>
                  <a:pt x="162" y="19"/>
                </a:lnTo>
                <a:lnTo>
                  <a:pt x="122" y="26"/>
                </a:lnTo>
                <a:lnTo>
                  <a:pt x="119" y="9"/>
                </a:lnTo>
                <a:lnTo>
                  <a:pt x="158" y="3"/>
                </a:lnTo>
                <a:lnTo>
                  <a:pt x="162" y="19"/>
                </a:lnTo>
                <a:lnTo>
                  <a:pt x="122" y="26"/>
                </a:lnTo>
                <a:lnTo>
                  <a:pt x="83" y="32"/>
                </a:lnTo>
                <a:lnTo>
                  <a:pt x="81" y="17"/>
                </a:lnTo>
                <a:lnTo>
                  <a:pt x="119" y="9"/>
                </a:lnTo>
                <a:lnTo>
                  <a:pt x="122" y="26"/>
                </a:lnTo>
                <a:lnTo>
                  <a:pt x="83" y="32"/>
                </a:lnTo>
                <a:lnTo>
                  <a:pt x="44" y="39"/>
                </a:lnTo>
                <a:lnTo>
                  <a:pt x="41" y="23"/>
                </a:lnTo>
                <a:lnTo>
                  <a:pt x="81" y="17"/>
                </a:lnTo>
                <a:lnTo>
                  <a:pt x="83" y="32"/>
                </a:lnTo>
                <a:lnTo>
                  <a:pt x="40" y="23"/>
                </a:lnTo>
                <a:lnTo>
                  <a:pt x="41" y="23"/>
                </a:lnTo>
                <a:lnTo>
                  <a:pt x="42" y="31"/>
                </a:lnTo>
                <a:lnTo>
                  <a:pt x="40" y="23"/>
                </a:lnTo>
                <a:lnTo>
                  <a:pt x="45" y="39"/>
                </a:lnTo>
                <a:lnTo>
                  <a:pt x="13" y="49"/>
                </a:lnTo>
                <a:lnTo>
                  <a:pt x="8" y="32"/>
                </a:lnTo>
                <a:lnTo>
                  <a:pt x="40" y="23"/>
                </a:lnTo>
                <a:lnTo>
                  <a:pt x="45" y="39"/>
                </a:lnTo>
                <a:lnTo>
                  <a:pt x="2" y="43"/>
                </a:lnTo>
                <a:lnTo>
                  <a:pt x="0" y="35"/>
                </a:lnTo>
                <a:lnTo>
                  <a:pt x="8" y="32"/>
                </a:lnTo>
                <a:lnTo>
                  <a:pt x="10" y="40"/>
                </a:lnTo>
                <a:lnTo>
                  <a:pt x="2" y="43"/>
                </a:lnTo>
                <a:lnTo>
                  <a:pt x="18" y="39"/>
                </a:lnTo>
                <a:lnTo>
                  <a:pt x="20" y="52"/>
                </a:lnTo>
                <a:lnTo>
                  <a:pt x="5" y="55"/>
                </a:lnTo>
                <a:lnTo>
                  <a:pt x="2" y="43"/>
                </a:lnTo>
                <a:lnTo>
                  <a:pt x="18" y="39"/>
                </a:lnTo>
                <a:lnTo>
                  <a:pt x="20" y="52"/>
                </a:lnTo>
                <a:lnTo>
                  <a:pt x="24" y="64"/>
                </a:lnTo>
                <a:lnTo>
                  <a:pt x="9" y="68"/>
                </a:lnTo>
                <a:lnTo>
                  <a:pt x="5" y="55"/>
                </a:lnTo>
                <a:lnTo>
                  <a:pt x="20" y="52"/>
                </a:lnTo>
                <a:lnTo>
                  <a:pt x="24" y="64"/>
                </a:lnTo>
                <a:lnTo>
                  <a:pt x="27" y="77"/>
                </a:lnTo>
                <a:lnTo>
                  <a:pt x="11" y="81"/>
                </a:lnTo>
                <a:lnTo>
                  <a:pt x="9" y="68"/>
                </a:lnTo>
                <a:lnTo>
                  <a:pt x="24" y="64"/>
                </a:lnTo>
                <a:lnTo>
                  <a:pt x="13" y="84"/>
                </a:lnTo>
                <a:lnTo>
                  <a:pt x="11" y="82"/>
                </a:lnTo>
                <a:lnTo>
                  <a:pt x="11" y="81"/>
                </a:lnTo>
                <a:lnTo>
                  <a:pt x="19" y="80"/>
                </a:lnTo>
                <a:lnTo>
                  <a:pt x="13" y="84"/>
                </a:lnTo>
                <a:lnTo>
                  <a:pt x="27" y="76"/>
                </a:lnTo>
                <a:lnTo>
                  <a:pt x="33" y="89"/>
                </a:lnTo>
                <a:lnTo>
                  <a:pt x="19" y="97"/>
                </a:lnTo>
                <a:lnTo>
                  <a:pt x="13" y="84"/>
                </a:lnTo>
                <a:lnTo>
                  <a:pt x="27" y="76"/>
                </a:lnTo>
                <a:lnTo>
                  <a:pt x="33" y="89"/>
                </a:lnTo>
                <a:lnTo>
                  <a:pt x="33" y="90"/>
                </a:lnTo>
                <a:lnTo>
                  <a:pt x="35" y="91"/>
                </a:lnTo>
                <a:lnTo>
                  <a:pt x="26" y="93"/>
                </a:lnTo>
                <a:lnTo>
                  <a:pt x="33" y="89"/>
                </a:lnTo>
                <a:lnTo>
                  <a:pt x="35" y="91"/>
                </a:lnTo>
                <a:lnTo>
                  <a:pt x="37" y="104"/>
                </a:lnTo>
                <a:lnTo>
                  <a:pt x="22" y="108"/>
                </a:lnTo>
                <a:lnTo>
                  <a:pt x="18" y="95"/>
                </a:lnTo>
                <a:lnTo>
                  <a:pt x="35" y="91"/>
                </a:lnTo>
                <a:lnTo>
                  <a:pt x="37" y="104"/>
                </a:lnTo>
                <a:lnTo>
                  <a:pt x="41" y="117"/>
                </a:lnTo>
                <a:lnTo>
                  <a:pt x="24" y="121"/>
                </a:lnTo>
                <a:lnTo>
                  <a:pt x="22" y="108"/>
                </a:lnTo>
                <a:lnTo>
                  <a:pt x="37" y="104"/>
                </a:lnTo>
                <a:lnTo>
                  <a:pt x="41" y="117"/>
                </a:lnTo>
                <a:lnTo>
                  <a:pt x="44" y="130"/>
                </a:lnTo>
                <a:lnTo>
                  <a:pt x="28" y="134"/>
                </a:lnTo>
                <a:lnTo>
                  <a:pt x="24" y="121"/>
                </a:lnTo>
                <a:lnTo>
                  <a:pt x="41" y="117"/>
                </a:lnTo>
                <a:lnTo>
                  <a:pt x="28" y="135"/>
                </a:lnTo>
                <a:lnTo>
                  <a:pt x="28" y="135"/>
                </a:lnTo>
                <a:lnTo>
                  <a:pt x="28" y="134"/>
                </a:lnTo>
                <a:lnTo>
                  <a:pt x="36" y="133"/>
                </a:lnTo>
                <a:lnTo>
                  <a:pt x="28" y="135"/>
                </a:lnTo>
                <a:lnTo>
                  <a:pt x="44" y="129"/>
                </a:lnTo>
                <a:lnTo>
                  <a:pt x="50" y="142"/>
                </a:lnTo>
                <a:lnTo>
                  <a:pt x="35" y="149"/>
                </a:lnTo>
                <a:lnTo>
                  <a:pt x="28" y="135"/>
                </a:lnTo>
                <a:lnTo>
                  <a:pt x="44" y="129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19"/>
          <p:cNvSpPr/>
          <p:nvPr/>
        </p:nvSpPr>
        <p:spPr>
          <a:xfrm>
            <a:off x="3195000" y="4541400"/>
            <a:ext cx="68040" cy="85320"/>
          </a:xfrm>
          <a:custGeom>
            <a:avLst/>
            <a:gdLst/>
            <a:ahLst/>
            <a:cxnLst/>
            <a:rect l="0" t="0" r="r" b="b"/>
            <a:pathLst>
              <a:path w="177" h="207">
                <a:moveTo>
                  <a:pt x="3" y="0"/>
                </a:moveTo>
                <a:lnTo>
                  <a:pt x="0" y="19"/>
                </a:lnTo>
                <a:lnTo>
                  <a:pt x="0" y="36"/>
                </a:lnTo>
                <a:lnTo>
                  <a:pt x="3" y="55"/>
                </a:lnTo>
                <a:lnTo>
                  <a:pt x="7" y="72"/>
                </a:lnTo>
                <a:lnTo>
                  <a:pt x="13" y="89"/>
                </a:lnTo>
                <a:lnTo>
                  <a:pt x="20" y="104"/>
                </a:lnTo>
                <a:lnTo>
                  <a:pt x="26" y="121"/>
                </a:lnTo>
                <a:lnTo>
                  <a:pt x="39" y="134"/>
                </a:lnTo>
                <a:lnTo>
                  <a:pt x="49" y="151"/>
                </a:lnTo>
                <a:lnTo>
                  <a:pt x="62" y="163"/>
                </a:lnTo>
                <a:lnTo>
                  <a:pt x="75" y="174"/>
                </a:lnTo>
                <a:lnTo>
                  <a:pt x="94" y="183"/>
                </a:lnTo>
                <a:lnTo>
                  <a:pt x="111" y="189"/>
                </a:lnTo>
                <a:lnTo>
                  <a:pt x="128" y="199"/>
                </a:lnTo>
                <a:lnTo>
                  <a:pt x="147" y="202"/>
                </a:lnTo>
                <a:lnTo>
                  <a:pt x="166" y="206"/>
                </a:lnTo>
                <a:lnTo>
                  <a:pt x="176" y="134"/>
                </a:lnTo>
                <a:lnTo>
                  <a:pt x="166" y="134"/>
                </a:lnTo>
                <a:lnTo>
                  <a:pt x="153" y="131"/>
                </a:lnTo>
                <a:lnTo>
                  <a:pt x="143" y="127"/>
                </a:lnTo>
                <a:lnTo>
                  <a:pt x="134" y="121"/>
                </a:lnTo>
                <a:lnTo>
                  <a:pt x="124" y="115"/>
                </a:lnTo>
                <a:lnTo>
                  <a:pt x="117" y="108"/>
                </a:lnTo>
                <a:lnTo>
                  <a:pt x="107" y="102"/>
                </a:lnTo>
                <a:lnTo>
                  <a:pt x="101" y="91"/>
                </a:lnTo>
                <a:lnTo>
                  <a:pt x="94" y="85"/>
                </a:lnTo>
                <a:lnTo>
                  <a:pt x="92" y="75"/>
                </a:lnTo>
                <a:lnTo>
                  <a:pt x="85" y="66"/>
                </a:lnTo>
                <a:lnTo>
                  <a:pt x="81" y="55"/>
                </a:lnTo>
                <a:lnTo>
                  <a:pt x="81" y="46"/>
                </a:lnTo>
                <a:lnTo>
                  <a:pt x="79" y="32"/>
                </a:lnTo>
                <a:lnTo>
                  <a:pt x="79" y="23"/>
                </a:lnTo>
                <a:lnTo>
                  <a:pt x="81" y="13"/>
                </a:lnTo>
                <a:lnTo>
                  <a:pt x="3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20"/>
          <p:cNvSpPr/>
          <p:nvPr/>
        </p:nvSpPr>
        <p:spPr>
          <a:xfrm>
            <a:off x="3195000" y="4476240"/>
            <a:ext cx="87120" cy="68040"/>
          </a:xfrm>
          <a:custGeom>
            <a:avLst/>
            <a:gdLst/>
            <a:ahLst/>
            <a:cxnLst/>
            <a:rect l="0" t="0" r="r" b="b"/>
            <a:pathLst>
              <a:path w="223" h="164">
                <a:moveTo>
                  <a:pt x="222" y="4"/>
                </a:moveTo>
                <a:lnTo>
                  <a:pt x="203" y="0"/>
                </a:lnTo>
                <a:lnTo>
                  <a:pt x="182" y="0"/>
                </a:lnTo>
                <a:lnTo>
                  <a:pt x="163" y="4"/>
                </a:lnTo>
                <a:lnTo>
                  <a:pt x="144" y="6"/>
                </a:lnTo>
                <a:lnTo>
                  <a:pt x="127" y="10"/>
                </a:lnTo>
                <a:lnTo>
                  <a:pt x="110" y="16"/>
                </a:lnTo>
                <a:lnTo>
                  <a:pt x="95" y="27"/>
                </a:lnTo>
                <a:lnTo>
                  <a:pt x="78" y="33"/>
                </a:lnTo>
                <a:lnTo>
                  <a:pt x="62" y="46"/>
                </a:lnTo>
                <a:lnTo>
                  <a:pt x="49" y="59"/>
                </a:lnTo>
                <a:lnTo>
                  <a:pt x="36" y="72"/>
                </a:lnTo>
                <a:lnTo>
                  <a:pt x="26" y="85"/>
                </a:lnTo>
                <a:lnTo>
                  <a:pt x="17" y="101"/>
                </a:lnTo>
                <a:lnTo>
                  <a:pt x="10" y="118"/>
                </a:lnTo>
                <a:lnTo>
                  <a:pt x="4" y="133"/>
                </a:lnTo>
                <a:lnTo>
                  <a:pt x="0" y="150"/>
                </a:lnTo>
                <a:lnTo>
                  <a:pt x="78" y="163"/>
                </a:lnTo>
                <a:lnTo>
                  <a:pt x="78" y="150"/>
                </a:lnTo>
                <a:lnTo>
                  <a:pt x="85" y="144"/>
                </a:lnTo>
                <a:lnTo>
                  <a:pt x="89" y="131"/>
                </a:lnTo>
                <a:lnTo>
                  <a:pt x="95" y="124"/>
                </a:lnTo>
                <a:lnTo>
                  <a:pt x="101" y="114"/>
                </a:lnTo>
                <a:lnTo>
                  <a:pt x="108" y="108"/>
                </a:lnTo>
                <a:lnTo>
                  <a:pt x="114" y="97"/>
                </a:lnTo>
                <a:lnTo>
                  <a:pt x="125" y="91"/>
                </a:lnTo>
                <a:lnTo>
                  <a:pt x="134" y="88"/>
                </a:lnTo>
                <a:lnTo>
                  <a:pt x="144" y="82"/>
                </a:lnTo>
                <a:lnTo>
                  <a:pt x="153" y="78"/>
                </a:lnTo>
                <a:lnTo>
                  <a:pt x="163" y="76"/>
                </a:lnTo>
                <a:lnTo>
                  <a:pt x="176" y="76"/>
                </a:lnTo>
                <a:lnTo>
                  <a:pt x="186" y="72"/>
                </a:lnTo>
                <a:lnTo>
                  <a:pt x="199" y="72"/>
                </a:lnTo>
                <a:lnTo>
                  <a:pt x="212" y="76"/>
                </a:lnTo>
                <a:lnTo>
                  <a:pt x="222" y="4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21"/>
          <p:cNvSpPr/>
          <p:nvPr/>
        </p:nvSpPr>
        <p:spPr>
          <a:xfrm>
            <a:off x="3123360" y="4452480"/>
            <a:ext cx="70920" cy="87120"/>
          </a:xfrm>
          <a:custGeom>
            <a:avLst/>
            <a:gdLst/>
            <a:ahLst/>
            <a:cxnLst/>
            <a:rect l="0" t="0" r="r" b="b"/>
            <a:pathLst>
              <a:path w="181" h="207">
                <a:moveTo>
                  <a:pt x="176" y="206"/>
                </a:moveTo>
                <a:lnTo>
                  <a:pt x="180" y="189"/>
                </a:lnTo>
                <a:lnTo>
                  <a:pt x="180" y="170"/>
                </a:lnTo>
                <a:lnTo>
                  <a:pt x="176" y="153"/>
                </a:lnTo>
                <a:lnTo>
                  <a:pt x="173" y="138"/>
                </a:lnTo>
                <a:lnTo>
                  <a:pt x="167" y="119"/>
                </a:lnTo>
                <a:lnTo>
                  <a:pt x="159" y="102"/>
                </a:lnTo>
                <a:lnTo>
                  <a:pt x="150" y="89"/>
                </a:lnTo>
                <a:lnTo>
                  <a:pt x="140" y="72"/>
                </a:lnTo>
                <a:lnTo>
                  <a:pt x="127" y="60"/>
                </a:lnTo>
                <a:lnTo>
                  <a:pt x="117" y="49"/>
                </a:lnTo>
                <a:lnTo>
                  <a:pt x="101" y="36"/>
                </a:lnTo>
                <a:lnTo>
                  <a:pt x="85" y="26"/>
                </a:lnTo>
                <a:lnTo>
                  <a:pt x="68" y="17"/>
                </a:lnTo>
                <a:lnTo>
                  <a:pt x="52" y="11"/>
                </a:lnTo>
                <a:lnTo>
                  <a:pt x="32" y="4"/>
                </a:lnTo>
                <a:lnTo>
                  <a:pt x="13" y="0"/>
                </a:lnTo>
                <a:lnTo>
                  <a:pt x="0" y="72"/>
                </a:lnTo>
                <a:lnTo>
                  <a:pt x="13" y="76"/>
                </a:lnTo>
                <a:lnTo>
                  <a:pt x="23" y="79"/>
                </a:lnTo>
                <a:lnTo>
                  <a:pt x="36" y="83"/>
                </a:lnTo>
                <a:lnTo>
                  <a:pt x="46" y="89"/>
                </a:lnTo>
                <a:lnTo>
                  <a:pt x="52" y="96"/>
                </a:lnTo>
                <a:lnTo>
                  <a:pt x="61" y="102"/>
                </a:lnTo>
                <a:lnTo>
                  <a:pt x="68" y="108"/>
                </a:lnTo>
                <a:lnTo>
                  <a:pt x="78" y="119"/>
                </a:lnTo>
                <a:lnTo>
                  <a:pt x="85" y="125"/>
                </a:lnTo>
                <a:lnTo>
                  <a:pt x="88" y="134"/>
                </a:lnTo>
                <a:lnTo>
                  <a:pt x="91" y="144"/>
                </a:lnTo>
                <a:lnTo>
                  <a:pt x="95" y="153"/>
                </a:lnTo>
                <a:lnTo>
                  <a:pt x="97" y="164"/>
                </a:lnTo>
                <a:lnTo>
                  <a:pt x="101" y="174"/>
                </a:lnTo>
                <a:lnTo>
                  <a:pt x="101" y="187"/>
                </a:lnTo>
                <a:lnTo>
                  <a:pt x="97" y="196"/>
                </a:lnTo>
                <a:lnTo>
                  <a:pt x="176" y="206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22"/>
          <p:cNvSpPr/>
          <p:nvPr/>
        </p:nvSpPr>
        <p:spPr>
          <a:xfrm>
            <a:off x="3104280" y="4536720"/>
            <a:ext cx="88560" cy="68040"/>
          </a:xfrm>
          <a:custGeom>
            <a:avLst/>
            <a:gdLst/>
            <a:ahLst/>
            <a:cxnLst/>
            <a:rect l="0" t="0" r="r" b="b"/>
            <a:pathLst>
              <a:path w="226" h="164">
                <a:moveTo>
                  <a:pt x="0" y="161"/>
                </a:moveTo>
                <a:lnTo>
                  <a:pt x="23" y="163"/>
                </a:lnTo>
                <a:lnTo>
                  <a:pt x="38" y="163"/>
                </a:lnTo>
                <a:lnTo>
                  <a:pt x="62" y="161"/>
                </a:lnTo>
                <a:lnTo>
                  <a:pt x="78" y="157"/>
                </a:lnTo>
                <a:lnTo>
                  <a:pt x="98" y="154"/>
                </a:lnTo>
                <a:lnTo>
                  <a:pt x="114" y="148"/>
                </a:lnTo>
                <a:lnTo>
                  <a:pt x="131" y="137"/>
                </a:lnTo>
                <a:lnTo>
                  <a:pt x="146" y="127"/>
                </a:lnTo>
                <a:lnTo>
                  <a:pt x="159" y="118"/>
                </a:lnTo>
                <a:lnTo>
                  <a:pt x="176" y="105"/>
                </a:lnTo>
                <a:lnTo>
                  <a:pt x="186" y="92"/>
                </a:lnTo>
                <a:lnTo>
                  <a:pt x="199" y="78"/>
                </a:lnTo>
                <a:lnTo>
                  <a:pt x="206" y="63"/>
                </a:lnTo>
                <a:lnTo>
                  <a:pt x="216" y="46"/>
                </a:lnTo>
                <a:lnTo>
                  <a:pt x="222" y="29"/>
                </a:lnTo>
                <a:lnTo>
                  <a:pt x="225" y="10"/>
                </a:lnTo>
                <a:lnTo>
                  <a:pt x="146" y="0"/>
                </a:lnTo>
                <a:lnTo>
                  <a:pt x="144" y="10"/>
                </a:lnTo>
                <a:lnTo>
                  <a:pt x="140" y="20"/>
                </a:lnTo>
                <a:lnTo>
                  <a:pt x="137" y="29"/>
                </a:lnTo>
                <a:lnTo>
                  <a:pt x="131" y="40"/>
                </a:lnTo>
                <a:lnTo>
                  <a:pt x="123" y="50"/>
                </a:lnTo>
                <a:lnTo>
                  <a:pt x="117" y="56"/>
                </a:lnTo>
                <a:lnTo>
                  <a:pt x="110" y="63"/>
                </a:lnTo>
                <a:lnTo>
                  <a:pt x="101" y="72"/>
                </a:lnTo>
                <a:lnTo>
                  <a:pt x="91" y="76"/>
                </a:lnTo>
                <a:lnTo>
                  <a:pt x="81" y="82"/>
                </a:lnTo>
                <a:lnTo>
                  <a:pt x="72" y="85"/>
                </a:lnTo>
                <a:lnTo>
                  <a:pt x="62" y="89"/>
                </a:lnTo>
                <a:lnTo>
                  <a:pt x="49" y="89"/>
                </a:lnTo>
                <a:lnTo>
                  <a:pt x="38" y="92"/>
                </a:lnTo>
                <a:lnTo>
                  <a:pt x="26" y="92"/>
                </a:lnTo>
                <a:lnTo>
                  <a:pt x="13" y="89"/>
                </a:lnTo>
                <a:lnTo>
                  <a:pt x="0" y="161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23"/>
          <p:cNvSpPr/>
          <p:nvPr/>
        </p:nvSpPr>
        <p:spPr>
          <a:xfrm>
            <a:off x="3164760" y="4446000"/>
            <a:ext cx="56880" cy="186840"/>
          </a:xfrm>
          <a:custGeom>
            <a:avLst/>
            <a:gdLst/>
            <a:ahLst/>
            <a:cxnLst/>
            <a:rect l="0" t="0" r="r" b="b"/>
            <a:pathLst>
              <a:path w="152" h="446">
                <a:moveTo>
                  <a:pt x="72" y="0"/>
                </a:moveTo>
                <a:lnTo>
                  <a:pt x="0" y="432"/>
                </a:lnTo>
                <a:lnTo>
                  <a:pt x="79" y="445"/>
                </a:lnTo>
                <a:lnTo>
                  <a:pt x="151" y="14"/>
                </a:lnTo>
                <a:lnTo>
                  <a:pt x="72" y="0"/>
                </a:lnTo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24"/>
          <p:cNvSpPr/>
          <p:nvPr/>
        </p:nvSpPr>
        <p:spPr>
          <a:xfrm>
            <a:off x="1760040" y="1574280"/>
            <a:ext cx="37152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ILU</a:t>
            </a:r>
            <a:endParaRPr/>
          </a:p>
        </p:txBody>
      </p:sp>
      <p:sp>
        <p:nvSpPr>
          <p:cNvPr id="170" name="CustomShape 125"/>
          <p:cNvSpPr/>
          <p:nvPr/>
        </p:nvSpPr>
        <p:spPr>
          <a:xfrm>
            <a:off x="1708920" y="1807560"/>
            <a:ext cx="74952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3 MeV</a:t>
            </a:r>
            <a:endParaRPr/>
          </a:p>
        </p:txBody>
      </p:sp>
      <p:sp>
        <p:nvSpPr>
          <p:cNvPr id="171" name="CustomShape 126"/>
          <p:cNvSpPr/>
          <p:nvPr/>
        </p:nvSpPr>
        <p:spPr>
          <a:xfrm>
            <a:off x="1703160" y="2041200"/>
            <a:ext cx="63360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Linac</a:t>
            </a:r>
            <a:endParaRPr/>
          </a:p>
        </p:txBody>
      </p:sp>
      <p:sp>
        <p:nvSpPr>
          <p:cNvPr id="172" name="CustomShape 127"/>
          <p:cNvSpPr/>
          <p:nvPr/>
        </p:nvSpPr>
        <p:spPr>
          <a:xfrm>
            <a:off x="1967760" y="2814120"/>
            <a:ext cx="574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000000"/>
                </a:solidFill>
                <a:latin typeface="Comic Sans MS"/>
                <a:ea typeface="DejaVu LGC Sans"/>
              </a:rPr>
              <a:t>B</a:t>
            </a:r>
            <a:r>
              <a:rPr lang="it-IT" strike="noStrike">
                <a:solidFill>
                  <a:srgbClr val="000000"/>
                </a:solidFill>
                <a:latin typeface="Arial"/>
                <a:ea typeface="DejaVu LGC Sans"/>
              </a:rPr>
              <a:t>-</a:t>
            </a:r>
            <a:r>
              <a:rPr lang="it-IT" strike="noStrike">
                <a:solidFill>
                  <a:srgbClr val="000000"/>
                </a:solidFill>
                <a:latin typeface="Comic Sans MS"/>
                <a:ea typeface="DejaVu LGC Sans"/>
              </a:rPr>
              <a:t>3M</a:t>
            </a:r>
            <a:endParaRPr/>
          </a:p>
        </p:txBody>
      </p:sp>
      <p:sp>
        <p:nvSpPr>
          <p:cNvPr id="173" name="CustomShape 128"/>
          <p:cNvSpPr/>
          <p:nvPr/>
        </p:nvSpPr>
        <p:spPr>
          <a:xfrm>
            <a:off x="1769040" y="3045960"/>
            <a:ext cx="105732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250 MeV</a:t>
            </a:r>
            <a:endParaRPr/>
          </a:p>
        </p:txBody>
      </p:sp>
      <p:sp>
        <p:nvSpPr>
          <p:cNvPr id="174" name="CustomShape 129"/>
          <p:cNvSpPr/>
          <p:nvPr/>
        </p:nvSpPr>
        <p:spPr>
          <a:xfrm>
            <a:off x="1871840" y="3298320"/>
            <a:ext cx="103608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 dirty="0">
                <a:solidFill>
                  <a:srgbClr val="2A2828"/>
                </a:solidFill>
                <a:latin typeface="Comic Sans MS"/>
                <a:ea typeface="DejaVu LGC Sans"/>
              </a:rPr>
              <a:t>synchro-</a:t>
            </a:r>
            <a:endParaRPr dirty="0"/>
          </a:p>
        </p:txBody>
      </p:sp>
      <p:sp>
        <p:nvSpPr>
          <p:cNvPr id="175" name="CustomShape 130"/>
          <p:cNvSpPr/>
          <p:nvPr/>
        </p:nvSpPr>
        <p:spPr>
          <a:xfrm>
            <a:off x="1872528" y="3530160"/>
            <a:ext cx="102996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 dirty="0">
                <a:solidFill>
                  <a:srgbClr val="2A2828"/>
                </a:solidFill>
                <a:latin typeface="Comic Sans MS"/>
                <a:ea typeface="DejaVu LGC Sans"/>
              </a:rPr>
              <a:t>betatron</a:t>
            </a:r>
            <a:endParaRPr dirty="0"/>
          </a:p>
        </p:txBody>
      </p:sp>
      <p:sp>
        <p:nvSpPr>
          <p:cNvPr id="176" name="CustomShape 131"/>
          <p:cNvSpPr/>
          <p:nvPr/>
        </p:nvSpPr>
        <p:spPr>
          <a:xfrm>
            <a:off x="4151880" y="2969640"/>
            <a:ext cx="58500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2400" strike="noStrike">
                <a:solidFill>
                  <a:srgbClr val="000000"/>
                </a:solidFill>
                <a:latin typeface="Comic Sans MS"/>
                <a:ea typeface="DejaVu LGC Sans"/>
              </a:rPr>
              <a:t>BEP</a:t>
            </a:r>
            <a:endParaRPr/>
          </a:p>
        </p:txBody>
      </p:sp>
      <p:sp>
        <p:nvSpPr>
          <p:cNvPr id="177" name="CustomShape 132"/>
          <p:cNvSpPr/>
          <p:nvPr/>
        </p:nvSpPr>
        <p:spPr>
          <a:xfrm>
            <a:off x="4183920" y="3355560"/>
            <a:ext cx="56664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e</a:t>
            </a:r>
            <a:r>
              <a:rPr lang="it-IT" sz="1900" strike="noStrike" baseline="30000">
                <a:solidFill>
                  <a:srgbClr val="2A2828"/>
                </a:solidFill>
                <a:latin typeface="Comic Sans MS"/>
                <a:ea typeface="DejaVu LGC Sans"/>
              </a:rPr>
              <a:t>+</a:t>
            </a: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,e</a:t>
            </a:r>
            <a:r>
              <a:rPr lang="it-IT" sz="1900" strike="noStrike" baseline="30000">
                <a:solidFill>
                  <a:srgbClr val="2A2828"/>
                </a:solidFill>
                <a:latin typeface="Symbol"/>
                <a:ea typeface="DejaVu LGC Sans"/>
              </a:rPr>
              <a:t></a:t>
            </a:r>
            <a:endParaRPr/>
          </a:p>
        </p:txBody>
      </p:sp>
      <p:sp>
        <p:nvSpPr>
          <p:cNvPr id="178" name="CustomShape 133"/>
          <p:cNvSpPr/>
          <p:nvPr/>
        </p:nvSpPr>
        <p:spPr>
          <a:xfrm>
            <a:off x="3996360" y="3588840"/>
            <a:ext cx="86832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000000"/>
                </a:solidFill>
                <a:latin typeface="Comic Sans MS"/>
                <a:ea typeface="DejaVu LGC Sans"/>
              </a:rPr>
              <a:t>booster</a:t>
            </a:r>
            <a:endParaRPr/>
          </a:p>
        </p:txBody>
      </p:sp>
      <p:sp>
        <p:nvSpPr>
          <p:cNvPr id="179" name="CustomShape 134"/>
          <p:cNvSpPr/>
          <p:nvPr/>
        </p:nvSpPr>
        <p:spPr>
          <a:xfrm>
            <a:off x="3755608" y="3898440"/>
            <a:ext cx="111528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trike="noStrike" dirty="0" smtClean="0">
                <a:solidFill>
                  <a:srgbClr val="2A2828"/>
                </a:solidFill>
                <a:latin typeface="Comic Sans MS"/>
                <a:ea typeface="DejaVu LGC Sans"/>
              </a:rPr>
              <a:t>825-1000 </a:t>
            </a:r>
            <a:r>
              <a:rPr lang="it-IT" strike="noStrike" dirty="0">
                <a:solidFill>
                  <a:srgbClr val="2A2828"/>
                </a:solidFill>
                <a:latin typeface="Comic Sans MS"/>
                <a:ea typeface="DejaVu LGC Sans"/>
              </a:rPr>
              <a:t>MeV</a:t>
            </a:r>
            <a:endParaRPr dirty="0"/>
          </a:p>
        </p:txBody>
      </p:sp>
      <p:sp>
        <p:nvSpPr>
          <p:cNvPr id="180" name="CustomShape 135"/>
          <p:cNvSpPr/>
          <p:nvPr/>
        </p:nvSpPr>
        <p:spPr>
          <a:xfrm>
            <a:off x="4411440" y="3957120"/>
            <a:ext cx="7596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 </a:t>
            </a:r>
            <a:endParaRPr/>
          </a:p>
        </p:txBody>
      </p:sp>
      <p:sp>
        <p:nvSpPr>
          <p:cNvPr id="181" name="CustomShape 136"/>
          <p:cNvSpPr/>
          <p:nvPr/>
        </p:nvSpPr>
        <p:spPr>
          <a:xfrm>
            <a:off x="8514360" y="3898440"/>
            <a:ext cx="51912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SND</a:t>
            </a:r>
            <a:endParaRPr/>
          </a:p>
        </p:txBody>
      </p:sp>
      <p:sp>
        <p:nvSpPr>
          <p:cNvPr id="182" name="CustomShape 137"/>
          <p:cNvSpPr/>
          <p:nvPr/>
        </p:nvSpPr>
        <p:spPr>
          <a:xfrm>
            <a:off x="5888160" y="1653840"/>
            <a:ext cx="80136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CMD-3</a:t>
            </a:r>
            <a:endParaRPr/>
          </a:p>
        </p:txBody>
      </p:sp>
      <p:sp>
        <p:nvSpPr>
          <p:cNvPr id="183" name="CustomShape 138"/>
          <p:cNvSpPr/>
          <p:nvPr/>
        </p:nvSpPr>
        <p:spPr>
          <a:xfrm>
            <a:off x="2723040" y="4673160"/>
            <a:ext cx="90396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e</a:t>
            </a:r>
            <a:r>
              <a:rPr lang="it-IT" sz="1900" strike="noStrike" baseline="30000">
                <a:solidFill>
                  <a:srgbClr val="2A2828"/>
                </a:solidFill>
                <a:latin typeface="Symbol"/>
                <a:ea typeface="DejaVu LGC Sans"/>
              </a:rPr>
              <a:t></a:t>
            </a:r>
            <a:r>
              <a:rPr lang="it-IT" sz="1900" strike="noStrike">
                <a:solidFill>
                  <a:srgbClr val="2A2828"/>
                </a:solidFill>
                <a:latin typeface="Comic Sans MS"/>
                <a:ea typeface="DejaVu LGC Sans"/>
              </a:rPr>
              <a:t> </a:t>
            </a:r>
            <a:r>
              <a:rPr lang="it-IT" sz="2000" strike="noStrike">
                <a:solidFill>
                  <a:srgbClr val="1E2225"/>
                </a:solidFill>
                <a:latin typeface="Symbol"/>
                <a:ea typeface="DejaVu LGC Sans"/>
              </a:rPr>
              <a:t></a:t>
            </a:r>
            <a:r>
              <a:rPr lang="it-IT" sz="2000" strike="noStrike">
                <a:solidFill>
                  <a:srgbClr val="1E2225"/>
                </a:solidFill>
                <a:latin typeface="Arial"/>
                <a:ea typeface="DejaVu LGC Sans"/>
              </a:rPr>
              <a:t> </a:t>
            </a:r>
            <a:r>
              <a:rPr lang="it-IT" sz="2000" strike="noStrike">
                <a:solidFill>
                  <a:srgbClr val="1E2225"/>
                </a:solidFill>
                <a:latin typeface="Comic Sans MS"/>
                <a:ea typeface="DejaVu LGC Sans"/>
              </a:rPr>
              <a:t>e</a:t>
            </a:r>
            <a:r>
              <a:rPr lang="it-IT" sz="2000" strike="noStrike" baseline="30000">
                <a:solidFill>
                  <a:srgbClr val="1E2225"/>
                </a:solidFill>
                <a:latin typeface="Comic Sans MS"/>
                <a:ea typeface="DejaVu LGC Sans"/>
              </a:rPr>
              <a:t>+</a:t>
            </a:r>
            <a:endParaRPr/>
          </a:p>
        </p:txBody>
      </p:sp>
      <p:sp>
        <p:nvSpPr>
          <p:cNvPr id="184" name="CustomShape 139"/>
          <p:cNvSpPr/>
          <p:nvPr/>
        </p:nvSpPr>
        <p:spPr>
          <a:xfrm>
            <a:off x="2597400" y="4982760"/>
            <a:ext cx="110448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000000"/>
                </a:solidFill>
                <a:latin typeface="Comic Sans MS"/>
                <a:ea typeface="DejaVu LGC Sans"/>
              </a:rPr>
              <a:t>converter</a:t>
            </a:r>
            <a:endParaRPr/>
          </a:p>
        </p:txBody>
      </p:sp>
      <p:sp>
        <p:nvSpPr>
          <p:cNvPr id="185" name="CustomShape 140"/>
          <p:cNvSpPr/>
          <p:nvPr/>
        </p:nvSpPr>
        <p:spPr>
          <a:xfrm>
            <a:off x="7776360" y="1661760"/>
            <a:ext cx="58320" cy="14904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41"/>
          <p:cNvSpPr/>
          <p:nvPr/>
        </p:nvSpPr>
        <p:spPr>
          <a:xfrm>
            <a:off x="7774920" y="1659960"/>
            <a:ext cx="61560" cy="151920"/>
          </a:xfrm>
          <a:custGeom>
            <a:avLst/>
            <a:gdLst/>
            <a:ahLst/>
            <a:cxnLst/>
            <a:rect l="0" t="0" r="r" b="b"/>
            <a:pathLst>
              <a:path w="163" h="361">
                <a:moveTo>
                  <a:pt x="15" y="7"/>
                </a:moveTo>
                <a:lnTo>
                  <a:pt x="15" y="353"/>
                </a:lnTo>
                <a:lnTo>
                  <a:pt x="0" y="353"/>
                </a:lnTo>
                <a:lnTo>
                  <a:pt x="0" y="7"/>
                </a:lnTo>
                <a:lnTo>
                  <a:pt x="15" y="7"/>
                </a:lnTo>
                <a:lnTo>
                  <a:pt x="8" y="360"/>
                </a:lnTo>
                <a:lnTo>
                  <a:pt x="0" y="360"/>
                </a:lnTo>
                <a:lnTo>
                  <a:pt x="0" y="353"/>
                </a:lnTo>
                <a:lnTo>
                  <a:pt x="8" y="353"/>
                </a:lnTo>
                <a:lnTo>
                  <a:pt x="8" y="360"/>
                </a:lnTo>
                <a:lnTo>
                  <a:pt x="8" y="347"/>
                </a:lnTo>
                <a:lnTo>
                  <a:pt x="156" y="347"/>
                </a:lnTo>
                <a:lnTo>
                  <a:pt x="156" y="360"/>
                </a:lnTo>
                <a:lnTo>
                  <a:pt x="8" y="360"/>
                </a:lnTo>
                <a:lnTo>
                  <a:pt x="8" y="347"/>
                </a:lnTo>
                <a:lnTo>
                  <a:pt x="162" y="353"/>
                </a:lnTo>
                <a:lnTo>
                  <a:pt x="162" y="360"/>
                </a:lnTo>
                <a:lnTo>
                  <a:pt x="156" y="360"/>
                </a:lnTo>
                <a:lnTo>
                  <a:pt x="156" y="353"/>
                </a:lnTo>
                <a:lnTo>
                  <a:pt x="162" y="353"/>
                </a:lnTo>
                <a:lnTo>
                  <a:pt x="149" y="353"/>
                </a:lnTo>
                <a:lnTo>
                  <a:pt x="149" y="7"/>
                </a:lnTo>
                <a:lnTo>
                  <a:pt x="162" y="7"/>
                </a:lnTo>
                <a:lnTo>
                  <a:pt x="162" y="353"/>
                </a:lnTo>
                <a:lnTo>
                  <a:pt x="149" y="353"/>
                </a:lnTo>
                <a:lnTo>
                  <a:pt x="156" y="0"/>
                </a:lnTo>
                <a:lnTo>
                  <a:pt x="162" y="0"/>
                </a:lnTo>
                <a:lnTo>
                  <a:pt x="162" y="7"/>
                </a:lnTo>
                <a:lnTo>
                  <a:pt x="156" y="7"/>
                </a:lnTo>
                <a:lnTo>
                  <a:pt x="156" y="0"/>
                </a:lnTo>
                <a:lnTo>
                  <a:pt x="156" y="14"/>
                </a:lnTo>
                <a:lnTo>
                  <a:pt x="8" y="14"/>
                </a:lnTo>
                <a:lnTo>
                  <a:pt x="8" y="0"/>
                </a:lnTo>
                <a:lnTo>
                  <a:pt x="156" y="0"/>
                </a:lnTo>
                <a:lnTo>
                  <a:pt x="156" y="14"/>
                </a:ln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lnTo>
                  <a:pt x="8" y="7"/>
                </a:lnTo>
                <a:lnTo>
                  <a:pt x="0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42"/>
          <p:cNvSpPr/>
          <p:nvPr/>
        </p:nvSpPr>
        <p:spPr>
          <a:xfrm>
            <a:off x="7698600" y="1661760"/>
            <a:ext cx="43920" cy="14904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43"/>
          <p:cNvSpPr/>
          <p:nvPr/>
        </p:nvSpPr>
        <p:spPr>
          <a:xfrm>
            <a:off x="7697160" y="1659960"/>
            <a:ext cx="47160" cy="151920"/>
          </a:xfrm>
          <a:custGeom>
            <a:avLst/>
            <a:gdLst/>
            <a:ahLst/>
            <a:cxnLst/>
            <a:rect l="0" t="0" r="r" b="b"/>
            <a:pathLst>
              <a:path w="124" h="361">
                <a:moveTo>
                  <a:pt x="14" y="7"/>
                </a:moveTo>
                <a:lnTo>
                  <a:pt x="14" y="353"/>
                </a:lnTo>
                <a:lnTo>
                  <a:pt x="0" y="353"/>
                </a:lnTo>
                <a:lnTo>
                  <a:pt x="0" y="7"/>
                </a:lnTo>
                <a:lnTo>
                  <a:pt x="14" y="7"/>
                </a:lnTo>
                <a:lnTo>
                  <a:pt x="7" y="360"/>
                </a:lnTo>
                <a:lnTo>
                  <a:pt x="0" y="360"/>
                </a:lnTo>
                <a:lnTo>
                  <a:pt x="0" y="353"/>
                </a:lnTo>
                <a:lnTo>
                  <a:pt x="7" y="353"/>
                </a:lnTo>
                <a:lnTo>
                  <a:pt x="7" y="360"/>
                </a:lnTo>
                <a:lnTo>
                  <a:pt x="7" y="347"/>
                </a:lnTo>
                <a:lnTo>
                  <a:pt x="117" y="347"/>
                </a:lnTo>
                <a:lnTo>
                  <a:pt x="117" y="360"/>
                </a:lnTo>
                <a:lnTo>
                  <a:pt x="7" y="360"/>
                </a:lnTo>
                <a:lnTo>
                  <a:pt x="7" y="347"/>
                </a:lnTo>
                <a:lnTo>
                  <a:pt x="123" y="353"/>
                </a:lnTo>
                <a:lnTo>
                  <a:pt x="123" y="360"/>
                </a:lnTo>
                <a:lnTo>
                  <a:pt x="117" y="360"/>
                </a:lnTo>
                <a:lnTo>
                  <a:pt x="117" y="353"/>
                </a:lnTo>
                <a:lnTo>
                  <a:pt x="123" y="353"/>
                </a:lnTo>
                <a:lnTo>
                  <a:pt x="109" y="353"/>
                </a:lnTo>
                <a:lnTo>
                  <a:pt x="109" y="7"/>
                </a:lnTo>
                <a:lnTo>
                  <a:pt x="123" y="7"/>
                </a:lnTo>
                <a:lnTo>
                  <a:pt x="123" y="353"/>
                </a:lnTo>
                <a:lnTo>
                  <a:pt x="109" y="353"/>
                </a:lnTo>
                <a:lnTo>
                  <a:pt x="117" y="0"/>
                </a:lnTo>
                <a:lnTo>
                  <a:pt x="123" y="0"/>
                </a:lnTo>
                <a:lnTo>
                  <a:pt x="123" y="7"/>
                </a:lnTo>
                <a:lnTo>
                  <a:pt x="117" y="7"/>
                </a:lnTo>
                <a:lnTo>
                  <a:pt x="117" y="0"/>
                </a:lnTo>
                <a:lnTo>
                  <a:pt x="117" y="14"/>
                </a:lnTo>
                <a:lnTo>
                  <a:pt x="7" y="14"/>
                </a:lnTo>
                <a:lnTo>
                  <a:pt x="7" y="0"/>
                </a:lnTo>
                <a:lnTo>
                  <a:pt x="117" y="0"/>
                </a:lnTo>
                <a:lnTo>
                  <a:pt x="117" y="14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4"/>
          <p:cNvSpPr/>
          <p:nvPr/>
        </p:nvSpPr>
        <p:spPr>
          <a:xfrm>
            <a:off x="7869960" y="1661760"/>
            <a:ext cx="43920" cy="14904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45"/>
          <p:cNvSpPr/>
          <p:nvPr/>
        </p:nvSpPr>
        <p:spPr>
          <a:xfrm>
            <a:off x="7868520" y="1659960"/>
            <a:ext cx="45720" cy="151920"/>
          </a:xfrm>
          <a:custGeom>
            <a:avLst/>
            <a:gdLst/>
            <a:ahLst/>
            <a:cxnLst/>
            <a:rect l="0" t="0" r="r" b="b"/>
            <a:pathLst>
              <a:path w="122" h="361">
                <a:moveTo>
                  <a:pt x="14" y="7"/>
                </a:moveTo>
                <a:lnTo>
                  <a:pt x="14" y="353"/>
                </a:lnTo>
                <a:lnTo>
                  <a:pt x="0" y="353"/>
                </a:lnTo>
                <a:lnTo>
                  <a:pt x="0" y="7"/>
                </a:lnTo>
                <a:lnTo>
                  <a:pt x="14" y="7"/>
                </a:lnTo>
                <a:lnTo>
                  <a:pt x="7" y="360"/>
                </a:lnTo>
                <a:lnTo>
                  <a:pt x="0" y="360"/>
                </a:lnTo>
                <a:lnTo>
                  <a:pt x="0" y="353"/>
                </a:lnTo>
                <a:lnTo>
                  <a:pt x="7" y="353"/>
                </a:lnTo>
                <a:lnTo>
                  <a:pt x="7" y="360"/>
                </a:lnTo>
                <a:lnTo>
                  <a:pt x="7" y="347"/>
                </a:lnTo>
                <a:lnTo>
                  <a:pt x="115" y="347"/>
                </a:lnTo>
                <a:lnTo>
                  <a:pt x="115" y="360"/>
                </a:lnTo>
                <a:lnTo>
                  <a:pt x="7" y="360"/>
                </a:lnTo>
                <a:lnTo>
                  <a:pt x="7" y="347"/>
                </a:lnTo>
                <a:lnTo>
                  <a:pt x="121" y="353"/>
                </a:lnTo>
                <a:lnTo>
                  <a:pt x="121" y="360"/>
                </a:lnTo>
                <a:lnTo>
                  <a:pt x="115" y="360"/>
                </a:lnTo>
                <a:lnTo>
                  <a:pt x="115" y="353"/>
                </a:lnTo>
                <a:lnTo>
                  <a:pt x="121" y="353"/>
                </a:lnTo>
                <a:lnTo>
                  <a:pt x="107" y="353"/>
                </a:lnTo>
                <a:lnTo>
                  <a:pt x="107" y="7"/>
                </a:lnTo>
                <a:lnTo>
                  <a:pt x="121" y="7"/>
                </a:lnTo>
                <a:lnTo>
                  <a:pt x="121" y="353"/>
                </a:lnTo>
                <a:lnTo>
                  <a:pt x="107" y="353"/>
                </a:lnTo>
                <a:lnTo>
                  <a:pt x="115" y="0"/>
                </a:lnTo>
                <a:lnTo>
                  <a:pt x="121" y="0"/>
                </a:lnTo>
                <a:lnTo>
                  <a:pt x="121" y="7"/>
                </a:lnTo>
                <a:lnTo>
                  <a:pt x="115" y="7"/>
                </a:lnTo>
                <a:lnTo>
                  <a:pt x="115" y="0"/>
                </a:lnTo>
                <a:lnTo>
                  <a:pt x="115" y="14"/>
                </a:lnTo>
                <a:lnTo>
                  <a:pt x="7" y="14"/>
                </a:lnTo>
                <a:lnTo>
                  <a:pt x="7" y="0"/>
                </a:lnTo>
                <a:lnTo>
                  <a:pt x="115" y="0"/>
                </a:lnTo>
                <a:lnTo>
                  <a:pt x="115" y="14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46"/>
          <p:cNvSpPr/>
          <p:nvPr/>
        </p:nvSpPr>
        <p:spPr>
          <a:xfrm>
            <a:off x="8290800" y="1845720"/>
            <a:ext cx="142560" cy="136080"/>
          </a:xfrm>
          <a:custGeom>
            <a:avLst/>
            <a:gdLst/>
            <a:ahLst/>
            <a:cxnLst/>
            <a:rect l="0" t="0" r="r" b="b"/>
            <a:pathLst>
              <a:path w="360" h="324">
                <a:moveTo>
                  <a:pt x="276" y="0"/>
                </a:moveTo>
                <a:lnTo>
                  <a:pt x="359" y="73"/>
                </a:lnTo>
                <a:lnTo>
                  <a:pt x="80" y="323"/>
                </a:lnTo>
                <a:lnTo>
                  <a:pt x="0" y="250"/>
                </a:lnTo>
                <a:lnTo>
                  <a:pt x="276" y="0"/>
                </a:lnTo>
              </a:path>
            </a:pathLst>
          </a:cu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47"/>
          <p:cNvSpPr/>
          <p:nvPr/>
        </p:nvSpPr>
        <p:spPr>
          <a:xfrm>
            <a:off x="8287560" y="1842480"/>
            <a:ext cx="147240" cy="142560"/>
          </a:xfrm>
          <a:custGeom>
            <a:avLst/>
            <a:gdLst/>
            <a:ahLst/>
            <a:cxnLst/>
            <a:rect l="0" t="0" r="r" b="b"/>
            <a:pathLst>
              <a:path w="373" h="340">
                <a:moveTo>
                  <a:pt x="278" y="15"/>
                </a:moveTo>
                <a:lnTo>
                  <a:pt x="274" y="11"/>
                </a:lnTo>
                <a:lnTo>
                  <a:pt x="272" y="9"/>
                </a:lnTo>
                <a:lnTo>
                  <a:pt x="272" y="6"/>
                </a:lnTo>
                <a:lnTo>
                  <a:pt x="270" y="5"/>
                </a:lnTo>
                <a:lnTo>
                  <a:pt x="272" y="4"/>
                </a:lnTo>
                <a:lnTo>
                  <a:pt x="273" y="1"/>
                </a:lnTo>
                <a:lnTo>
                  <a:pt x="274" y="0"/>
                </a:lnTo>
                <a:lnTo>
                  <a:pt x="276" y="0"/>
                </a:lnTo>
                <a:lnTo>
                  <a:pt x="278" y="0"/>
                </a:lnTo>
                <a:lnTo>
                  <a:pt x="279" y="0"/>
                </a:lnTo>
                <a:lnTo>
                  <a:pt x="283" y="2"/>
                </a:lnTo>
                <a:lnTo>
                  <a:pt x="287" y="5"/>
                </a:lnTo>
                <a:lnTo>
                  <a:pt x="278" y="15"/>
                </a:lnTo>
                <a:lnTo>
                  <a:pt x="287" y="5"/>
                </a:lnTo>
                <a:lnTo>
                  <a:pt x="369" y="78"/>
                </a:lnTo>
                <a:lnTo>
                  <a:pt x="360" y="89"/>
                </a:lnTo>
                <a:lnTo>
                  <a:pt x="278" y="15"/>
                </a:lnTo>
                <a:lnTo>
                  <a:pt x="287" y="5"/>
                </a:lnTo>
                <a:lnTo>
                  <a:pt x="369" y="78"/>
                </a:lnTo>
                <a:lnTo>
                  <a:pt x="371" y="81"/>
                </a:lnTo>
                <a:lnTo>
                  <a:pt x="372" y="83"/>
                </a:lnTo>
                <a:lnTo>
                  <a:pt x="371" y="86"/>
                </a:lnTo>
                <a:lnTo>
                  <a:pt x="369" y="89"/>
                </a:lnTo>
                <a:lnTo>
                  <a:pt x="366" y="83"/>
                </a:lnTo>
                <a:lnTo>
                  <a:pt x="369" y="78"/>
                </a:lnTo>
                <a:lnTo>
                  <a:pt x="369" y="89"/>
                </a:lnTo>
                <a:lnTo>
                  <a:pt x="92" y="338"/>
                </a:lnTo>
                <a:lnTo>
                  <a:pt x="83" y="328"/>
                </a:lnTo>
                <a:lnTo>
                  <a:pt x="360" y="78"/>
                </a:lnTo>
                <a:lnTo>
                  <a:pt x="369" y="89"/>
                </a:lnTo>
                <a:lnTo>
                  <a:pt x="92" y="338"/>
                </a:lnTo>
                <a:lnTo>
                  <a:pt x="89" y="339"/>
                </a:lnTo>
                <a:lnTo>
                  <a:pt x="87" y="339"/>
                </a:lnTo>
                <a:lnTo>
                  <a:pt x="85" y="339"/>
                </a:lnTo>
                <a:lnTo>
                  <a:pt x="83" y="338"/>
                </a:lnTo>
                <a:lnTo>
                  <a:pt x="87" y="333"/>
                </a:lnTo>
                <a:lnTo>
                  <a:pt x="92" y="338"/>
                </a:lnTo>
                <a:lnTo>
                  <a:pt x="83" y="338"/>
                </a:lnTo>
                <a:lnTo>
                  <a:pt x="3" y="265"/>
                </a:lnTo>
                <a:lnTo>
                  <a:pt x="12" y="254"/>
                </a:lnTo>
                <a:lnTo>
                  <a:pt x="92" y="328"/>
                </a:lnTo>
                <a:lnTo>
                  <a:pt x="83" y="338"/>
                </a:lnTo>
                <a:lnTo>
                  <a:pt x="3" y="265"/>
                </a:lnTo>
                <a:lnTo>
                  <a:pt x="0" y="262"/>
                </a:lnTo>
                <a:lnTo>
                  <a:pt x="0" y="260"/>
                </a:lnTo>
                <a:lnTo>
                  <a:pt x="0" y="257"/>
                </a:lnTo>
                <a:lnTo>
                  <a:pt x="3" y="254"/>
                </a:lnTo>
                <a:lnTo>
                  <a:pt x="7" y="260"/>
                </a:lnTo>
                <a:lnTo>
                  <a:pt x="3" y="265"/>
                </a:lnTo>
                <a:lnTo>
                  <a:pt x="3" y="254"/>
                </a:lnTo>
                <a:lnTo>
                  <a:pt x="278" y="5"/>
                </a:lnTo>
                <a:lnTo>
                  <a:pt x="287" y="15"/>
                </a:lnTo>
                <a:lnTo>
                  <a:pt x="12" y="265"/>
                </a:lnTo>
                <a:lnTo>
                  <a:pt x="3" y="254"/>
                </a:lnTo>
                <a:lnTo>
                  <a:pt x="278" y="5"/>
                </a:lnTo>
                <a:lnTo>
                  <a:pt x="282" y="2"/>
                </a:lnTo>
                <a:lnTo>
                  <a:pt x="286" y="0"/>
                </a:lnTo>
                <a:lnTo>
                  <a:pt x="287" y="0"/>
                </a:lnTo>
                <a:lnTo>
                  <a:pt x="290" y="0"/>
                </a:lnTo>
                <a:lnTo>
                  <a:pt x="291" y="0"/>
                </a:lnTo>
                <a:lnTo>
                  <a:pt x="292" y="1"/>
                </a:lnTo>
                <a:lnTo>
                  <a:pt x="294" y="4"/>
                </a:lnTo>
                <a:lnTo>
                  <a:pt x="295" y="5"/>
                </a:lnTo>
                <a:lnTo>
                  <a:pt x="295" y="6"/>
                </a:lnTo>
                <a:lnTo>
                  <a:pt x="294" y="9"/>
                </a:lnTo>
                <a:lnTo>
                  <a:pt x="291" y="11"/>
                </a:lnTo>
                <a:lnTo>
                  <a:pt x="287" y="15"/>
                </a:lnTo>
                <a:lnTo>
                  <a:pt x="278" y="5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48"/>
          <p:cNvSpPr/>
          <p:nvPr/>
        </p:nvSpPr>
        <p:spPr>
          <a:xfrm>
            <a:off x="8335080" y="1890360"/>
            <a:ext cx="142560" cy="136080"/>
          </a:xfrm>
          <a:custGeom>
            <a:avLst/>
            <a:gdLst/>
            <a:ahLst/>
            <a:cxnLst/>
            <a:rect l="0" t="0" r="r" b="b"/>
            <a:pathLst>
              <a:path w="358" h="325">
                <a:moveTo>
                  <a:pt x="275" y="0"/>
                </a:moveTo>
                <a:lnTo>
                  <a:pt x="357" y="75"/>
                </a:lnTo>
                <a:lnTo>
                  <a:pt x="80" y="324"/>
                </a:lnTo>
                <a:lnTo>
                  <a:pt x="0" y="251"/>
                </a:lnTo>
                <a:lnTo>
                  <a:pt x="275" y="0"/>
                </a:lnTo>
              </a:path>
            </a:pathLst>
          </a:cu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49"/>
          <p:cNvSpPr/>
          <p:nvPr/>
        </p:nvSpPr>
        <p:spPr>
          <a:xfrm>
            <a:off x="8333640" y="1885320"/>
            <a:ext cx="145800" cy="145800"/>
          </a:xfrm>
          <a:custGeom>
            <a:avLst/>
            <a:gdLst/>
            <a:ahLst/>
            <a:cxnLst/>
            <a:rect l="0" t="0" r="r" b="b"/>
            <a:pathLst>
              <a:path w="371" h="343">
                <a:moveTo>
                  <a:pt x="277" y="17"/>
                </a:moveTo>
                <a:lnTo>
                  <a:pt x="273" y="13"/>
                </a:lnTo>
                <a:lnTo>
                  <a:pt x="271" y="9"/>
                </a:lnTo>
                <a:lnTo>
                  <a:pt x="270" y="8"/>
                </a:lnTo>
                <a:lnTo>
                  <a:pt x="270" y="7"/>
                </a:lnTo>
                <a:lnTo>
                  <a:pt x="270" y="4"/>
                </a:lnTo>
                <a:lnTo>
                  <a:pt x="271" y="3"/>
                </a:lnTo>
                <a:lnTo>
                  <a:pt x="273" y="2"/>
                </a:lnTo>
                <a:lnTo>
                  <a:pt x="275" y="0"/>
                </a:lnTo>
                <a:lnTo>
                  <a:pt x="276" y="0"/>
                </a:lnTo>
                <a:lnTo>
                  <a:pt x="279" y="2"/>
                </a:lnTo>
                <a:lnTo>
                  <a:pt x="282" y="3"/>
                </a:lnTo>
                <a:lnTo>
                  <a:pt x="286" y="7"/>
                </a:lnTo>
                <a:lnTo>
                  <a:pt x="277" y="17"/>
                </a:lnTo>
                <a:lnTo>
                  <a:pt x="286" y="7"/>
                </a:lnTo>
                <a:lnTo>
                  <a:pt x="368" y="81"/>
                </a:lnTo>
                <a:lnTo>
                  <a:pt x="360" y="92"/>
                </a:lnTo>
                <a:lnTo>
                  <a:pt x="277" y="17"/>
                </a:lnTo>
                <a:lnTo>
                  <a:pt x="286" y="7"/>
                </a:lnTo>
                <a:lnTo>
                  <a:pt x="368" y="81"/>
                </a:lnTo>
                <a:lnTo>
                  <a:pt x="370" y="84"/>
                </a:lnTo>
                <a:lnTo>
                  <a:pt x="370" y="87"/>
                </a:lnTo>
                <a:lnTo>
                  <a:pt x="370" y="89"/>
                </a:lnTo>
                <a:lnTo>
                  <a:pt x="368" y="92"/>
                </a:lnTo>
                <a:lnTo>
                  <a:pt x="363" y="87"/>
                </a:lnTo>
                <a:lnTo>
                  <a:pt x="368" y="81"/>
                </a:lnTo>
                <a:lnTo>
                  <a:pt x="368" y="92"/>
                </a:lnTo>
                <a:lnTo>
                  <a:pt x="90" y="341"/>
                </a:lnTo>
                <a:lnTo>
                  <a:pt x="81" y="331"/>
                </a:lnTo>
                <a:lnTo>
                  <a:pt x="360" y="81"/>
                </a:lnTo>
                <a:lnTo>
                  <a:pt x="368" y="92"/>
                </a:lnTo>
                <a:lnTo>
                  <a:pt x="90" y="341"/>
                </a:lnTo>
                <a:lnTo>
                  <a:pt x="88" y="342"/>
                </a:lnTo>
                <a:lnTo>
                  <a:pt x="86" y="342"/>
                </a:lnTo>
                <a:lnTo>
                  <a:pt x="83" y="342"/>
                </a:lnTo>
                <a:lnTo>
                  <a:pt x="81" y="341"/>
                </a:lnTo>
                <a:lnTo>
                  <a:pt x="86" y="336"/>
                </a:lnTo>
                <a:lnTo>
                  <a:pt x="90" y="341"/>
                </a:lnTo>
                <a:lnTo>
                  <a:pt x="81" y="341"/>
                </a:lnTo>
                <a:lnTo>
                  <a:pt x="1" y="268"/>
                </a:lnTo>
                <a:lnTo>
                  <a:pt x="10" y="258"/>
                </a:lnTo>
                <a:lnTo>
                  <a:pt x="91" y="331"/>
                </a:lnTo>
                <a:lnTo>
                  <a:pt x="81" y="341"/>
                </a:lnTo>
                <a:lnTo>
                  <a:pt x="1" y="268"/>
                </a:lnTo>
                <a:lnTo>
                  <a:pt x="0" y="265"/>
                </a:lnTo>
                <a:lnTo>
                  <a:pt x="0" y="263"/>
                </a:lnTo>
                <a:lnTo>
                  <a:pt x="0" y="260"/>
                </a:lnTo>
                <a:lnTo>
                  <a:pt x="1" y="258"/>
                </a:lnTo>
                <a:lnTo>
                  <a:pt x="6" y="263"/>
                </a:lnTo>
                <a:lnTo>
                  <a:pt x="1" y="268"/>
                </a:lnTo>
                <a:lnTo>
                  <a:pt x="1" y="258"/>
                </a:lnTo>
                <a:lnTo>
                  <a:pt x="277" y="7"/>
                </a:lnTo>
                <a:lnTo>
                  <a:pt x="286" y="17"/>
                </a:lnTo>
                <a:lnTo>
                  <a:pt x="10" y="268"/>
                </a:lnTo>
                <a:lnTo>
                  <a:pt x="1" y="258"/>
                </a:lnTo>
                <a:lnTo>
                  <a:pt x="277" y="7"/>
                </a:lnTo>
                <a:lnTo>
                  <a:pt x="280" y="3"/>
                </a:lnTo>
                <a:lnTo>
                  <a:pt x="284" y="2"/>
                </a:lnTo>
                <a:lnTo>
                  <a:pt x="286" y="0"/>
                </a:lnTo>
                <a:lnTo>
                  <a:pt x="288" y="0"/>
                </a:lnTo>
                <a:lnTo>
                  <a:pt x="290" y="2"/>
                </a:lnTo>
                <a:lnTo>
                  <a:pt x="291" y="3"/>
                </a:lnTo>
                <a:lnTo>
                  <a:pt x="293" y="4"/>
                </a:lnTo>
                <a:lnTo>
                  <a:pt x="293" y="7"/>
                </a:lnTo>
                <a:lnTo>
                  <a:pt x="293" y="8"/>
                </a:lnTo>
                <a:lnTo>
                  <a:pt x="293" y="9"/>
                </a:lnTo>
                <a:lnTo>
                  <a:pt x="289" y="13"/>
                </a:lnTo>
                <a:lnTo>
                  <a:pt x="286" y="17"/>
                </a:lnTo>
                <a:lnTo>
                  <a:pt x="277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50"/>
          <p:cNvSpPr/>
          <p:nvPr/>
        </p:nvSpPr>
        <p:spPr>
          <a:xfrm>
            <a:off x="8582760" y="2131560"/>
            <a:ext cx="142560" cy="136080"/>
          </a:xfrm>
          <a:custGeom>
            <a:avLst/>
            <a:gdLst/>
            <a:ahLst/>
            <a:cxnLst/>
            <a:rect l="0" t="0" r="r" b="b"/>
            <a:pathLst>
              <a:path w="359" h="325">
                <a:moveTo>
                  <a:pt x="276" y="0"/>
                </a:moveTo>
                <a:lnTo>
                  <a:pt x="358" y="74"/>
                </a:lnTo>
                <a:lnTo>
                  <a:pt x="81" y="324"/>
                </a:lnTo>
                <a:lnTo>
                  <a:pt x="0" y="251"/>
                </a:lnTo>
                <a:lnTo>
                  <a:pt x="276" y="0"/>
                </a:lnTo>
              </a:path>
            </a:pathLst>
          </a:cu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51"/>
          <p:cNvSpPr/>
          <p:nvPr/>
        </p:nvSpPr>
        <p:spPr>
          <a:xfrm>
            <a:off x="8581320" y="2125080"/>
            <a:ext cx="145800" cy="144000"/>
          </a:xfrm>
          <a:custGeom>
            <a:avLst/>
            <a:gdLst/>
            <a:ahLst/>
            <a:cxnLst/>
            <a:rect l="0" t="0" r="r" b="b"/>
            <a:pathLst>
              <a:path w="373" h="343">
                <a:moveTo>
                  <a:pt x="278" y="15"/>
                </a:moveTo>
                <a:lnTo>
                  <a:pt x="275" y="13"/>
                </a:lnTo>
                <a:lnTo>
                  <a:pt x="271" y="9"/>
                </a:lnTo>
                <a:lnTo>
                  <a:pt x="271" y="7"/>
                </a:lnTo>
                <a:lnTo>
                  <a:pt x="271" y="5"/>
                </a:lnTo>
                <a:lnTo>
                  <a:pt x="271" y="4"/>
                </a:lnTo>
                <a:lnTo>
                  <a:pt x="273" y="2"/>
                </a:lnTo>
                <a:lnTo>
                  <a:pt x="274" y="0"/>
                </a:lnTo>
                <a:lnTo>
                  <a:pt x="277" y="0"/>
                </a:lnTo>
                <a:lnTo>
                  <a:pt x="278" y="0"/>
                </a:lnTo>
                <a:lnTo>
                  <a:pt x="280" y="0"/>
                </a:lnTo>
                <a:lnTo>
                  <a:pt x="283" y="2"/>
                </a:lnTo>
                <a:lnTo>
                  <a:pt x="287" y="6"/>
                </a:lnTo>
                <a:lnTo>
                  <a:pt x="278" y="15"/>
                </a:lnTo>
                <a:lnTo>
                  <a:pt x="287" y="6"/>
                </a:lnTo>
                <a:lnTo>
                  <a:pt x="369" y="79"/>
                </a:lnTo>
                <a:lnTo>
                  <a:pt x="360" y="90"/>
                </a:lnTo>
                <a:lnTo>
                  <a:pt x="278" y="15"/>
                </a:lnTo>
                <a:lnTo>
                  <a:pt x="287" y="6"/>
                </a:lnTo>
                <a:lnTo>
                  <a:pt x="369" y="79"/>
                </a:lnTo>
                <a:lnTo>
                  <a:pt x="370" y="82"/>
                </a:lnTo>
                <a:lnTo>
                  <a:pt x="372" y="85"/>
                </a:lnTo>
                <a:lnTo>
                  <a:pt x="370" y="87"/>
                </a:lnTo>
                <a:lnTo>
                  <a:pt x="369" y="90"/>
                </a:lnTo>
                <a:lnTo>
                  <a:pt x="365" y="85"/>
                </a:lnTo>
                <a:lnTo>
                  <a:pt x="369" y="79"/>
                </a:lnTo>
                <a:lnTo>
                  <a:pt x="369" y="90"/>
                </a:lnTo>
                <a:lnTo>
                  <a:pt x="91" y="340"/>
                </a:lnTo>
                <a:lnTo>
                  <a:pt x="82" y="330"/>
                </a:lnTo>
                <a:lnTo>
                  <a:pt x="360" y="79"/>
                </a:lnTo>
                <a:lnTo>
                  <a:pt x="369" y="90"/>
                </a:lnTo>
                <a:lnTo>
                  <a:pt x="91" y="340"/>
                </a:lnTo>
                <a:lnTo>
                  <a:pt x="90" y="340"/>
                </a:lnTo>
                <a:lnTo>
                  <a:pt x="88" y="342"/>
                </a:lnTo>
                <a:lnTo>
                  <a:pt x="85" y="340"/>
                </a:lnTo>
                <a:lnTo>
                  <a:pt x="82" y="340"/>
                </a:lnTo>
                <a:lnTo>
                  <a:pt x="88" y="335"/>
                </a:lnTo>
                <a:lnTo>
                  <a:pt x="91" y="340"/>
                </a:lnTo>
                <a:lnTo>
                  <a:pt x="82" y="340"/>
                </a:lnTo>
                <a:lnTo>
                  <a:pt x="3" y="267"/>
                </a:lnTo>
                <a:lnTo>
                  <a:pt x="12" y="257"/>
                </a:lnTo>
                <a:lnTo>
                  <a:pt x="91" y="330"/>
                </a:lnTo>
                <a:lnTo>
                  <a:pt x="82" y="340"/>
                </a:lnTo>
                <a:lnTo>
                  <a:pt x="3" y="267"/>
                </a:lnTo>
                <a:lnTo>
                  <a:pt x="1" y="265"/>
                </a:lnTo>
                <a:lnTo>
                  <a:pt x="0" y="262"/>
                </a:lnTo>
                <a:lnTo>
                  <a:pt x="1" y="259"/>
                </a:lnTo>
                <a:lnTo>
                  <a:pt x="3" y="257"/>
                </a:lnTo>
                <a:lnTo>
                  <a:pt x="7" y="262"/>
                </a:lnTo>
                <a:lnTo>
                  <a:pt x="3" y="267"/>
                </a:lnTo>
                <a:lnTo>
                  <a:pt x="3" y="257"/>
                </a:lnTo>
                <a:lnTo>
                  <a:pt x="278" y="6"/>
                </a:lnTo>
                <a:lnTo>
                  <a:pt x="287" y="15"/>
                </a:lnTo>
                <a:lnTo>
                  <a:pt x="12" y="267"/>
                </a:lnTo>
                <a:lnTo>
                  <a:pt x="3" y="257"/>
                </a:lnTo>
                <a:lnTo>
                  <a:pt x="278" y="6"/>
                </a:lnTo>
                <a:lnTo>
                  <a:pt x="282" y="2"/>
                </a:lnTo>
                <a:lnTo>
                  <a:pt x="286" y="0"/>
                </a:lnTo>
                <a:lnTo>
                  <a:pt x="288" y="0"/>
                </a:lnTo>
                <a:lnTo>
                  <a:pt x="289" y="0"/>
                </a:lnTo>
                <a:lnTo>
                  <a:pt x="291" y="0"/>
                </a:lnTo>
                <a:lnTo>
                  <a:pt x="293" y="2"/>
                </a:lnTo>
                <a:lnTo>
                  <a:pt x="295" y="4"/>
                </a:lnTo>
                <a:lnTo>
                  <a:pt x="295" y="5"/>
                </a:lnTo>
                <a:lnTo>
                  <a:pt x="295" y="7"/>
                </a:lnTo>
                <a:lnTo>
                  <a:pt x="293" y="9"/>
                </a:lnTo>
                <a:lnTo>
                  <a:pt x="291" y="13"/>
                </a:lnTo>
                <a:lnTo>
                  <a:pt x="287" y="15"/>
                </a:lnTo>
                <a:lnTo>
                  <a:pt x="278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52"/>
          <p:cNvSpPr/>
          <p:nvPr/>
        </p:nvSpPr>
        <p:spPr>
          <a:xfrm>
            <a:off x="8630280" y="2174400"/>
            <a:ext cx="140760" cy="136080"/>
          </a:xfrm>
          <a:custGeom>
            <a:avLst/>
            <a:gdLst/>
            <a:ahLst/>
            <a:cxnLst/>
            <a:rect l="0" t="0" r="r" b="b"/>
            <a:pathLst>
              <a:path w="357" h="324">
                <a:moveTo>
                  <a:pt x="274" y="0"/>
                </a:moveTo>
                <a:lnTo>
                  <a:pt x="356" y="73"/>
                </a:lnTo>
                <a:lnTo>
                  <a:pt x="82" y="323"/>
                </a:lnTo>
                <a:lnTo>
                  <a:pt x="0" y="249"/>
                </a:lnTo>
                <a:lnTo>
                  <a:pt x="274" y="0"/>
                </a:lnTo>
              </a:path>
            </a:pathLst>
          </a:cu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53"/>
          <p:cNvSpPr/>
          <p:nvPr/>
        </p:nvSpPr>
        <p:spPr>
          <a:xfrm>
            <a:off x="8627400" y="2167920"/>
            <a:ext cx="145800" cy="145800"/>
          </a:xfrm>
          <a:custGeom>
            <a:avLst/>
            <a:gdLst/>
            <a:ahLst/>
            <a:cxnLst/>
            <a:rect l="0" t="0" r="r" b="b"/>
            <a:pathLst>
              <a:path w="370" h="342">
                <a:moveTo>
                  <a:pt x="276" y="17"/>
                </a:moveTo>
                <a:lnTo>
                  <a:pt x="272" y="13"/>
                </a:lnTo>
                <a:lnTo>
                  <a:pt x="270" y="11"/>
                </a:lnTo>
                <a:lnTo>
                  <a:pt x="268" y="8"/>
                </a:lnTo>
                <a:lnTo>
                  <a:pt x="268" y="7"/>
                </a:lnTo>
                <a:lnTo>
                  <a:pt x="270" y="5"/>
                </a:lnTo>
                <a:lnTo>
                  <a:pt x="271" y="3"/>
                </a:lnTo>
                <a:lnTo>
                  <a:pt x="272" y="2"/>
                </a:lnTo>
                <a:lnTo>
                  <a:pt x="273" y="2"/>
                </a:lnTo>
                <a:lnTo>
                  <a:pt x="276" y="2"/>
                </a:lnTo>
                <a:lnTo>
                  <a:pt x="277" y="2"/>
                </a:lnTo>
                <a:lnTo>
                  <a:pt x="281" y="4"/>
                </a:lnTo>
                <a:lnTo>
                  <a:pt x="285" y="7"/>
                </a:lnTo>
                <a:lnTo>
                  <a:pt x="276" y="17"/>
                </a:lnTo>
                <a:lnTo>
                  <a:pt x="285" y="7"/>
                </a:lnTo>
                <a:lnTo>
                  <a:pt x="367" y="80"/>
                </a:lnTo>
                <a:lnTo>
                  <a:pt x="358" y="90"/>
                </a:lnTo>
                <a:lnTo>
                  <a:pt x="276" y="17"/>
                </a:lnTo>
                <a:lnTo>
                  <a:pt x="285" y="7"/>
                </a:lnTo>
                <a:lnTo>
                  <a:pt x="367" y="80"/>
                </a:lnTo>
                <a:lnTo>
                  <a:pt x="369" y="83"/>
                </a:lnTo>
                <a:lnTo>
                  <a:pt x="369" y="85"/>
                </a:lnTo>
                <a:lnTo>
                  <a:pt x="369" y="88"/>
                </a:lnTo>
                <a:lnTo>
                  <a:pt x="367" y="90"/>
                </a:lnTo>
                <a:lnTo>
                  <a:pt x="362" y="85"/>
                </a:lnTo>
                <a:lnTo>
                  <a:pt x="367" y="80"/>
                </a:lnTo>
                <a:lnTo>
                  <a:pt x="367" y="90"/>
                </a:lnTo>
                <a:lnTo>
                  <a:pt x="92" y="340"/>
                </a:lnTo>
                <a:lnTo>
                  <a:pt x="83" y="329"/>
                </a:lnTo>
                <a:lnTo>
                  <a:pt x="358" y="80"/>
                </a:lnTo>
                <a:lnTo>
                  <a:pt x="367" y="90"/>
                </a:lnTo>
                <a:lnTo>
                  <a:pt x="92" y="340"/>
                </a:lnTo>
                <a:lnTo>
                  <a:pt x="91" y="341"/>
                </a:lnTo>
                <a:lnTo>
                  <a:pt x="88" y="341"/>
                </a:lnTo>
                <a:lnTo>
                  <a:pt x="86" y="341"/>
                </a:lnTo>
                <a:lnTo>
                  <a:pt x="83" y="340"/>
                </a:lnTo>
                <a:lnTo>
                  <a:pt x="88" y="335"/>
                </a:lnTo>
                <a:lnTo>
                  <a:pt x="92" y="340"/>
                </a:lnTo>
                <a:lnTo>
                  <a:pt x="83" y="340"/>
                </a:lnTo>
                <a:lnTo>
                  <a:pt x="2" y="266"/>
                </a:lnTo>
                <a:lnTo>
                  <a:pt x="11" y="256"/>
                </a:lnTo>
                <a:lnTo>
                  <a:pt x="92" y="329"/>
                </a:lnTo>
                <a:lnTo>
                  <a:pt x="83" y="340"/>
                </a:lnTo>
                <a:lnTo>
                  <a:pt x="2" y="266"/>
                </a:lnTo>
                <a:lnTo>
                  <a:pt x="0" y="264"/>
                </a:lnTo>
                <a:lnTo>
                  <a:pt x="0" y="261"/>
                </a:lnTo>
                <a:lnTo>
                  <a:pt x="0" y="259"/>
                </a:lnTo>
                <a:lnTo>
                  <a:pt x="2" y="256"/>
                </a:lnTo>
                <a:lnTo>
                  <a:pt x="6" y="261"/>
                </a:lnTo>
                <a:lnTo>
                  <a:pt x="2" y="266"/>
                </a:lnTo>
                <a:lnTo>
                  <a:pt x="2" y="256"/>
                </a:lnTo>
                <a:lnTo>
                  <a:pt x="276" y="7"/>
                </a:lnTo>
                <a:lnTo>
                  <a:pt x="285" y="17"/>
                </a:lnTo>
                <a:lnTo>
                  <a:pt x="11" y="266"/>
                </a:lnTo>
                <a:lnTo>
                  <a:pt x="2" y="256"/>
                </a:lnTo>
                <a:lnTo>
                  <a:pt x="276" y="7"/>
                </a:lnTo>
                <a:lnTo>
                  <a:pt x="280" y="4"/>
                </a:lnTo>
                <a:lnTo>
                  <a:pt x="284" y="2"/>
                </a:lnTo>
                <a:lnTo>
                  <a:pt x="285" y="2"/>
                </a:lnTo>
                <a:lnTo>
                  <a:pt x="286" y="0"/>
                </a:lnTo>
                <a:lnTo>
                  <a:pt x="289" y="2"/>
                </a:lnTo>
                <a:lnTo>
                  <a:pt x="290" y="3"/>
                </a:lnTo>
                <a:lnTo>
                  <a:pt x="291" y="5"/>
                </a:lnTo>
                <a:lnTo>
                  <a:pt x="293" y="7"/>
                </a:lnTo>
                <a:lnTo>
                  <a:pt x="291" y="8"/>
                </a:lnTo>
                <a:lnTo>
                  <a:pt x="291" y="11"/>
                </a:lnTo>
                <a:lnTo>
                  <a:pt x="289" y="13"/>
                </a:lnTo>
                <a:lnTo>
                  <a:pt x="285" y="17"/>
                </a:lnTo>
                <a:lnTo>
                  <a:pt x="276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54"/>
          <p:cNvSpPr/>
          <p:nvPr/>
        </p:nvSpPr>
        <p:spPr>
          <a:xfrm>
            <a:off x="6622200" y="3507840"/>
            <a:ext cx="140760" cy="136080"/>
          </a:xfrm>
          <a:custGeom>
            <a:avLst/>
            <a:gdLst/>
            <a:ahLst/>
            <a:cxnLst/>
            <a:rect l="0" t="0" r="r" b="b"/>
            <a:pathLst>
              <a:path w="358" h="323">
                <a:moveTo>
                  <a:pt x="275" y="0"/>
                </a:moveTo>
                <a:lnTo>
                  <a:pt x="357" y="73"/>
                </a:lnTo>
                <a:lnTo>
                  <a:pt x="79" y="322"/>
                </a:lnTo>
                <a:lnTo>
                  <a:pt x="0" y="249"/>
                </a:lnTo>
                <a:lnTo>
                  <a:pt x="275" y="0"/>
                </a:lnTo>
              </a:path>
            </a:pathLst>
          </a:cu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55"/>
          <p:cNvSpPr/>
          <p:nvPr/>
        </p:nvSpPr>
        <p:spPr>
          <a:xfrm>
            <a:off x="6618960" y="3503160"/>
            <a:ext cx="147240" cy="144000"/>
          </a:xfrm>
          <a:custGeom>
            <a:avLst/>
            <a:gdLst/>
            <a:ahLst/>
            <a:cxnLst/>
            <a:rect l="0" t="0" r="r" b="b"/>
            <a:pathLst>
              <a:path w="371" h="342">
                <a:moveTo>
                  <a:pt x="278" y="17"/>
                </a:moveTo>
                <a:lnTo>
                  <a:pt x="274" y="14"/>
                </a:lnTo>
                <a:lnTo>
                  <a:pt x="271" y="10"/>
                </a:lnTo>
                <a:lnTo>
                  <a:pt x="270" y="8"/>
                </a:lnTo>
                <a:lnTo>
                  <a:pt x="270" y="6"/>
                </a:lnTo>
                <a:lnTo>
                  <a:pt x="270" y="5"/>
                </a:lnTo>
                <a:lnTo>
                  <a:pt x="271" y="3"/>
                </a:lnTo>
                <a:lnTo>
                  <a:pt x="274" y="1"/>
                </a:lnTo>
                <a:lnTo>
                  <a:pt x="275" y="0"/>
                </a:lnTo>
                <a:lnTo>
                  <a:pt x="277" y="0"/>
                </a:lnTo>
                <a:lnTo>
                  <a:pt x="279" y="1"/>
                </a:lnTo>
                <a:lnTo>
                  <a:pt x="283" y="4"/>
                </a:lnTo>
                <a:lnTo>
                  <a:pt x="287" y="6"/>
                </a:lnTo>
                <a:lnTo>
                  <a:pt x="278" y="17"/>
                </a:lnTo>
                <a:lnTo>
                  <a:pt x="287" y="6"/>
                </a:lnTo>
                <a:lnTo>
                  <a:pt x="369" y="80"/>
                </a:lnTo>
                <a:lnTo>
                  <a:pt x="360" y="90"/>
                </a:lnTo>
                <a:lnTo>
                  <a:pt x="278" y="17"/>
                </a:lnTo>
                <a:lnTo>
                  <a:pt x="287" y="6"/>
                </a:lnTo>
                <a:lnTo>
                  <a:pt x="369" y="80"/>
                </a:lnTo>
                <a:lnTo>
                  <a:pt x="370" y="82"/>
                </a:lnTo>
                <a:lnTo>
                  <a:pt x="370" y="85"/>
                </a:lnTo>
                <a:lnTo>
                  <a:pt x="370" y="87"/>
                </a:lnTo>
                <a:lnTo>
                  <a:pt x="369" y="90"/>
                </a:lnTo>
                <a:lnTo>
                  <a:pt x="364" y="85"/>
                </a:lnTo>
                <a:lnTo>
                  <a:pt x="369" y="80"/>
                </a:lnTo>
                <a:lnTo>
                  <a:pt x="369" y="90"/>
                </a:lnTo>
                <a:lnTo>
                  <a:pt x="91" y="339"/>
                </a:lnTo>
                <a:lnTo>
                  <a:pt x="82" y="329"/>
                </a:lnTo>
                <a:lnTo>
                  <a:pt x="360" y="80"/>
                </a:lnTo>
                <a:lnTo>
                  <a:pt x="369" y="90"/>
                </a:lnTo>
                <a:lnTo>
                  <a:pt x="91" y="339"/>
                </a:lnTo>
                <a:lnTo>
                  <a:pt x="89" y="341"/>
                </a:lnTo>
                <a:lnTo>
                  <a:pt x="86" y="341"/>
                </a:lnTo>
                <a:lnTo>
                  <a:pt x="84" y="341"/>
                </a:lnTo>
                <a:lnTo>
                  <a:pt x="82" y="339"/>
                </a:lnTo>
                <a:lnTo>
                  <a:pt x="86" y="334"/>
                </a:lnTo>
                <a:lnTo>
                  <a:pt x="91" y="339"/>
                </a:lnTo>
                <a:lnTo>
                  <a:pt x="82" y="339"/>
                </a:lnTo>
                <a:lnTo>
                  <a:pt x="1" y="266"/>
                </a:lnTo>
                <a:lnTo>
                  <a:pt x="10" y="256"/>
                </a:lnTo>
                <a:lnTo>
                  <a:pt x="91" y="329"/>
                </a:lnTo>
                <a:lnTo>
                  <a:pt x="82" y="339"/>
                </a:lnTo>
                <a:lnTo>
                  <a:pt x="1" y="266"/>
                </a:lnTo>
                <a:lnTo>
                  <a:pt x="0" y="264"/>
                </a:lnTo>
                <a:lnTo>
                  <a:pt x="0" y="261"/>
                </a:lnTo>
                <a:lnTo>
                  <a:pt x="0" y="258"/>
                </a:lnTo>
                <a:lnTo>
                  <a:pt x="1" y="256"/>
                </a:lnTo>
                <a:lnTo>
                  <a:pt x="7" y="261"/>
                </a:lnTo>
                <a:lnTo>
                  <a:pt x="1" y="266"/>
                </a:lnTo>
                <a:lnTo>
                  <a:pt x="1" y="256"/>
                </a:lnTo>
                <a:lnTo>
                  <a:pt x="278" y="6"/>
                </a:lnTo>
                <a:lnTo>
                  <a:pt x="287" y="17"/>
                </a:lnTo>
                <a:lnTo>
                  <a:pt x="10" y="266"/>
                </a:lnTo>
                <a:lnTo>
                  <a:pt x="1" y="256"/>
                </a:lnTo>
                <a:lnTo>
                  <a:pt x="278" y="6"/>
                </a:lnTo>
                <a:lnTo>
                  <a:pt x="282" y="4"/>
                </a:lnTo>
                <a:lnTo>
                  <a:pt x="286" y="1"/>
                </a:lnTo>
                <a:lnTo>
                  <a:pt x="287" y="0"/>
                </a:lnTo>
                <a:lnTo>
                  <a:pt x="288" y="0"/>
                </a:lnTo>
                <a:lnTo>
                  <a:pt x="291" y="1"/>
                </a:lnTo>
                <a:lnTo>
                  <a:pt x="292" y="3"/>
                </a:lnTo>
                <a:lnTo>
                  <a:pt x="293" y="5"/>
                </a:lnTo>
                <a:lnTo>
                  <a:pt x="295" y="6"/>
                </a:lnTo>
                <a:lnTo>
                  <a:pt x="293" y="8"/>
                </a:lnTo>
                <a:lnTo>
                  <a:pt x="293" y="10"/>
                </a:lnTo>
                <a:lnTo>
                  <a:pt x="291" y="13"/>
                </a:lnTo>
                <a:lnTo>
                  <a:pt x="287" y="17"/>
                </a:lnTo>
                <a:lnTo>
                  <a:pt x="278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56"/>
          <p:cNvSpPr/>
          <p:nvPr/>
        </p:nvSpPr>
        <p:spPr>
          <a:xfrm>
            <a:off x="6668280" y="3553920"/>
            <a:ext cx="140760" cy="136080"/>
          </a:xfrm>
          <a:custGeom>
            <a:avLst/>
            <a:gdLst/>
            <a:ahLst/>
            <a:cxnLst/>
            <a:rect l="0" t="0" r="r" b="b"/>
            <a:pathLst>
              <a:path w="360" h="323">
                <a:moveTo>
                  <a:pt x="277" y="0"/>
                </a:moveTo>
                <a:lnTo>
                  <a:pt x="359" y="73"/>
                </a:lnTo>
                <a:lnTo>
                  <a:pt x="81" y="322"/>
                </a:lnTo>
                <a:lnTo>
                  <a:pt x="0" y="249"/>
                </a:lnTo>
                <a:lnTo>
                  <a:pt x="277" y="0"/>
                </a:lnTo>
              </a:path>
            </a:pathLst>
          </a:cu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57"/>
          <p:cNvSpPr/>
          <p:nvPr/>
        </p:nvSpPr>
        <p:spPr>
          <a:xfrm>
            <a:off x="6665040" y="3549240"/>
            <a:ext cx="147240" cy="142560"/>
          </a:xfrm>
          <a:custGeom>
            <a:avLst/>
            <a:gdLst/>
            <a:ahLst/>
            <a:cxnLst/>
            <a:rect l="0" t="0" r="r" b="b"/>
            <a:pathLst>
              <a:path w="372" h="342">
                <a:moveTo>
                  <a:pt x="278" y="17"/>
                </a:moveTo>
                <a:lnTo>
                  <a:pt x="274" y="13"/>
                </a:lnTo>
                <a:lnTo>
                  <a:pt x="271" y="10"/>
                </a:lnTo>
                <a:lnTo>
                  <a:pt x="271" y="8"/>
                </a:lnTo>
                <a:lnTo>
                  <a:pt x="270" y="7"/>
                </a:lnTo>
                <a:lnTo>
                  <a:pt x="271" y="4"/>
                </a:lnTo>
                <a:lnTo>
                  <a:pt x="272" y="3"/>
                </a:lnTo>
                <a:lnTo>
                  <a:pt x="274" y="1"/>
                </a:lnTo>
                <a:lnTo>
                  <a:pt x="276" y="0"/>
                </a:lnTo>
                <a:lnTo>
                  <a:pt x="278" y="0"/>
                </a:lnTo>
                <a:lnTo>
                  <a:pt x="279" y="1"/>
                </a:lnTo>
                <a:lnTo>
                  <a:pt x="283" y="4"/>
                </a:lnTo>
                <a:lnTo>
                  <a:pt x="287" y="7"/>
                </a:lnTo>
                <a:lnTo>
                  <a:pt x="278" y="17"/>
                </a:lnTo>
                <a:lnTo>
                  <a:pt x="287" y="7"/>
                </a:lnTo>
                <a:lnTo>
                  <a:pt x="369" y="80"/>
                </a:lnTo>
                <a:lnTo>
                  <a:pt x="360" y="90"/>
                </a:lnTo>
                <a:lnTo>
                  <a:pt x="278" y="17"/>
                </a:lnTo>
                <a:lnTo>
                  <a:pt x="287" y="7"/>
                </a:lnTo>
                <a:lnTo>
                  <a:pt x="369" y="80"/>
                </a:lnTo>
                <a:lnTo>
                  <a:pt x="371" y="82"/>
                </a:lnTo>
                <a:lnTo>
                  <a:pt x="371" y="85"/>
                </a:lnTo>
                <a:lnTo>
                  <a:pt x="371" y="88"/>
                </a:lnTo>
                <a:lnTo>
                  <a:pt x="369" y="90"/>
                </a:lnTo>
                <a:lnTo>
                  <a:pt x="365" y="85"/>
                </a:lnTo>
                <a:lnTo>
                  <a:pt x="369" y="80"/>
                </a:lnTo>
                <a:lnTo>
                  <a:pt x="369" y="90"/>
                </a:lnTo>
                <a:lnTo>
                  <a:pt x="91" y="340"/>
                </a:lnTo>
                <a:lnTo>
                  <a:pt x="82" y="329"/>
                </a:lnTo>
                <a:lnTo>
                  <a:pt x="360" y="80"/>
                </a:lnTo>
                <a:lnTo>
                  <a:pt x="369" y="90"/>
                </a:lnTo>
                <a:lnTo>
                  <a:pt x="91" y="340"/>
                </a:lnTo>
                <a:lnTo>
                  <a:pt x="90" y="341"/>
                </a:lnTo>
                <a:lnTo>
                  <a:pt x="87" y="341"/>
                </a:lnTo>
                <a:lnTo>
                  <a:pt x="85" y="341"/>
                </a:lnTo>
                <a:lnTo>
                  <a:pt x="82" y="340"/>
                </a:lnTo>
                <a:lnTo>
                  <a:pt x="87" y="334"/>
                </a:lnTo>
                <a:lnTo>
                  <a:pt x="91" y="340"/>
                </a:lnTo>
                <a:lnTo>
                  <a:pt x="82" y="340"/>
                </a:lnTo>
                <a:lnTo>
                  <a:pt x="3" y="266"/>
                </a:lnTo>
                <a:lnTo>
                  <a:pt x="12" y="256"/>
                </a:lnTo>
                <a:lnTo>
                  <a:pt x="91" y="329"/>
                </a:lnTo>
                <a:lnTo>
                  <a:pt x="82" y="340"/>
                </a:lnTo>
                <a:lnTo>
                  <a:pt x="3" y="266"/>
                </a:lnTo>
                <a:lnTo>
                  <a:pt x="0" y="264"/>
                </a:lnTo>
                <a:lnTo>
                  <a:pt x="0" y="261"/>
                </a:lnTo>
                <a:lnTo>
                  <a:pt x="0" y="259"/>
                </a:lnTo>
                <a:lnTo>
                  <a:pt x="3" y="256"/>
                </a:lnTo>
                <a:lnTo>
                  <a:pt x="6" y="261"/>
                </a:lnTo>
                <a:lnTo>
                  <a:pt x="3" y="266"/>
                </a:lnTo>
                <a:lnTo>
                  <a:pt x="3" y="256"/>
                </a:lnTo>
                <a:lnTo>
                  <a:pt x="278" y="7"/>
                </a:lnTo>
                <a:lnTo>
                  <a:pt x="287" y="17"/>
                </a:lnTo>
                <a:lnTo>
                  <a:pt x="12" y="266"/>
                </a:lnTo>
                <a:lnTo>
                  <a:pt x="3" y="256"/>
                </a:lnTo>
                <a:lnTo>
                  <a:pt x="278" y="7"/>
                </a:lnTo>
                <a:lnTo>
                  <a:pt x="281" y="4"/>
                </a:lnTo>
                <a:lnTo>
                  <a:pt x="285" y="1"/>
                </a:lnTo>
                <a:lnTo>
                  <a:pt x="287" y="0"/>
                </a:lnTo>
                <a:lnTo>
                  <a:pt x="289" y="0"/>
                </a:lnTo>
                <a:lnTo>
                  <a:pt x="290" y="1"/>
                </a:lnTo>
                <a:lnTo>
                  <a:pt x="293" y="3"/>
                </a:lnTo>
                <a:lnTo>
                  <a:pt x="294" y="4"/>
                </a:lnTo>
                <a:lnTo>
                  <a:pt x="294" y="7"/>
                </a:lnTo>
                <a:lnTo>
                  <a:pt x="294" y="8"/>
                </a:lnTo>
                <a:lnTo>
                  <a:pt x="293" y="10"/>
                </a:lnTo>
                <a:lnTo>
                  <a:pt x="290" y="13"/>
                </a:lnTo>
                <a:lnTo>
                  <a:pt x="287" y="17"/>
                </a:lnTo>
                <a:lnTo>
                  <a:pt x="278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58"/>
          <p:cNvSpPr/>
          <p:nvPr/>
        </p:nvSpPr>
        <p:spPr>
          <a:xfrm>
            <a:off x="6915960" y="3793680"/>
            <a:ext cx="140760" cy="136080"/>
          </a:xfrm>
          <a:custGeom>
            <a:avLst/>
            <a:gdLst/>
            <a:ahLst/>
            <a:cxnLst/>
            <a:rect l="0" t="0" r="r" b="b"/>
            <a:pathLst>
              <a:path w="359" h="325">
                <a:moveTo>
                  <a:pt x="277" y="0"/>
                </a:moveTo>
                <a:lnTo>
                  <a:pt x="358" y="73"/>
                </a:lnTo>
                <a:lnTo>
                  <a:pt x="81" y="324"/>
                </a:lnTo>
                <a:lnTo>
                  <a:pt x="0" y="249"/>
                </a:lnTo>
                <a:lnTo>
                  <a:pt x="277" y="0"/>
                </a:lnTo>
              </a:path>
            </a:pathLst>
          </a:cu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59"/>
          <p:cNvSpPr/>
          <p:nvPr/>
        </p:nvSpPr>
        <p:spPr>
          <a:xfrm>
            <a:off x="6912720" y="3789000"/>
            <a:ext cx="147240" cy="144000"/>
          </a:xfrm>
          <a:custGeom>
            <a:avLst/>
            <a:gdLst/>
            <a:ahLst/>
            <a:cxnLst/>
            <a:rect l="0" t="0" r="r" b="b"/>
            <a:pathLst>
              <a:path w="372" h="343">
                <a:moveTo>
                  <a:pt x="278" y="17"/>
                </a:moveTo>
                <a:lnTo>
                  <a:pt x="274" y="13"/>
                </a:lnTo>
                <a:lnTo>
                  <a:pt x="271" y="9"/>
                </a:lnTo>
                <a:lnTo>
                  <a:pt x="270" y="8"/>
                </a:lnTo>
                <a:lnTo>
                  <a:pt x="270" y="5"/>
                </a:lnTo>
                <a:lnTo>
                  <a:pt x="271" y="4"/>
                </a:lnTo>
                <a:lnTo>
                  <a:pt x="272" y="1"/>
                </a:lnTo>
                <a:lnTo>
                  <a:pt x="274" y="0"/>
                </a:lnTo>
                <a:lnTo>
                  <a:pt x="275" y="0"/>
                </a:lnTo>
                <a:lnTo>
                  <a:pt x="278" y="0"/>
                </a:lnTo>
                <a:lnTo>
                  <a:pt x="279" y="0"/>
                </a:lnTo>
                <a:lnTo>
                  <a:pt x="283" y="3"/>
                </a:lnTo>
                <a:lnTo>
                  <a:pt x="287" y="7"/>
                </a:lnTo>
                <a:lnTo>
                  <a:pt x="278" y="17"/>
                </a:lnTo>
                <a:lnTo>
                  <a:pt x="287" y="7"/>
                </a:lnTo>
                <a:lnTo>
                  <a:pt x="369" y="80"/>
                </a:lnTo>
                <a:lnTo>
                  <a:pt x="360" y="90"/>
                </a:lnTo>
                <a:lnTo>
                  <a:pt x="278" y="17"/>
                </a:lnTo>
                <a:lnTo>
                  <a:pt x="287" y="7"/>
                </a:lnTo>
                <a:lnTo>
                  <a:pt x="369" y="80"/>
                </a:lnTo>
                <a:lnTo>
                  <a:pt x="370" y="82"/>
                </a:lnTo>
                <a:lnTo>
                  <a:pt x="371" y="85"/>
                </a:lnTo>
                <a:lnTo>
                  <a:pt x="370" y="88"/>
                </a:lnTo>
                <a:lnTo>
                  <a:pt x="369" y="90"/>
                </a:lnTo>
                <a:lnTo>
                  <a:pt x="364" y="85"/>
                </a:lnTo>
                <a:lnTo>
                  <a:pt x="369" y="80"/>
                </a:lnTo>
                <a:lnTo>
                  <a:pt x="369" y="90"/>
                </a:lnTo>
                <a:lnTo>
                  <a:pt x="91" y="341"/>
                </a:lnTo>
                <a:lnTo>
                  <a:pt x="82" y="331"/>
                </a:lnTo>
                <a:lnTo>
                  <a:pt x="360" y="80"/>
                </a:lnTo>
                <a:lnTo>
                  <a:pt x="369" y="90"/>
                </a:lnTo>
                <a:lnTo>
                  <a:pt x="91" y="341"/>
                </a:lnTo>
                <a:lnTo>
                  <a:pt x="90" y="341"/>
                </a:lnTo>
                <a:lnTo>
                  <a:pt x="87" y="342"/>
                </a:lnTo>
                <a:lnTo>
                  <a:pt x="85" y="341"/>
                </a:lnTo>
                <a:lnTo>
                  <a:pt x="82" y="340"/>
                </a:lnTo>
                <a:lnTo>
                  <a:pt x="87" y="336"/>
                </a:lnTo>
                <a:lnTo>
                  <a:pt x="91" y="341"/>
                </a:lnTo>
                <a:lnTo>
                  <a:pt x="82" y="340"/>
                </a:lnTo>
                <a:lnTo>
                  <a:pt x="1" y="266"/>
                </a:lnTo>
                <a:lnTo>
                  <a:pt x="11" y="257"/>
                </a:lnTo>
                <a:lnTo>
                  <a:pt x="91" y="331"/>
                </a:lnTo>
                <a:lnTo>
                  <a:pt x="82" y="340"/>
                </a:lnTo>
                <a:lnTo>
                  <a:pt x="1" y="266"/>
                </a:lnTo>
                <a:lnTo>
                  <a:pt x="0" y="265"/>
                </a:lnTo>
                <a:lnTo>
                  <a:pt x="0" y="261"/>
                </a:lnTo>
                <a:lnTo>
                  <a:pt x="0" y="259"/>
                </a:lnTo>
                <a:lnTo>
                  <a:pt x="1" y="256"/>
                </a:lnTo>
                <a:lnTo>
                  <a:pt x="6" y="261"/>
                </a:lnTo>
                <a:lnTo>
                  <a:pt x="1" y="266"/>
                </a:lnTo>
                <a:lnTo>
                  <a:pt x="1" y="256"/>
                </a:lnTo>
                <a:lnTo>
                  <a:pt x="278" y="7"/>
                </a:lnTo>
                <a:lnTo>
                  <a:pt x="287" y="17"/>
                </a:lnTo>
                <a:lnTo>
                  <a:pt x="11" y="266"/>
                </a:lnTo>
                <a:lnTo>
                  <a:pt x="1" y="256"/>
                </a:lnTo>
                <a:lnTo>
                  <a:pt x="278" y="7"/>
                </a:lnTo>
                <a:lnTo>
                  <a:pt x="281" y="3"/>
                </a:lnTo>
                <a:lnTo>
                  <a:pt x="285" y="0"/>
                </a:lnTo>
                <a:lnTo>
                  <a:pt x="287" y="0"/>
                </a:lnTo>
                <a:lnTo>
                  <a:pt x="289" y="0"/>
                </a:lnTo>
                <a:lnTo>
                  <a:pt x="290" y="0"/>
                </a:lnTo>
                <a:lnTo>
                  <a:pt x="292" y="1"/>
                </a:lnTo>
                <a:lnTo>
                  <a:pt x="293" y="4"/>
                </a:lnTo>
                <a:lnTo>
                  <a:pt x="294" y="5"/>
                </a:lnTo>
                <a:lnTo>
                  <a:pt x="294" y="8"/>
                </a:lnTo>
                <a:lnTo>
                  <a:pt x="293" y="9"/>
                </a:lnTo>
                <a:lnTo>
                  <a:pt x="290" y="13"/>
                </a:lnTo>
                <a:lnTo>
                  <a:pt x="287" y="17"/>
                </a:lnTo>
                <a:lnTo>
                  <a:pt x="278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60"/>
          <p:cNvSpPr/>
          <p:nvPr/>
        </p:nvSpPr>
        <p:spPr>
          <a:xfrm>
            <a:off x="6962040" y="3836520"/>
            <a:ext cx="140760" cy="136080"/>
          </a:xfrm>
          <a:custGeom>
            <a:avLst/>
            <a:gdLst/>
            <a:ahLst/>
            <a:cxnLst/>
            <a:rect l="0" t="0" r="r" b="b"/>
            <a:pathLst>
              <a:path w="359" h="325">
                <a:moveTo>
                  <a:pt x="276" y="0"/>
                </a:moveTo>
                <a:lnTo>
                  <a:pt x="358" y="74"/>
                </a:lnTo>
                <a:lnTo>
                  <a:pt x="81" y="324"/>
                </a:lnTo>
                <a:lnTo>
                  <a:pt x="0" y="251"/>
                </a:lnTo>
                <a:lnTo>
                  <a:pt x="276" y="0"/>
                </a:lnTo>
              </a:path>
            </a:pathLst>
          </a:cu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61"/>
          <p:cNvSpPr/>
          <p:nvPr/>
        </p:nvSpPr>
        <p:spPr>
          <a:xfrm>
            <a:off x="6958800" y="3831840"/>
            <a:ext cx="147240" cy="145800"/>
          </a:xfrm>
          <a:custGeom>
            <a:avLst/>
            <a:gdLst/>
            <a:ahLst/>
            <a:cxnLst/>
            <a:rect l="0" t="0" r="r" b="b"/>
            <a:pathLst>
              <a:path w="372" h="343">
                <a:moveTo>
                  <a:pt x="279" y="16"/>
                </a:moveTo>
                <a:lnTo>
                  <a:pt x="275" y="13"/>
                </a:lnTo>
                <a:lnTo>
                  <a:pt x="272" y="10"/>
                </a:lnTo>
                <a:lnTo>
                  <a:pt x="271" y="7"/>
                </a:lnTo>
                <a:lnTo>
                  <a:pt x="271" y="6"/>
                </a:lnTo>
                <a:lnTo>
                  <a:pt x="271" y="5"/>
                </a:lnTo>
                <a:lnTo>
                  <a:pt x="272" y="2"/>
                </a:lnTo>
                <a:lnTo>
                  <a:pt x="274" y="1"/>
                </a:lnTo>
                <a:lnTo>
                  <a:pt x="276" y="0"/>
                </a:lnTo>
                <a:lnTo>
                  <a:pt x="277" y="0"/>
                </a:lnTo>
                <a:lnTo>
                  <a:pt x="280" y="1"/>
                </a:lnTo>
                <a:lnTo>
                  <a:pt x="284" y="4"/>
                </a:lnTo>
                <a:lnTo>
                  <a:pt x="288" y="6"/>
                </a:lnTo>
                <a:lnTo>
                  <a:pt x="279" y="16"/>
                </a:lnTo>
                <a:lnTo>
                  <a:pt x="288" y="6"/>
                </a:lnTo>
                <a:lnTo>
                  <a:pt x="369" y="79"/>
                </a:lnTo>
                <a:lnTo>
                  <a:pt x="360" y="90"/>
                </a:lnTo>
                <a:lnTo>
                  <a:pt x="279" y="16"/>
                </a:lnTo>
                <a:lnTo>
                  <a:pt x="288" y="6"/>
                </a:lnTo>
                <a:lnTo>
                  <a:pt x="369" y="79"/>
                </a:lnTo>
                <a:lnTo>
                  <a:pt x="371" y="82"/>
                </a:lnTo>
                <a:lnTo>
                  <a:pt x="371" y="85"/>
                </a:lnTo>
                <a:lnTo>
                  <a:pt x="371" y="87"/>
                </a:lnTo>
                <a:lnTo>
                  <a:pt x="369" y="90"/>
                </a:lnTo>
                <a:lnTo>
                  <a:pt x="365" y="85"/>
                </a:lnTo>
                <a:lnTo>
                  <a:pt x="369" y="79"/>
                </a:lnTo>
                <a:lnTo>
                  <a:pt x="369" y="90"/>
                </a:lnTo>
                <a:lnTo>
                  <a:pt x="94" y="340"/>
                </a:lnTo>
                <a:lnTo>
                  <a:pt x="85" y="330"/>
                </a:lnTo>
                <a:lnTo>
                  <a:pt x="360" y="79"/>
                </a:lnTo>
                <a:lnTo>
                  <a:pt x="369" y="90"/>
                </a:lnTo>
                <a:lnTo>
                  <a:pt x="94" y="340"/>
                </a:lnTo>
                <a:lnTo>
                  <a:pt x="91" y="342"/>
                </a:lnTo>
                <a:lnTo>
                  <a:pt x="88" y="342"/>
                </a:lnTo>
                <a:lnTo>
                  <a:pt x="86" y="342"/>
                </a:lnTo>
                <a:lnTo>
                  <a:pt x="85" y="340"/>
                </a:lnTo>
                <a:lnTo>
                  <a:pt x="88" y="335"/>
                </a:lnTo>
                <a:lnTo>
                  <a:pt x="94" y="340"/>
                </a:lnTo>
                <a:lnTo>
                  <a:pt x="85" y="340"/>
                </a:lnTo>
                <a:lnTo>
                  <a:pt x="2" y="267"/>
                </a:lnTo>
                <a:lnTo>
                  <a:pt x="11" y="257"/>
                </a:lnTo>
                <a:lnTo>
                  <a:pt x="94" y="330"/>
                </a:lnTo>
                <a:lnTo>
                  <a:pt x="85" y="340"/>
                </a:lnTo>
                <a:lnTo>
                  <a:pt x="2" y="267"/>
                </a:lnTo>
                <a:lnTo>
                  <a:pt x="1" y="266"/>
                </a:lnTo>
                <a:lnTo>
                  <a:pt x="0" y="262"/>
                </a:lnTo>
                <a:lnTo>
                  <a:pt x="1" y="259"/>
                </a:lnTo>
                <a:lnTo>
                  <a:pt x="2" y="257"/>
                </a:lnTo>
                <a:lnTo>
                  <a:pt x="7" y="262"/>
                </a:lnTo>
                <a:lnTo>
                  <a:pt x="2" y="267"/>
                </a:lnTo>
                <a:lnTo>
                  <a:pt x="2" y="257"/>
                </a:lnTo>
                <a:lnTo>
                  <a:pt x="277" y="6"/>
                </a:lnTo>
                <a:lnTo>
                  <a:pt x="288" y="16"/>
                </a:lnTo>
                <a:lnTo>
                  <a:pt x="11" y="267"/>
                </a:lnTo>
                <a:lnTo>
                  <a:pt x="2" y="257"/>
                </a:lnTo>
                <a:lnTo>
                  <a:pt x="277" y="6"/>
                </a:lnTo>
                <a:lnTo>
                  <a:pt x="281" y="4"/>
                </a:lnTo>
                <a:lnTo>
                  <a:pt x="285" y="1"/>
                </a:lnTo>
                <a:lnTo>
                  <a:pt x="288" y="0"/>
                </a:lnTo>
                <a:lnTo>
                  <a:pt x="289" y="0"/>
                </a:lnTo>
                <a:lnTo>
                  <a:pt x="292" y="1"/>
                </a:lnTo>
                <a:lnTo>
                  <a:pt x="293" y="2"/>
                </a:lnTo>
                <a:lnTo>
                  <a:pt x="294" y="4"/>
                </a:lnTo>
                <a:lnTo>
                  <a:pt x="294" y="6"/>
                </a:lnTo>
                <a:lnTo>
                  <a:pt x="294" y="7"/>
                </a:lnTo>
                <a:lnTo>
                  <a:pt x="294" y="10"/>
                </a:lnTo>
                <a:lnTo>
                  <a:pt x="290" y="13"/>
                </a:lnTo>
                <a:lnTo>
                  <a:pt x="288" y="16"/>
                </a:lnTo>
                <a:lnTo>
                  <a:pt x="277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62"/>
          <p:cNvSpPr/>
          <p:nvPr/>
        </p:nvSpPr>
        <p:spPr>
          <a:xfrm>
            <a:off x="7560360" y="4015800"/>
            <a:ext cx="60120" cy="14904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63"/>
          <p:cNvSpPr/>
          <p:nvPr/>
        </p:nvSpPr>
        <p:spPr>
          <a:xfrm>
            <a:off x="7558920" y="4014360"/>
            <a:ext cx="61560" cy="153720"/>
          </a:xfrm>
          <a:custGeom>
            <a:avLst/>
            <a:gdLst/>
            <a:ahLst/>
            <a:cxnLst/>
            <a:rect l="0" t="0" r="r" b="b"/>
            <a:pathLst>
              <a:path w="162" h="362">
                <a:moveTo>
                  <a:pt x="14" y="6"/>
                </a:moveTo>
                <a:lnTo>
                  <a:pt x="14" y="355"/>
                </a:lnTo>
                <a:lnTo>
                  <a:pt x="0" y="355"/>
                </a:lnTo>
                <a:lnTo>
                  <a:pt x="0" y="6"/>
                </a:lnTo>
                <a:lnTo>
                  <a:pt x="14" y="6"/>
                </a:lnTo>
                <a:lnTo>
                  <a:pt x="8" y="361"/>
                </a:lnTo>
                <a:lnTo>
                  <a:pt x="0" y="361"/>
                </a:lnTo>
                <a:lnTo>
                  <a:pt x="0" y="355"/>
                </a:lnTo>
                <a:lnTo>
                  <a:pt x="8" y="355"/>
                </a:lnTo>
                <a:lnTo>
                  <a:pt x="8" y="361"/>
                </a:lnTo>
                <a:lnTo>
                  <a:pt x="8" y="347"/>
                </a:lnTo>
                <a:lnTo>
                  <a:pt x="154" y="347"/>
                </a:lnTo>
                <a:lnTo>
                  <a:pt x="154" y="361"/>
                </a:lnTo>
                <a:lnTo>
                  <a:pt x="8" y="361"/>
                </a:lnTo>
                <a:lnTo>
                  <a:pt x="8" y="347"/>
                </a:lnTo>
                <a:lnTo>
                  <a:pt x="161" y="355"/>
                </a:lnTo>
                <a:lnTo>
                  <a:pt x="161" y="361"/>
                </a:lnTo>
                <a:lnTo>
                  <a:pt x="154" y="361"/>
                </a:lnTo>
                <a:lnTo>
                  <a:pt x="154" y="355"/>
                </a:lnTo>
                <a:lnTo>
                  <a:pt x="161" y="355"/>
                </a:lnTo>
                <a:lnTo>
                  <a:pt x="147" y="355"/>
                </a:lnTo>
                <a:lnTo>
                  <a:pt x="147" y="6"/>
                </a:lnTo>
                <a:lnTo>
                  <a:pt x="161" y="6"/>
                </a:lnTo>
                <a:lnTo>
                  <a:pt x="161" y="355"/>
                </a:lnTo>
                <a:lnTo>
                  <a:pt x="147" y="355"/>
                </a:lnTo>
                <a:lnTo>
                  <a:pt x="154" y="0"/>
                </a:lnTo>
                <a:lnTo>
                  <a:pt x="161" y="0"/>
                </a:lnTo>
                <a:lnTo>
                  <a:pt x="161" y="6"/>
                </a:lnTo>
                <a:lnTo>
                  <a:pt x="154" y="6"/>
                </a:lnTo>
                <a:lnTo>
                  <a:pt x="154" y="0"/>
                </a:lnTo>
                <a:lnTo>
                  <a:pt x="154" y="13"/>
                </a:lnTo>
                <a:lnTo>
                  <a:pt x="8" y="13"/>
                </a:lnTo>
                <a:lnTo>
                  <a:pt x="8" y="0"/>
                </a:lnTo>
                <a:lnTo>
                  <a:pt x="154" y="0"/>
                </a:lnTo>
                <a:lnTo>
                  <a:pt x="154" y="13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0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64"/>
          <p:cNvSpPr/>
          <p:nvPr/>
        </p:nvSpPr>
        <p:spPr>
          <a:xfrm>
            <a:off x="7482600" y="4015800"/>
            <a:ext cx="42480" cy="14904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65"/>
          <p:cNvSpPr/>
          <p:nvPr/>
        </p:nvSpPr>
        <p:spPr>
          <a:xfrm>
            <a:off x="7481160" y="4014360"/>
            <a:ext cx="47160" cy="153720"/>
          </a:xfrm>
          <a:custGeom>
            <a:avLst/>
            <a:gdLst/>
            <a:ahLst/>
            <a:cxnLst/>
            <a:rect l="0" t="0" r="r" b="b"/>
            <a:pathLst>
              <a:path w="122" h="362">
                <a:moveTo>
                  <a:pt x="14" y="6"/>
                </a:moveTo>
                <a:lnTo>
                  <a:pt x="14" y="355"/>
                </a:lnTo>
                <a:lnTo>
                  <a:pt x="0" y="355"/>
                </a:lnTo>
                <a:lnTo>
                  <a:pt x="0" y="6"/>
                </a:lnTo>
                <a:lnTo>
                  <a:pt x="14" y="6"/>
                </a:lnTo>
                <a:lnTo>
                  <a:pt x="8" y="361"/>
                </a:lnTo>
                <a:lnTo>
                  <a:pt x="0" y="361"/>
                </a:lnTo>
                <a:lnTo>
                  <a:pt x="0" y="355"/>
                </a:lnTo>
                <a:lnTo>
                  <a:pt x="8" y="355"/>
                </a:lnTo>
                <a:lnTo>
                  <a:pt x="8" y="361"/>
                </a:lnTo>
                <a:lnTo>
                  <a:pt x="8" y="347"/>
                </a:lnTo>
                <a:lnTo>
                  <a:pt x="114" y="347"/>
                </a:lnTo>
                <a:lnTo>
                  <a:pt x="114" y="361"/>
                </a:lnTo>
                <a:lnTo>
                  <a:pt x="8" y="361"/>
                </a:lnTo>
                <a:lnTo>
                  <a:pt x="8" y="347"/>
                </a:lnTo>
                <a:lnTo>
                  <a:pt x="121" y="355"/>
                </a:lnTo>
                <a:lnTo>
                  <a:pt x="121" y="361"/>
                </a:lnTo>
                <a:lnTo>
                  <a:pt x="114" y="361"/>
                </a:lnTo>
                <a:lnTo>
                  <a:pt x="114" y="355"/>
                </a:lnTo>
                <a:lnTo>
                  <a:pt x="121" y="355"/>
                </a:lnTo>
                <a:lnTo>
                  <a:pt x="108" y="355"/>
                </a:lnTo>
                <a:lnTo>
                  <a:pt x="108" y="6"/>
                </a:lnTo>
                <a:lnTo>
                  <a:pt x="121" y="6"/>
                </a:lnTo>
                <a:lnTo>
                  <a:pt x="121" y="355"/>
                </a:lnTo>
                <a:lnTo>
                  <a:pt x="108" y="355"/>
                </a:lnTo>
                <a:lnTo>
                  <a:pt x="114" y="0"/>
                </a:lnTo>
                <a:lnTo>
                  <a:pt x="121" y="0"/>
                </a:lnTo>
                <a:lnTo>
                  <a:pt x="121" y="6"/>
                </a:lnTo>
                <a:lnTo>
                  <a:pt x="114" y="6"/>
                </a:lnTo>
                <a:lnTo>
                  <a:pt x="114" y="0"/>
                </a:lnTo>
                <a:lnTo>
                  <a:pt x="114" y="13"/>
                </a:lnTo>
                <a:lnTo>
                  <a:pt x="8" y="13"/>
                </a:lnTo>
                <a:lnTo>
                  <a:pt x="8" y="0"/>
                </a:lnTo>
                <a:lnTo>
                  <a:pt x="114" y="0"/>
                </a:lnTo>
                <a:lnTo>
                  <a:pt x="114" y="13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0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66"/>
          <p:cNvSpPr/>
          <p:nvPr/>
        </p:nvSpPr>
        <p:spPr>
          <a:xfrm>
            <a:off x="7652520" y="4015800"/>
            <a:ext cx="43920" cy="14904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67"/>
          <p:cNvSpPr/>
          <p:nvPr/>
        </p:nvSpPr>
        <p:spPr>
          <a:xfrm>
            <a:off x="7651080" y="4014360"/>
            <a:ext cx="47160" cy="153720"/>
          </a:xfrm>
          <a:custGeom>
            <a:avLst/>
            <a:gdLst/>
            <a:ahLst/>
            <a:cxnLst/>
            <a:rect l="0" t="0" r="r" b="b"/>
            <a:pathLst>
              <a:path w="125" h="362">
                <a:moveTo>
                  <a:pt x="13" y="6"/>
                </a:moveTo>
                <a:lnTo>
                  <a:pt x="13" y="355"/>
                </a:lnTo>
                <a:lnTo>
                  <a:pt x="0" y="355"/>
                </a:lnTo>
                <a:lnTo>
                  <a:pt x="0" y="6"/>
                </a:lnTo>
                <a:lnTo>
                  <a:pt x="13" y="6"/>
                </a:lnTo>
                <a:lnTo>
                  <a:pt x="7" y="361"/>
                </a:lnTo>
                <a:lnTo>
                  <a:pt x="0" y="361"/>
                </a:lnTo>
                <a:lnTo>
                  <a:pt x="0" y="355"/>
                </a:lnTo>
                <a:lnTo>
                  <a:pt x="7" y="355"/>
                </a:lnTo>
                <a:lnTo>
                  <a:pt x="7" y="361"/>
                </a:lnTo>
                <a:lnTo>
                  <a:pt x="7" y="347"/>
                </a:lnTo>
                <a:lnTo>
                  <a:pt x="117" y="347"/>
                </a:lnTo>
                <a:lnTo>
                  <a:pt x="117" y="361"/>
                </a:lnTo>
                <a:lnTo>
                  <a:pt x="7" y="361"/>
                </a:lnTo>
                <a:lnTo>
                  <a:pt x="7" y="347"/>
                </a:lnTo>
                <a:lnTo>
                  <a:pt x="124" y="355"/>
                </a:lnTo>
                <a:lnTo>
                  <a:pt x="124" y="361"/>
                </a:lnTo>
                <a:lnTo>
                  <a:pt x="117" y="361"/>
                </a:lnTo>
                <a:lnTo>
                  <a:pt x="117" y="355"/>
                </a:lnTo>
                <a:lnTo>
                  <a:pt x="124" y="355"/>
                </a:lnTo>
                <a:lnTo>
                  <a:pt x="111" y="355"/>
                </a:lnTo>
                <a:lnTo>
                  <a:pt x="111" y="6"/>
                </a:lnTo>
                <a:lnTo>
                  <a:pt x="124" y="6"/>
                </a:lnTo>
                <a:lnTo>
                  <a:pt x="124" y="355"/>
                </a:lnTo>
                <a:lnTo>
                  <a:pt x="111" y="355"/>
                </a:lnTo>
                <a:lnTo>
                  <a:pt x="117" y="0"/>
                </a:lnTo>
                <a:lnTo>
                  <a:pt x="124" y="0"/>
                </a:lnTo>
                <a:lnTo>
                  <a:pt x="124" y="6"/>
                </a:lnTo>
                <a:lnTo>
                  <a:pt x="117" y="6"/>
                </a:lnTo>
                <a:lnTo>
                  <a:pt x="117" y="0"/>
                </a:lnTo>
                <a:lnTo>
                  <a:pt x="117" y="13"/>
                </a:lnTo>
                <a:lnTo>
                  <a:pt x="7" y="13"/>
                </a:lnTo>
                <a:lnTo>
                  <a:pt x="7" y="0"/>
                </a:lnTo>
                <a:lnTo>
                  <a:pt x="117" y="0"/>
                </a:lnTo>
                <a:lnTo>
                  <a:pt x="117" y="13"/>
                </a:lnTo>
                <a:lnTo>
                  <a:pt x="0" y="6"/>
                </a:lnTo>
                <a:lnTo>
                  <a:pt x="0" y="0"/>
                </a:lnTo>
                <a:lnTo>
                  <a:pt x="7" y="0"/>
                </a:lnTo>
                <a:lnTo>
                  <a:pt x="7" y="6"/>
                </a:lnTo>
                <a:lnTo>
                  <a:pt x="0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68"/>
          <p:cNvSpPr/>
          <p:nvPr/>
        </p:nvSpPr>
        <p:spPr>
          <a:xfrm>
            <a:off x="6447600" y="2980800"/>
            <a:ext cx="155160" cy="6012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69"/>
          <p:cNvSpPr/>
          <p:nvPr/>
        </p:nvSpPr>
        <p:spPr>
          <a:xfrm>
            <a:off x="6446160" y="2979360"/>
            <a:ext cx="158400" cy="63000"/>
          </a:xfrm>
          <a:custGeom>
            <a:avLst/>
            <a:gdLst/>
            <a:ahLst/>
            <a:cxnLst/>
            <a:rect l="0" t="0" r="r" b="b"/>
            <a:pathLst>
              <a:path w="401" h="153">
                <a:moveTo>
                  <a:pt x="15" y="6"/>
                </a:moveTo>
                <a:lnTo>
                  <a:pt x="15" y="145"/>
                </a:lnTo>
                <a:lnTo>
                  <a:pt x="0" y="145"/>
                </a:lnTo>
                <a:lnTo>
                  <a:pt x="0" y="6"/>
                </a:lnTo>
                <a:lnTo>
                  <a:pt x="15" y="6"/>
                </a:lnTo>
                <a:lnTo>
                  <a:pt x="8" y="152"/>
                </a:lnTo>
                <a:lnTo>
                  <a:pt x="0" y="152"/>
                </a:lnTo>
                <a:lnTo>
                  <a:pt x="0" y="145"/>
                </a:lnTo>
                <a:lnTo>
                  <a:pt x="8" y="145"/>
                </a:lnTo>
                <a:lnTo>
                  <a:pt x="8" y="152"/>
                </a:lnTo>
                <a:lnTo>
                  <a:pt x="8" y="137"/>
                </a:lnTo>
                <a:lnTo>
                  <a:pt x="393" y="137"/>
                </a:lnTo>
                <a:lnTo>
                  <a:pt x="393" y="152"/>
                </a:lnTo>
                <a:lnTo>
                  <a:pt x="8" y="152"/>
                </a:lnTo>
                <a:lnTo>
                  <a:pt x="8" y="137"/>
                </a:lnTo>
                <a:lnTo>
                  <a:pt x="400" y="145"/>
                </a:lnTo>
                <a:lnTo>
                  <a:pt x="400" y="152"/>
                </a:lnTo>
                <a:lnTo>
                  <a:pt x="393" y="152"/>
                </a:lnTo>
                <a:lnTo>
                  <a:pt x="393" y="145"/>
                </a:lnTo>
                <a:lnTo>
                  <a:pt x="400" y="145"/>
                </a:lnTo>
                <a:lnTo>
                  <a:pt x="386" y="145"/>
                </a:lnTo>
                <a:lnTo>
                  <a:pt x="386" y="6"/>
                </a:lnTo>
                <a:lnTo>
                  <a:pt x="400" y="6"/>
                </a:lnTo>
                <a:lnTo>
                  <a:pt x="400" y="145"/>
                </a:lnTo>
                <a:lnTo>
                  <a:pt x="386" y="145"/>
                </a:lnTo>
                <a:lnTo>
                  <a:pt x="393" y="0"/>
                </a:lnTo>
                <a:lnTo>
                  <a:pt x="400" y="0"/>
                </a:lnTo>
                <a:lnTo>
                  <a:pt x="400" y="6"/>
                </a:lnTo>
                <a:lnTo>
                  <a:pt x="393" y="6"/>
                </a:lnTo>
                <a:lnTo>
                  <a:pt x="393" y="0"/>
                </a:lnTo>
                <a:lnTo>
                  <a:pt x="393" y="13"/>
                </a:lnTo>
                <a:lnTo>
                  <a:pt x="8" y="13"/>
                </a:lnTo>
                <a:lnTo>
                  <a:pt x="8" y="0"/>
                </a:lnTo>
                <a:lnTo>
                  <a:pt x="393" y="0"/>
                </a:lnTo>
                <a:lnTo>
                  <a:pt x="393" y="13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0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70"/>
          <p:cNvSpPr/>
          <p:nvPr/>
        </p:nvSpPr>
        <p:spPr>
          <a:xfrm>
            <a:off x="6447600" y="3071520"/>
            <a:ext cx="155160" cy="4392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71"/>
          <p:cNvSpPr/>
          <p:nvPr/>
        </p:nvSpPr>
        <p:spPr>
          <a:xfrm>
            <a:off x="6446160" y="3071520"/>
            <a:ext cx="158400" cy="43920"/>
          </a:xfrm>
          <a:custGeom>
            <a:avLst/>
            <a:gdLst/>
            <a:ahLst/>
            <a:cxnLst/>
            <a:rect l="0" t="0" r="r" b="b"/>
            <a:pathLst>
              <a:path w="401" h="113">
                <a:moveTo>
                  <a:pt x="15" y="8"/>
                </a:moveTo>
                <a:lnTo>
                  <a:pt x="15" y="104"/>
                </a:lnTo>
                <a:lnTo>
                  <a:pt x="0" y="104"/>
                </a:lnTo>
                <a:lnTo>
                  <a:pt x="0" y="8"/>
                </a:lnTo>
                <a:lnTo>
                  <a:pt x="15" y="8"/>
                </a:lnTo>
                <a:lnTo>
                  <a:pt x="8" y="112"/>
                </a:lnTo>
                <a:lnTo>
                  <a:pt x="0" y="112"/>
                </a:lnTo>
                <a:lnTo>
                  <a:pt x="0" y="104"/>
                </a:lnTo>
                <a:lnTo>
                  <a:pt x="8" y="104"/>
                </a:lnTo>
                <a:lnTo>
                  <a:pt x="8" y="112"/>
                </a:lnTo>
                <a:lnTo>
                  <a:pt x="8" y="98"/>
                </a:lnTo>
                <a:lnTo>
                  <a:pt x="393" y="98"/>
                </a:lnTo>
                <a:lnTo>
                  <a:pt x="393" y="112"/>
                </a:lnTo>
                <a:lnTo>
                  <a:pt x="8" y="112"/>
                </a:lnTo>
                <a:lnTo>
                  <a:pt x="8" y="98"/>
                </a:lnTo>
                <a:lnTo>
                  <a:pt x="400" y="104"/>
                </a:lnTo>
                <a:lnTo>
                  <a:pt x="400" y="112"/>
                </a:lnTo>
                <a:lnTo>
                  <a:pt x="393" y="112"/>
                </a:lnTo>
                <a:lnTo>
                  <a:pt x="393" y="104"/>
                </a:lnTo>
                <a:lnTo>
                  <a:pt x="400" y="104"/>
                </a:lnTo>
                <a:lnTo>
                  <a:pt x="386" y="104"/>
                </a:lnTo>
                <a:lnTo>
                  <a:pt x="386" y="8"/>
                </a:lnTo>
                <a:lnTo>
                  <a:pt x="400" y="8"/>
                </a:lnTo>
                <a:lnTo>
                  <a:pt x="400" y="104"/>
                </a:lnTo>
                <a:lnTo>
                  <a:pt x="386" y="104"/>
                </a:lnTo>
                <a:lnTo>
                  <a:pt x="393" y="0"/>
                </a:lnTo>
                <a:lnTo>
                  <a:pt x="400" y="0"/>
                </a:lnTo>
                <a:lnTo>
                  <a:pt x="400" y="8"/>
                </a:lnTo>
                <a:lnTo>
                  <a:pt x="393" y="8"/>
                </a:lnTo>
                <a:lnTo>
                  <a:pt x="393" y="0"/>
                </a:lnTo>
                <a:lnTo>
                  <a:pt x="393" y="14"/>
                </a:lnTo>
                <a:lnTo>
                  <a:pt x="8" y="14"/>
                </a:lnTo>
                <a:lnTo>
                  <a:pt x="8" y="0"/>
                </a:lnTo>
                <a:lnTo>
                  <a:pt x="393" y="0"/>
                </a:lnTo>
                <a:lnTo>
                  <a:pt x="393" y="14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72"/>
          <p:cNvSpPr/>
          <p:nvPr/>
        </p:nvSpPr>
        <p:spPr>
          <a:xfrm>
            <a:off x="6447600" y="2907720"/>
            <a:ext cx="155160" cy="4248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73"/>
          <p:cNvSpPr/>
          <p:nvPr/>
        </p:nvSpPr>
        <p:spPr>
          <a:xfrm>
            <a:off x="6446160" y="2906280"/>
            <a:ext cx="158400" cy="45720"/>
          </a:xfrm>
          <a:custGeom>
            <a:avLst/>
            <a:gdLst/>
            <a:ahLst/>
            <a:cxnLst/>
            <a:rect l="0" t="0" r="r" b="b"/>
            <a:pathLst>
              <a:path w="401" h="111">
                <a:moveTo>
                  <a:pt x="15" y="6"/>
                </a:moveTo>
                <a:lnTo>
                  <a:pt x="15" y="104"/>
                </a:lnTo>
                <a:lnTo>
                  <a:pt x="0" y="104"/>
                </a:lnTo>
                <a:lnTo>
                  <a:pt x="0" y="6"/>
                </a:lnTo>
                <a:lnTo>
                  <a:pt x="15" y="6"/>
                </a:lnTo>
                <a:lnTo>
                  <a:pt x="8" y="110"/>
                </a:lnTo>
                <a:lnTo>
                  <a:pt x="0" y="110"/>
                </a:lnTo>
                <a:lnTo>
                  <a:pt x="0" y="104"/>
                </a:lnTo>
                <a:lnTo>
                  <a:pt x="8" y="104"/>
                </a:lnTo>
                <a:lnTo>
                  <a:pt x="8" y="110"/>
                </a:lnTo>
                <a:lnTo>
                  <a:pt x="8" y="96"/>
                </a:lnTo>
                <a:lnTo>
                  <a:pt x="393" y="96"/>
                </a:lnTo>
                <a:lnTo>
                  <a:pt x="393" y="110"/>
                </a:lnTo>
                <a:lnTo>
                  <a:pt x="8" y="110"/>
                </a:lnTo>
                <a:lnTo>
                  <a:pt x="8" y="96"/>
                </a:lnTo>
                <a:lnTo>
                  <a:pt x="400" y="104"/>
                </a:lnTo>
                <a:lnTo>
                  <a:pt x="400" y="110"/>
                </a:lnTo>
                <a:lnTo>
                  <a:pt x="393" y="110"/>
                </a:lnTo>
                <a:lnTo>
                  <a:pt x="393" y="104"/>
                </a:lnTo>
                <a:lnTo>
                  <a:pt x="400" y="104"/>
                </a:lnTo>
                <a:lnTo>
                  <a:pt x="386" y="104"/>
                </a:lnTo>
                <a:lnTo>
                  <a:pt x="386" y="6"/>
                </a:lnTo>
                <a:lnTo>
                  <a:pt x="400" y="6"/>
                </a:lnTo>
                <a:lnTo>
                  <a:pt x="400" y="104"/>
                </a:lnTo>
                <a:lnTo>
                  <a:pt x="386" y="104"/>
                </a:lnTo>
                <a:lnTo>
                  <a:pt x="393" y="0"/>
                </a:lnTo>
                <a:lnTo>
                  <a:pt x="400" y="0"/>
                </a:lnTo>
                <a:lnTo>
                  <a:pt x="400" y="6"/>
                </a:lnTo>
                <a:lnTo>
                  <a:pt x="393" y="6"/>
                </a:lnTo>
                <a:lnTo>
                  <a:pt x="393" y="0"/>
                </a:lnTo>
                <a:lnTo>
                  <a:pt x="393" y="12"/>
                </a:lnTo>
                <a:lnTo>
                  <a:pt x="8" y="12"/>
                </a:lnTo>
                <a:lnTo>
                  <a:pt x="8" y="0"/>
                </a:lnTo>
                <a:lnTo>
                  <a:pt x="393" y="0"/>
                </a:lnTo>
                <a:lnTo>
                  <a:pt x="393" y="12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8" y="6"/>
                </a:lnTo>
                <a:lnTo>
                  <a:pt x="0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74"/>
          <p:cNvSpPr/>
          <p:nvPr/>
        </p:nvSpPr>
        <p:spPr>
          <a:xfrm>
            <a:off x="8654400" y="3295080"/>
            <a:ext cx="124920" cy="118800"/>
          </a:xfrm>
          <a:custGeom>
            <a:avLst/>
            <a:gdLst/>
            <a:ahLst/>
            <a:cxnLst/>
            <a:rect l="0" t="0" r="r" b="b"/>
            <a:pathLst>
              <a:path w="314" h="287">
                <a:moveTo>
                  <a:pt x="0" y="40"/>
                </a:moveTo>
                <a:lnTo>
                  <a:pt x="45" y="0"/>
                </a:lnTo>
                <a:lnTo>
                  <a:pt x="313" y="243"/>
                </a:lnTo>
                <a:lnTo>
                  <a:pt x="270" y="286"/>
                </a:lnTo>
                <a:lnTo>
                  <a:pt x="0" y="40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75"/>
          <p:cNvSpPr/>
          <p:nvPr/>
        </p:nvSpPr>
        <p:spPr>
          <a:xfrm>
            <a:off x="8649360" y="3291840"/>
            <a:ext cx="131400" cy="126720"/>
          </a:xfrm>
          <a:custGeom>
            <a:avLst/>
            <a:gdLst/>
            <a:ahLst/>
            <a:cxnLst/>
            <a:rect l="0" t="0" r="r" b="b"/>
            <a:pathLst>
              <a:path w="333" h="299">
                <a:moveTo>
                  <a:pt x="16" y="51"/>
                </a:moveTo>
                <a:lnTo>
                  <a:pt x="12" y="55"/>
                </a:lnTo>
                <a:lnTo>
                  <a:pt x="9" y="57"/>
                </a:lnTo>
                <a:lnTo>
                  <a:pt x="7" y="57"/>
                </a:lnTo>
                <a:lnTo>
                  <a:pt x="5" y="57"/>
                </a:lnTo>
                <a:lnTo>
                  <a:pt x="3" y="56"/>
                </a:lnTo>
                <a:lnTo>
                  <a:pt x="1" y="55"/>
                </a:lnTo>
                <a:lnTo>
                  <a:pt x="0" y="54"/>
                </a:lnTo>
                <a:lnTo>
                  <a:pt x="0" y="51"/>
                </a:lnTo>
                <a:lnTo>
                  <a:pt x="0" y="50"/>
                </a:lnTo>
                <a:lnTo>
                  <a:pt x="1" y="48"/>
                </a:lnTo>
                <a:lnTo>
                  <a:pt x="4" y="45"/>
                </a:lnTo>
                <a:lnTo>
                  <a:pt x="7" y="41"/>
                </a:lnTo>
                <a:lnTo>
                  <a:pt x="16" y="51"/>
                </a:lnTo>
                <a:lnTo>
                  <a:pt x="7" y="41"/>
                </a:lnTo>
                <a:lnTo>
                  <a:pt x="53" y="1"/>
                </a:lnTo>
                <a:lnTo>
                  <a:pt x="62" y="11"/>
                </a:lnTo>
                <a:lnTo>
                  <a:pt x="16" y="51"/>
                </a:lnTo>
                <a:lnTo>
                  <a:pt x="7" y="41"/>
                </a:lnTo>
                <a:lnTo>
                  <a:pt x="53" y="1"/>
                </a:lnTo>
                <a:lnTo>
                  <a:pt x="54" y="0"/>
                </a:lnTo>
                <a:lnTo>
                  <a:pt x="57" y="0"/>
                </a:lnTo>
                <a:lnTo>
                  <a:pt x="59" y="0"/>
                </a:lnTo>
                <a:lnTo>
                  <a:pt x="62" y="1"/>
                </a:lnTo>
                <a:lnTo>
                  <a:pt x="57" y="6"/>
                </a:lnTo>
                <a:lnTo>
                  <a:pt x="53" y="1"/>
                </a:lnTo>
                <a:lnTo>
                  <a:pt x="62" y="1"/>
                </a:lnTo>
                <a:lnTo>
                  <a:pt x="329" y="244"/>
                </a:lnTo>
                <a:lnTo>
                  <a:pt x="320" y="254"/>
                </a:lnTo>
                <a:lnTo>
                  <a:pt x="53" y="11"/>
                </a:lnTo>
                <a:lnTo>
                  <a:pt x="62" y="1"/>
                </a:lnTo>
                <a:lnTo>
                  <a:pt x="329" y="244"/>
                </a:lnTo>
                <a:lnTo>
                  <a:pt x="331" y="247"/>
                </a:lnTo>
                <a:lnTo>
                  <a:pt x="332" y="249"/>
                </a:lnTo>
                <a:lnTo>
                  <a:pt x="331" y="252"/>
                </a:lnTo>
                <a:lnTo>
                  <a:pt x="329" y="254"/>
                </a:lnTo>
                <a:lnTo>
                  <a:pt x="325" y="249"/>
                </a:lnTo>
                <a:lnTo>
                  <a:pt x="329" y="244"/>
                </a:lnTo>
                <a:lnTo>
                  <a:pt x="329" y="254"/>
                </a:lnTo>
                <a:lnTo>
                  <a:pt x="286" y="297"/>
                </a:lnTo>
                <a:lnTo>
                  <a:pt x="277" y="286"/>
                </a:lnTo>
                <a:lnTo>
                  <a:pt x="320" y="245"/>
                </a:lnTo>
                <a:lnTo>
                  <a:pt x="329" y="254"/>
                </a:lnTo>
                <a:lnTo>
                  <a:pt x="286" y="297"/>
                </a:lnTo>
                <a:lnTo>
                  <a:pt x="284" y="298"/>
                </a:lnTo>
                <a:lnTo>
                  <a:pt x="282" y="298"/>
                </a:lnTo>
                <a:lnTo>
                  <a:pt x="279" y="298"/>
                </a:lnTo>
                <a:lnTo>
                  <a:pt x="277" y="297"/>
                </a:lnTo>
                <a:lnTo>
                  <a:pt x="282" y="292"/>
                </a:lnTo>
                <a:lnTo>
                  <a:pt x="286" y="297"/>
                </a:lnTo>
                <a:lnTo>
                  <a:pt x="277" y="297"/>
                </a:lnTo>
                <a:lnTo>
                  <a:pt x="7" y="51"/>
                </a:lnTo>
                <a:lnTo>
                  <a:pt x="16" y="42"/>
                </a:lnTo>
                <a:lnTo>
                  <a:pt x="286" y="286"/>
                </a:lnTo>
                <a:lnTo>
                  <a:pt x="277" y="297"/>
                </a:lnTo>
                <a:lnTo>
                  <a:pt x="7" y="51"/>
                </a:lnTo>
                <a:lnTo>
                  <a:pt x="4" y="48"/>
                </a:lnTo>
                <a:lnTo>
                  <a:pt x="1" y="45"/>
                </a:lnTo>
                <a:lnTo>
                  <a:pt x="0" y="43"/>
                </a:lnTo>
                <a:lnTo>
                  <a:pt x="0" y="41"/>
                </a:lnTo>
                <a:lnTo>
                  <a:pt x="0" y="39"/>
                </a:lnTo>
                <a:lnTo>
                  <a:pt x="1" y="37"/>
                </a:lnTo>
                <a:lnTo>
                  <a:pt x="4" y="36"/>
                </a:lnTo>
                <a:lnTo>
                  <a:pt x="5" y="36"/>
                </a:lnTo>
                <a:lnTo>
                  <a:pt x="7" y="36"/>
                </a:lnTo>
                <a:lnTo>
                  <a:pt x="9" y="36"/>
                </a:lnTo>
                <a:lnTo>
                  <a:pt x="13" y="38"/>
                </a:lnTo>
                <a:lnTo>
                  <a:pt x="16" y="42"/>
                </a:lnTo>
                <a:lnTo>
                  <a:pt x="7" y="5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6"/>
          <p:cNvSpPr/>
          <p:nvPr/>
        </p:nvSpPr>
        <p:spPr>
          <a:xfrm>
            <a:off x="8530560" y="3428640"/>
            <a:ext cx="110880" cy="105840"/>
          </a:xfrm>
          <a:custGeom>
            <a:avLst/>
            <a:gdLst/>
            <a:ahLst/>
            <a:cxnLst/>
            <a:rect l="0" t="0" r="r" b="b"/>
            <a:pathLst>
              <a:path w="279" h="251">
                <a:moveTo>
                  <a:pt x="0" y="73"/>
                </a:moveTo>
                <a:lnTo>
                  <a:pt x="8" y="0"/>
                </a:lnTo>
                <a:lnTo>
                  <a:pt x="278" y="243"/>
                </a:lnTo>
                <a:lnTo>
                  <a:pt x="198" y="250"/>
                </a:lnTo>
                <a:lnTo>
                  <a:pt x="0" y="73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77"/>
          <p:cNvSpPr/>
          <p:nvPr/>
        </p:nvSpPr>
        <p:spPr>
          <a:xfrm>
            <a:off x="8525520" y="3426840"/>
            <a:ext cx="117000" cy="109080"/>
          </a:xfrm>
          <a:custGeom>
            <a:avLst/>
            <a:gdLst/>
            <a:ahLst/>
            <a:cxnLst/>
            <a:rect l="0" t="0" r="r" b="b"/>
            <a:pathLst>
              <a:path w="297" h="265">
                <a:moveTo>
                  <a:pt x="18" y="80"/>
                </a:moveTo>
                <a:lnTo>
                  <a:pt x="18" y="85"/>
                </a:lnTo>
                <a:lnTo>
                  <a:pt x="17" y="89"/>
                </a:lnTo>
                <a:lnTo>
                  <a:pt x="15" y="91"/>
                </a:lnTo>
                <a:lnTo>
                  <a:pt x="14" y="93"/>
                </a:lnTo>
                <a:lnTo>
                  <a:pt x="13" y="93"/>
                </a:lnTo>
                <a:lnTo>
                  <a:pt x="10" y="93"/>
                </a:lnTo>
                <a:lnTo>
                  <a:pt x="8" y="93"/>
                </a:lnTo>
                <a:lnTo>
                  <a:pt x="6" y="91"/>
                </a:lnTo>
                <a:lnTo>
                  <a:pt x="5" y="90"/>
                </a:lnTo>
                <a:lnTo>
                  <a:pt x="5" y="89"/>
                </a:lnTo>
                <a:lnTo>
                  <a:pt x="5" y="84"/>
                </a:lnTo>
                <a:lnTo>
                  <a:pt x="5" y="79"/>
                </a:lnTo>
                <a:lnTo>
                  <a:pt x="18" y="80"/>
                </a:lnTo>
                <a:lnTo>
                  <a:pt x="5" y="79"/>
                </a:lnTo>
                <a:lnTo>
                  <a:pt x="13" y="7"/>
                </a:lnTo>
                <a:lnTo>
                  <a:pt x="26" y="8"/>
                </a:lnTo>
                <a:lnTo>
                  <a:pt x="18" y="80"/>
                </a:lnTo>
                <a:lnTo>
                  <a:pt x="5" y="79"/>
                </a:lnTo>
                <a:lnTo>
                  <a:pt x="13" y="7"/>
                </a:lnTo>
                <a:lnTo>
                  <a:pt x="14" y="3"/>
                </a:lnTo>
                <a:lnTo>
                  <a:pt x="17" y="0"/>
                </a:lnTo>
                <a:lnTo>
                  <a:pt x="20" y="0"/>
                </a:lnTo>
                <a:lnTo>
                  <a:pt x="23" y="1"/>
                </a:lnTo>
                <a:lnTo>
                  <a:pt x="19" y="7"/>
                </a:lnTo>
                <a:lnTo>
                  <a:pt x="13" y="7"/>
                </a:lnTo>
                <a:lnTo>
                  <a:pt x="23" y="1"/>
                </a:lnTo>
                <a:lnTo>
                  <a:pt x="294" y="244"/>
                </a:lnTo>
                <a:lnTo>
                  <a:pt x="285" y="253"/>
                </a:lnTo>
                <a:lnTo>
                  <a:pt x="14" y="12"/>
                </a:lnTo>
                <a:lnTo>
                  <a:pt x="23" y="1"/>
                </a:lnTo>
                <a:lnTo>
                  <a:pt x="294" y="244"/>
                </a:lnTo>
                <a:lnTo>
                  <a:pt x="296" y="247"/>
                </a:lnTo>
                <a:lnTo>
                  <a:pt x="296" y="251"/>
                </a:lnTo>
                <a:lnTo>
                  <a:pt x="294" y="255"/>
                </a:lnTo>
                <a:lnTo>
                  <a:pt x="290" y="256"/>
                </a:lnTo>
                <a:lnTo>
                  <a:pt x="289" y="250"/>
                </a:lnTo>
                <a:lnTo>
                  <a:pt x="294" y="244"/>
                </a:lnTo>
                <a:lnTo>
                  <a:pt x="290" y="256"/>
                </a:lnTo>
                <a:lnTo>
                  <a:pt x="209" y="264"/>
                </a:lnTo>
                <a:lnTo>
                  <a:pt x="208" y="251"/>
                </a:lnTo>
                <a:lnTo>
                  <a:pt x="289" y="242"/>
                </a:lnTo>
                <a:lnTo>
                  <a:pt x="290" y="256"/>
                </a:lnTo>
                <a:lnTo>
                  <a:pt x="209" y="264"/>
                </a:lnTo>
                <a:lnTo>
                  <a:pt x="207" y="264"/>
                </a:lnTo>
                <a:lnTo>
                  <a:pt x="204" y="262"/>
                </a:lnTo>
                <a:lnTo>
                  <a:pt x="209" y="257"/>
                </a:lnTo>
                <a:lnTo>
                  <a:pt x="209" y="264"/>
                </a:lnTo>
                <a:lnTo>
                  <a:pt x="204" y="262"/>
                </a:lnTo>
                <a:lnTo>
                  <a:pt x="8" y="85"/>
                </a:lnTo>
                <a:lnTo>
                  <a:pt x="17" y="75"/>
                </a:lnTo>
                <a:lnTo>
                  <a:pt x="213" y="252"/>
                </a:lnTo>
                <a:lnTo>
                  <a:pt x="204" y="262"/>
                </a:lnTo>
                <a:lnTo>
                  <a:pt x="8" y="85"/>
                </a:lnTo>
                <a:lnTo>
                  <a:pt x="4" y="81"/>
                </a:lnTo>
                <a:lnTo>
                  <a:pt x="1" y="77"/>
                </a:lnTo>
                <a:lnTo>
                  <a:pt x="0" y="76"/>
                </a:lnTo>
                <a:lnTo>
                  <a:pt x="0" y="75"/>
                </a:lnTo>
                <a:lnTo>
                  <a:pt x="0" y="72"/>
                </a:lnTo>
                <a:lnTo>
                  <a:pt x="1" y="71"/>
                </a:lnTo>
                <a:lnTo>
                  <a:pt x="4" y="70"/>
                </a:lnTo>
                <a:lnTo>
                  <a:pt x="5" y="68"/>
                </a:lnTo>
                <a:lnTo>
                  <a:pt x="8" y="68"/>
                </a:lnTo>
                <a:lnTo>
                  <a:pt x="9" y="70"/>
                </a:lnTo>
                <a:lnTo>
                  <a:pt x="13" y="71"/>
                </a:lnTo>
                <a:lnTo>
                  <a:pt x="17" y="75"/>
                </a:lnTo>
                <a:lnTo>
                  <a:pt x="8" y="85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78"/>
          <p:cNvSpPr/>
          <p:nvPr/>
        </p:nvSpPr>
        <p:spPr>
          <a:xfrm>
            <a:off x="8500320" y="3471480"/>
            <a:ext cx="96480" cy="91800"/>
          </a:xfrm>
          <a:custGeom>
            <a:avLst/>
            <a:gdLst/>
            <a:ahLst/>
            <a:cxnLst/>
            <a:rect l="0" t="0" r="r" b="b"/>
            <a:pathLst>
              <a:path w="246" h="221">
                <a:moveTo>
                  <a:pt x="245" y="180"/>
                </a:moveTo>
                <a:lnTo>
                  <a:pt x="97" y="220"/>
                </a:lnTo>
                <a:lnTo>
                  <a:pt x="0" y="134"/>
                </a:lnTo>
                <a:lnTo>
                  <a:pt x="45" y="0"/>
                </a:lnTo>
                <a:lnTo>
                  <a:pt x="245" y="180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79"/>
          <p:cNvSpPr/>
          <p:nvPr/>
        </p:nvSpPr>
        <p:spPr>
          <a:xfrm>
            <a:off x="8497080" y="3469680"/>
            <a:ext cx="104400" cy="96480"/>
          </a:xfrm>
          <a:custGeom>
            <a:avLst/>
            <a:gdLst/>
            <a:ahLst/>
            <a:cxnLst/>
            <a:rect l="0" t="0" r="r" b="b"/>
            <a:pathLst>
              <a:path w="264" h="234">
                <a:moveTo>
                  <a:pt x="249" y="180"/>
                </a:moveTo>
                <a:lnTo>
                  <a:pt x="253" y="179"/>
                </a:lnTo>
                <a:lnTo>
                  <a:pt x="258" y="179"/>
                </a:lnTo>
                <a:lnTo>
                  <a:pt x="260" y="179"/>
                </a:lnTo>
                <a:lnTo>
                  <a:pt x="262" y="180"/>
                </a:lnTo>
                <a:lnTo>
                  <a:pt x="263" y="182"/>
                </a:lnTo>
                <a:lnTo>
                  <a:pt x="263" y="183"/>
                </a:lnTo>
                <a:lnTo>
                  <a:pt x="263" y="186"/>
                </a:lnTo>
                <a:lnTo>
                  <a:pt x="263" y="188"/>
                </a:lnTo>
                <a:lnTo>
                  <a:pt x="262" y="189"/>
                </a:lnTo>
                <a:lnTo>
                  <a:pt x="261" y="191"/>
                </a:lnTo>
                <a:lnTo>
                  <a:pt x="257" y="192"/>
                </a:lnTo>
                <a:lnTo>
                  <a:pt x="252" y="193"/>
                </a:lnTo>
                <a:lnTo>
                  <a:pt x="249" y="180"/>
                </a:lnTo>
                <a:lnTo>
                  <a:pt x="252" y="193"/>
                </a:lnTo>
                <a:lnTo>
                  <a:pt x="104" y="233"/>
                </a:lnTo>
                <a:lnTo>
                  <a:pt x="100" y="220"/>
                </a:lnTo>
                <a:lnTo>
                  <a:pt x="249" y="180"/>
                </a:lnTo>
                <a:lnTo>
                  <a:pt x="252" y="193"/>
                </a:lnTo>
                <a:lnTo>
                  <a:pt x="104" y="233"/>
                </a:lnTo>
                <a:lnTo>
                  <a:pt x="100" y="233"/>
                </a:lnTo>
                <a:lnTo>
                  <a:pt x="98" y="232"/>
                </a:lnTo>
                <a:lnTo>
                  <a:pt x="103" y="227"/>
                </a:lnTo>
                <a:lnTo>
                  <a:pt x="104" y="233"/>
                </a:lnTo>
                <a:lnTo>
                  <a:pt x="98" y="232"/>
                </a:lnTo>
                <a:lnTo>
                  <a:pt x="2" y="146"/>
                </a:lnTo>
                <a:lnTo>
                  <a:pt x="11" y="135"/>
                </a:lnTo>
                <a:lnTo>
                  <a:pt x="107" y="223"/>
                </a:lnTo>
                <a:lnTo>
                  <a:pt x="98" y="232"/>
                </a:lnTo>
                <a:lnTo>
                  <a:pt x="2" y="146"/>
                </a:lnTo>
                <a:lnTo>
                  <a:pt x="1" y="142"/>
                </a:lnTo>
                <a:lnTo>
                  <a:pt x="0" y="138"/>
                </a:lnTo>
                <a:lnTo>
                  <a:pt x="6" y="141"/>
                </a:lnTo>
                <a:lnTo>
                  <a:pt x="2" y="146"/>
                </a:lnTo>
                <a:lnTo>
                  <a:pt x="0" y="138"/>
                </a:lnTo>
                <a:lnTo>
                  <a:pt x="45" y="4"/>
                </a:lnTo>
                <a:lnTo>
                  <a:pt x="58" y="9"/>
                </a:lnTo>
                <a:lnTo>
                  <a:pt x="13" y="143"/>
                </a:lnTo>
                <a:lnTo>
                  <a:pt x="0" y="138"/>
                </a:lnTo>
                <a:lnTo>
                  <a:pt x="45" y="4"/>
                </a:lnTo>
                <a:lnTo>
                  <a:pt x="46" y="2"/>
                </a:lnTo>
                <a:lnTo>
                  <a:pt x="49" y="0"/>
                </a:lnTo>
                <a:lnTo>
                  <a:pt x="53" y="0"/>
                </a:lnTo>
                <a:lnTo>
                  <a:pt x="55" y="2"/>
                </a:lnTo>
                <a:lnTo>
                  <a:pt x="51" y="7"/>
                </a:lnTo>
                <a:lnTo>
                  <a:pt x="45" y="4"/>
                </a:lnTo>
                <a:lnTo>
                  <a:pt x="55" y="2"/>
                </a:lnTo>
                <a:lnTo>
                  <a:pt x="256" y="182"/>
                </a:lnTo>
                <a:lnTo>
                  <a:pt x="247" y="192"/>
                </a:lnTo>
                <a:lnTo>
                  <a:pt x="46" y="12"/>
                </a:lnTo>
                <a:lnTo>
                  <a:pt x="55" y="2"/>
                </a:lnTo>
                <a:lnTo>
                  <a:pt x="256" y="182"/>
                </a:lnTo>
                <a:lnTo>
                  <a:pt x="258" y="186"/>
                </a:lnTo>
                <a:lnTo>
                  <a:pt x="262" y="189"/>
                </a:lnTo>
                <a:lnTo>
                  <a:pt x="262" y="191"/>
                </a:lnTo>
                <a:lnTo>
                  <a:pt x="262" y="192"/>
                </a:lnTo>
                <a:lnTo>
                  <a:pt x="262" y="195"/>
                </a:lnTo>
                <a:lnTo>
                  <a:pt x="261" y="196"/>
                </a:lnTo>
                <a:lnTo>
                  <a:pt x="260" y="197"/>
                </a:lnTo>
                <a:lnTo>
                  <a:pt x="257" y="198"/>
                </a:lnTo>
                <a:lnTo>
                  <a:pt x="256" y="198"/>
                </a:lnTo>
                <a:lnTo>
                  <a:pt x="253" y="197"/>
                </a:lnTo>
                <a:lnTo>
                  <a:pt x="251" y="196"/>
                </a:lnTo>
                <a:lnTo>
                  <a:pt x="247" y="192"/>
                </a:lnTo>
                <a:lnTo>
                  <a:pt x="256" y="18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80"/>
          <p:cNvSpPr/>
          <p:nvPr/>
        </p:nvSpPr>
        <p:spPr>
          <a:xfrm>
            <a:off x="8533440" y="3333240"/>
            <a:ext cx="204480" cy="198000"/>
          </a:xfrm>
          <a:custGeom>
            <a:avLst/>
            <a:gdLst/>
            <a:ahLst/>
            <a:cxnLst/>
            <a:rect l="0" t="0" r="r" b="b"/>
            <a:pathLst>
              <a:path w="518" h="466">
                <a:moveTo>
                  <a:pt x="0" y="221"/>
                </a:moveTo>
                <a:lnTo>
                  <a:pt x="245" y="0"/>
                </a:lnTo>
                <a:lnTo>
                  <a:pt x="517" y="247"/>
                </a:lnTo>
                <a:lnTo>
                  <a:pt x="272" y="465"/>
                </a:lnTo>
                <a:lnTo>
                  <a:pt x="0" y="221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81"/>
          <p:cNvSpPr/>
          <p:nvPr/>
        </p:nvSpPr>
        <p:spPr>
          <a:xfrm>
            <a:off x="8528760" y="3331800"/>
            <a:ext cx="213840" cy="201240"/>
          </a:xfrm>
          <a:custGeom>
            <a:avLst/>
            <a:gdLst/>
            <a:ahLst/>
            <a:cxnLst/>
            <a:rect l="0" t="0" r="r" b="b"/>
            <a:pathLst>
              <a:path w="536" h="480">
                <a:moveTo>
                  <a:pt x="17" y="233"/>
                </a:moveTo>
                <a:lnTo>
                  <a:pt x="13" y="237"/>
                </a:lnTo>
                <a:lnTo>
                  <a:pt x="9" y="238"/>
                </a:lnTo>
                <a:lnTo>
                  <a:pt x="8" y="240"/>
                </a:lnTo>
                <a:lnTo>
                  <a:pt x="5" y="240"/>
                </a:lnTo>
                <a:lnTo>
                  <a:pt x="4" y="238"/>
                </a:lnTo>
                <a:lnTo>
                  <a:pt x="3" y="237"/>
                </a:lnTo>
                <a:lnTo>
                  <a:pt x="2" y="236"/>
                </a:lnTo>
                <a:lnTo>
                  <a:pt x="0" y="233"/>
                </a:lnTo>
                <a:lnTo>
                  <a:pt x="0" y="232"/>
                </a:lnTo>
                <a:lnTo>
                  <a:pt x="2" y="231"/>
                </a:lnTo>
                <a:lnTo>
                  <a:pt x="4" y="227"/>
                </a:lnTo>
                <a:lnTo>
                  <a:pt x="8" y="223"/>
                </a:lnTo>
                <a:lnTo>
                  <a:pt x="17" y="233"/>
                </a:lnTo>
                <a:lnTo>
                  <a:pt x="8" y="223"/>
                </a:lnTo>
                <a:lnTo>
                  <a:pt x="252" y="2"/>
                </a:lnTo>
                <a:lnTo>
                  <a:pt x="261" y="12"/>
                </a:lnTo>
                <a:lnTo>
                  <a:pt x="17" y="233"/>
                </a:lnTo>
                <a:lnTo>
                  <a:pt x="8" y="223"/>
                </a:lnTo>
                <a:lnTo>
                  <a:pt x="252" y="2"/>
                </a:lnTo>
                <a:lnTo>
                  <a:pt x="255" y="0"/>
                </a:lnTo>
                <a:lnTo>
                  <a:pt x="257" y="0"/>
                </a:lnTo>
                <a:lnTo>
                  <a:pt x="260" y="0"/>
                </a:lnTo>
                <a:lnTo>
                  <a:pt x="261" y="2"/>
                </a:lnTo>
                <a:lnTo>
                  <a:pt x="257" y="7"/>
                </a:lnTo>
                <a:lnTo>
                  <a:pt x="252" y="2"/>
                </a:lnTo>
                <a:lnTo>
                  <a:pt x="261" y="2"/>
                </a:lnTo>
                <a:lnTo>
                  <a:pt x="534" y="249"/>
                </a:lnTo>
                <a:lnTo>
                  <a:pt x="525" y="258"/>
                </a:lnTo>
                <a:lnTo>
                  <a:pt x="252" y="12"/>
                </a:lnTo>
                <a:lnTo>
                  <a:pt x="261" y="2"/>
                </a:lnTo>
                <a:lnTo>
                  <a:pt x="534" y="249"/>
                </a:lnTo>
                <a:lnTo>
                  <a:pt x="535" y="251"/>
                </a:lnTo>
                <a:lnTo>
                  <a:pt x="535" y="254"/>
                </a:lnTo>
                <a:lnTo>
                  <a:pt x="535" y="256"/>
                </a:lnTo>
                <a:lnTo>
                  <a:pt x="534" y="259"/>
                </a:lnTo>
                <a:lnTo>
                  <a:pt x="529" y="254"/>
                </a:lnTo>
                <a:lnTo>
                  <a:pt x="534" y="249"/>
                </a:lnTo>
                <a:lnTo>
                  <a:pt x="534" y="259"/>
                </a:lnTo>
                <a:lnTo>
                  <a:pt x="288" y="477"/>
                </a:lnTo>
                <a:lnTo>
                  <a:pt x="279" y="467"/>
                </a:lnTo>
                <a:lnTo>
                  <a:pt x="525" y="249"/>
                </a:lnTo>
                <a:lnTo>
                  <a:pt x="534" y="259"/>
                </a:lnTo>
                <a:lnTo>
                  <a:pt x="288" y="477"/>
                </a:lnTo>
                <a:lnTo>
                  <a:pt x="287" y="479"/>
                </a:lnTo>
                <a:lnTo>
                  <a:pt x="284" y="479"/>
                </a:lnTo>
                <a:lnTo>
                  <a:pt x="282" y="479"/>
                </a:lnTo>
                <a:lnTo>
                  <a:pt x="279" y="477"/>
                </a:lnTo>
                <a:lnTo>
                  <a:pt x="284" y="472"/>
                </a:lnTo>
                <a:lnTo>
                  <a:pt x="288" y="477"/>
                </a:lnTo>
                <a:lnTo>
                  <a:pt x="279" y="477"/>
                </a:lnTo>
                <a:lnTo>
                  <a:pt x="8" y="233"/>
                </a:lnTo>
                <a:lnTo>
                  <a:pt x="17" y="223"/>
                </a:lnTo>
                <a:lnTo>
                  <a:pt x="288" y="467"/>
                </a:lnTo>
                <a:lnTo>
                  <a:pt x="279" y="477"/>
                </a:lnTo>
                <a:lnTo>
                  <a:pt x="8" y="233"/>
                </a:lnTo>
                <a:lnTo>
                  <a:pt x="4" y="229"/>
                </a:lnTo>
                <a:lnTo>
                  <a:pt x="2" y="227"/>
                </a:lnTo>
                <a:lnTo>
                  <a:pt x="0" y="224"/>
                </a:lnTo>
                <a:lnTo>
                  <a:pt x="0" y="223"/>
                </a:lnTo>
                <a:lnTo>
                  <a:pt x="2" y="222"/>
                </a:lnTo>
                <a:lnTo>
                  <a:pt x="3" y="219"/>
                </a:lnTo>
                <a:lnTo>
                  <a:pt x="4" y="218"/>
                </a:lnTo>
                <a:lnTo>
                  <a:pt x="5" y="218"/>
                </a:lnTo>
                <a:lnTo>
                  <a:pt x="8" y="218"/>
                </a:lnTo>
                <a:lnTo>
                  <a:pt x="9" y="218"/>
                </a:lnTo>
                <a:lnTo>
                  <a:pt x="13" y="220"/>
                </a:lnTo>
                <a:lnTo>
                  <a:pt x="17" y="223"/>
                </a:lnTo>
                <a:lnTo>
                  <a:pt x="8" y="23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182"/>
          <p:cNvSpPr/>
          <p:nvPr/>
        </p:nvSpPr>
        <p:spPr>
          <a:xfrm>
            <a:off x="8057520" y="3871440"/>
            <a:ext cx="124920" cy="118800"/>
          </a:xfrm>
          <a:custGeom>
            <a:avLst/>
            <a:gdLst/>
            <a:ahLst/>
            <a:cxnLst/>
            <a:rect l="0" t="0" r="r" b="b"/>
            <a:pathLst>
              <a:path w="316" h="285">
                <a:moveTo>
                  <a:pt x="315" y="243"/>
                </a:moveTo>
                <a:lnTo>
                  <a:pt x="269" y="284"/>
                </a:lnTo>
                <a:lnTo>
                  <a:pt x="0" y="40"/>
                </a:lnTo>
                <a:lnTo>
                  <a:pt x="44" y="0"/>
                </a:lnTo>
                <a:lnTo>
                  <a:pt x="315" y="243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183"/>
          <p:cNvSpPr/>
          <p:nvPr/>
        </p:nvSpPr>
        <p:spPr>
          <a:xfrm>
            <a:off x="8055720" y="3866760"/>
            <a:ext cx="131400" cy="126720"/>
          </a:xfrm>
          <a:custGeom>
            <a:avLst/>
            <a:gdLst/>
            <a:ahLst/>
            <a:cxnLst/>
            <a:rect l="0" t="0" r="r" b="b"/>
            <a:pathLst>
              <a:path w="334" h="298">
                <a:moveTo>
                  <a:pt x="316" y="245"/>
                </a:moveTo>
                <a:lnTo>
                  <a:pt x="320" y="242"/>
                </a:lnTo>
                <a:lnTo>
                  <a:pt x="324" y="239"/>
                </a:lnTo>
                <a:lnTo>
                  <a:pt x="325" y="239"/>
                </a:lnTo>
                <a:lnTo>
                  <a:pt x="328" y="239"/>
                </a:lnTo>
                <a:lnTo>
                  <a:pt x="329" y="239"/>
                </a:lnTo>
                <a:lnTo>
                  <a:pt x="330" y="242"/>
                </a:lnTo>
                <a:lnTo>
                  <a:pt x="332" y="243"/>
                </a:lnTo>
                <a:lnTo>
                  <a:pt x="333" y="245"/>
                </a:lnTo>
                <a:lnTo>
                  <a:pt x="333" y="247"/>
                </a:lnTo>
                <a:lnTo>
                  <a:pt x="332" y="248"/>
                </a:lnTo>
                <a:lnTo>
                  <a:pt x="329" y="252"/>
                </a:lnTo>
                <a:lnTo>
                  <a:pt x="325" y="255"/>
                </a:lnTo>
                <a:lnTo>
                  <a:pt x="316" y="245"/>
                </a:lnTo>
                <a:lnTo>
                  <a:pt x="325" y="255"/>
                </a:lnTo>
                <a:lnTo>
                  <a:pt x="279" y="296"/>
                </a:lnTo>
                <a:lnTo>
                  <a:pt x="270" y="286"/>
                </a:lnTo>
                <a:lnTo>
                  <a:pt x="316" y="245"/>
                </a:lnTo>
                <a:lnTo>
                  <a:pt x="325" y="255"/>
                </a:lnTo>
                <a:lnTo>
                  <a:pt x="279" y="296"/>
                </a:lnTo>
                <a:lnTo>
                  <a:pt x="278" y="296"/>
                </a:lnTo>
                <a:lnTo>
                  <a:pt x="275" y="297"/>
                </a:lnTo>
                <a:lnTo>
                  <a:pt x="272" y="296"/>
                </a:lnTo>
                <a:lnTo>
                  <a:pt x="270" y="295"/>
                </a:lnTo>
                <a:lnTo>
                  <a:pt x="275" y="291"/>
                </a:lnTo>
                <a:lnTo>
                  <a:pt x="279" y="296"/>
                </a:lnTo>
                <a:lnTo>
                  <a:pt x="270" y="295"/>
                </a:lnTo>
                <a:lnTo>
                  <a:pt x="3" y="52"/>
                </a:lnTo>
                <a:lnTo>
                  <a:pt x="12" y="41"/>
                </a:lnTo>
                <a:lnTo>
                  <a:pt x="279" y="286"/>
                </a:lnTo>
                <a:lnTo>
                  <a:pt x="270" y="295"/>
                </a:lnTo>
                <a:lnTo>
                  <a:pt x="3" y="52"/>
                </a:lnTo>
                <a:lnTo>
                  <a:pt x="1" y="49"/>
                </a:lnTo>
                <a:lnTo>
                  <a:pt x="0" y="47"/>
                </a:lnTo>
                <a:lnTo>
                  <a:pt x="1" y="44"/>
                </a:lnTo>
                <a:lnTo>
                  <a:pt x="3" y="41"/>
                </a:lnTo>
                <a:lnTo>
                  <a:pt x="6" y="47"/>
                </a:lnTo>
                <a:lnTo>
                  <a:pt x="3" y="52"/>
                </a:lnTo>
                <a:lnTo>
                  <a:pt x="3" y="41"/>
                </a:lnTo>
                <a:lnTo>
                  <a:pt x="46" y="2"/>
                </a:lnTo>
                <a:lnTo>
                  <a:pt x="55" y="12"/>
                </a:lnTo>
                <a:lnTo>
                  <a:pt x="12" y="52"/>
                </a:lnTo>
                <a:lnTo>
                  <a:pt x="3" y="41"/>
                </a:lnTo>
                <a:lnTo>
                  <a:pt x="46" y="2"/>
                </a:lnTo>
                <a:lnTo>
                  <a:pt x="49" y="2"/>
                </a:lnTo>
                <a:lnTo>
                  <a:pt x="50" y="0"/>
                </a:lnTo>
                <a:lnTo>
                  <a:pt x="53" y="2"/>
                </a:lnTo>
                <a:lnTo>
                  <a:pt x="55" y="2"/>
                </a:lnTo>
                <a:lnTo>
                  <a:pt x="50" y="7"/>
                </a:lnTo>
                <a:lnTo>
                  <a:pt x="46" y="2"/>
                </a:lnTo>
                <a:lnTo>
                  <a:pt x="55" y="2"/>
                </a:lnTo>
                <a:lnTo>
                  <a:pt x="325" y="246"/>
                </a:lnTo>
                <a:lnTo>
                  <a:pt x="316" y="255"/>
                </a:lnTo>
                <a:lnTo>
                  <a:pt x="46" y="12"/>
                </a:lnTo>
                <a:lnTo>
                  <a:pt x="55" y="2"/>
                </a:lnTo>
                <a:lnTo>
                  <a:pt x="325" y="246"/>
                </a:lnTo>
                <a:lnTo>
                  <a:pt x="329" y="248"/>
                </a:lnTo>
                <a:lnTo>
                  <a:pt x="332" y="252"/>
                </a:lnTo>
                <a:lnTo>
                  <a:pt x="333" y="254"/>
                </a:lnTo>
                <a:lnTo>
                  <a:pt x="333" y="256"/>
                </a:lnTo>
                <a:lnTo>
                  <a:pt x="332" y="257"/>
                </a:lnTo>
                <a:lnTo>
                  <a:pt x="330" y="259"/>
                </a:lnTo>
                <a:lnTo>
                  <a:pt x="329" y="261"/>
                </a:lnTo>
                <a:lnTo>
                  <a:pt x="328" y="261"/>
                </a:lnTo>
                <a:lnTo>
                  <a:pt x="325" y="261"/>
                </a:lnTo>
                <a:lnTo>
                  <a:pt x="324" y="261"/>
                </a:lnTo>
                <a:lnTo>
                  <a:pt x="320" y="259"/>
                </a:lnTo>
                <a:lnTo>
                  <a:pt x="316" y="255"/>
                </a:lnTo>
                <a:lnTo>
                  <a:pt x="325" y="24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184"/>
          <p:cNvSpPr/>
          <p:nvPr/>
        </p:nvSpPr>
        <p:spPr>
          <a:xfrm>
            <a:off x="8195400" y="3750840"/>
            <a:ext cx="110880" cy="105840"/>
          </a:xfrm>
          <a:custGeom>
            <a:avLst/>
            <a:gdLst/>
            <a:ahLst/>
            <a:cxnLst/>
            <a:rect l="0" t="0" r="r" b="b"/>
            <a:pathLst>
              <a:path w="280" h="252">
                <a:moveTo>
                  <a:pt x="279" y="177"/>
                </a:moveTo>
                <a:lnTo>
                  <a:pt x="270" y="251"/>
                </a:lnTo>
                <a:lnTo>
                  <a:pt x="0" y="8"/>
                </a:lnTo>
                <a:lnTo>
                  <a:pt x="79" y="0"/>
                </a:lnTo>
                <a:lnTo>
                  <a:pt x="279" y="177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85"/>
          <p:cNvSpPr/>
          <p:nvPr/>
        </p:nvSpPr>
        <p:spPr>
          <a:xfrm>
            <a:off x="8193960" y="3749040"/>
            <a:ext cx="117000" cy="110880"/>
          </a:xfrm>
          <a:custGeom>
            <a:avLst/>
            <a:gdLst/>
            <a:ahLst/>
            <a:cxnLst/>
            <a:rect l="0" t="0" r="r" b="b"/>
            <a:pathLst>
              <a:path w="299" h="264">
                <a:moveTo>
                  <a:pt x="279" y="183"/>
                </a:moveTo>
                <a:lnTo>
                  <a:pt x="280" y="178"/>
                </a:lnTo>
                <a:lnTo>
                  <a:pt x="282" y="174"/>
                </a:lnTo>
                <a:lnTo>
                  <a:pt x="283" y="172"/>
                </a:lnTo>
                <a:lnTo>
                  <a:pt x="284" y="171"/>
                </a:lnTo>
                <a:lnTo>
                  <a:pt x="286" y="171"/>
                </a:lnTo>
                <a:lnTo>
                  <a:pt x="288" y="171"/>
                </a:lnTo>
                <a:lnTo>
                  <a:pt x="289" y="171"/>
                </a:lnTo>
                <a:lnTo>
                  <a:pt x="292" y="172"/>
                </a:lnTo>
                <a:lnTo>
                  <a:pt x="292" y="173"/>
                </a:lnTo>
                <a:lnTo>
                  <a:pt x="293" y="176"/>
                </a:lnTo>
                <a:lnTo>
                  <a:pt x="293" y="180"/>
                </a:lnTo>
                <a:lnTo>
                  <a:pt x="293" y="185"/>
                </a:lnTo>
                <a:lnTo>
                  <a:pt x="279" y="183"/>
                </a:lnTo>
                <a:lnTo>
                  <a:pt x="293" y="185"/>
                </a:lnTo>
                <a:lnTo>
                  <a:pt x="284" y="258"/>
                </a:lnTo>
                <a:lnTo>
                  <a:pt x="270" y="255"/>
                </a:lnTo>
                <a:lnTo>
                  <a:pt x="279" y="183"/>
                </a:lnTo>
                <a:lnTo>
                  <a:pt x="293" y="185"/>
                </a:lnTo>
                <a:lnTo>
                  <a:pt x="284" y="258"/>
                </a:lnTo>
                <a:lnTo>
                  <a:pt x="283" y="261"/>
                </a:lnTo>
                <a:lnTo>
                  <a:pt x="279" y="263"/>
                </a:lnTo>
                <a:lnTo>
                  <a:pt x="277" y="263"/>
                </a:lnTo>
                <a:lnTo>
                  <a:pt x="273" y="262"/>
                </a:lnTo>
                <a:lnTo>
                  <a:pt x="277" y="257"/>
                </a:lnTo>
                <a:lnTo>
                  <a:pt x="284" y="258"/>
                </a:lnTo>
                <a:lnTo>
                  <a:pt x="273" y="262"/>
                </a:lnTo>
                <a:lnTo>
                  <a:pt x="3" y="19"/>
                </a:lnTo>
                <a:lnTo>
                  <a:pt x="12" y="10"/>
                </a:lnTo>
                <a:lnTo>
                  <a:pt x="282" y="252"/>
                </a:lnTo>
                <a:lnTo>
                  <a:pt x="273" y="262"/>
                </a:lnTo>
                <a:lnTo>
                  <a:pt x="3" y="19"/>
                </a:lnTo>
                <a:lnTo>
                  <a:pt x="0" y="16"/>
                </a:lnTo>
                <a:lnTo>
                  <a:pt x="0" y="12"/>
                </a:lnTo>
                <a:lnTo>
                  <a:pt x="3" y="9"/>
                </a:lnTo>
                <a:lnTo>
                  <a:pt x="7" y="7"/>
                </a:lnTo>
                <a:lnTo>
                  <a:pt x="7" y="14"/>
                </a:lnTo>
                <a:lnTo>
                  <a:pt x="3" y="19"/>
                </a:lnTo>
                <a:lnTo>
                  <a:pt x="7" y="7"/>
                </a:lnTo>
                <a:lnTo>
                  <a:pt x="86" y="0"/>
                </a:lnTo>
                <a:lnTo>
                  <a:pt x="88" y="12"/>
                </a:lnTo>
                <a:lnTo>
                  <a:pt x="8" y="21"/>
                </a:lnTo>
                <a:lnTo>
                  <a:pt x="7" y="7"/>
                </a:lnTo>
                <a:lnTo>
                  <a:pt x="86" y="0"/>
                </a:lnTo>
                <a:lnTo>
                  <a:pt x="89" y="0"/>
                </a:lnTo>
                <a:lnTo>
                  <a:pt x="91" y="1"/>
                </a:lnTo>
                <a:lnTo>
                  <a:pt x="86" y="6"/>
                </a:lnTo>
                <a:lnTo>
                  <a:pt x="86" y="0"/>
                </a:lnTo>
                <a:lnTo>
                  <a:pt x="91" y="1"/>
                </a:lnTo>
                <a:lnTo>
                  <a:pt x="291" y="178"/>
                </a:lnTo>
                <a:lnTo>
                  <a:pt x="282" y="189"/>
                </a:lnTo>
                <a:lnTo>
                  <a:pt x="82" y="11"/>
                </a:lnTo>
                <a:lnTo>
                  <a:pt x="91" y="1"/>
                </a:lnTo>
                <a:lnTo>
                  <a:pt x="291" y="178"/>
                </a:lnTo>
                <a:lnTo>
                  <a:pt x="295" y="182"/>
                </a:lnTo>
                <a:lnTo>
                  <a:pt x="297" y="186"/>
                </a:lnTo>
                <a:lnTo>
                  <a:pt x="297" y="187"/>
                </a:lnTo>
                <a:lnTo>
                  <a:pt x="298" y="189"/>
                </a:lnTo>
                <a:lnTo>
                  <a:pt x="297" y="191"/>
                </a:lnTo>
                <a:lnTo>
                  <a:pt x="296" y="192"/>
                </a:lnTo>
                <a:lnTo>
                  <a:pt x="295" y="194"/>
                </a:lnTo>
                <a:lnTo>
                  <a:pt x="293" y="195"/>
                </a:lnTo>
                <a:lnTo>
                  <a:pt x="291" y="195"/>
                </a:lnTo>
                <a:lnTo>
                  <a:pt x="289" y="195"/>
                </a:lnTo>
                <a:lnTo>
                  <a:pt x="286" y="192"/>
                </a:lnTo>
                <a:lnTo>
                  <a:pt x="282" y="189"/>
                </a:lnTo>
                <a:lnTo>
                  <a:pt x="291" y="17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86"/>
          <p:cNvSpPr/>
          <p:nvPr/>
        </p:nvSpPr>
        <p:spPr>
          <a:xfrm>
            <a:off x="8240040" y="3722040"/>
            <a:ext cx="95040" cy="91800"/>
          </a:xfrm>
          <a:custGeom>
            <a:avLst/>
            <a:gdLst/>
            <a:ahLst/>
            <a:cxnLst/>
            <a:rect l="0" t="0" r="r" b="b"/>
            <a:pathLst>
              <a:path w="244" h="220">
                <a:moveTo>
                  <a:pt x="0" y="39"/>
                </a:moveTo>
                <a:lnTo>
                  <a:pt x="148" y="0"/>
                </a:lnTo>
                <a:lnTo>
                  <a:pt x="243" y="86"/>
                </a:lnTo>
                <a:lnTo>
                  <a:pt x="198" y="219"/>
                </a:lnTo>
                <a:lnTo>
                  <a:pt x="0" y="39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87"/>
          <p:cNvSpPr/>
          <p:nvPr/>
        </p:nvSpPr>
        <p:spPr>
          <a:xfrm>
            <a:off x="8235000" y="3720600"/>
            <a:ext cx="102960" cy="96480"/>
          </a:xfrm>
          <a:custGeom>
            <a:avLst/>
            <a:gdLst/>
            <a:ahLst/>
            <a:cxnLst/>
            <a:rect l="0" t="0" r="r" b="b"/>
            <a:pathLst>
              <a:path w="264" h="234">
                <a:moveTo>
                  <a:pt x="15" y="53"/>
                </a:moveTo>
                <a:lnTo>
                  <a:pt x="10" y="54"/>
                </a:lnTo>
                <a:lnTo>
                  <a:pt x="6" y="54"/>
                </a:lnTo>
                <a:lnTo>
                  <a:pt x="3" y="54"/>
                </a:lnTo>
                <a:lnTo>
                  <a:pt x="2" y="53"/>
                </a:lnTo>
                <a:lnTo>
                  <a:pt x="1" y="52"/>
                </a:lnTo>
                <a:lnTo>
                  <a:pt x="1" y="50"/>
                </a:lnTo>
                <a:lnTo>
                  <a:pt x="0" y="48"/>
                </a:lnTo>
                <a:lnTo>
                  <a:pt x="1" y="45"/>
                </a:lnTo>
                <a:lnTo>
                  <a:pt x="1" y="44"/>
                </a:lnTo>
                <a:lnTo>
                  <a:pt x="2" y="43"/>
                </a:lnTo>
                <a:lnTo>
                  <a:pt x="7" y="41"/>
                </a:lnTo>
                <a:lnTo>
                  <a:pt x="11" y="40"/>
                </a:lnTo>
                <a:lnTo>
                  <a:pt x="15" y="53"/>
                </a:lnTo>
                <a:lnTo>
                  <a:pt x="11" y="40"/>
                </a:lnTo>
                <a:lnTo>
                  <a:pt x="160" y="0"/>
                </a:lnTo>
                <a:lnTo>
                  <a:pt x="164" y="13"/>
                </a:lnTo>
                <a:lnTo>
                  <a:pt x="15" y="53"/>
                </a:lnTo>
                <a:lnTo>
                  <a:pt x="11" y="40"/>
                </a:lnTo>
                <a:lnTo>
                  <a:pt x="160" y="0"/>
                </a:lnTo>
                <a:lnTo>
                  <a:pt x="163" y="0"/>
                </a:lnTo>
                <a:lnTo>
                  <a:pt x="167" y="1"/>
                </a:lnTo>
                <a:lnTo>
                  <a:pt x="162" y="7"/>
                </a:lnTo>
                <a:lnTo>
                  <a:pt x="160" y="0"/>
                </a:lnTo>
                <a:lnTo>
                  <a:pt x="167" y="1"/>
                </a:lnTo>
                <a:lnTo>
                  <a:pt x="262" y="88"/>
                </a:lnTo>
                <a:lnTo>
                  <a:pt x="252" y="98"/>
                </a:lnTo>
                <a:lnTo>
                  <a:pt x="158" y="12"/>
                </a:lnTo>
                <a:lnTo>
                  <a:pt x="167" y="1"/>
                </a:lnTo>
                <a:lnTo>
                  <a:pt x="262" y="88"/>
                </a:lnTo>
                <a:lnTo>
                  <a:pt x="263" y="91"/>
                </a:lnTo>
                <a:lnTo>
                  <a:pt x="263" y="95"/>
                </a:lnTo>
                <a:lnTo>
                  <a:pt x="257" y="93"/>
                </a:lnTo>
                <a:lnTo>
                  <a:pt x="262" y="88"/>
                </a:lnTo>
                <a:lnTo>
                  <a:pt x="263" y="95"/>
                </a:lnTo>
                <a:lnTo>
                  <a:pt x="218" y="228"/>
                </a:lnTo>
                <a:lnTo>
                  <a:pt x="205" y="224"/>
                </a:lnTo>
                <a:lnTo>
                  <a:pt x="250" y="91"/>
                </a:lnTo>
                <a:lnTo>
                  <a:pt x="263" y="95"/>
                </a:lnTo>
                <a:lnTo>
                  <a:pt x="218" y="228"/>
                </a:lnTo>
                <a:lnTo>
                  <a:pt x="216" y="230"/>
                </a:lnTo>
                <a:lnTo>
                  <a:pt x="213" y="233"/>
                </a:lnTo>
                <a:lnTo>
                  <a:pt x="209" y="233"/>
                </a:lnTo>
                <a:lnTo>
                  <a:pt x="207" y="232"/>
                </a:lnTo>
                <a:lnTo>
                  <a:pt x="212" y="226"/>
                </a:lnTo>
                <a:lnTo>
                  <a:pt x="218" y="228"/>
                </a:lnTo>
                <a:lnTo>
                  <a:pt x="207" y="232"/>
                </a:lnTo>
                <a:lnTo>
                  <a:pt x="9" y="52"/>
                </a:lnTo>
                <a:lnTo>
                  <a:pt x="18" y="41"/>
                </a:lnTo>
                <a:lnTo>
                  <a:pt x="216" y="221"/>
                </a:lnTo>
                <a:lnTo>
                  <a:pt x="207" y="232"/>
                </a:lnTo>
                <a:lnTo>
                  <a:pt x="9" y="52"/>
                </a:lnTo>
                <a:lnTo>
                  <a:pt x="5" y="48"/>
                </a:lnTo>
                <a:lnTo>
                  <a:pt x="2" y="44"/>
                </a:lnTo>
                <a:lnTo>
                  <a:pt x="2" y="43"/>
                </a:lnTo>
                <a:lnTo>
                  <a:pt x="1" y="41"/>
                </a:lnTo>
                <a:lnTo>
                  <a:pt x="2" y="39"/>
                </a:lnTo>
                <a:lnTo>
                  <a:pt x="3" y="37"/>
                </a:lnTo>
                <a:lnTo>
                  <a:pt x="5" y="36"/>
                </a:lnTo>
                <a:lnTo>
                  <a:pt x="7" y="35"/>
                </a:lnTo>
                <a:lnTo>
                  <a:pt x="9" y="35"/>
                </a:lnTo>
                <a:lnTo>
                  <a:pt x="10" y="36"/>
                </a:lnTo>
                <a:lnTo>
                  <a:pt x="14" y="37"/>
                </a:lnTo>
                <a:lnTo>
                  <a:pt x="18" y="41"/>
                </a:lnTo>
                <a:lnTo>
                  <a:pt x="9" y="5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88"/>
          <p:cNvSpPr/>
          <p:nvPr/>
        </p:nvSpPr>
        <p:spPr>
          <a:xfrm>
            <a:off x="8097120" y="3754080"/>
            <a:ext cx="204480" cy="198000"/>
          </a:xfrm>
          <a:custGeom>
            <a:avLst/>
            <a:gdLst/>
            <a:ahLst/>
            <a:cxnLst/>
            <a:rect l="0" t="0" r="r" b="b"/>
            <a:pathLst>
              <a:path w="517" h="469">
                <a:moveTo>
                  <a:pt x="516" y="246"/>
                </a:moveTo>
                <a:lnTo>
                  <a:pt x="271" y="468"/>
                </a:lnTo>
                <a:lnTo>
                  <a:pt x="0" y="221"/>
                </a:lnTo>
                <a:lnTo>
                  <a:pt x="244" y="0"/>
                </a:lnTo>
                <a:lnTo>
                  <a:pt x="516" y="246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189"/>
          <p:cNvSpPr/>
          <p:nvPr/>
        </p:nvSpPr>
        <p:spPr>
          <a:xfrm>
            <a:off x="8093880" y="3750840"/>
            <a:ext cx="213840" cy="202680"/>
          </a:xfrm>
          <a:custGeom>
            <a:avLst/>
            <a:gdLst/>
            <a:ahLst/>
            <a:cxnLst/>
            <a:rect l="0" t="0" r="r" b="b"/>
            <a:pathLst>
              <a:path w="534" h="482">
                <a:moveTo>
                  <a:pt x="516" y="247"/>
                </a:moveTo>
                <a:lnTo>
                  <a:pt x="520" y="244"/>
                </a:lnTo>
                <a:lnTo>
                  <a:pt x="524" y="241"/>
                </a:lnTo>
                <a:lnTo>
                  <a:pt x="525" y="241"/>
                </a:lnTo>
                <a:lnTo>
                  <a:pt x="528" y="241"/>
                </a:lnTo>
                <a:lnTo>
                  <a:pt x="529" y="241"/>
                </a:lnTo>
                <a:lnTo>
                  <a:pt x="531" y="243"/>
                </a:lnTo>
                <a:lnTo>
                  <a:pt x="532" y="245"/>
                </a:lnTo>
                <a:lnTo>
                  <a:pt x="533" y="247"/>
                </a:lnTo>
                <a:lnTo>
                  <a:pt x="533" y="248"/>
                </a:lnTo>
                <a:lnTo>
                  <a:pt x="532" y="250"/>
                </a:lnTo>
                <a:lnTo>
                  <a:pt x="529" y="254"/>
                </a:lnTo>
                <a:lnTo>
                  <a:pt x="525" y="257"/>
                </a:lnTo>
                <a:lnTo>
                  <a:pt x="516" y="247"/>
                </a:lnTo>
                <a:lnTo>
                  <a:pt x="525" y="257"/>
                </a:lnTo>
                <a:lnTo>
                  <a:pt x="281" y="478"/>
                </a:lnTo>
                <a:lnTo>
                  <a:pt x="272" y="469"/>
                </a:lnTo>
                <a:lnTo>
                  <a:pt x="516" y="247"/>
                </a:lnTo>
                <a:lnTo>
                  <a:pt x="525" y="257"/>
                </a:lnTo>
                <a:lnTo>
                  <a:pt x="281" y="478"/>
                </a:lnTo>
                <a:lnTo>
                  <a:pt x="280" y="479"/>
                </a:lnTo>
                <a:lnTo>
                  <a:pt x="277" y="481"/>
                </a:lnTo>
                <a:lnTo>
                  <a:pt x="275" y="479"/>
                </a:lnTo>
                <a:lnTo>
                  <a:pt x="272" y="478"/>
                </a:lnTo>
                <a:lnTo>
                  <a:pt x="277" y="474"/>
                </a:lnTo>
                <a:lnTo>
                  <a:pt x="281" y="478"/>
                </a:lnTo>
                <a:lnTo>
                  <a:pt x="272" y="478"/>
                </a:lnTo>
                <a:lnTo>
                  <a:pt x="2" y="232"/>
                </a:lnTo>
                <a:lnTo>
                  <a:pt x="11" y="222"/>
                </a:lnTo>
                <a:lnTo>
                  <a:pt x="281" y="469"/>
                </a:lnTo>
                <a:lnTo>
                  <a:pt x="272" y="478"/>
                </a:lnTo>
                <a:lnTo>
                  <a:pt x="2" y="232"/>
                </a:lnTo>
                <a:lnTo>
                  <a:pt x="0" y="230"/>
                </a:lnTo>
                <a:lnTo>
                  <a:pt x="0" y="227"/>
                </a:lnTo>
                <a:lnTo>
                  <a:pt x="0" y="225"/>
                </a:lnTo>
                <a:lnTo>
                  <a:pt x="2" y="222"/>
                </a:lnTo>
                <a:lnTo>
                  <a:pt x="6" y="227"/>
                </a:lnTo>
                <a:lnTo>
                  <a:pt x="2" y="232"/>
                </a:lnTo>
                <a:lnTo>
                  <a:pt x="2" y="222"/>
                </a:lnTo>
                <a:lnTo>
                  <a:pt x="245" y="1"/>
                </a:lnTo>
                <a:lnTo>
                  <a:pt x="254" y="11"/>
                </a:lnTo>
                <a:lnTo>
                  <a:pt x="11" y="232"/>
                </a:lnTo>
                <a:lnTo>
                  <a:pt x="2" y="222"/>
                </a:lnTo>
                <a:lnTo>
                  <a:pt x="245" y="1"/>
                </a:lnTo>
                <a:lnTo>
                  <a:pt x="248" y="0"/>
                </a:lnTo>
                <a:lnTo>
                  <a:pt x="250" y="0"/>
                </a:lnTo>
                <a:lnTo>
                  <a:pt x="253" y="0"/>
                </a:lnTo>
                <a:lnTo>
                  <a:pt x="254" y="1"/>
                </a:lnTo>
                <a:lnTo>
                  <a:pt x="250" y="6"/>
                </a:lnTo>
                <a:lnTo>
                  <a:pt x="245" y="1"/>
                </a:lnTo>
                <a:lnTo>
                  <a:pt x="254" y="1"/>
                </a:lnTo>
                <a:lnTo>
                  <a:pt x="525" y="247"/>
                </a:lnTo>
                <a:lnTo>
                  <a:pt x="516" y="257"/>
                </a:lnTo>
                <a:lnTo>
                  <a:pt x="245" y="11"/>
                </a:lnTo>
                <a:lnTo>
                  <a:pt x="254" y="1"/>
                </a:lnTo>
                <a:lnTo>
                  <a:pt x="525" y="247"/>
                </a:lnTo>
                <a:lnTo>
                  <a:pt x="529" y="250"/>
                </a:lnTo>
                <a:lnTo>
                  <a:pt x="532" y="254"/>
                </a:lnTo>
                <a:lnTo>
                  <a:pt x="533" y="256"/>
                </a:lnTo>
                <a:lnTo>
                  <a:pt x="533" y="257"/>
                </a:lnTo>
                <a:lnTo>
                  <a:pt x="532" y="259"/>
                </a:lnTo>
                <a:lnTo>
                  <a:pt x="531" y="261"/>
                </a:lnTo>
                <a:lnTo>
                  <a:pt x="529" y="262"/>
                </a:lnTo>
                <a:lnTo>
                  <a:pt x="528" y="263"/>
                </a:lnTo>
                <a:lnTo>
                  <a:pt x="525" y="263"/>
                </a:lnTo>
                <a:lnTo>
                  <a:pt x="524" y="263"/>
                </a:lnTo>
                <a:lnTo>
                  <a:pt x="520" y="261"/>
                </a:lnTo>
                <a:lnTo>
                  <a:pt x="516" y="257"/>
                </a:lnTo>
                <a:lnTo>
                  <a:pt x="525" y="24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90"/>
          <p:cNvSpPr/>
          <p:nvPr/>
        </p:nvSpPr>
        <p:spPr>
          <a:xfrm>
            <a:off x="7212960" y="1829880"/>
            <a:ext cx="123480" cy="118800"/>
          </a:xfrm>
          <a:custGeom>
            <a:avLst/>
            <a:gdLst/>
            <a:ahLst/>
            <a:cxnLst/>
            <a:rect l="0" t="0" r="r" b="b"/>
            <a:pathLst>
              <a:path w="314" h="285">
                <a:moveTo>
                  <a:pt x="0" y="40"/>
                </a:moveTo>
                <a:lnTo>
                  <a:pt x="47" y="0"/>
                </a:lnTo>
                <a:lnTo>
                  <a:pt x="313" y="244"/>
                </a:lnTo>
                <a:lnTo>
                  <a:pt x="269" y="284"/>
                </a:lnTo>
                <a:lnTo>
                  <a:pt x="0" y="40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91"/>
          <p:cNvSpPr/>
          <p:nvPr/>
        </p:nvSpPr>
        <p:spPr>
          <a:xfrm>
            <a:off x="7207920" y="1829880"/>
            <a:ext cx="129960" cy="123480"/>
          </a:xfrm>
          <a:custGeom>
            <a:avLst/>
            <a:gdLst/>
            <a:ahLst/>
            <a:cxnLst/>
            <a:rect l="0" t="0" r="r" b="b"/>
            <a:pathLst>
              <a:path w="331" h="298">
                <a:moveTo>
                  <a:pt x="17" y="51"/>
                </a:moveTo>
                <a:lnTo>
                  <a:pt x="13" y="55"/>
                </a:lnTo>
                <a:lnTo>
                  <a:pt x="9" y="58"/>
                </a:lnTo>
                <a:lnTo>
                  <a:pt x="8" y="58"/>
                </a:lnTo>
                <a:lnTo>
                  <a:pt x="5" y="58"/>
                </a:lnTo>
                <a:lnTo>
                  <a:pt x="4" y="58"/>
                </a:lnTo>
                <a:lnTo>
                  <a:pt x="1" y="55"/>
                </a:lnTo>
                <a:lnTo>
                  <a:pt x="0" y="54"/>
                </a:lnTo>
                <a:lnTo>
                  <a:pt x="0" y="51"/>
                </a:lnTo>
                <a:lnTo>
                  <a:pt x="0" y="50"/>
                </a:lnTo>
                <a:lnTo>
                  <a:pt x="1" y="49"/>
                </a:lnTo>
                <a:lnTo>
                  <a:pt x="4" y="45"/>
                </a:lnTo>
                <a:lnTo>
                  <a:pt x="8" y="41"/>
                </a:lnTo>
                <a:lnTo>
                  <a:pt x="17" y="51"/>
                </a:lnTo>
                <a:lnTo>
                  <a:pt x="8" y="41"/>
                </a:lnTo>
                <a:lnTo>
                  <a:pt x="53" y="1"/>
                </a:lnTo>
                <a:lnTo>
                  <a:pt x="62" y="11"/>
                </a:lnTo>
                <a:lnTo>
                  <a:pt x="17" y="51"/>
                </a:lnTo>
                <a:lnTo>
                  <a:pt x="8" y="41"/>
                </a:lnTo>
                <a:lnTo>
                  <a:pt x="53" y="1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3" y="1"/>
                </a:lnTo>
                <a:lnTo>
                  <a:pt x="58" y="6"/>
                </a:lnTo>
                <a:lnTo>
                  <a:pt x="53" y="1"/>
                </a:lnTo>
                <a:lnTo>
                  <a:pt x="63" y="1"/>
                </a:lnTo>
                <a:lnTo>
                  <a:pt x="329" y="245"/>
                </a:lnTo>
                <a:lnTo>
                  <a:pt x="320" y="256"/>
                </a:lnTo>
                <a:lnTo>
                  <a:pt x="53" y="11"/>
                </a:lnTo>
                <a:lnTo>
                  <a:pt x="63" y="1"/>
                </a:lnTo>
                <a:lnTo>
                  <a:pt x="329" y="245"/>
                </a:lnTo>
                <a:lnTo>
                  <a:pt x="330" y="248"/>
                </a:lnTo>
                <a:lnTo>
                  <a:pt x="330" y="250"/>
                </a:lnTo>
                <a:lnTo>
                  <a:pt x="330" y="253"/>
                </a:lnTo>
                <a:lnTo>
                  <a:pt x="329" y="256"/>
                </a:lnTo>
                <a:lnTo>
                  <a:pt x="324" y="250"/>
                </a:lnTo>
                <a:lnTo>
                  <a:pt x="329" y="245"/>
                </a:lnTo>
                <a:lnTo>
                  <a:pt x="329" y="256"/>
                </a:lnTo>
                <a:lnTo>
                  <a:pt x="285" y="295"/>
                </a:lnTo>
                <a:lnTo>
                  <a:pt x="275" y="285"/>
                </a:lnTo>
                <a:lnTo>
                  <a:pt x="320" y="245"/>
                </a:lnTo>
                <a:lnTo>
                  <a:pt x="329" y="256"/>
                </a:lnTo>
                <a:lnTo>
                  <a:pt x="285" y="295"/>
                </a:lnTo>
                <a:lnTo>
                  <a:pt x="283" y="295"/>
                </a:lnTo>
                <a:lnTo>
                  <a:pt x="280" y="297"/>
                </a:lnTo>
                <a:lnTo>
                  <a:pt x="278" y="295"/>
                </a:lnTo>
                <a:lnTo>
                  <a:pt x="275" y="295"/>
                </a:lnTo>
                <a:lnTo>
                  <a:pt x="280" y="290"/>
                </a:lnTo>
                <a:lnTo>
                  <a:pt x="285" y="295"/>
                </a:lnTo>
                <a:lnTo>
                  <a:pt x="275" y="295"/>
                </a:lnTo>
                <a:lnTo>
                  <a:pt x="8" y="51"/>
                </a:lnTo>
                <a:lnTo>
                  <a:pt x="17" y="41"/>
                </a:lnTo>
                <a:lnTo>
                  <a:pt x="285" y="285"/>
                </a:lnTo>
                <a:lnTo>
                  <a:pt x="275" y="295"/>
                </a:lnTo>
                <a:lnTo>
                  <a:pt x="8" y="51"/>
                </a:lnTo>
                <a:lnTo>
                  <a:pt x="4" y="49"/>
                </a:lnTo>
                <a:lnTo>
                  <a:pt x="1" y="45"/>
                </a:lnTo>
                <a:lnTo>
                  <a:pt x="0" y="43"/>
                </a:lnTo>
                <a:lnTo>
                  <a:pt x="0" y="41"/>
                </a:lnTo>
                <a:lnTo>
                  <a:pt x="1" y="40"/>
                </a:lnTo>
                <a:lnTo>
                  <a:pt x="2" y="37"/>
                </a:lnTo>
                <a:lnTo>
                  <a:pt x="4" y="36"/>
                </a:lnTo>
                <a:lnTo>
                  <a:pt x="5" y="36"/>
                </a:lnTo>
                <a:lnTo>
                  <a:pt x="8" y="36"/>
                </a:lnTo>
                <a:lnTo>
                  <a:pt x="9" y="36"/>
                </a:lnTo>
                <a:lnTo>
                  <a:pt x="13" y="38"/>
                </a:lnTo>
                <a:lnTo>
                  <a:pt x="17" y="41"/>
                </a:lnTo>
                <a:lnTo>
                  <a:pt x="8" y="5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192"/>
          <p:cNvSpPr/>
          <p:nvPr/>
        </p:nvSpPr>
        <p:spPr>
          <a:xfrm>
            <a:off x="7089120" y="1963440"/>
            <a:ext cx="109080" cy="104400"/>
          </a:xfrm>
          <a:custGeom>
            <a:avLst/>
            <a:gdLst/>
            <a:ahLst/>
            <a:cxnLst/>
            <a:rect l="0" t="0" r="r" b="b"/>
            <a:pathLst>
              <a:path w="277" h="251">
                <a:moveTo>
                  <a:pt x="0" y="71"/>
                </a:moveTo>
                <a:lnTo>
                  <a:pt x="9" y="0"/>
                </a:lnTo>
                <a:lnTo>
                  <a:pt x="276" y="241"/>
                </a:lnTo>
                <a:lnTo>
                  <a:pt x="195" y="250"/>
                </a:lnTo>
                <a:lnTo>
                  <a:pt x="0" y="71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93"/>
          <p:cNvSpPr/>
          <p:nvPr/>
        </p:nvSpPr>
        <p:spPr>
          <a:xfrm>
            <a:off x="7084080" y="1960200"/>
            <a:ext cx="117000" cy="110880"/>
          </a:xfrm>
          <a:custGeom>
            <a:avLst/>
            <a:gdLst/>
            <a:ahLst/>
            <a:cxnLst/>
            <a:rect l="0" t="0" r="r" b="b"/>
            <a:pathLst>
              <a:path w="296" h="263">
                <a:moveTo>
                  <a:pt x="19" y="78"/>
                </a:moveTo>
                <a:lnTo>
                  <a:pt x="18" y="83"/>
                </a:lnTo>
                <a:lnTo>
                  <a:pt x="16" y="87"/>
                </a:lnTo>
                <a:lnTo>
                  <a:pt x="16" y="89"/>
                </a:lnTo>
                <a:lnTo>
                  <a:pt x="15" y="90"/>
                </a:lnTo>
                <a:lnTo>
                  <a:pt x="13" y="91"/>
                </a:lnTo>
                <a:lnTo>
                  <a:pt x="10" y="91"/>
                </a:lnTo>
                <a:lnTo>
                  <a:pt x="9" y="90"/>
                </a:lnTo>
                <a:lnTo>
                  <a:pt x="6" y="90"/>
                </a:lnTo>
                <a:lnTo>
                  <a:pt x="6" y="87"/>
                </a:lnTo>
                <a:lnTo>
                  <a:pt x="5" y="86"/>
                </a:lnTo>
                <a:lnTo>
                  <a:pt x="5" y="82"/>
                </a:lnTo>
                <a:lnTo>
                  <a:pt x="6" y="77"/>
                </a:lnTo>
                <a:lnTo>
                  <a:pt x="19" y="78"/>
                </a:lnTo>
                <a:lnTo>
                  <a:pt x="6" y="77"/>
                </a:lnTo>
                <a:lnTo>
                  <a:pt x="15" y="5"/>
                </a:lnTo>
                <a:lnTo>
                  <a:pt x="28" y="6"/>
                </a:lnTo>
                <a:lnTo>
                  <a:pt x="19" y="78"/>
                </a:lnTo>
                <a:lnTo>
                  <a:pt x="6" y="77"/>
                </a:lnTo>
                <a:lnTo>
                  <a:pt x="15" y="5"/>
                </a:lnTo>
                <a:lnTo>
                  <a:pt x="16" y="2"/>
                </a:lnTo>
                <a:lnTo>
                  <a:pt x="19" y="0"/>
                </a:lnTo>
                <a:lnTo>
                  <a:pt x="23" y="0"/>
                </a:lnTo>
                <a:lnTo>
                  <a:pt x="25" y="1"/>
                </a:lnTo>
                <a:lnTo>
                  <a:pt x="22" y="6"/>
                </a:lnTo>
                <a:lnTo>
                  <a:pt x="15" y="5"/>
                </a:lnTo>
                <a:lnTo>
                  <a:pt x="25" y="1"/>
                </a:lnTo>
                <a:lnTo>
                  <a:pt x="293" y="242"/>
                </a:lnTo>
                <a:lnTo>
                  <a:pt x="284" y="252"/>
                </a:lnTo>
                <a:lnTo>
                  <a:pt x="16" y="11"/>
                </a:lnTo>
                <a:lnTo>
                  <a:pt x="25" y="1"/>
                </a:lnTo>
                <a:lnTo>
                  <a:pt x="293" y="242"/>
                </a:lnTo>
                <a:lnTo>
                  <a:pt x="295" y="245"/>
                </a:lnTo>
                <a:lnTo>
                  <a:pt x="294" y="249"/>
                </a:lnTo>
                <a:lnTo>
                  <a:pt x="293" y="252"/>
                </a:lnTo>
                <a:lnTo>
                  <a:pt x="289" y="253"/>
                </a:lnTo>
                <a:lnTo>
                  <a:pt x="289" y="247"/>
                </a:lnTo>
                <a:lnTo>
                  <a:pt x="293" y="242"/>
                </a:lnTo>
                <a:lnTo>
                  <a:pt x="289" y="253"/>
                </a:lnTo>
                <a:lnTo>
                  <a:pt x="209" y="262"/>
                </a:lnTo>
                <a:lnTo>
                  <a:pt x="208" y="248"/>
                </a:lnTo>
                <a:lnTo>
                  <a:pt x="288" y="240"/>
                </a:lnTo>
                <a:lnTo>
                  <a:pt x="289" y="253"/>
                </a:lnTo>
                <a:lnTo>
                  <a:pt x="209" y="262"/>
                </a:lnTo>
                <a:lnTo>
                  <a:pt x="207" y="261"/>
                </a:lnTo>
                <a:lnTo>
                  <a:pt x="204" y="260"/>
                </a:lnTo>
                <a:lnTo>
                  <a:pt x="208" y="256"/>
                </a:lnTo>
                <a:lnTo>
                  <a:pt x="209" y="262"/>
                </a:lnTo>
                <a:lnTo>
                  <a:pt x="204" y="260"/>
                </a:lnTo>
                <a:lnTo>
                  <a:pt x="7" y="82"/>
                </a:lnTo>
                <a:lnTo>
                  <a:pt x="16" y="72"/>
                </a:lnTo>
                <a:lnTo>
                  <a:pt x="213" y="251"/>
                </a:lnTo>
                <a:lnTo>
                  <a:pt x="204" y="260"/>
                </a:lnTo>
                <a:lnTo>
                  <a:pt x="7" y="82"/>
                </a:lnTo>
                <a:lnTo>
                  <a:pt x="4" y="80"/>
                </a:lnTo>
                <a:lnTo>
                  <a:pt x="1" y="76"/>
                </a:lnTo>
                <a:lnTo>
                  <a:pt x="1" y="74"/>
                </a:lnTo>
                <a:lnTo>
                  <a:pt x="0" y="72"/>
                </a:lnTo>
                <a:lnTo>
                  <a:pt x="1" y="71"/>
                </a:lnTo>
                <a:lnTo>
                  <a:pt x="2" y="68"/>
                </a:lnTo>
                <a:lnTo>
                  <a:pt x="4" y="67"/>
                </a:lnTo>
                <a:lnTo>
                  <a:pt x="6" y="67"/>
                </a:lnTo>
                <a:lnTo>
                  <a:pt x="7" y="67"/>
                </a:lnTo>
                <a:lnTo>
                  <a:pt x="9" y="67"/>
                </a:lnTo>
                <a:lnTo>
                  <a:pt x="13" y="69"/>
                </a:lnTo>
                <a:lnTo>
                  <a:pt x="16" y="72"/>
                </a:lnTo>
                <a:lnTo>
                  <a:pt x="7" y="8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94"/>
          <p:cNvSpPr/>
          <p:nvPr/>
        </p:nvSpPr>
        <p:spPr>
          <a:xfrm>
            <a:off x="7058880" y="2006280"/>
            <a:ext cx="95040" cy="90000"/>
          </a:xfrm>
          <a:custGeom>
            <a:avLst/>
            <a:gdLst/>
            <a:ahLst/>
            <a:cxnLst/>
            <a:rect l="0" t="0" r="r" b="b"/>
            <a:pathLst>
              <a:path w="242" h="217">
                <a:moveTo>
                  <a:pt x="241" y="176"/>
                </a:moveTo>
                <a:lnTo>
                  <a:pt x="96" y="216"/>
                </a:lnTo>
                <a:lnTo>
                  <a:pt x="0" y="131"/>
                </a:lnTo>
                <a:lnTo>
                  <a:pt x="44" y="0"/>
                </a:lnTo>
                <a:lnTo>
                  <a:pt x="241" y="176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195"/>
          <p:cNvSpPr/>
          <p:nvPr/>
        </p:nvSpPr>
        <p:spPr>
          <a:xfrm>
            <a:off x="7055640" y="2004480"/>
            <a:ext cx="102960" cy="95040"/>
          </a:xfrm>
          <a:custGeom>
            <a:avLst/>
            <a:gdLst/>
            <a:ahLst/>
            <a:cxnLst/>
            <a:rect l="0" t="0" r="r" b="b"/>
            <a:pathLst>
              <a:path w="262" h="230">
                <a:moveTo>
                  <a:pt x="245" y="177"/>
                </a:moveTo>
                <a:lnTo>
                  <a:pt x="249" y="175"/>
                </a:lnTo>
                <a:lnTo>
                  <a:pt x="254" y="174"/>
                </a:lnTo>
                <a:lnTo>
                  <a:pt x="256" y="175"/>
                </a:lnTo>
                <a:lnTo>
                  <a:pt x="258" y="175"/>
                </a:lnTo>
                <a:lnTo>
                  <a:pt x="260" y="177"/>
                </a:lnTo>
                <a:lnTo>
                  <a:pt x="260" y="179"/>
                </a:lnTo>
                <a:lnTo>
                  <a:pt x="261" y="182"/>
                </a:lnTo>
                <a:lnTo>
                  <a:pt x="260" y="183"/>
                </a:lnTo>
                <a:lnTo>
                  <a:pt x="260" y="184"/>
                </a:lnTo>
                <a:lnTo>
                  <a:pt x="257" y="186"/>
                </a:lnTo>
                <a:lnTo>
                  <a:pt x="253" y="188"/>
                </a:lnTo>
                <a:lnTo>
                  <a:pt x="248" y="189"/>
                </a:lnTo>
                <a:lnTo>
                  <a:pt x="245" y="177"/>
                </a:lnTo>
                <a:lnTo>
                  <a:pt x="248" y="189"/>
                </a:lnTo>
                <a:lnTo>
                  <a:pt x="103" y="229"/>
                </a:lnTo>
                <a:lnTo>
                  <a:pt x="99" y="215"/>
                </a:lnTo>
                <a:lnTo>
                  <a:pt x="245" y="177"/>
                </a:lnTo>
                <a:lnTo>
                  <a:pt x="248" y="189"/>
                </a:lnTo>
                <a:lnTo>
                  <a:pt x="103" y="229"/>
                </a:lnTo>
                <a:lnTo>
                  <a:pt x="100" y="229"/>
                </a:lnTo>
                <a:lnTo>
                  <a:pt x="96" y="228"/>
                </a:lnTo>
                <a:lnTo>
                  <a:pt x="102" y="223"/>
                </a:lnTo>
                <a:lnTo>
                  <a:pt x="103" y="229"/>
                </a:lnTo>
                <a:lnTo>
                  <a:pt x="96" y="228"/>
                </a:lnTo>
                <a:lnTo>
                  <a:pt x="3" y="143"/>
                </a:lnTo>
                <a:lnTo>
                  <a:pt x="12" y="133"/>
                </a:lnTo>
                <a:lnTo>
                  <a:pt x="105" y="218"/>
                </a:lnTo>
                <a:lnTo>
                  <a:pt x="96" y="228"/>
                </a:lnTo>
                <a:lnTo>
                  <a:pt x="3" y="143"/>
                </a:lnTo>
                <a:lnTo>
                  <a:pt x="0" y="139"/>
                </a:lnTo>
                <a:lnTo>
                  <a:pt x="0" y="135"/>
                </a:lnTo>
                <a:lnTo>
                  <a:pt x="6" y="138"/>
                </a:lnTo>
                <a:lnTo>
                  <a:pt x="3" y="143"/>
                </a:lnTo>
                <a:lnTo>
                  <a:pt x="0" y="135"/>
                </a:lnTo>
                <a:lnTo>
                  <a:pt x="44" y="6"/>
                </a:lnTo>
                <a:lnTo>
                  <a:pt x="57" y="9"/>
                </a:lnTo>
                <a:lnTo>
                  <a:pt x="13" y="141"/>
                </a:lnTo>
                <a:lnTo>
                  <a:pt x="0" y="135"/>
                </a:lnTo>
                <a:lnTo>
                  <a:pt x="44" y="6"/>
                </a:lnTo>
                <a:lnTo>
                  <a:pt x="46" y="3"/>
                </a:lnTo>
                <a:lnTo>
                  <a:pt x="49" y="0"/>
                </a:lnTo>
                <a:lnTo>
                  <a:pt x="51" y="0"/>
                </a:lnTo>
                <a:lnTo>
                  <a:pt x="55" y="2"/>
                </a:lnTo>
                <a:lnTo>
                  <a:pt x="50" y="7"/>
                </a:lnTo>
                <a:lnTo>
                  <a:pt x="44" y="6"/>
                </a:lnTo>
                <a:lnTo>
                  <a:pt x="55" y="2"/>
                </a:lnTo>
                <a:lnTo>
                  <a:pt x="252" y="178"/>
                </a:lnTo>
                <a:lnTo>
                  <a:pt x="243" y="188"/>
                </a:lnTo>
                <a:lnTo>
                  <a:pt x="46" y="12"/>
                </a:lnTo>
                <a:lnTo>
                  <a:pt x="55" y="2"/>
                </a:lnTo>
                <a:lnTo>
                  <a:pt x="252" y="178"/>
                </a:lnTo>
                <a:lnTo>
                  <a:pt x="254" y="180"/>
                </a:lnTo>
                <a:lnTo>
                  <a:pt x="258" y="184"/>
                </a:lnTo>
                <a:lnTo>
                  <a:pt x="258" y="186"/>
                </a:lnTo>
                <a:lnTo>
                  <a:pt x="258" y="188"/>
                </a:lnTo>
                <a:lnTo>
                  <a:pt x="258" y="189"/>
                </a:lnTo>
                <a:lnTo>
                  <a:pt x="257" y="192"/>
                </a:lnTo>
                <a:lnTo>
                  <a:pt x="256" y="193"/>
                </a:lnTo>
                <a:lnTo>
                  <a:pt x="253" y="193"/>
                </a:lnTo>
                <a:lnTo>
                  <a:pt x="252" y="193"/>
                </a:lnTo>
                <a:lnTo>
                  <a:pt x="249" y="193"/>
                </a:lnTo>
                <a:lnTo>
                  <a:pt x="247" y="191"/>
                </a:lnTo>
                <a:lnTo>
                  <a:pt x="243" y="188"/>
                </a:lnTo>
                <a:lnTo>
                  <a:pt x="252" y="17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96"/>
          <p:cNvSpPr/>
          <p:nvPr/>
        </p:nvSpPr>
        <p:spPr>
          <a:xfrm>
            <a:off x="7093800" y="1868040"/>
            <a:ext cx="204480" cy="198000"/>
          </a:xfrm>
          <a:custGeom>
            <a:avLst/>
            <a:gdLst/>
            <a:ahLst/>
            <a:cxnLst/>
            <a:rect l="0" t="0" r="r" b="b"/>
            <a:pathLst>
              <a:path w="516" h="466">
                <a:moveTo>
                  <a:pt x="0" y="221"/>
                </a:moveTo>
                <a:lnTo>
                  <a:pt x="244" y="0"/>
                </a:lnTo>
                <a:lnTo>
                  <a:pt x="515" y="244"/>
                </a:lnTo>
                <a:lnTo>
                  <a:pt x="270" y="465"/>
                </a:lnTo>
                <a:lnTo>
                  <a:pt x="0" y="221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97"/>
          <p:cNvSpPr/>
          <p:nvPr/>
        </p:nvSpPr>
        <p:spPr>
          <a:xfrm>
            <a:off x="7087320" y="1866600"/>
            <a:ext cx="210600" cy="201240"/>
          </a:xfrm>
          <a:custGeom>
            <a:avLst/>
            <a:gdLst/>
            <a:ahLst/>
            <a:cxnLst/>
            <a:rect l="0" t="0" r="r" b="b"/>
            <a:pathLst>
              <a:path w="535" h="479">
                <a:moveTo>
                  <a:pt x="17" y="233"/>
                </a:moveTo>
                <a:lnTo>
                  <a:pt x="13" y="237"/>
                </a:lnTo>
                <a:lnTo>
                  <a:pt x="9" y="238"/>
                </a:lnTo>
                <a:lnTo>
                  <a:pt x="7" y="239"/>
                </a:lnTo>
                <a:lnTo>
                  <a:pt x="6" y="239"/>
                </a:lnTo>
                <a:lnTo>
                  <a:pt x="4" y="238"/>
                </a:lnTo>
                <a:lnTo>
                  <a:pt x="2" y="237"/>
                </a:lnTo>
                <a:lnTo>
                  <a:pt x="0" y="235"/>
                </a:lnTo>
                <a:lnTo>
                  <a:pt x="0" y="233"/>
                </a:lnTo>
                <a:lnTo>
                  <a:pt x="0" y="232"/>
                </a:lnTo>
                <a:lnTo>
                  <a:pt x="2" y="230"/>
                </a:lnTo>
                <a:lnTo>
                  <a:pt x="4" y="226"/>
                </a:lnTo>
                <a:lnTo>
                  <a:pt x="8" y="223"/>
                </a:lnTo>
                <a:lnTo>
                  <a:pt x="17" y="233"/>
                </a:lnTo>
                <a:lnTo>
                  <a:pt x="8" y="223"/>
                </a:lnTo>
                <a:lnTo>
                  <a:pt x="252" y="1"/>
                </a:lnTo>
                <a:lnTo>
                  <a:pt x="261" y="12"/>
                </a:lnTo>
                <a:lnTo>
                  <a:pt x="17" y="233"/>
                </a:lnTo>
                <a:lnTo>
                  <a:pt x="8" y="223"/>
                </a:lnTo>
                <a:lnTo>
                  <a:pt x="252" y="1"/>
                </a:lnTo>
                <a:lnTo>
                  <a:pt x="254" y="0"/>
                </a:lnTo>
                <a:lnTo>
                  <a:pt x="256" y="0"/>
                </a:lnTo>
                <a:lnTo>
                  <a:pt x="259" y="0"/>
                </a:lnTo>
                <a:lnTo>
                  <a:pt x="261" y="1"/>
                </a:lnTo>
                <a:lnTo>
                  <a:pt x="256" y="7"/>
                </a:lnTo>
                <a:lnTo>
                  <a:pt x="252" y="1"/>
                </a:lnTo>
                <a:lnTo>
                  <a:pt x="261" y="1"/>
                </a:lnTo>
                <a:lnTo>
                  <a:pt x="531" y="246"/>
                </a:lnTo>
                <a:lnTo>
                  <a:pt x="522" y="256"/>
                </a:lnTo>
                <a:lnTo>
                  <a:pt x="252" y="12"/>
                </a:lnTo>
                <a:lnTo>
                  <a:pt x="261" y="1"/>
                </a:lnTo>
                <a:lnTo>
                  <a:pt x="531" y="246"/>
                </a:lnTo>
                <a:lnTo>
                  <a:pt x="533" y="248"/>
                </a:lnTo>
                <a:lnTo>
                  <a:pt x="534" y="251"/>
                </a:lnTo>
                <a:lnTo>
                  <a:pt x="533" y="253"/>
                </a:lnTo>
                <a:lnTo>
                  <a:pt x="531" y="256"/>
                </a:lnTo>
                <a:lnTo>
                  <a:pt x="527" y="251"/>
                </a:lnTo>
                <a:lnTo>
                  <a:pt x="531" y="246"/>
                </a:lnTo>
                <a:lnTo>
                  <a:pt x="531" y="256"/>
                </a:lnTo>
                <a:lnTo>
                  <a:pt x="287" y="477"/>
                </a:lnTo>
                <a:lnTo>
                  <a:pt x="278" y="467"/>
                </a:lnTo>
                <a:lnTo>
                  <a:pt x="522" y="246"/>
                </a:lnTo>
                <a:lnTo>
                  <a:pt x="531" y="256"/>
                </a:lnTo>
                <a:lnTo>
                  <a:pt x="287" y="477"/>
                </a:lnTo>
                <a:lnTo>
                  <a:pt x="284" y="478"/>
                </a:lnTo>
                <a:lnTo>
                  <a:pt x="282" y="478"/>
                </a:lnTo>
                <a:lnTo>
                  <a:pt x="279" y="478"/>
                </a:lnTo>
                <a:lnTo>
                  <a:pt x="278" y="477"/>
                </a:lnTo>
                <a:lnTo>
                  <a:pt x="282" y="472"/>
                </a:lnTo>
                <a:lnTo>
                  <a:pt x="287" y="477"/>
                </a:lnTo>
                <a:lnTo>
                  <a:pt x="278" y="477"/>
                </a:lnTo>
                <a:lnTo>
                  <a:pt x="8" y="233"/>
                </a:lnTo>
                <a:lnTo>
                  <a:pt x="17" y="223"/>
                </a:lnTo>
                <a:lnTo>
                  <a:pt x="287" y="467"/>
                </a:lnTo>
                <a:lnTo>
                  <a:pt x="278" y="477"/>
                </a:lnTo>
                <a:lnTo>
                  <a:pt x="8" y="233"/>
                </a:lnTo>
                <a:lnTo>
                  <a:pt x="4" y="229"/>
                </a:lnTo>
                <a:lnTo>
                  <a:pt x="2" y="226"/>
                </a:lnTo>
                <a:lnTo>
                  <a:pt x="0" y="224"/>
                </a:lnTo>
                <a:lnTo>
                  <a:pt x="0" y="223"/>
                </a:lnTo>
                <a:lnTo>
                  <a:pt x="0" y="220"/>
                </a:lnTo>
                <a:lnTo>
                  <a:pt x="2" y="219"/>
                </a:lnTo>
                <a:lnTo>
                  <a:pt x="4" y="217"/>
                </a:lnTo>
                <a:lnTo>
                  <a:pt x="6" y="216"/>
                </a:lnTo>
                <a:lnTo>
                  <a:pt x="7" y="216"/>
                </a:lnTo>
                <a:lnTo>
                  <a:pt x="9" y="217"/>
                </a:lnTo>
                <a:lnTo>
                  <a:pt x="13" y="220"/>
                </a:lnTo>
                <a:lnTo>
                  <a:pt x="17" y="223"/>
                </a:lnTo>
                <a:lnTo>
                  <a:pt x="8" y="23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98"/>
          <p:cNvSpPr/>
          <p:nvPr/>
        </p:nvSpPr>
        <p:spPr>
          <a:xfrm>
            <a:off x="6616080" y="2406240"/>
            <a:ext cx="123480" cy="118800"/>
          </a:xfrm>
          <a:custGeom>
            <a:avLst/>
            <a:gdLst/>
            <a:ahLst/>
            <a:cxnLst/>
            <a:rect l="0" t="0" r="r" b="b"/>
            <a:pathLst>
              <a:path w="315" h="285">
                <a:moveTo>
                  <a:pt x="314" y="243"/>
                </a:moveTo>
                <a:lnTo>
                  <a:pt x="270" y="284"/>
                </a:lnTo>
                <a:lnTo>
                  <a:pt x="0" y="40"/>
                </a:lnTo>
                <a:lnTo>
                  <a:pt x="44" y="0"/>
                </a:lnTo>
                <a:lnTo>
                  <a:pt x="314" y="243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99"/>
          <p:cNvSpPr/>
          <p:nvPr/>
        </p:nvSpPr>
        <p:spPr>
          <a:xfrm>
            <a:off x="6614280" y="2403000"/>
            <a:ext cx="131400" cy="123480"/>
          </a:xfrm>
          <a:custGeom>
            <a:avLst/>
            <a:gdLst/>
            <a:ahLst/>
            <a:cxnLst/>
            <a:rect l="0" t="0" r="r" b="b"/>
            <a:pathLst>
              <a:path w="332" h="298">
                <a:moveTo>
                  <a:pt x="315" y="244"/>
                </a:moveTo>
                <a:lnTo>
                  <a:pt x="319" y="242"/>
                </a:lnTo>
                <a:lnTo>
                  <a:pt x="322" y="239"/>
                </a:lnTo>
                <a:lnTo>
                  <a:pt x="324" y="238"/>
                </a:lnTo>
                <a:lnTo>
                  <a:pt x="326" y="238"/>
                </a:lnTo>
                <a:lnTo>
                  <a:pt x="328" y="239"/>
                </a:lnTo>
                <a:lnTo>
                  <a:pt x="329" y="240"/>
                </a:lnTo>
                <a:lnTo>
                  <a:pt x="331" y="242"/>
                </a:lnTo>
                <a:lnTo>
                  <a:pt x="331" y="244"/>
                </a:lnTo>
                <a:lnTo>
                  <a:pt x="331" y="245"/>
                </a:lnTo>
                <a:lnTo>
                  <a:pt x="330" y="247"/>
                </a:lnTo>
                <a:lnTo>
                  <a:pt x="328" y="251"/>
                </a:lnTo>
                <a:lnTo>
                  <a:pt x="324" y="254"/>
                </a:lnTo>
                <a:lnTo>
                  <a:pt x="315" y="244"/>
                </a:lnTo>
                <a:lnTo>
                  <a:pt x="324" y="254"/>
                </a:lnTo>
                <a:lnTo>
                  <a:pt x="280" y="296"/>
                </a:lnTo>
                <a:lnTo>
                  <a:pt x="271" y="285"/>
                </a:lnTo>
                <a:lnTo>
                  <a:pt x="315" y="244"/>
                </a:lnTo>
                <a:lnTo>
                  <a:pt x="324" y="254"/>
                </a:lnTo>
                <a:lnTo>
                  <a:pt x="280" y="296"/>
                </a:lnTo>
                <a:lnTo>
                  <a:pt x="279" y="297"/>
                </a:lnTo>
                <a:lnTo>
                  <a:pt x="276" y="297"/>
                </a:lnTo>
                <a:lnTo>
                  <a:pt x="274" y="297"/>
                </a:lnTo>
                <a:lnTo>
                  <a:pt x="271" y="296"/>
                </a:lnTo>
                <a:lnTo>
                  <a:pt x="276" y="290"/>
                </a:lnTo>
                <a:lnTo>
                  <a:pt x="280" y="296"/>
                </a:lnTo>
                <a:lnTo>
                  <a:pt x="271" y="296"/>
                </a:lnTo>
                <a:lnTo>
                  <a:pt x="1" y="51"/>
                </a:lnTo>
                <a:lnTo>
                  <a:pt x="10" y="41"/>
                </a:lnTo>
                <a:lnTo>
                  <a:pt x="280" y="285"/>
                </a:lnTo>
                <a:lnTo>
                  <a:pt x="271" y="296"/>
                </a:lnTo>
                <a:lnTo>
                  <a:pt x="1" y="51"/>
                </a:lnTo>
                <a:lnTo>
                  <a:pt x="0" y="49"/>
                </a:lnTo>
                <a:lnTo>
                  <a:pt x="0" y="46"/>
                </a:lnTo>
                <a:lnTo>
                  <a:pt x="0" y="44"/>
                </a:lnTo>
                <a:lnTo>
                  <a:pt x="1" y="41"/>
                </a:lnTo>
                <a:lnTo>
                  <a:pt x="6" y="46"/>
                </a:lnTo>
                <a:lnTo>
                  <a:pt x="1" y="51"/>
                </a:lnTo>
                <a:lnTo>
                  <a:pt x="1" y="41"/>
                </a:lnTo>
                <a:lnTo>
                  <a:pt x="45" y="1"/>
                </a:lnTo>
                <a:lnTo>
                  <a:pt x="54" y="11"/>
                </a:lnTo>
                <a:lnTo>
                  <a:pt x="10" y="51"/>
                </a:lnTo>
                <a:lnTo>
                  <a:pt x="1" y="41"/>
                </a:lnTo>
                <a:lnTo>
                  <a:pt x="45" y="1"/>
                </a:lnTo>
                <a:lnTo>
                  <a:pt x="47" y="0"/>
                </a:lnTo>
                <a:lnTo>
                  <a:pt x="50" y="0"/>
                </a:lnTo>
                <a:lnTo>
                  <a:pt x="52" y="0"/>
                </a:lnTo>
                <a:lnTo>
                  <a:pt x="54" y="1"/>
                </a:lnTo>
                <a:lnTo>
                  <a:pt x="50" y="6"/>
                </a:lnTo>
                <a:lnTo>
                  <a:pt x="45" y="1"/>
                </a:lnTo>
                <a:lnTo>
                  <a:pt x="54" y="1"/>
                </a:lnTo>
                <a:lnTo>
                  <a:pt x="324" y="244"/>
                </a:lnTo>
                <a:lnTo>
                  <a:pt x="315" y="254"/>
                </a:lnTo>
                <a:lnTo>
                  <a:pt x="45" y="11"/>
                </a:lnTo>
                <a:lnTo>
                  <a:pt x="54" y="1"/>
                </a:lnTo>
                <a:lnTo>
                  <a:pt x="324" y="244"/>
                </a:lnTo>
                <a:lnTo>
                  <a:pt x="328" y="248"/>
                </a:lnTo>
                <a:lnTo>
                  <a:pt x="330" y="251"/>
                </a:lnTo>
                <a:lnTo>
                  <a:pt x="331" y="253"/>
                </a:lnTo>
                <a:lnTo>
                  <a:pt x="331" y="254"/>
                </a:lnTo>
                <a:lnTo>
                  <a:pt x="331" y="257"/>
                </a:lnTo>
                <a:lnTo>
                  <a:pt x="330" y="258"/>
                </a:lnTo>
                <a:lnTo>
                  <a:pt x="328" y="260"/>
                </a:lnTo>
                <a:lnTo>
                  <a:pt x="326" y="261"/>
                </a:lnTo>
                <a:lnTo>
                  <a:pt x="325" y="261"/>
                </a:lnTo>
                <a:lnTo>
                  <a:pt x="322" y="260"/>
                </a:lnTo>
                <a:lnTo>
                  <a:pt x="319" y="258"/>
                </a:lnTo>
                <a:lnTo>
                  <a:pt x="315" y="254"/>
                </a:lnTo>
                <a:lnTo>
                  <a:pt x="324" y="24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00"/>
          <p:cNvSpPr/>
          <p:nvPr/>
        </p:nvSpPr>
        <p:spPr>
          <a:xfrm>
            <a:off x="6752520" y="2287080"/>
            <a:ext cx="110880" cy="105840"/>
          </a:xfrm>
          <a:custGeom>
            <a:avLst/>
            <a:gdLst/>
            <a:ahLst/>
            <a:cxnLst/>
            <a:rect l="0" t="0" r="r" b="b"/>
            <a:pathLst>
              <a:path w="279" h="250">
                <a:moveTo>
                  <a:pt x="278" y="176"/>
                </a:moveTo>
                <a:lnTo>
                  <a:pt x="271" y="249"/>
                </a:lnTo>
                <a:lnTo>
                  <a:pt x="0" y="7"/>
                </a:lnTo>
                <a:lnTo>
                  <a:pt x="81" y="0"/>
                </a:lnTo>
                <a:lnTo>
                  <a:pt x="278" y="176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01"/>
          <p:cNvSpPr/>
          <p:nvPr/>
        </p:nvSpPr>
        <p:spPr>
          <a:xfrm>
            <a:off x="6750720" y="2283840"/>
            <a:ext cx="117000" cy="109080"/>
          </a:xfrm>
          <a:custGeom>
            <a:avLst/>
            <a:gdLst/>
            <a:ahLst/>
            <a:cxnLst/>
            <a:rect l="0" t="0" r="r" b="b"/>
            <a:pathLst>
              <a:path w="298" h="264">
                <a:moveTo>
                  <a:pt x="277" y="182"/>
                </a:moveTo>
                <a:lnTo>
                  <a:pt x="279" y="176"/>
                </a:lnTo>
                <a:lnTo>
                  <a:pt x="280" y="173"/>
                </a:lnTo>
                <a:lnTo>
                  <a:pt x="280" y="171"/>
                </a:lnTo>
                <a:lnTo>
                  <a:pt x="281" y="170"/>
                </a:lnTo>
                <a:lnTo>
                  <a:pt x="284" y="169"/>
                </a:lnTo>
                <a:lnTo>
                  <a:pt x="286" y="169"/>
                </a:lnTo>
                <a:lnTo>
                  <a:pt x="288" y="170"/>
                </a:lnTo>
                <a:lnTo>
                  <a:pt x="289" y="170"/>
                </a:lnTo>
                <a:lnTo>
                  <a:pt x="290" y="171"/>
                </a:lnTo>
                <a:lnTo>
                  <a:pt x="291" y="174"/>
                </a:lnTo>
                <a:lnTo>
                  <a:pt x="291" y="178"/>
                </a:lnTo>
                <a:lnTo>
                  <a:pt x="291" y="183"/>
                </a:lnTo>
                <a:lnTo>
                  <a:pt x="277" y="182"/>
                </a:lnTo>
                <a:lnTo>
                  <a:pt x="291" y="183"/>
                </a:lnTo>
                <a:lnTo>
                  <a:pt x="284" y="256"/>
                </a:lnTo>
                <a:lnTo>
                  <a:pt x="270" y="255"/>
                </a:lnTo>
                <a:lnTo>
                  <a:pt x="277" y="182"/>
                </a:lnTo>
                <a:lnTo>
                  <a:pt x="291" y="183"/>
                </a:lnTo>
                <a:lnTo>
                  <a:pt x="284" y="256"/>
                </a:lnTo>
                <a:lnTo>
                  <a:pt x="282" y="260"/>
                </a:lnTo>
                <a:lnTo>
                  <a:pt x="280" y="261"/>
                </a:lnTo>
                <a:lnTo>
                  <a:pt x="276" y="263"/>
                </a:lnTo>
                <a:lnTo>
                  <a:pt x="272" y="261"/>
                </a:lnTo>
                <a:lnTo>
                  <a:pt x="277" y="256"/>
                </a:lnTo>
                <a:lnTo>
                  <a:pt x="284" y="256"/>
                </a:lnTo>
                <a:lnTo>
                  <a:pt x="272" y="261"/>
                </a:lnTo>
                <a:lnTo>
                  <a:pt x="2" y="20"/>
                </a:lnTo>
                <a:lnTo>
                  <a:pt x="11" y="9"/>
                </a:lnTo>
                <a:lnTo>
                  <a:pt x="281" y="251"/>
                </a:lnTo>
                <a:lnTo>
                  <a:pt x="272" y="261"/>
                </a:lnTo>
                <a:lnTo>
                  <a:pt x="2" y="20"/>
                </a:lnTo>
                <a:lnTo>
                  <a:pt x="0" y="17"/>
                </a:lnTo>
                <a:lnTo>
                  <a:pt x="0" y="13"/>
                </a:lnTo>
                <a:lnTo>
                  <a:pt x="2" y="9"/>
                </a:lnTo>
                <a:lnTo>
                  <a:pt x="6" y="8"/>
                </a:lnTo>
                <a:lnTo>
                  <a:pt x="6" y="14"/>
                </a:lnTo>
                <a:lnTo>
                  <a:pt x="2" y="20"/>
                </a:lnTo>
                <a:lnTo>
                  <a:pt x="6" y="8"/>
                </a:lnTo>
                <a:lnTo>
                  <a:pt x="86" y="0"/>
                </a:lnTo>
                <a:lnTo>
                  <a:pt x="87" y="13"/>
                </a:lnTo>
                <a:lnTo>
                  <a:pt x="7" y="22"/>
                </a:lnTo>
                <a:lnTo>
                  <a:pt x="6" y="8"/>
                </a:lnTo>
                <a:lnTo>
                  <a:pt x="86" y="0"/>
                </a:lnTo>
                <a:lnTo>
                  <a:pt x="88" y="0"/>
                </a:lnTo>
                <a:lnTo>
                  <a:pt x="91" y="2"/>
                </a:lnTo>
                <a:lnTo>
                  <a:pt x="87" y="7"/>
                </a:lnTo>
                <a:lnTo>
                  <a:pt x="86" y="0"/>
                </a:lnTo>
                <a:lnTo>
                  <a:pt x="91" y="2"/>
                </a:lnTo>
                <a:lnTo>
                  <a:pt x="289" y="178"/>
                </a:lnTo>
                <a:lnTo>
                  <a:pt x="280" y="188"/>
                </a:lnTo>
                <a:lnTo>
                  <a:pt x="82" y="12"/>
                </a:lnTo>
                <a:lnTo>
                  <a:pt x="91" y="2"/>
                </a:lnTo>
                <a:lnTo>
                  <a:pt x="289" y="178"/>
                </a:lnTo>
                <a:lnTo>
                  <a:pt x="293" y="180"/>
                </a:lnTo>
                <a:lnTo>
                  <a:pt x="295" y="184"/>
                </a:lnTo>
                <a:lnTo>
                  <a:pt x="297" y="185"/>
                </a:lnTo>
                <a:lnTo>
                  <a:pt x="297" y="188"/>
                </a:lnTo>
                <a:lnTo>
                  <a:pt x="295" y="189"/>
                </a:lnTo>
                <a:lnTo>
                  <a:pt x="294" y="192"/>
                </a:lnTo>
                <a:lnTo>
                  <a:pt x="293" y="193"/>
                </a:lnTo>
                <a:lnTo>
                  <a:pt x="291" y="193"/>
                </a:lnTo>
                <a:lnTo>
                  <a:pt x="289" y="194"/>
                </a:lnTo>
                <a:lnTo>
                  <a:pt x="288" y="193"/>
                </a:lnTo>
                <a:lnTo>
                  <a:pt x="284" y="191"/>
                </a:lnTo>
                <a:lnTo>
                  <a:pt x="280" y="188"/>
                </a:lnTo>
                <a:lnTo>
                  <a:pt x="289" y="17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02"/>
          <p:cNvSpPr/>
          <p:nvPr/>
        </p:nvSpPr>
        <p:spPr>
          <a:xfrm>
            <a:off x="6800040" y="2256840"/>
            <a:ext cx="95040" cy="90000"/>
          </a:xfrm>
          <a:custGeom>
            <a:avLst/>
            <a:gdLst/>
            <a:ahLst/>
            <a:cxnLst/>
            <a:rect l="0" t="0" r="r" b="b"/>
            <a:pathLst>
              <a:path w="244" h="218">
                <a:moveTo>
                  <a:pt x="0" y="41"/>
                </a:moveTo>
                <a:lnTo>
                  <a:pt x="148" y="0"/>
                </a:lnTo>
                <a:lnTo>
                  <a:pt x="243" y="86"/>
                </a:lnTo>
                <a:lnTo>
                  <a:pt x="198" y="217"/>
                </a:lnTo>
                <a:lnTo>
                  <a:pt x="0" y="41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03"/>
          <p:cNvSpPr/>
          <p:nvPr/>
        </p:nvSpPr>
        <p:spPr>
          <a:xfrm>
            <a:off x="6795360" y="2253960"/>
            <a:ext cx="102960" cy="97920"/>
          </a:xfrm>
          <a:custGeom>
            <a:avLst/>
            <a:gdLst/>
            <a:ahLst/>
            <a:cxnLst/>
            <a:rect l="0" t="0" r="r" b="b"/>
            <a:pathLst>
              <a:path w="263" h="231">
                <a:moveTo>
                  <a:pt x="15" y="54"/>
                </a:moveTo>
                <a:lnTo>
                  <a:pt x="10" y="55"/>
                </a:lnTo>
                <a:lnTo>
                  <a:pt x="5" y="55"/>
                </a:lnTo>
                <a:lnTo>
                  <a:pt x="3" y="55"/>
                </a:lnTo>
                <a:lnTo>
                  <a:pt x="2" y="54"/>
                </a:lnTo>
                <a:lnTo>
                  <a:pt x="1" y="52"/>
                </a:lnTo>
                <a:lnTo>
                  <a:pt x="0" y="50"/>
                </a:lnTo>
                <a:lnTo>
                  <a:pt x="0" y="48"/>
                </a:lnTo>
                <a:lnTo>
                  <a:pt x="0" y="46"/>
                </a:lnTo>
                <a:lnTo>
                  <a:pt x="1" y="45"/>
                </a:lnTo>
                <a:lnTo>
                  <a:pt x="2" y="43"/>
                </a:lnTo>
                <a:lnTo>
                  <a:pt x="6" y="42"/>
                </a:lnTo>
                <a:lnTo>
                  <a:pt x="11" y="39"/>
                </a:lnTo>
                <a:lnTo>
                  <a:pt x="15" y="54"/>
                </a:lnTo>
                <a:lnTo>
                  <a:pt x="11" y="39"/>
                </a:lnTo>
                <a:lnTo>
                  <a:pt x="158" y="0"/>
                </a:lnTo>
                <a:lnTo>
                  <a:pt x="162" y="14"/>
                </a:lnTo>
                <a:lnTo>
                  <a:pt x="15" y="54"/>
                </a:lnTo>
                <a:lnTo>
                  <a:pt x="11" y="39"/>
                </a:lnTo>
                <a:lnTo>
                  <a:pt x="158" y="0"/>
                </a:lnTo>
                <a:lnTo>
                  <a:pt x="162" y="0"/>
                </a:lnTo>
                <a:lnTo>
                  <a:pt x="164" y="1"/>
                </a:lnTo>
                <a:lnTo>
                  <a:pt x="160" y="6"/>
                </a:lnTo>
                <a:lnTo>
                  <a:pt x="158" y="0"/>
                </a:lnTo>
                <a:lnTo>
                  <a:pt x="164" y="1"/>
                </a:lnTo>
                <a:lnTo>
                  <a:pt x="259" y="87"/>
                </a:lnTo>
                <a:lnTo>
                  <a:pt x="250" y="97"/>
                </a:lnTo>
                <a:lnTo>
                  <a:pt x="155" y="11"/>
                </a:lnTo>
                <a:lnTo>
                  <a:pt x="164" y="1"/>
                </a:lnTo>
                <a:lnTo>
                  <a:pt x="259" y="87"/>
                </a:lnTo>
                <a:lnTo>
                  <a:pt x="261" y="90"/>
                </a:lnTo>
                <a:lnTo>
                  <a:pt x="262" y="93"/>
                </a:lnTo>
                <a:lnTo>
                  <a:pt x="255" y="92"/>
                </a:lnTo>
                <a:lnTo>
                  <a:pt x="259" y="87"/>
                </a:lnTo>
                <a:lnTo>
                  <a:pt x="262" y="93"/>
                </a:lnTo>
                <a:lnTo>
                  <a:pt x="218" y="226"/>
                </a:lnTo>
                <a:lnTo>
                  <a:pt x="204" y="221"/>
                </a:lnTo>
                <a:lnTo>
                  <a:pt x="248" y="90"/>
                </a:lnTo>
                <a:lnTo>
                  <a:pt x="262" y="93"/>
                </a:lnTo>
                <a:lnTo>
                  <a:pt x="218" y="226"/>
                </a:lnTo>
                <a:lnTo>
                  <a:pt x="216" y="228"/>
                </a:lnTo>
                <a:lnTo>
                  <a:pt x="213" y="230"/>
                </a:lnTo>
                <a:lnTo>
                  <a:pt x="209" y="230"/>
                </a:lnTo>
                <a:lnTo>
                  <a:pt x="207" y="228"/>
                </a:lnTo>
                <a:lnTo>
                  <a:pt x="210" y="223"/>
                </a:lnTo>
                <a:lnTo>
                  <a:pt x="218" y="226"/>
                </a:lnTo>
                <a:lnTo>
                  <a:pt x="207" y="228"/>
                </a:lnTo>
                <a:lnTo>
                  <a:pt x="9" y="52"/>
                </a:lnTo>
                <a:lnTo>
                  <a:pt x="18" y="42"/>
                </a:lnTo>
                <a:lnTo>
                  <a:pt x="216" y="218"/>
                </a:lnTo>
                <a:lnTo>
                  <a:pt x="207" y="228"/>
                </a:lnTo>
                <a:lnTo>
                  <a:pt x="9" y="52"/>
                </a:lnTo>
                <a:lnTo>
                  <a:pt x="5" y="48"/>
                </a:lnTo>
                <a:lnTo>
                  <a:pt x="2" y="45"/>
                </a:lnTo>
                <a:lnTo>
                  <a:pt x="1" y="43"/>
                </a:lnTo>
                <a:lnTo>
                  <a:pt x="1" y="41"/>
                </a:lnTo>
                <a:lnTo>
                  <a:pt x="1" y="39"/>
                </a:lnTo>
                <a:lnTo>
                  <a:pt x="2" y="37"/>
                </a:lnTo>
                <a:lnTo>
                  <a:pt x="5" y="36"/>
                </a:lnTo>
                <a:lnTo>
                  <a:pt x="6" y="36"/>
                </a:lnTo>
                <a:lnTo>
                  <a:pt x="9" y="36"/>
                </a:lnTo>
                <a:lnTo>
                  <a:pt x="10" y="36"/>
                </a:lnTo>
                <a:lnTo>
                  <a:pt x="14" y="38"/>
                </a:lnTo>
                <a:lnTo>
                  <a:pt x="18" y="42"/>
                </a:lnTo>
                <a:lnTo>
                  <a:pt x="9" y="5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4"/>
          <p:cNvSpPr/>
          <p:nvPr/>
        </p:nvSpPr>
        <p:spPr>
          <a:xfrm>
            <a:off x="6653880" y="2290320"/>
            <a:ext cx="205920" cy="196560"/>
          </a:xfrm>
          <a:custGeom>
            <a:avLst/>
            <a:gdLst/>
            <a:ahLst/>
            <a:cxnLst/>
            <a:rect l="0" t="0" r="r" b="b"/>
            <a:pathLst>
              <a:path w="519" h="468">
                <a:moveTo>
                  <a:pt x="518" y="245"/>
                </a:moveTo>
                <a:lnTo>
                  <a:pt x="272" y="467"/>
                </a:lnTo>
                <a:lnTo>
                  <a:pt x="0" y="221"/>
                </a:lnTo>
                <a:lnTo>
                  <a:pt x="245" y="0"/>
                </a:lnTo>
                <a:lnTo>
                  <a:pt x="518" y="245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05"/>
          <p:cNvSpPr/>
          <p:nvPr/>
        </p:nvSpPr>
        <p:spPr>
          <a:xfrm>
            <a:off x="6651000" y="2287080"/>
            <a:ext cx="215640" cy="202680"/>
          </a:xfrm>
          <a:custGeom>
            <a:avLst/>
            <a:gdLst/>
            <a:ahLst/>
            <a:cxnLst/>
            <a:rect l="0" t="0" r="r" b="b"/>
            <a:pathLst>
              <a:path w="538" h="482">
                <a:moveTo>
                  <a:pt x="521" y="247"/>
                </a:moveTo>
                <a:lnTo>
                  <a:pt x="525" y="245"/>
                </a:lnTo>
                <a:lnTo>
                  <a:pt x="528" y="242"/>
                </a:lnTo>
                <a:lnTo>
                  <a:pt x="530" y="242"/>
                </a:lnTo>
                <a:lnTo>
                  <a:pt x="532" y="242"/>
                </a:lnTo>
                <a:lnTo>
                  <a:pt x="534" y="242"/>
                </a:lnTo>
                <a:lnTo>
                  <a:pt x="535" y="243"/>
                </a:lnTo>
                <a:lnTo>
                  <a:pt x="536" y="246"/>
                </a:lnTo>
                <a:lnTo>
                  <a:pt x="537" y="247"/>
                </a:lnTo>
                <a:lnTo>
                  <a:pt x="537" y="250"/>
                </a:lnTo>
                <a:lnTo>
                  <a:pt x="536" y="251"/>
                </a:lnTo>
                <a:lnTo>
                  <a:pt x="534" y="255"/>
                </a:lnTo>
                <a:lnTo>
                  <a:pt x="530" y="258"/>
                </a:lnTo>
                <a:lnTo>
                  <a:pt x="521" y="247"/>
                </a:lnTo>
                <a:lnTo>
                  <a:pt x="530" y="258"/>
                </a:lnTo>
                <a:lnTo>
                  <a:pt x="283" y="479"/>
                </a:lnTo>
                <a:lnTo>
                  <a:pt x="274" y="469"/>
                </a:lnTo>
                <a:lnTo>
                  <a:pt x="521" y="247"/>
                </a:lnTo>
                <a:lnTo>
                  <a:pt x="530" y="258"/>
                </a:lnTo>
                <a:lnTo>
                  <a:pt x="283" y="479"/>
                </a:lnTo>
                <a:lnTo>
                  <a:pt x="282" y="480"/>
                </a:lnTo>
                <a:lnTo>
                  <a:pt x="279" y="481"/>
                </a:lnTo>
                <a:lnTo>
                  <a:pt x="276" y="480"/>
                </a:lnTo>
                <a:lnTo>
                  <a:pt x="274" y="479"/>
                </a:lnTo>
                <a:lnTo>
                  <a:pt x="279" y="474"/>
                </a:lnTo>
                <a:lnTo>
                  <a:pt x="283" y="479"/>
                </a:lnTo>
                <a:lnTo>
                  <a:pt x="274" y="479"/>
                </a:lnTo>
                <a:lnTo>
                  <a:pt x="3" y="233"/>
                </a:lnTo>
                <a:lnTo>
                  <a:pt x="12" y="223"/>
                </a:lnTo>
                <a:lnTo>
                  <a:pt x="283" y="469"/>
                </a:lnTo>
                <a:lnTo>
                  <a:pt x="274" y="479"/>
                </a:lnTo>
                <a:lnTo>
                  <a:pt x="3" y="233"/>
                </a:lnTo>
                <a:lnTo>
                  <a:pt x="1" y="231"/>
                </a:lnTo>
                <a:lnTo>
                  <a:pt x="0" y="228"/>
                </a:lnTo>
                <a:lnTo>
                  <a:pt x="1" y="225"/>
                </a:lnTo>
                <a:lnTo>
                  <a:pt x="3" y="223"/>
                </a:lnTo>
                <a:lnTo>
                  <a:pt x="7" y="228"/>
                </a:lnTo>
                <a:lnTo>
                  <a:pt x="3" y="233"/>
                </a:lnTo>
                <a:lnTo>
                  <a:pt x="3" y="223"/>
                </a:lnTo>
                <a:lnTo>
                  <a:pt x="247" y="2"/>
                </a:lnTo>
                <a:lnTo>
                  <a:pt x="256" y="12"/>
                </a:lnTo>
                <a:lnTo>
                  <a:pt x="12" y="233"/>
                </a:lnTo>
                <a:lnTo>
                  <a:pt x="3" y="223"/>
                </a:lnTo>
                <a:lnTo>
                  <a:pt x="247" y="2"/>
                </a:lnTo>
                <a:lnTo>
                  <a:pt x="250" y="0"/>
                </a:lnTo>
                <a:lnTo>
                  <a:pt x="252" y="0"/>
                </a:lnTo>
                <a:lnTo>
                  <a:pt x="253" y="0"/>
                </a:lnTo>
                <a:lnTo>
                  <a:pt x="256" y="2"/>
                </a:lnTo>
                <a:lnTo>
                  <a:pt x="252" y="7"/>
                </a:lnTo>
                <a:lnTo>
                  <a:pt x="247" y="2"/>
                </a:lnTo>
                <a:lnTo>
                  <a:pt x="256" y="2"/>
                </a:lnTo>
                <a:lnTo>
                  <a:pt x="530" y="247"/>
                </a:lnTo>
                <a:lnTo>
                  <a:pt x="521" y="258"/>
                </a:lnTo>
                <a:lnTo>
                  <a:pt x="247" y="12"/>
                </a:lnTo>
                <a:lnTo>
                  <a:pt x="256" y="2"/>
                </a:lnTo>
                <a:lnTo>
                  <a:pt x="530" y="247"/>
                </a:lnTo>
                <a:lnTo>
                  <a:pt x="534" y="251"/>
                </a:lnTo>
                <a:lnTo>
                  <a:pt x="536" y="255"/>
                </a:lnTo>
                <a:lnTo>
                  <a:pt x="537" y="256"/>
                </a:lnTo>
                <a:lnTo>
                  <a:pt x="537" y="259"/>
                </a:lnTo>
                <a:lnTo>
                  <a:pt x="536" y="260"/>
                </a:lnTo>
                <a:lnTo>
                  <a:pt x="535" y="261"/>
                </a:lnTo>
                <a:lnTo>
                  <a:pt x="534" y="264"/>
                </a:lnTo>
                <a:lnTo>
                  <a:pt x="532" y="264"/>
                </a:lnTo>
                <a:lnTo>
                  <a:pt x="530" y="264"/>
                </a:lnTo>
                <a:lnTo>
                  <a:pt x="528" y="264"/>
                </a:lnTo>
                <a:lnTo>
                  <a:pt x="525" y="261"/>
                </a:lnTo>
                <a:lnTo>
                  <a:pt x="521" y="258"/>
                </a:lnTo>
                <a:lnTo>
                  <a:pt x="530" y="24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06"/>
          <p:cNvSpPr/>
          <p:nvPr/>
        </p:nvSpPr>
        <p:spPr>
          <a:xfrm>
            <a:off x="8789040" y="2779200"/>
            <a:ext cx="155160" cy="5688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07"/>
          <p:cNvSpPr/>
          <p:nvPr/>
        </p:nvSpPr>
        <p:spPr>
          <a:xfrm>
            <a:off x="8789040" y="2777760"/>
            <a:ext cx="156960" cy="61560"/>
          </a:xfrm>
          <a:custGeom>
            <a:avLst/>
            <a:gdLst/>
            <a:ahLst/>
            <a:cxnLst/>
            <a:rect l="0" t="0" r="r" b="b"/>
            <a:pathLst>
              <a:path w="398" h="149">
                <a:moveTo>
                  <a:pt x="13" y="7"/>
                </a:moveTo>
                <a:lnTo>
                  <a:pt x="13" y="142"/>
                </a:lnTo>
                <a:lnTo>
                  <a:pt x="0" y="142"/>
                </a:lnTo>
                <a:lnTo>
                  <a:pt x="0" y="7"/>
                </a:lnTo>
                <a:lnTo>
                  <a:pt x="13" y="7"/>
                </a:lnTo>
                <a:lnTo>
                  <a:pt x="6" y="148"/>
                </a:lnTo>
                <a:lnTo>
                  <a:pt x="0" y="148"/>
                </a:lnTo>
                <a:lnTo>
                  <a:pt x="0" y="142"/>
                </a:lnTo>
                <a:lnTo>
                  <a:pt x="6" y="142"/>
                </a:lnTo>
                <a:lnTo>
                  <a:pt x="6" y="148"/>
                </a:lnTo>
                <a:lnTo>
                  <a:pt x="6" y="135"/>
                </a:lnTo>
                <a:lnTo>
                  <a:pt x="391" y="135"/>
                </a:lnTo>
                <a:lnTo>
                  <a:pt x="391" y="148"/>
                </a:lnTo>
                <a:lnTo>
                  <a:pt x="6" y="148"/>
                </a:lnTo>
                <a:lnTo>
                  <a:pt x="6" y="135"/>
                </a:lnTo>
                <a:lnTo>
                  <a:pt x="397" y="142"/>
                </a:lnTo>
                <a:lnTo>
                  <a:pt x="397" y="148"/>
                </a:lnTo>
                <a:lnTo>
                  <a:pt x="391" y="148"/>
                </a:lnTo>
                <a:lnTo>
                  <a:pt x="391" y="142"/>
                </a:lnTo>
                <a:lnTo>
                  <a:pt x="397" y="142"/>
                </a:lnTo>
                <a:lnTo>
                  <a:pt x="383" y="142"/>
                </a:lnTo>
                <a:lnTo>
                  <a:pt x="383" y="7"/>
                </a:lnTo>
                <a:lnTo>
                  <a:pt x="397" y="7"/>
                </a:lnTo>
                <a:lnTo>
                  <a:pt x="397" y="142"/>
                </a:lnTo>
                <a:lnTo>
                  <a:pt x="383" y="142"/>
                </a:lnTo>
                <a:lnTo>
                  <a:pt x="391" y="0"/>
                </a:lnTo>
                <a:lnTo>
                  <a:pt x="397" y="0"/>
                </a:lnTo>
                <a:lnTo>
                  <a:pt x="397" y="7"/>
                </a:lnTo>
                <a:lnTo>
                  <a:pt x="391" y="7"/>
                </a:lnTo>
                <a:lnTo>
                  <a:pt x="391" y="0"/>
                </a:lnTo>
                <a:lnTo>
                  <a:pt x="391" y="13"/>
                </a:lnTo>
                <a:lnTo>
                  <a:pt x="6" y="13"/>
                </a:lnTo>
                <a:lnTo>
                  <a:pt x="6" y="0"/>
                </a:lnTo>
                <a:lnTo>
                  <a:pt x="391" y="0"/>
                </a:lnTo>
                <a:lnTo>
                  <a:pt x="391" y="13"/>
                </a:lnTo>
                <a:lnTo>
                  <a:pt x="0" y="7"/>
                </a:lnTo>
                <a:lnTo>
                  <a:pt x="0" y="0"/>
                </a:lnTo>
                <a:lnTo>
                  <a:pt x="6" y="0"/>
                </a:lnTo>
                <a:lnTo>
                  <a:pt x="6" y="7"/>
                </a:lnTo>
                <a:lnTo>
                  <a:pt x="0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08"/>
          <p:cNvSpPr/>
          <p:nvPr/>
        </p:nvSpPr>
        <p:spPr>
          <a:xfrm>
            <a:off x="8789040" y="2869560"/>
            <a:ext cx="155160" cy="4248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09"/>
          <p:cNvSpPr/>
          <p:nvPr/>
        </p:nvSpPr>
        <p:spPr>
          <a:xfrm>
            <a:off x="8789040" y="2868120"/>
            <a:ext cx="156960" cy="45720"/>
          </a:xfrm>
          <a:custGeom>
            <a:avLst/>
            <a:gdLst/>
            <a:ahLst/>
            <a:cxnLst/>
            <a:rect l="0" t="0" r="r" b="b"/>
            <a:pathLst>
              <a:path w="398" h="112">
                <a:moveTo>
                  <a:pt x="13" y="6"/>
                </a:moveTo>
                <a:lnTo>
                  <a:pt x="13" y="105"/>
                </a:lnTo>
                <a:lnTo>
                  <a:pt x="0" y="105"/>
                </a:lnTo>
                <a:lnTo>
                  <a:pt x="0" y="6"/>
                </a:lnTo>
                <a:lnTo>
                  <a:pt x="13" y="6"/>
                </a:lnTo>
                <a:lnTo>
                  <a:pt x="6" y="111"/>
                </a:lnTo>
                <a:lnTo>
                  <a:pt x="0" y="111"/>
                </a:lnTo>
                <a:lnTo>
                  <a:pt x="0" y="105"/>
                </a:lnTo>
                <a:lnTo>
                  <a:pt x="6" y="105"/>
                </a:lnTo>
                <a:lnTo>
                  <a:pt x="6" y="111"/>
                </a:lnTo>
                <a:lnTo>
                  <a:pt x="6" y="99"/>
                </a:lnTo>
                <a:lnTo>
                  <a:pt x="391" y="99"/>
                </a:lnTo>
                <a:lnTo>
                  <a:pt x="391" y="111"/>
                </a:lnTo>
                <a:lnTo>
                  <a:pt x="6" y="111"/>
                </a:lnTo>
                <a:lnTo>
                  <a:pt x="6" y="99"/>
                </a:lnTo>
                <a:lnTo>
                  <a:pt x="397" y="105"/>
                </a:lnTo>
                <a:lnTo>
                  <a:pt x="397" y="111"/>
                </a:lnTo>
                <a:lnTo>
                  <a:pt x="391" y="111"/>
                </a:lnTo>
                <a:lnTo>
                  <a:pt x="391" y="105"/>
                </a:lnTo>
                <a:lnTo>
                  <a:pt x="397" y="105"/>
                </a:lnTo>
                <a:lnTo>
                  <a:pt x="383" y="105"/>
                </a:lnTo>
                <a:lnTo>
                  <a:pt x="383" y="6"/>
                </a:lnTo>
                <a:lnTo>
                  <a:pt x="397" y="6"/>
                </a:lnTo>
                <a:lnTo>
                  <a:pt x="397" y="105"/>
                </a:lnTo>
                <a:lnTo>
                  <a:pt x="383" y="105"/>
                </a:lnTo>
                <a:lnTo>
                  <a:pt x="391" y="0"/>
                </a:lnTo>
                <a:lnTo>
                  <a:pt x="397" y="0"/>
                </a:lnTo>
                <a:lnTo>
                  <a:pt x="397" y="6"/>
                </a:lnTo>
                <a:lnTo>
                  <a:pt x="391" y="6"/>
                </a:lnTo>
                <a:lnTo>
                  <a:pt x="391" y="0"/>
                </a:lnTo>
                <a:lnTo>
                  <a:pt x="391" y="12"/>
                </a:lnTo>
                <a:lnTo>
                  <a:pt x="6" y="12"/>
                </a:lnTo>
                <a:lnTo>
                  <a:pt x="6" y="0"/>
                </a:lnTo>
                <a:lnTo>
                  <a:pt x="391" y="0"/>
                </a:lnTo>
                <a:lnTo>
                  <a:pt x="391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10"/>
          <p:cNvSpPr/>
          <p:nvPr/>
        </p:nvSpPr>
        <p:spPr>
          <a:xfrm>
            <a:off x="8789040" y="2706120"/>
            <a:ext cx="155160" cy="41040"/>
          </a:xfrm>
          <a:prstGeom prst="rect">
            <a:avLst/>
          </a:prstGeom>
          <a:solidFill>
            <a:srgbClr val="E19A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11"/>
          <p:cNvSpPr/>
          <p:nvPr/>
        </p:nvSpPr>
        <p:spPr>
          <a:xfrm>
            <a:off x="8789040" y="2704680"/>
            <a:ext cx="156960" cy="43920"/>
          </a:xfrm>
          <a:custGeom>
            <a:avLst/>
            <a:gdLst/>
            <a:ahLst/>
            <a:cxnLst/>
            <a:rect l="0" t="0" r="r" b="b"/>
            <a:pathLst>
              <a:path w="398" h="110">
                <a:moveTo>
                  <a:pt x="13" y="6"/>
                </a:moveTo>
                <a:lnTo>
                  <a:pt x="13" y="103"/>
                </a:lnTo>
                <a:lnTo>
                  <a:pt x="0" y="103"/>
                </a:lnTo>
                <a:lnTo>
                  <a:pt x="0" y="6"/>
                </a:lnTo>
                <a:lnTo>
                  <a:pt x="13" y="6"/>
                </a:lnTo>
                <a:lnTo>
                  <a:pt x="6" y="109"/>
                </a:lnTo>
                <a:lnTo>
                  <a:pt x="0" y="109"/>
                </a:lnTo>
                <a:lnTo>
                  <a:pt x="0" y="103"/>
                </a:lnTo>
                <a:lnTo>
                  <a:pt x="6" y="103"/>
                </a:lnTo>
                <a:lnTo>
                  <a:pt x="6" y="109"/>
                </a:lnTo>
                <a:lnTo>
                  <a:pt x="6" y="95"/>
                </a:lnTo>
                <a:lnTo>
                  <a:pt x="391" y="95"/>
                </a:lnTo>
                <a:lnTo>
                  <a:pt x="391" y="109"/>
                </a:lnTo>
                <a:lnTo>
                  <a:pt x="6" y="109"/>
                </a:lnTo>
                <a:lnTo>
                  <a:pt x="6" y="95"/>
                </a:lnTo>
                <a:lnTo>
                  <a:pt x="397" y="103"/>
                </a:lnTo>
                <a:lnTo>
                  <a:pt x="397" y="109"/>
                </a:lnTo>
                <a:lnTo>
                  <a:pt x="391" y="109"/>
                </a:lnTo>
                <a:lnTo>
                  <a:pt x="391" y="103"/>
                </a:lnTo>
                <a:lnTo>
                  <a:pt x="397" y="103"/>
                </a:lnTo>
                <a:lnTo>
                  <a:pt x="383" y="103"/>
                </a:lnTo>
                <a:lnTo>
                  <a:pt x="383" y="6"/>
                </a:lnTo>
                <a:lnTo>
                  <a:pt x="397" y="6"/>
                </a:lnTo>
                <a:lnTo>
                  <a:pt x="397" y="103"/>
                </a:lnTo>
                <a:lnTo>
                  <a:pt x="383" y="103"/>
                </a:lnTo>
                <a:lnTo>
                  <a:pt x="391" y="0"/>
                </a:lnTo>
                <a:lnTo>
                  <a:pt x="397" y="0"/>
                </a:lnTo>
                <a:lnTo>
                  <a:pt x="397" y="6"/>
                </a:lnTo>
                <a:lnTo>
                  <a:pt x="391" y="6"/>
                </a:lnTo>
                <a:lnTo>
                  <a:pt x="391" y="0"/>
                </a:lnTo>
                <a:lnTo>
                  <a:pt x="391" y="13"/>
                </a:lnTo>
                <a:lnTo>
                  <a:pt x="6" y="13"/>
                </a:lnTo>
                <a:lnTo>
                  <a:pt x="6" y="0"/>
                </a:lnTo>
                <a:lnTo>
                  <a:pt x="391" y="0"/>
                </a:lnTo>
                <a:lnTo>
                  <a:pt x="391" y="13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12"/>
          <p:cNvSpPr/>
          <p:nvPr/>
        </p:nvSpPr>
        <p:spPr>
          <a:xfrm>
            <a:off x="6584040" y="1799640"/>
            <a:ext cx="782280" cy="755280"/>
          </a:xfrm>
          <a:custGeom>
            <a:avLst/>
            <a:gdLst/>
            <a:ahLst/>
            <a:cxnLst/>
            <a:rect l="0" t="0" r="r" b="b"/>
            <a:pathLst>
              <a:path w="1959" h="1776">
                <a:moveTo>
                  <a:pt x="0" y="776"/>
                </a:moveTo>
                <a:lnTo>
                  <a:pt x="860" y="0"/>
                </a:lnTo>
                <a:lnTo>
                  <a:pt x="1246" y="352"/>
                </a:lnTo>
                <a:lnTo>
                  <a:pt x="1079" y="628"/>
                </a:lnTo>
                <a:lnTo>
                  <a:pt x="1265" y="801"/>
                </a:lnTo>
                <a:lnTo>
                  <a:pt x="1570" y="645"/>
                </a:lnTo>
                <a:lnTo>
                  <a:pt x="1958" y="999"/>
                </a:lnTo>
                <a:lnTo>
                  <a:pt x="1101" y="1775"/>
                </a:lnTo>
                <a:lnTo>
                  <a:pt x="713" y="1423"/>
                </a:lnTo>
                <a:lnTo>
                  <a:pt x="882" y="1147"/>
                </a:lnTo>
                <a:lnTo>
                  <a:pt x="693" y="978"/>
                </a:lnTo>
                <a:lnTo>
                  <a:pt x="389" y="1134"/>
                </a:lnTo>
                <a:lnTo>
                  <a:pt x="0" y="776"/>
                </a:lnTo>
              </a:path>
            </a:pathLst>
          </a:custGeom>
          <a:solidFill>
            <a:srgbClr val="ACBB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13"/>
          <p:cNvSpPr/>
          <p:nvPr/>
        </p:nvSpPr>
        <p:spPr>
          <a:xfrm>
            <a:off x="6579360" y="1796760"/>
            <a:ext cx="791640" cy="763200"/>
          </a:xfrm>
          <a:custGeom>
            <a:avLst/>
            <a:gdLst/>
            <a:ahLst/>
            <a:cxnLst/>
            <a:rect l="0" t="0" r="r" b="b"/>
            <a:pathLst>
              <a:path w="1980" h="1791">
                <a:moveTo>
                  <a:pt x="16" y="788"/>
                </a:moveTo>
                <a:lnTo>
                  <a:pt x="12" y="792"/>
                </a:lnTo>
                <a:lnTo>
                  <a:pt x="9" y="795"/>
                </a:lnTo>
                <a:lnTo>
                  <a:pt x="7" y="795"/>
                </a:lnTo>
                <a:lnTo>
                  <a:pt x="5" y="795"/>
                </a:lnTo>
                <a:lnTo>
                  <a:pt x="3" y="795"/>
                </a:lnTo>
                <a:lnTo>
                  <a:pt x="2" y="794"/>
                </a:lnTo>
                <a:lnTo>
                  <a:pt x="1" y="791"/>
                </a:lnTo>
                <a:lnTo>
                  <a:pt x="0" y="790"/>
                </a:lnTo>
                <a:lnTo>
                  <a:pt x="0" y="787"/>
                </a:lnTo>
                <a:lnTo>
                  <a:pt x="1" y="786"/>
                </a:lnTo>
                <a:lnTo>
                  <a:pt x="3" y="782"/>
                </a:lnTo>
                <a:lnTo>
                  <a:pt x="7" y="779"/>
                </a:lnTo>
                <a:lnTo>
                  <a:pt x="16" y="788"/>
                </a:lnTo>
                <a:lnTo>
                  <a:pt x="7" y="779"/>
                </a:lnTo>
                <a:lnTo>
                  <a:pt x="866" y="1"/>
                </a:lnTo>
                <a:lnTo>
                  <a:pt x="875" y="12"/>
                </a:lnTo>
                <a:lnTo>
                  <a:pt x="16" y="788"/>
                </a:lnTo>
                <a:lnTo>
                  <a:pt x="7" y="779"/>
                </a:lnTo>
                <a:lnTo>
                  <a:pt x="866" y="1"/>
                </a:lnTo>
                <a:lnTo>
                  <a:pt x="869" y="0"/>
                </a:lnTo>
                <a:lnTo>
                  <a:pt x="871" y="0"/>
                </a:lnTo>
                <a:lnTo>
                  <a:pt x="874" y="0"/>
                </a:lnTo>
                <a:lnTo>
                  <a:pt x="875" y="1"/>
                </a:lnTo>
                <a:lnTo>
                  <a:pt x="871" y="7"/>
                </a:lnTo>
                <a:lnTo>
                  <a:pt x="866" y="1"/>
                </a:lnTo>
                <a:lnTo>
                  <a:pt x="875" y="1"/>
                </a:lnTo>
                <a:lnTo>
                  <a:pt x="1263" y="355"/>
                </a:lnTo>
                <a:lnTo>
                  <a:pt x="1254" y="364"/>
                </a:lnTo>
                <a:lnTo>
                  <a:pt x="866" y="12"/>
                </a:lnTo>
                <a:lnTo>
                  <a:pt x="875" y="1"/>
                </a:lnTo>
                <a:lnTo>
                  <a:pt x="1263" y="355"/>
                </a:lnTo>
                <a:lnTo>
                  <a:pt x="1265" y="356"/>
                </a:lnTo>
                <a:lnTo>
                  <a:pt x="1266" y="359"/>
                </a:lnTo>
                <a:lnTo>
                  <a:pt x="1266" y="361"/>
                </a:lnTo>
                <a:lnTo>
                  <a:pt x="1265" y="363"/>
                </a:lnTo>
                <a:lnTo>
                  <a:pt x="1259" y="360"/>
                </a:lnTo>
                <a:lnTo>
                  <a:pt x="1263" y="355"/>
                </a:lnTo>
                <a:lnTo>
                  <a:pt x="1265" y="363"/>
                </a:lnTo>
                <a:lnTo>
                  <a:pt x="1097" y="639"/>
                </a:lnTo>
                <a:lnTo>
                  <a:pt x="1086" y="631"/>
                </a:lnTo>
                <a:lnTo>
                  <a:pt x="1253" y="356"/>
                </a:lnTo>
                <a:lnTo>
                  <a:pt x="1265" y="363"/>
                </a:lnTo>
                <a:lnTo>
                  <a:pt x="1087" y="640"/>
                </a:lnTo>
                <a:lnTo>
                  <a:pt x="1087" y="639"/>
                </a:lnTo>
                <a:lnTo>
                  <a:pt x="1087" y="637"/>
                </a:lnTo>
                <a:lnTo>
                  <a:pt x="1087" y="633"/>
                </a:lnTo>
                <a:lnTo>
                  <a:pt x="1086" y="631"/>
                </a:lnTo>
                <a:lnTo>
                  <a:pt x="1091" y="635"/>
                </a:lnTo>
                <a:lnTo>
                  <a:pt x="1087" y="640"/>
                </a:lnTo>
                <a:lnTo>
                  <a:pt x="1096" y="630"/>
                </a:lnTo>
                <a:lnTo>
                  <a:pt x="1283" y="800"/>
                </a:lnTo>
                <a:lnTo>
                  <a:pt x="1272" y="810"/>
                </a:lnTo>
                <a:lnTo>
                  <a:pt x="1087" y="640"/>
                </a:lnTo>
                <a:lnTo>
                  <a:pt x="1096" y="630"/>
                </a:lnTo>
                <a:lnTo>
                  <a:pt x="1280" y="812"/>
                </a:lnTo>
                <a:lnTo>
                  <a:pt x="1276" y="810"/>
                </a:lnTo>
                <a:lnTo>
                  <a:pt x="1272" y="810"/>
                </a:lnTo>
                <a:lnTo>
                  <a:pt x="1277" y="805"/>
                </a:lnTo>
                <a:lnTo>
                  <a:pt x="1280" y="812"/>
                </a:lnTo>
                <a:lnTo>
                  <a:pt x="1275" y="800"/>
                </a:lnTo>
                <a:lnTo>
                  <a:pt x="1578" y="646"/>
                </a:lnTo>
                <a:lnTo>
                  <a:pt x="1585" y="658"/>
                </a:lnTo>
                <a:lnTo>
                  <a:pt x="1280" y="812"/>
                </a:lnTo>
                <a:lnTo>
                  <a:pt x="1275" y="800"/>
                </a:lnTo>
                <a:lnTo>
                  <a:pt x="1578" y="646"/>
                </a:lnTo>
                <a:lnTo>
                  <a:pt x="1583" y="646"/>
                </a:lnTo>
                <a:lnTo>
                  <a:pt x="1586" y="647"/>
                </a:lnTo>
                <a:lnTo>
                  <a:pt x="1582" y="652"/>
                </a:lnTo>
                <a:lnTo>
                  <a:pt x="1578" y="646"/>
                </a:lnTo>
                <a:lnTo>
                  <a:pt x="1586" y="647"/>
                </a:lnTo>
                <a:lnTo>
                  <a:pt x="1977" y="1001"/>
                </a:lnTo>
                <a:lnTo>
                  <a:pt x="1968" y="1011"/>
                </a:lnTo>
                <a:lnTo>
                  <a:pt x="1577" y="657"/>
                </a:lnTo>
                <a:lnTo>
                  <a:pt x="1586" y="647"/>
                </a:lnTo>
                <a:lnTo>
                  <a:pt x="1977" y="1001"/>
                </a:lnTo>
                <a:lnTo>
                  <a:pt x="1978" y="1002"/>
                </a:lnTo>
                <a:lnTo>
                  <a:pt x="1979" y="1006"/>
                </a:lnTo>
                <a:lnTo>
                  <a:pt x="1978" y="1008"/>
                </a:lnTo>
                <a:lnTo>
                  <a:pt x="1977" y="1011"/>
                </a:lnTo>
                <a:lnTo>
                  <a:pt x="1972" y="1006"/>
                </a:lnTo>
                <a:lnTo>
                  <a:pt x="1977" y="1001"/>
                </a:lnTo>
                <a:lnTo>
                  <a:pt x="1977" y="1011"/>
                </a:lnTo>
                <a:lnTo>
                  <a:pt x="1119" y="1789"/>
                </a:lnTo>
                <a:lnTo>
                  <a:pt x="1110" y="1779"/>
                </a:lnTo>
                <a:lnTo>
                  <a:pt x="1968" y="1001"/>
                </a:lnTo>
                <a:lnTo>
                  <a:pt x="1977" y="1011"/>
                </a:lnTo>
                <a:lnTo>
                  <a:pt x="1119" y="1789"/>
                </a:lnTo>
                <a:lnTo>
                  <a:pt x="1118" y="1790"/>
                </a:lnTo>
                <a:lnTo>
                  <a:pt x="1115" y="1790"/>
                </a:lnTo>
                <a:lnTo>
                  <a:pt x="1113" y="1790"/>
                </a:lnTo>
                <a:lnTo>
                  <a:pt x="1110" y="1789"/>
                </a:lnTo>
                <a:lnTo>
                  <a:pt x="1115" y="1784"/>
                </a:lnTo>
                <a:lnTo>
                  <a:pt x="1119" y="1789"/>
                </a:lnTo>
                <a:lnTo>
                  <a:pt x="1110" y="1789"/>
                </a:lnTo>
                <a:lnTo>
                  <a:pt x="721" y="1435"/>
                </a:lnTo>
                <a:lnTo>
                  <a:pt x="730" y="1425"/>
                </a:lnTo>
                <a:lnTo>
                  <a:pt x="1119" y="1779"/>
                </a:lnTo>
                <a:lnTo>
                  <a:pt x="1110" y="1789"/>
                </a:lnTo>
                <a:lnTo>
                  <a:pt x="721" y="1435"/>
                </a:lnTo>
                <a:lnTo>
                  <a:pt x="719" y="1433"/>
                </a:lnTo>
                <a:lnTo>
                  <a:pt x="718" y="1430"/>
                </a:lnTo>
                <a:lnTo>
                  <a:pt x="718" y="1429"/>
                </a:lnTo>
                <a:lnTo>
                  <a:pt x="719" y="1426"/>
                </a:lnTo>
                <a:lnTo>
                  <a:pt x="725" y="1430"/>
                </a:lnTo>
                <a:lnTo>
                  <a:pt x="721" y="1435"/>
                </a:lnTo>
                <a:lnTo>
                  <a:pt x="719" y="1426"/>
                </a:lnTo>
                <a:lnTo>
                  <a:pt x="887" y="1151"/>
                </a:lnTo>
                <a:lnTo>
                  <a:pt x="898" y="1159"/>
                </a:lnTo>
                <a:lnTo>
                  <a:pt x="731" y="1434"/>
                </a:lnTo>
                <a:lnTo>
                  <a:pt x="719" y="1426"/>
                </a:lnTo>
                <a:lnTo>
                  <a:pt x="897" y="1150"/>
                </a:lnTo>
                <a:lnTo>
                  <a:pt x="897" y="1151"/>
                </a:lnTo>
                <a:lnTo>
                  <a:pt x="897" y="1155"/>
                </a:lnTo>
                <a:lnTo>
                  <a:pt x="897" y="1157"/>
                </a:lnTo>
                <a:lnTo>
                  <a:pt x="898" y="1159"/>
                </a:lnTo>
                <a:lnTo>
                  <a:pt x="893" y="1155"/>
                </a:lnTo>
                <a:lnTo>
                  <a:pt x="897" y="1150"/>
                </a:lnTo>
                <a:lnTo>
                  <a:pt x="888" y="1160"/>
                </a:lnTo>
                <a:lnTo>
                  <a:pt x="701" y="990"/>
                </a:lnTo>
                <a:lnTo>
                  <a:pt x="712" y="980"/>
                </a:lnTo>
                <a:lnTo>
                  <a:pt x="897" y="1150"/>
                </a:lnTo>
                <a:lnTo>
                  <a:pt x="888" y="1160"/>
                </a:lnTo>
                <a:lnTo>
                  <a:pt x="704" y="979"/>
                </a:lnTo>
                <a:lnTo>
                  <a:pt x="707" y="981"/>
                </a:lnTo>
                <a:lnTo>
                  <a:pt x="712" y="980"/>
                </a:lnTo>
                <a:lnTo>
                  <a:pt x="707" y="985"/>
                </a:lnTo>
                <a:lnTo>
                  <a:pt x="704" y="979"/>
                </a:lnTo>
                <a:lnTo>
                  <a:pt x="709" y="992"/>
                </a:lnTo>
                <a:lnTo>
                  <a:pt x="405" y="1145"/>
                </a:lnTo>
                <a:lnTo>
                  <a:pt x="399" y="1132"/>
                </a:lnTo>
                <a:lnTo>
                  <a:pt x="704" y="979"/>
                </a:lnTo>
                <a:lnTo>
                  <a:pt x="709" y="992"/>
                </a:lnTo>
                <a:lnTo>
                  <a:pt x="405" y="1145"/>
                </a:lnTo>
                <a:lnTo>
                  <a:pt x="401" y="1145"/>
                </a:lnTo>
                <a:lnTo>
                  <a:pt x="397" y="1143"/>
                </a:lnTo>
                <a:lnTo>
                  <a:pt x="402" y="1138"/>
                </a:lnTo>
                <a:lnTo>
                  <a:pt x="405" y="1145"/>
                </a:lnTo>
                <a:lnTo>
                  <a:pt x="397" y="1143"/>
                </a:lnTo>
                <a:lnTo>
                  <a:pt x="7" y="788"/>
                </a:lnTo>
                <a:lnTo>
                  <a:pt x="16" y="779"/>
                </a:lnTo>
                <a:lnTo>
                  <a:pt x="407" y="1133"/>
                </a:lnTo>
                <a:lnTo>
                  <a:pt x="397" y="1143"/>
                </a:lnTo>
                <a:lnTo>
                  <a:pt x="7" y="788"/>
                </a:lnTo>
                <a:lnTo>
                  <a:pt x="3" y="786"/>
                </a:lnTo>
                <a:lnTo>
                  <a:pt x="1" y="782"/>
                </a:lnTo>
                <a:lnTo>
                  <a:pt x="0" y="781"/>
                </a:lnTo>
                <a:lnTo>
                  <a:pt x="0" y="778"/>
                </a:lnTo>
                <a:lnTo>
                  <a:pt x="1" y="777"/>
                </a:lnTo>
                <a:lnTo>
                  <a:pt x="2" y="774"/>
                </a:lnTo>
                <a:lnTo>
                  <a:pt x="3" y="773"/>
                </a:lnTo>
                <a:lnTo>
                  <a:pt x="5" y="773"/>
                </a:lnTo>
                <a:lnTo>
                  <a:pt x="7" y="773"/>
                </a:lnTo>
                <a:lnTo>
                  <a:pt x="9" y="773"/>
                </a:lnTo>
                <a:lnTo>
                  <a:pt x="12" y="776"/>
                </a:lnTo>
                <a:lnTo>
                  <a:pt x="16" y="779"/>
                </a:lnTo>
                <a:lnTo>
                  <a:pt x="7" y="78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14"/>
          <p:cNvSpPr/>
          <p:nvPr/>
        </p:nvSpPr>
        <p:spPr>
          <a:xfrm>
            <a:off x="6811200" y="2020320"/>
            <a:ext cx="169560" cy="161640"/>
          </a:xfrm>
          <a:custGeom>
            <a:avLst/>
            <a:gdLst/>
            <a:ahLst/>
            <a:cxnLst/>
            <a:rect l="0" t="0" r="r" b="b"/>
            <a:pathLst>
              <a:path w="431" h="386">
                <a:moveTo>
                  <a:pt x="17" y="354"/>
                </a:moveTo>
                <a:lnTo>
                  <a:pt x="13" y="356"/>
                </a:lnTo>
                <a:lnTo>
                  <a:pt x="9" y="359"/>
                </a:lnTo>
                <a:lnTo>
                  <a:pt x="8" y="360"/>
                </a:lnTo>
                <a:lnTo>
                  <a:pt x="7" y="360"/>
                </a:lnTo>
                <a:lnTo>
                  <a:pt x="4" y="359"/>
                </a:lnTo>
                <a:lnTo>
                  <a:pt x="3" y="358"/>
                </a:lnTo>
                <a:lnTo>
                  <a:pt x="2" y="356"/>
                </a:lnTo>
                <a:lnTo>
                  <a:pt x="0" y="354"/>
                </a:lnTo>
                <a:lnTo>
                  <a:pt x="2" y="353"/>
                </a:lnTo>
                <a:lnTo>
                  <a:pt x="2" y="350"/>
                </a:lnTo>
                <a:lnTo>
                  <a:pt x="4" y="347"/>
                </a:lnTo>
                <a:lnTo>
                  <a:pt x="8" y="344"/>
                </a:lnTo>
                <a:lnTo>
                  <a:pt x="17" y="354"/>
                </a:lnTo>
                <a:lnTo>
                  <a:pt x="8" y="344"/>
                </a:lnTo>
                <a:lnTo>
                  <a:pt x="386" y="1"/>
                </a:lnTo>
                <a:lnTo>
                  <a:pt x="395" y="12"/>
                </a:lnTo>
                <a:lnTo>
                  <a:pt x="17" y="354"/>
                </a:lnTo>
                <a:lnTo>
                  <a:pt x="8" y="344"/>
                </a:lnTo>
                <a:lnTo>
                  <a:pt x="386" y="1"/>
                </a:lnTo>
                <a:lnTo>
                  <a:pt x="389" y="0"/>
                </a:lnTo>
                <a:lnTo>
                  <a:pt x="391" y="0"/>
                </a:lnTo>
                <a:lnTo>
                  <a:pt x="394" y="0"/>
                </a:lnTo>
                <a:lnTo>
                  <a:pt x="395" y="1"/>
                </a:lnTo>
                <a:lnTo>
                  <a:pt x="391" y="7"/>
                </a:lnTo>
                <a:lnTo>
                  <a:pt x="386" y="1"/>
                </a:lnTo>
                <a:lnTo>
                  <a:pt x="395" y="1"/>
                </a:lnTo>
                <a:lnTo>
                  <a:pt x="429" y="31"/>
                </a:lnTo>
                <a:lnTo>
                  <a:pt x="420" y="41"/>
                </a:lnTo>
                <a:lnTo>
                  <a:pt x="386" y="12"/>
                </a:lnTo>
                <a:lnTo>
                  <a:pt x="395" y="1"/>
                </a:lnTo>
                <a:lnTo>
                  <a:pt x="429" y="31"/>
                </a:lnTo>
                <a:lnTo>
                  <a:pt x="430" y="34"/>
                </a:lnTo>
                <a:lnTo>
                  <a:pt x="430" y="36"/>
                </a:lnTo>
                <a:lnTo>
                  <a:pt x="430" y="39"/>
                </a:lnTo>
                <a:lnTo>
                  <a:pt x="429" y="41"/>
                </a:lnTo>
                <a:lnTo>
                  <a:pt x="423" y="36"/>
                </a:lnTo>
                <a:lnTo>
                  <a:pt x="429" y="31"/>
                </a:lnTo>
                <a:lnTo>
                  <a:pt x="429" y="41"/>
                </a:lnTo>
                <a:lnTo>
                  <a:pt x="51" y="383"/>
                </a:lnTo>
                <a:lnTo>
                  <a:pt x="42" y="373"/>
                </a:lnTo>
                <a:lnTo>
                  <a:pt x="420" y="31"/>
                </a:lnTo>
                <a:lnTo>
                  <a:pt x="429" y="41"/>
                </a:lnTo>
                <a:lnTo>
                  <a:pt x="51" y="383"/>
                </a:lnTo>
                <a:lnTo>
                  <a:pt x="48" y="385"/>
                </a:lnTo>
                <a:lnTo>
                  <a:pt x="45" y="385"/>
                </a:lnTo>
                <a:lnTo>
                  <a:pt x="43" y="385"/>
                </a:lnTo>
                <a:lnTo>
                  <a:pt x="42" y="383"/>
                </a:lnTo>
                <a:lnTo>
                  <a:pt x="45" y="378"/>
                </a:lnTo>
                <a:lnTo>
                  <a:pt x="51" y="383"/>
                </a:lnTo>
                <a:lnTo>
                  <a:pt x="42" y="383"/>
                </a:lnTo>
                <a:lnTo>
                  <a:pt x="8" y="354"/>
                </a:lnTo>
                <a:lnTo>
                  <a:pt x="17" y="344"/>
                </a:lnTo>
                <a:lnTo>
                  <a:pt x="51" y="373"/>
                </a:lnTo>
                <a:lnTo>
                  <a:pt x="42" y="383"/>
                </a:lnTo>
                <a:lnTo>
                  <a:pt x="8" y="354"/>
                </a:lnTo>
                <a:lnTo>
                  <a:pt x="4" y="350"/>
                </a:lnTo>
                <a:lnTo>
                  <a:pt x="2" y="346"/>
                </a:lnTo>
                <a:lnTo>
                  <a:pt x="2" y="345"/>
                </a:lnTo>
                <a:lnTo>
                  <a:pt x="0" y="344"/>
                </a:lnTo>
                <a:lnTo>
                  <a:pt x="2" y="341"/>
                </a:lnTo>
                <a:lnTo>
                  <a:pt x="3" y="340"/>
                </a:lnTo>
                <a:lnTo>
                  <a:pt x="4" y="338"/>
                </a:lnTo>
                <a:lnTo>
                  <a:pt x="7" y="337"/>
                </a:lnTo>
                <a:lnTo>
                  <a:pt x="8" y="337"/>
                </a:lnTo>
                <a:lnTo>
                  <a:pt x="9" y="337"/>
                </a:lnTo>
                <a:lnTo>
                  <a:pt x="13" y="340"/>
                </a:lnTo>
                <a:lnTo>
                  <a:pt x="17" y="344"/>
                </a:lnTo>
                <a:lnTo>
                  <a:pt x="8" y="35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215"/>
          <p:cNvSpPr/>
          <p:nvPr/>
        </p:nvSpPr>
        <p:spPr>
          <a:xfrm>
            <a:off x="6971400" y="2174400"/>
            <a:ext cx="169560" cy="161640"/>
          </a:xfrm>
          <a:custGeom>
            <a:avLst/>
            <a:gdLst/>
            <a:ahLst/>
            <a:cxnLst/>
            <a:rect l="0" t="0" r="r" b="b"/>
            <a:pathLst>
              <a:path w="429" h="386">
                <a:moveTo>
                  <a:pt x="16" y="354"/>
                </a:moveTo>
                <a:lnTo>
                  <a:pt x="12" y="356"/>
                </a:lnTo>
                <a:lnTo>
                  <a:pt x="9" y="359"/>
                </a:lnTo>
                <a:lnTo>
                  <a:pt x="7" y="360"/>
                </a:lnTo>
                <a:lnTo>
                  <a:pt x="5" y="360"/>
                </a:lnTo>
                <a:lnTo>
                  <a:pt x="3" y="359"/>
                </a:lnTo>
                <a:lnTo>
                  <a:pt x="2" y="358"/>
                </a:lnTo>
                <a:lnTo>
                  <a:pt x="1" y="356"/>
                </a:lnTo>
                <a:lnTo>
                  <a:pt x="0" y="354"/>
                </a:lnTo>
                <a:lnTo>
                  <a:pt x="0" y="353"/>
                </a:lnTo>
                <a:lnTo>
                  <a:pt x="1" y="350"/>
                </a:lnTo>
                <a:lnTo>
                  <a:pt x="3" y="347"/>
                </a:lnTo>
                <a:lnTo>
                  <a:pt x="7" y="344"/>
                </a:lnTo>
                <a:lnTo>
                  <a:pt x="16" y="354"/>
                </a:lnTo>
                <a:lnTo>
                  <a:pt x="7" y="344"/>
                </a:lnTo>
                <a:lnTo>
                  <a:pt x="383" y="2"/>
                </a:lnTo>
                <a:lnTo>
                  <a:pt x="393" y="12"/>
                </a:lnTo>
                <a:lnTo>
                  <a:pt x="16" y="354"/>
                </a:lnTo>
                <a:lnTo>
                  <a:pt x="7" y="344"/>
                </a:lnTo>
                <a:lnTo>
                  <a:pt x="383" y="2"/>
                </a:lnTo>
                <a:lnTo>
                  <a:pt x="385" y="0"/>
                </a:lnTo>
                <a:lnTo>
                  <a:pt x="388" y="0"/>
                </a:lnTo>
                <a:lnTo>
                  <a:pt x="390" y="0"/>
                </a:lnTo>
                <a:lnTo>
                  <a:pt x="393" y="2"/>
                </a:lnTo>
                <a:lnTo>
                  <a:pt x="388" y="7"/>
                </a:lnTo>
                <a:lnTo>
                  <a:pt x="383" y="2"/>
                </a:lnTo>
                <a:lnTo>
                  <a:pt x="393" y="2"/>
                </a:lnTo>
                <a:lnTo>
                  <a:pt x="425" y="31"/>
                </a:lnTo>
                <a:lnTo>
                  <a:pt x="416" y="41"/>
                </a:lnTo>
                <a:lnTo>
                  <a:pt x="383" y="12"/>
                </a:lnTo>
                <a:lnTo>
                  <a:pt x="393" y="2"/>
                </a:lnTo>
                <a:lnTo>
                  <a:pt x="425" y="31"/>
                </a:lnTo>
                <a:lnTo>
                  <a:pt x="426" y="34"/>
                </a:lnTo>
                <a:lnTo>
                  <a:pt x="428" y="36"/>
                </a:lnTo>
                <a:lnTo>
                  <a:pt x="426" y="39"/>
                </a:lnTo>
                <a:lnTo>
                  <a:pt x="425" y="41"/>
                </a:lnTo>
                <a:lnTo>
                  <a:pt x="421" y="36"/>
                </a:lnTo>
                <a:lnTo>
                  <a:pt x="425" y="31"/>
                </a:lnTo>
                <a:lnTo>
                  <a:pt x="425" y="41"/>
                </a:lnTo>
                <a:lnTo>
                  <a:pt x="48" y="383"/>
                </a:lnTo>
                <a:lnTo>
                  <a:pt x="39" y="373"/>
                </a:lnTo>
                <a:lnTo>
                  <a:pt x="416" y="31"/>
                </a:lnTo>
                <a:lnTo>
                  <a:pt x="425" y="41"/>
                </a:lnTo>
                <a:lnTo>
                  <a:pt x="48" y="383"/>
                </a:lnTo>
                <a:lnTo>
                  <a:pt x="47" y="385"/>
                </a:lnTo>
                <a:lnTo>
                  <a:pt x="45" y="385"/>
                </a:lnTo>
                <a:lnTo>
                  <a:pt x="42" y="385"/>
                </a:lnTo>
                <a:lnTo>
                  <a:pt x="39" y="383"/>
                </a:lnTo>
                <a:lnTo>
                  <a:pt x="45" y="378"/>
                </a:lnTo>
                <a:lnTo>
                  <a:pt x="48" y="383"/>
                </a:lnTo>
                <a:lnTo>
                  <a:pt x="39" y="383"/>
                </a:lnTo>
                <a:lnTo>
                  <a:pt x="7" y="354"/>
                </a:lnTo>
                <a:lnTo>
                  <a:pt x="16" y="344"/>
                </a:lnTo>
                <a:lnTo>
                  <a:pt x="48" y="373"/>
                </a:lnTo>
                <a:lnTo>
                  <a:pt x="39" y="383"/>
                </a:lnTo>
                <a:lnTo>
                  <a:pt x="7" y="354"/>
                </a:lnTo>
                <a:lnTo>
                  <a:pt x="3" y="350"/>
                </a:lnTo>
                <a:lnTo>
                  <a:pt x="1" y="346"/>
                </a:lnTo>
                <a:lnTo>
                  <a:pt x="0" y="345"/>
                </a:lnTo>
                <a:lnTo>
                  <a:pt x="0" y="344"/>
                </a:lnTo>
                <a:lnTo>
                  <a:pt x="1" y="341"/>
                </a:lnTo>
                <a:lnTo>
                  <a:pt x="2" y="340"/>
                </a:lnTo>
                <a:lnTo>
                  <a:pt x="3" y="338"/>
                </a:lnTo>
                <a:lnTo>
                  <a:pt x="5" y="337"/>
                </a:lnTo>
                <a:lnTo>
                  <a:pt x="7" y="337"/>
                </a:lnTo>
                <a:lnTo>
                  <a:pt x="9" y="337"/>
                </a:lnTo>
                <a:lnTo>
                  <a:pt x="12" y="340"/>
                </a:lnTo>
                <a:lnTo>
                  <a:pt x="16" y="344"/>
                </a:lnTo>
                <a:lnTo>
                  <a:pt x="7" y="35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216"/>
          <p:cNvSpPr/>
          <p:nvPr/>
        </p:nvSpPr>
        <p:spPr>
          <a:xfrm>
            <a:off x="6987240" y="3871440"/>
            <a:ext cx="385560" cy="334440"/>
          </a:xfrm>
          <a:custGeom>
            <a:avLst/>
            <a:gdLst/>
            <a:ahLst/>
            <a:cxnLst/>
            <a:rect l="0" t="0" r="r" b="b"/>
            <a:pathLst>
              <a:path w="963" h="788">
                <a:moveTo>
                  <a:pt x="0" y="408"/>
                </a:moveTo>
                <a:lnTo>
                  <a:pt x="62" y="457"/>
                </a:lnTo>
                <a:lnTo>
                  <a:pt x="239" y="593"/>
                </a:lnTo>
                <a:lnTo>
                  <a:pt x="434" y="700"/>
                </a:lnTo>
                <a:lnTo>
                  <a:pt x="661" y="768"/>
                </a:lnTo>
                <a:lnTo>
                  <a:pt x="878" y="787"/>
                </a:lnTo>
                <a:lnTo>
                  <a:pt x="962" y="787"/>
                </a:lnTo>
                <a:lnTo>
                  <a:pt x="962" y="215"/>
                </a:lnTo>
                <a:lnTo>
                  <a:pt x="869" y="215"/>
                </a:lnTo>
                <a:lnTo>
                  <a:pt x="683" y="147"/>
                </a:lnTo>
                <a:lnTo>
                  <a:pt x="517" y="68"/>
                </a:lnTo>
                <a:lnTo>
                  <a:pt x="434" y="0"/>
                </a:lnTo>
                <a:lnTo>
                  <a:pt x="0" y="408"/>
                </a:lnTo>
              </a:path>
            </a:pathLst>
          </a:custGeom>
          <a:solidFill>
            <a:srgbClr val="819B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217"/>
          <p:cNvSpPr/>
          <p:nvPr/>
        </p:nvSpPr>
        <p:spPr>
          <a:xfrm>
            <a:off x="6990480" y="3871440"/>
            <a:ext cx="382320" cy="333000"/>
          </a:xfrm>
          <a:custGeom>
            <a:avLst/>
            <a:gdLst/>
            <a:ahLst/>
            <a:cxnLst/>
            <a:rect l="0" t="0" r="r" b="b"/>
            <a:pathLst>
              <a:path w="956" h="784">
                <a:moveTo>
                  <a:pt x="0" y="403"/>
                </a:moveTo>
                <a:lnTo>
                  <a:pt x="56" y="456"/>
                </a:lnTo>
                <a:lnTo>
                  <a:pt x="229" y="595"/>
                </a:lnTo>
                <a:lnTo>
                  <a:pt x="424" y="693"/>
                </a:lnTo>
                <a:lnTo>
                  <a:pt x="649" y="767"/>
                </a:lnTo>
                <a:lnTo>
                  <a:pt x="870" y="783"/>
                </a:lnTo>
                <a:lnTo>
                  <a:pt x="955" y="783"/>
                </a:lnTo>
                <a:lnTo>
                  <a:pt x="955" y="214"/>
                </a:lnTo>
                <a:lnTo>
                  <a:pt x="855" y="207"/>
                </a:lnTo>
                <a:lnTo>
                  <a:pt x="671" y="145"/>
                </a:lnTo>
                <a:lnTo>
                  <a:pt x="511" y="66"/>
                </a:lnTo>
                <a:lnTo>
                  <a:pt x="428" y="0"/>
                </a:lnTo>
                <a:lnTo>
                  <a:pt x="0" y="403"/>
                </a:lnTo>
              </a:path>
            </a:pathLst>
          </a:custGeom>
          <a:solidFill>
            <a:srgbClr val="667B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218"/>
          <p:cNvSpPr/>
          <p:nvPr/>
        </p:nvSpPr>
        <p:spPr>
          <a:xfrm>
            <a:off x="6989040" y="3871440"/>
            <a:ext cx="387000" cy="336240"/>
          </a:xfrm>
          <a:custGeom>
            <a:avLst/>
            <a:gdLst/>
            <a:ahLst/>
            <a:cxnLst/>
            <a:rect l="0" t="0" r="r" b="b"/>
            <a:pathLst>
              <a:path w="969" h="796">
                <a:moveTo>
                  <a:pt x="9" y="404"/>
                </a:moveTo>
                <a:lnTo>
                  <a:pt x="65" y="457"/>
                </a:lnTo>
                <a:lnTo>
                  <a:pt x="56" y="467"/>
                </a:lnTo>
                <a:lnTo>
                  <a:pt x="0" y="415"/>
                </a:lnTo>
                <a:lnTo>
                  <a:pt x="9" y="404"/>
                </a:lnTo>
                <a:lnTo>
                  <a:pt x="56" y="467"/>
                </a:lnTo>
                <a:lnTo>
                  <a:pt x="56" y="467"/>
                </a:lnTo>
                <a:lnTo>
                  <a:pt x="61" y="462"/>
                </a:lnTo>
                <a:lnTo>
                  <a:pt x="56" y="467"/>
                </a:lnTo>
                <a:lnTo>
                  <a:pt x="65" y="457"/>
                </a:lnTo>
                <a:lnTo>
                  <a:pt x="239" y="595"/>
                </a:lnTo>
                <a:lnTo>
                  <a:pt x="230" y="606"/>
                </a:lnTo>
                <a:lnTo>
                  <a:pt x="56" y="467"/>
                </a:lnTo>
                <a:lnTo>
                  <a:pt x="65" y="457"/>
                </a:lnTo>
                <a:lnTo>
                  <a:pt x="231" y="606"/>
                </a:lnTo>
                <a:lnTo>
                  <a:pt x="231" y="606"/>
                </a:lnTo>
                <a:lnTo>
                  <a:pt x="230" y="606"/>
                </a:lnTo>
                <a:lnTo>
                  <a:pt x="234" y="601"/>
                </a:lnTo>
                <a:lnTo>
                  <a:pt x="231" y="606"/>
                </a:lnTo>
                <a:lnTo>
                  <a:pt x="237" y="595"/>
                </a:lnTo>
                <a:lnTo>
                  <a:pt x="433" y="692"/>
                </a:lnTo>
                <a:lnTo>
                  <a:pt x="426" y="705"/>
                </a:lnTo>
                <a:lnTo>
                  <a:pt x="231" y="606"/>
                </a:lnTo>
                <a:lnTo>
                  <a:pt x="237" y="595"/>
                </a:lnTo>
                <a:lnTo>
                  <a:pt x="428" y="705"/>
                </a:lnTo>
                <a:lnTo>
                  <a:pt x="426" y="705"/>
                </a:lnTo>
                <a:lnTo>
                  <a:pt x="429" y="699"/>
                </a:lnTo>
                <a:lnTo>
                  <a:pt x="428" y="705"/>
                </a:lnTo>
                <a:lnTo>
                  <a:pt x="431" y="692"/>
                </a:lnTo>
                <a:lnTo>
                  <a:pt x="656" y="767"/>
                </a:lnTo>
                <a:lnTo>
                  <a:pt x="651" y="780"/>
                </a:lnTo>
                <a:lnTo>
                  <a:pt x="428" y="705"/>
                </a:lnTo>
                <a:lnTo>
                  <a:pt x="431" y="692"/>
                </a:lnTo>
                <a:lnTo>
                  <a:pt x="654" y="780"/>
                </a:lnTo>
                <a:lnTo>
                  <a:pt x="653" y="780"/>
                </a:lnTo>
                <a:lnTo>
                  <a:pt x="651" y="780"/>
                </a:lnTo>
                <a:lnTo>
                  <a:pt x="654" y="773"/>
                </a:lnTo>
                <a:lnTo>
                  <a:pt x="654" y="780"/>
                </a:lnTo>
                <a:lnTo>
                  <a:pt x="654" y="767"/>
                </a:lnTo>
                <a:lnTo>
                  <a:pt x="875" y="781"/>
                </a:lnTo>
                <a:lnTo>
                  <a:pt x="874" y="795"/>
                </a:lnTo>
                <a:lnTo>
                  <a:pt x="654" y="780"/>
                </a:lnTo>
                <a:lnTo>
                  <a:pt x="654" y="767"/>
                </a:lnTo>
                <a:lnTo>
                  <a:pt x="875" y="795"/>
                </a:lnTo>
                <a:lnTo>
                  <a:pt x="874" y="795"/>
                </a:lnTo>
                <a:lnTo>
                  <a:pt x="875" y="789"/>
                </a:lnTo>
                <a:lnTo>
                  <a:pt x="875" y="795"/>
                </a:lnTo>
                <a:lnTo>
                  <a:pt x="875" y="781"/>
                </a:lnTo>
                <a:lnTo>
                  <a:pt x="960" y="781"/>
                </a:lnTo>
                <a:lnTo>
                  <a:pt x="960" y="795"/>
                </a:lnTo>
                <a:lnTo>
                  <a:pt x="875" y="795"/>
                </a:lnTo>
                <a:lnTo>
                  <a:pt x="875" y="781"/>
                </a:lnTo>
                <a:lnTo>
                  <a:pt x="968" y="789"/>
                </a:lnTo>
                <a:lnTo>
                  <a:pt x="966" y="787"/>
                </a:lnTo>
                <a:lnTo>
                  <a:pt x="962" y="790"/>
                </a:lnTo>
                <a:lnTo>
                  <a:pt x="960" y="794"/>
                </a:lnTo>
                <a:lnTo>
                  <a:pt x="960" y="795"/>
                </a:lnTo>
                <a:lnTo>
                  <a:pt x="960" y="789"/>
                </a:lnTo>
                <a:lnTo>
                  <a:pt x="968" y="789"/>
                </a:lnTo>
                <a:lnTo>
                  <a:pt x="953" y="789"/>
                </a:lnTo>
                <a:lnTo>
                  <a:pt x="953" y="220"/>
                </a:lnTo>
                <a:lnTo>
                  <a:pt x="968" y="220"/>
                </a:lnTo>
                <a:lnTo>
                  <a:pt x="968" y="789"/>
                </a:lnTo>
                <a:lnTo>
                  <a:pt x="953" y="789"/>
                </a:lnTo>
                <a:lnTo>
                  <a:pt x="961" y="213"/>
                </a:lnTo>
                <a:lnTo>
                  <a:pt x="961" y="214"/>
                </a:lnTo>
                <a:lnTo>
                  <a:pt x="962" y="218"/>
                </a:lnTo>
                <a:lnTo>
                  <a:pt x="966" y="220"/>
                </a:lnTo>
                <a:lnTo>
                  <a:pt x="968" y="220"/>
                </a:lnTo>
                <a:lnTo>
                  <a:pt x="960" y="220"/>
                </a:lnTo>
                <a:lnTo>
                  <a:pt x="961" y="213"/>
                </a:lnTo>
                <a:lnTo>
                  <a:pt x="960" y="227"/>
                </a:lnTo>
                <a:lnTo>
                  <a:pt x="860" y="220"/>
                </a:lnTo>
                <a:lnTo>
                  <a:pt x="861" y="206"/>
                </a:lnTo>
                <a:lnTo>
                  <a:pt x="961" y="213"/>
                </a:lnTo>
                <a:lnTo>
                  <a:pt x="960" y="227"/>
                </a:lnTo>
                <a:lnTo>
                  <a:pt x="860" y="220"/>
                </a:lnTo>
                <a:lnTo>
                  <a:pt x="858" y="220"/>
                </a:lnTo>
                <a:lnTo>
                  <a:pt x="858" y="219"/>
                </a:lnTo>
                <a:lnTo>
                  <a:pt x="860" y="213"/>
                </a:lnTo>
                <a:lnTo>
                  <a:pt x="860" y="220"/>
                </a:lnTo>
                <a:lnTo>
                  <a:pt x="858" y="219"/>
                </a:lnTo>
                <a:lnTo>
                  <a:pt x="673" y="159"/>
                </a:lnTo>
                <a:lnTo>
                  <a:pt x="678" y="144"/>
                </a:lnTo>
                <a:lnTo>
                  <a:pt x="862" y="206"/>
                </a:lnTo>
                <a:lnTo>
                  <a:pt x="858" y="219"/>
                </a:lnTo>
                <a:lnTo>
                  <a:pt x="673" y="159"/>
                </a:lnTo>
                <a:lnTo>
                  <a:pt x="673" y="157"/>
                </a:lnTo>
                <a:lnTo>
                  <a:pt x="676" y="151"/>
                </a:lnTo>
                <a:lnTo>
                  <a:pt x="673" y="159"/>
                </a:lnTo>
                <a:lnTo>
                  <a:pt x="673" y="157"/>
                </a:lnTo>
                <a:lnTo>
                  <a:pt x="514" y="78"/>
                </a:lnTo>
                <a:lnTo>
                  <a:pt x="520" y="66"/>
                </a:lnTo>
                <a:lnTo>
                  <a:pt x="678" y="146"/>
                </a:lnTo>
                <a:lnTo>
                  <a:pt x="673" y="157"/>
                </a:lnTo>
                <a:lnTo>
                  <a:pt x="514" y="78"/>
                </a:lnTo>
                <a:lnTo>
                  <a:pt x="514" y="78"/>
                </a:lnTo>
                <a:lnTo>
                  <a:pt x="512" y="78"/>
                </a:lnTo>
                <a:lnTo>
                  <a:pt x="516" y="72"/>
                </a:lnTo>
                <a:lnTo>
                  <a:pt x="514" y="78"/>
                </a:lnTo>
                <a:lnTo>
                  <a:pt x="512" y="78"/>
                </a:lnTo>
                <a:lnTo>
                  <a:pt x="429" y="11"/>
                </a:lnTo>
                <a:lnTo>
                  <a:pt x="437" y="0"/>
                </a:lnTo>
                <a:lnTo>
                  <a:pt x="521" y="66"/>
                </a:lnTo>
                <a:lnTo>
                  <a:pt x="512" y="78"/>
                </a:lnTo>
                <a:lnTo>
                  <a:pt x="428" y="0"/>
                </a:lnTo>
                <a:lnTo>
                  <a:pt x="429" y="2"/>
                </a:lnTo>
                <a:lnTo>
                  <a:pt x="433" y="2"/>
                </a:lnTo>
                <a:lnTo>
                  <a:pt x="437" y="2"/>
                </a:lnTo>
                <a:lnTo>
                  <a:pt x="437" y="0"/>
                </a:lnTo>
                <a:lnTo>
                  <a:pt x="433" y="6"/>
                </a:lnTo>
                <a:lnTo>
                  <a:pt x="428" y="0"/>
                </a:lnTo>
                <a:lnTo>
                  <a:pt x="438" y="11"/>
                </a:lnTo>
                <a:lnTo>
                  <a:pt x="9" y="415"/>
                </a:lnTo>
                <a:lnTo>
                  <a:pt x="0" y="404"/>
                </a:lnTo>
                <a:lnTo>
                  <a:pt x="428" y="0"/>
                </a:lnTo>
                <a:lnTo>
                  <a:pt x="438" y="11"/>
                </a:lnTo>
                <a:lnTo>
                  <a:pt x="0" y="415"/>
                </a:lnTo>
                <a:lnTo>
                  <a:pt x="1" y="413"/>
                </a:lnTo>
                <a:lnTo>
                  <a:pt x="1" y="409"/>
                </a:lnTo>
                <a:lnTo>
                  <a:pt x="1" y="406"/>
                </a:lnTo>
                <a:lnTo>
                  <a:pt x="0" y="404"/>
                </a:lnTo>
                <a:lnTo>
                  <a:pt x="5" y="409"/>
                </a:lnTo>
                <a:lnTo>
                  <a:pt x="0" y="415"/>
                </a:lnTo>
              </a:path>
            </a:pathLst>
          </a:custGeom>
          <a:solidFill>
            <a:srgbClr val="1E22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219"/>
          <p:cNvSpPr/>
          <p:nvPr/>
        </p:nvSpPr>
        <p:spPr>
          <a:xfrm>
            <a:off x="7800120" y="3887280"/>
            <a:ext cx="369360" cy="317160"/>
          </a:xfrm>
          <a:custGeom>
            <a:avLst/>
            <a:gdLst/>
            <a:ahLst/>
            <a:cxnLst/>
            <a:rect l="0" t="0" r="r" b="b"/>
            <a:pathLst>
              <a:path w="927" h="747">
                <a:moveTo>
                  <a:pt x="0" y="746"/>
                </a:moveTo>
                <a:lnTo>
                  <a:pt x="27" y="746"/>
                </a:lnTo>
                <a:lnTo>
                  <a:pt x="238" y="734"/>
                </a:lnTo>
                <a:lnTo>
                  <a:pt x="467" y="667"/>
                </a:lnTo>
                <a:lnTo>
                  <a:pt x="673" y="570"/>
                </a:lnTo>
                <a:lnTo>
                  <a:pt x="840" y="436"/>
                </a:lnTo>
                <a:lnTo>
                  <a:pt x="926" y="356"/>
                </a:lnTo>
                <a:lnTo>
                  <a:pt x="552" y="0"/>
                </a:lnTo>
                <a:lnTo>
                  <a:pt x="499" y="41"/>
                </a:lnTo>
                <a:lnTo>
                  <a:pt x="332" y="122"/>
                </a:lnTo>
                <a:lnTo>
                  <a:pt x="144" y="175"/>
                </a:lnTo>
                <a:lnTo>
                  <a:pt x="0" y="182"/>
                </a:lnTo>
                <a:lnTo>
                  <a:pt x="0" y="746"/>
                </a:lnTo>
              </a:path>
            </a:pathLst>
          </a:custGeom>
          <a:solidFill>
            <a:srgbClr val="667B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20"/>
          <p:cNvSpPr/>
          <p:nvPr/>
        </p:nvSpPr>
        <p:spPr>
          <a:xfrm>
            <a:off x="7798680" y="3885840"/>
            <a:ext cx="372600" cy="320400"/>
          </a:xfrm>
          <a:custGeom>
            <a:avLst/>
            <a:gdLst/>
            <a:ahLst/>
            <a:cxnLst/>
            <a:rect l="0" t="0" r="r" b="b"/>
            <a:pathLst>
              <a:path w="938" h="758">
                <a:moveTo>
                  <a:pt x="6" y="744"/>
                </a:moveTo>
                <a:lnTo>
                  <a:pt x="33" y="744"/>
                </a:lnTo>
                <a:lnTo>
                  <a:pt x="33" y="757"/>
                </a:lnTo>
                <a:lnTo>
                  <a:pt x="6" y="757"/>
                </a:lnTo>
                <a:lnTo>
                  <a:pt x="6" y="744"/>
                </a:lnTo>
                <a:lnTo>
                  <a:pt x="34" y="757"/>
                </a:lnTo>
                <a:lnTo>
                  <a:pt x="33" y="757"/>
                </a:lnTo>
                <a:lnTo>
                  <a:pt x="33" y="751"/>
                </a:lnTo>
                <a:lnTo>
                  <a:pt x="34" y="757"/>
                </a:lnTo>
                <a:lnTo>
                  <a:pt x="33" y="744"/>
                </a:lnTo>
                <a:lnTo>
                  <a:pt x="243" y="731"/>
                </a:lnTo>
                <a:lnTo>
                  <a:pt x="244" y="746"/>
                </a:lnTo>
                <a:lnTo>
                  <a:pt x="34" y="757"/>
                </a:lnTo>
                <a:lnTo>
                  <a:pt x="33" y="744"/>
                </a:lnTo>
                <a:lnTo>
                  <a:pt x="245" y="746"/>
                </a:lnTo>
                <a:lnTo>
                  <a:pt x="244" y="746"/>
                </a:lnTo>
                <a:lnTo>
                  <a:pt x="244" y="739"/>
                </a:lnTo>
                <a:lnTo>
                  <a:pt x="245" y="746"/>
                </a:lnTo>
                <a:lnTo>
                  <a:pt x="241" y="733"/>
                </a:lnTo>
                <a:lnTo>
                  <a:pt x="472" y="666"/>
                </a:lnTo>
                <a:lnTo>
                  <a:pt x="475" y="679"/>
                </a:lnTo>
                <a:lnTo>
                  <a:pt x="245" y="746"/>
                </a:lnTo>
                <a:lnTo>
                  <a:pt x="241" y="733"/>
                </a:lnTo>
                <a:lnTo>
                  <a:pt x="477" y="679"/>
                </a:lnTo>
                <a:lnTo>
                  <a:pt x="475" y="679"/>
                </a:lnTo>
                <a:lnTo>
                  <a:pt x="473" y="672"/>
                </a:lnTo>
                <a:lnTo>
                  <a:pt x="477" y="679"/>
                </a:lnTo>
                <a:lnTo>
                  <a:pt x="470" y="666"/>
                </a:lnTo>
                <a:lnTo>
                  <a:pt x="675" y="568"/>
                </a:lnTo>
                <a:lnTo>
                  <a:pt x="681" y="580"/>
                </a:lnTo>
                <a:lnTo>
                  <a:pt x="477" y="679"/>
                </a:lnTo>
                <a:lnTo>
                  <a:pt x="470" y="666"/>
                </a:lnTo>
                <a:lnTo>
                  <a:pt x="682" y="580"/>
                </a:lnTo>
                <a:lnTo>
                  <a:pt x="681" y="580"/>
                </a:lnTo>
                <a:lnTo>
                  <a:pt x="679" y="575"/>
                </a:lnTo>
                <a:lnTo>
                  <a:pt x="682" y="580"/>
                </a:lnTo>
                <a:lnTo>
                  <a:pt x="673" y="569"/>
                </a:lnTo>
                <a:lnTo>
                  <a:pt x="842" y="436"/>
                </a:lnTo>
                <a:lnTo>
                  <a:pt x="849" y="446"/>
                </a:lnTo>
                <a:lnTo>
                  <a:pt x="682" y="580"/>
                </a:lnTo>
                <a:lnTo>
                  <a:pt x="673" y="569"/>
                </a:lnTo>
                <a:lnTo>
                  <a:pt x="851" y="446"/>
                </a:lnTo>
                <a:lnTo>
                  <a:pt x="849" y="446"/>
                </a:lnTo>
                <a:lnTo>
                  <a:pt x="846" y="441"/>
                </a:lnTo>
                <a:lnTo>
                  <a:pt x="851" y="446"/>
                </a:lnTo>
                <a:lnTo>
                  <a:pt x="842" y="436"/>
                </a:lnTo>
                <a:lnTo>
                  <a:pt x="927" y="356"/>
                </a:lnTo>
                <a:lnTo>
                  <a:pt x="936" y="366"/>
                </a:lnTo>
                <a:lnTo>
                  <a:pt x="851" y="446"/>
                </a:lnTo>
                <a:lnTo>
                  <a:pt x="842" y="436"/>
                </a:lnTo>
                <a:lnTo>
                  <a:pt x="937" y="356"/>
                </a:lnTo>
                <a:lnTo>
                  <a:pt x="934" y="357"/>
                </a:lnTo>
                <a:lnTo>
                  <a:pt x="934" y="361"/>
                </a:lnTo>
                <a:lnTo>
                  <a:pt x="934" y="365"/>
                </a:lnTo>
                <a:lnTo>
                  <a:pt x="936" y="366"/>
                </a:lnTo>
                <a:lnTo>
                  <a:pt x="932" y="361"/>
                </a:lnTo>
                <a:lnTo>
                  <a:pt x="937" y="356"/>
                </a:lnTo>
                <a:lnTo>
                  <a:pt x="927" y="366"/>
                </a:lnTo>
                <a:lnTo>
                  <a:pt x="553" y="10"/>
                </a:lnTo>
                <a:lnTo>
                  <a:pt x="562" y="0"/>
                </a:lnTo>
                <a:lnTo>
                  <a:pt x="937" y="356"/>
                </a:lnTo>
                <a:lnTo>
                  <a:pt x="927" y="366"/>
                </a:lnTo>
                <a:lnTo>
                  <a:pt x="554" y="0"/>
                </a:lnTo>
                <a:lnTo>
                  <a:pt x="554" y="1"/>
                </a:lnTo>
                <a:lnTo>
                  <a:pt x="558" y="1"/>
                </a:lnTo>
                <a:lnTo>
                  <a:pt x="562" y="1"/>
                </a:lnTo>
                <a:lnTo>
                  <a:pt x="562" y="0"/>
                </a:lnTo>
                <a:lnTo>
                  <a:pt x="558" y="5"/>
                </a:lnTo>
                <a:lnTo>
                  <a:pt x="554" y="0"/>
                </a:lnTo>
                <a:lnTo>
                  <a:pt x="562" y="10"/>
                </a:lnTo>
                <a:lnTo>
                  <a:pt x="509" y="51"/>
                </a:lnTo>
                <a:lnTo>
                  <a:pt x="500" y="41"/>
                </a:lnTo>
                <a:lnTo>
                  <a:pt x="554" y="0"/>
                </a:lnTo>
                <a:lnTo>
                  <a:pt x="562" y="10"/>
                </a:lnTo>
                <a:lnTo>
                  <a:pt x="509" y="51"/>
                </a:lnTo>
                <a:lnTo>
                  <a:pt x="508" y="52"/>
                </a:lnTo>
                <a:lnTo>
                  <a:pt x="505" y="46"/>
                </a:lnTo>
                <a:lnTo>
                  <a:pt x="509" y="51"/>
                </a:lnTo>
                <a:lnTo>
                  <a:pt x="508" y="52"/>
                </a:lnTo>
                <a:lnTo>
                  <a:pt x="342" y="132"/>
                </a:lnTo>
                <a:lnTo>
                  <a:pt x="335" y="121"/>
                </a:lnTo>
                <a:lnTo>
                  <a:pt x="501" y="41"/>
                </a:lnTo>
                <a:lnTo>
                  <a:pt x="508" y="52"/>
                </a:lnTo>
                <a:lnTo>
                  <a:pt x="342" y="132"/>
                </a:lnTo>
                <a:lnTo>
                  <a:pt x="340" y="133"/>
                </a:lnTo>
                <a:lnTo>
                  <a:pt x="338" y="127"/>
                </a:lnTo>
                <a:lnTo>
                  <a:pt x="342" y="132"/>
                </a:lnTo>
                <a:lnTo>
                  <a:pt x="340" y="133"/>
                </a:lnTo>
                <a:lnTo>
                  <a:pt x="151" y="186"/>
                </a:lnTo>
                <a:lnTo>
                  <a:pt x="149" y="173"/>
                </a:lnTo>
                <a:lnTo>
                  <a:pt x="337" y="121"/>
                </a:lnTo>
                <a:lnTo>
                  <a:pt x="340" y="133"/>
                </a:lnTo>
                <a:lnTo>
                  <a:pt x="151" y="186"/>
                </a:lnTo>
                <a:lnTo>
                  <a:pt x="151" y="186"/>
                </a:lnTo>
                <a:lnTo>
                  <a:pt x="150" y="186"/>
                </a:lnTo>
                <a:lnTo>
                  <a:pt x="150" y="180"/>
                </a:lnTo>
                <a:lnTo>
                  <a:pt x="151" y="186"/>
                </a:lnTo>
                <a:lnTo>
                  <a:pt x="150" y="186"/>
                </a:lnTo>
                <a:lnTo>
                  <a:pt x="6" y="195"/>
                </a:lnTo>
                <a:lnTo>
                  <a:pt x="6" y="181"/>
                </a:lnTo>
                <a:lnTo>
                  <a:pt x="150" y="173"/>
                </a:lnTo>
                <a:lnTo>
                  <a:pt x="150" y="186"/>
                </a:lnTo>
                <a:lnTo>
                  <a:pt x="0" y="187"/>
                </a:lnTo>
                <a:lnTo>
                  <a:pt x="1" y="189"/>
                </a:lnTo>
                <a:lnTo>
                  <a:pt x="4" y="186"/>
                </a:lnTo>
                <a:lnTo>
                  <a:pt x="6" y="182"/>
                </a:lnTo>
                <a:lnTo>
                  <a:pt x="6" y="181"/>
                </a:lnTo>
                <a:lnTo>
                  <a:pt x="6" y="187"/>
                </a:lnTo>
                <a:lnTo>
                  <a:pt x="0" y="187"/>
                </a:lnTo>
                <a:lnTo>
                  <a:pt x="13" y="187"/>
                </a:lnTo>
                <a:lnTo>
                  <a:pt x="13" y="751"/>
                </a:lnTo>
                <a:lnTo>
                  <a:pt x="0" y="751"/>
                </a:lnTo>
                <a:lnTo>
                  <a:pt x="0" y="187"/>
                </a:lnTo>
                <a:lnTo>
                  <a:pt x="13" y="187"/>
                </a:lnTo>
                <a:lnTo>
                  <a:pt x="6" y="757"/>
                </a:lnTo>
                <a:lnTo>
                  <a:pt x="6" y="756"/>
                </a:lnTo>
                <a:lnTo>
                  <a:pt x="4" y="753"/>
                </a:lnTo>
                <a:lnTo>
                  <a:pt x="1" y="751"/>
                </a:lnTo>
                <a:lnTo>
                  <a:pt x="0" y="751"/>
                </a:lnTo>
                <a:lnTo>
                  <a:pt x="6" y="751"/>
                </a:lnTo>
                <a:lnTo>
                  <a:pt x="6" y="757"/>
                </a:lnTo>
              </a:path>
            </a:pathLst>
          </a:custGeom>
          <a:solidFill>
            <a:srgbClr val="1E22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221"/>
          <p:cNvSpPr/>
          <p:nvPr/>
        </p:nvSpPr>
        <p:spPr>
          <a:xfrm>
            <a:off x="8665560" y="3022200"/>
            <a:ext cx="321840" cy="375840"/>
          </a:xfrm>
          <a:custGeom>
            <a:avLst/>
            <a:gdLst/>
            <a:ahLst/>
            <a:cxnLst/>
            <a:rect l="0" t="0" r="r" b="b"/>
            <a:pathLst>
              <a:path w="811" h="889">
                <a:moveTo>
                  <a:pt x="378" y="888"/>
                </a:moveTo>
                <a:lnTo>
                  <a:pt x="464" y="808"/>
                </a:lnTo>
                <a:lnTo>
                  <a:pt x="592" y="652"/>
                </a:lnTo>
                <a:lnTo>
                  <a:pt x="717" y="443"/>
                </a:lnTo>
                <a:lnTo>
                  <a:pt x="775" y="241"/>
                </a:lnTo>
                <a:lnTo>
                  <a:pt x="810" y="30"/>
                </a:lnTo>
                <a:lnTo>
                  <a:pt x="810" y="0"/>
                </a:lnTo>
                <a:lnTo>
                  <a:pt x="208" y="0"/>
                </a:lnTo>
                <a:lnTo>
                  <a:pt x="184" y="147"/>
                </a:lnTo>
                <a:lnTo>
                  <a:pt x="139" y="313"/>
                </a:lnTo>
                <a:lnTo>
                  <a:pt x="37" y="484"/>
                </a:lnTo>
                <a:lnTo>
                  <a:pt x="0" y="526"/>
                </a:lnTo>
                <a:lnTo>
                  <a:pt x="378" y="888"/>
                </a:lnTo>
              </a:path>
            </a:pathLst>
          </a:custGeom>
          <a:solidFill>
            <a:srgbClr val="667B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22"/>
          <p:cNvSpPr/>
          <p:nvPr/>
        </p:nvSpPr>
        <p:spPr>
          <a:xfrm>
            <a:off x="8663760" y="3018960"/>
            <a:ext cx="326520" cy="382320"/>
          </a:xfrm>
          <a:custGeom>
            <a:avLst/>
            <a:gdLst/>
            <a:ahLst/>
            <a:cxnLst/>
            <a:rect l="0" t="0" r="r" b="b"/>
            <a:pathLst>
              <a:path w="822" h="900">
                <a:moveTo>
                  <a:pt x="378" y="889"/>
                </a:moveTo>
                <a:lnTo>
                  <a:pt x="464" y="809"/>
                </a:lnTo>
                <a:lnTo>
                  <a:pt x="473" y="819"/>
                </a:lnTo>
                <a:lnTo>
                  <a:pt x="387" y="899"/>
                </a:lnTo>
                <a:lnTo>
                  <a:pt x="378" y="889"/>
                </a:lnTo>
                <a:lnTo>
                  <a:pt x="474" y="818"/>
                </a:lnTo>
                <a:lnTo>
                  <a:pt x="473" y="819"/>
                </a:lnTo>
                <a:lnTo>
                  <a:pt x="469" y="814"/>
                </a:lnTo>
                <a:lnTo>
                  <a:pt x="474" y="818"/>
                </a:lnTo>
                <a:lnTo>
                  <a:pt x="462" y="810"/>
                </a:lnTo>
                <a:lnTo>
                  <a:pt x="592" y="653"/>
                </a:lnTo>
                <a:lnTo>
                  <a:pt x="602" y="662"/>
                </a:lnTo>
                <a:lnTo>
                  <a:pt x="474" y="818"/>
                </a:lnTo>
                <a:lnTo>
                  <a:pt x="462" y="810"/>
                </a:lnTo>
                <a:lnTo>
                  <a:pt x="604" y="661"/>
                </a:lnTo>
                <a:lnTo>
                  <a:pt x="602" y="662"/>
                </a:lnTo>
                <a:lnTo>
                  <a:pt x="597" y="658"/>
                </a:lnTo>
                <a:lnTo>
                  <a:pt x="604" y="661"/>
                </a:lnTo>
                <a:lnTo>
                  <a:pt x="592" y="654"/>
                </a:lnTo>
                <a:lnTo>
                  <a:pt x="716" y="445"/>
                </a:lnTo>
                <a:lnTo>
                  <a:pt x="727" y="451"/>
                </a:lnTo>
                <a:lnTo>
                  <a:pt x="604" y="661"/>
                </a:lnTo>
                <a:lnTo>
                  <a:pt x="592" y="654"/>
                </a:lnTo>
                <a:lnTo>
                  <a:pt x="728" y="450"/>
                </a:lnTo>
                <a:lnTo>
                  <a:pt x="727" y="451"/>
                </a:lnTo>
                <a:lnTo>
                  <a:pt x="722" y="449"/>
                </a:lnTo>
                <a:lnTo>
                  <a:pt x="728" y="450"/>
                </a:lnTo>
                <a:lnTo>
                  <a:pt x="714" y="446"/>
                </a:lnTo>
                <a:lnTo>
                  <a:pt x="773" y="244"/>
                </a:lnTo>
                <a:lnTo>
                  <a:pt x="786" y="248"/>
                </a:lnTo>
                <a:lnTo>
                  <a:pt x="728" y="450"/>
                </a:lnTo>
                <a:lnTo>
                  <a:pt x="714" y="446"/>
                </a:lnTo>
                <a:lnTo>
                  <a:pt x="786" y="248"/>
                </a:lnTo>
                <a:lnTo>
                  <a:pt x="786" y="248"/>
                </a:lnTo>
                <a:lnTo>
                  <a:pt x="780" y="247"/>
                </a:lnTo>
                <a:lnTo>
                  <a:pt x="786" y="248"/>
                </a:lnTo>
                <a:lnTo>
                  <a:pt x="773" y="246"/>
                </a:lnTo>
                <a:lnTo>
                  <a:pt x="808" y="35"/>
                </a:lnTo>
                <a:lnTo>
                  <a:pt x="821" y="36"/>
                </a:lnTo>
                <a:lnTo>
                  <a:pt x="786" y="248"/>
                </a:lnTo>
                <a:lnTo>
                  <a:pt x="773" y="246"/>
                </a:lnTo>
                <a:lnTo>
                  <a:pt x="821" y="36"/>
                </a:lnTo>
                <a:lnTo>
                  <a:pt x="821" y="36"/>
                </a:lnTo>
                <a:lnTo>
                  <a:pt x="815" y="36"/>
                </a:lnTo>
                <a:lnTo>
                  <a:pt x="821" y="36"/>
                </a:lnTo>
                <a:lnTo>
                  <a:pt x="808" y="36"/>
                </a:lnTo>
                <a:lnTo>
                  <a:pt x="808" y="6"/>
                </a:lnTo>
                <a:lnTo>
                  <a:pt x="821" y="6"/>
                </a:lnTo>
                <a:lnTo>
                  <a:pt x="821" y="36"/>
                </a:lnTo>
                <a:lnTo>
                  <a:pt x="808" y="36"/>
                </a:lnTo>
                <a:lnTo>
                  <a:pt x="815" y="0"/>
                </a:lnTo>
                <a:lnTo>
                  <a:pt x="813" y="1"/>
                </a:lnTo>
                <a:lnTo>
                  <a:pt x="816" y="5"/>
                </a:lnTo>
                <a:lnTo>
                  <a:pt x="820" y="8"/>
                </a:lnTo>
                <a:lnTo>
                  <a:pt x="821" y="6"/>
                </a:lnTo>
                <a:lnTo>
                  <a:pt x="815" y="6"/>
                </a:lnTo>
                <a:lnTo>
                  <a:pt x="815" y="0"/>
                </a:lnTo>
                <a:lnTo>
                  <a:pt x="815" y="14"/>
                </a:lnTo>
                <a:lnTo>
                  <a:pt x="213" y="14"/>
                </a:lnTo>
                <a:lnTo>
                  <a:pt x="213" y="0"/>
                </a:lnTo>
                <a:lnTo>
                  <a:pt x="815" y="0"/>
                </a:lnTo>
                <a:lnTo>
                  <a:pt x="815" y="14"/>
                </a:lnTo>
                <a:lnTo>
                  <a:pt x="207" y="5"/>
                </a:lnTo>
                <a:lnTo>
                  <a:pt x="208" y="6"/>
                </a:lnTo>
                <a:lnTo>
                  <a:pt x="210" y="4"/>
                </a:lnTo>
                <a:lnTo>
                  <a:pt x="213" y="1"/>
                </a:lnTo>
                <a:lnTo>
                  <a:pt x="213" y="0"/>
                </a:lnTo>
                <a:lnTo>
                  <a:pt x="213" y="6"/>
                </a:lnTo>
                <a:lnTo>
                  <a:pt x="207" y="5"/>
                </a:lnTo>
                <a:lnTo>
                  <a:pt x="219" y="8"/>
                </a:lnTo>
                <a:lnTo>
                  <a:pt x="196" y="154"/>
                </a:lnTo>
                <a:lnTo>
                  <a:pt x="182" y="152"/>
                </a:lnTo>
                <a:lnTo>
                  <a:pt x="207" y="5"/>
                </a:lnTo>
                <a:lnTo>
                  <a:pt x="219" y="8"/>
                </a:lnTo>
                <a:lnTo>
                  <a:pt x="196" y="154"/>
                </a:lnTo>
                <a:lnTo>
                  <a:pt x="196" y="154"/>
                </a:lnTo>
                <a:lnTo>
                  <a:pt x="196" y="156"/>
                </a:lnTo>
                <a:lnTo>
                  <a:pt x="189" y="153"/>
                </a:lnTo>
                <a:lnTo>
                  <a:pt x="196" y="154"/>
                </a:lnTo>
                <a:lnTo>
                  <a:pt x="196" y="156"/>
                </a:lnTo>
                <a:lnTo>
                  <a:pt x="150" y="320"/>
                </a:lnTo>
                <a:lnTo>
                  <a:pt x="137" y="316"/>
                </a:lnTo>
                <a:lnTo>
                  <a:pt x="182" y="152"/>
                </a:lnTo>
                <a:lnTo>
                  <a:pt x="196" y="156"/>
                </a:lnTo>
                <a:lnTo>
                  <a:pt x="150" y="320"/>
                </a:lnTo>
                <a:lnTo>
                  <a:pt x="150" y="321"/>
                </a:lnTo>
                <a:lnTo>
                  <a:pt x="149" y="321"/>
                </a:lnTo>
                <a:lnTo>
                  <a:pt x="144" y="319"/>
                </a:lnTo>
                <a:lnTo>
                  <a:pt x="150" y="320"/>
                </a:lnTo>
                <a:lnTo>
                  <a:pt x="149" y="321"/>
                </a:lnTo>
                <a:lnTo>
                  <a:pt x="47" y="492"/>
                </a:lnTo>
                <a:lnTo>
                  <a:pt x="36" y="486"/>
                </a:lnTo>
                <a:lnTo>
                  <a:pt x="137" y="315"/>
                </a:lnTo>
                <a:lnTo>
                  <a:pt x="149" y="321"/>
                </a:lnTo>
                <a:lnTo>
                  <a:pt x="47" y="492"/>
                </a:lnTo>
                <a:lnTo>
                  <a:pt x="47" y="494"/>
                </a:lnTo>
                <a:lnTo>
                  <a:pt x="42" y="490"/>
                </a:lnTo>
                <a:lnTo>
                  <a:pt x="47" y="492"/>
                </a:lnTo>
                <a:lnTo>
                  <a:pt x="47" y="494"/>
                </a:lnTo>
                <a:lnTo>
                  <a:pt x="10" y="537"/>
                </a:lnTo>
                <a:lnTo>
                  <a:pt x="0" y="528"/>
                </a:lnTo>
                <a:lnTo>
                  <a:pt x="37" y="485"/>
                </a:lnTo>
                <a:lnTo>
                  <a:pt x="47" y="494"/>
                </a:lnTo>
                <a:lnTo>
                  <a:pt x="0" y="537"/>
                </a:lnTo>
                <a:lnTo>
                  <a:pt x="1" y="537"/>
                </a:lnTo>
                <a:lnTo>
                  <a:pt x="1" y="534"/>
                </a:lnTo>
                <a:lnTo>
                  <a:pt x="1" y="530"/>
                </a:lnTo>
                <a:lnTo>
                  <a:pt x="0" y="528"/>
                </a:lnTo>
                <a:lnTo>
                  <a:pt x="5" y="532"/>
                </a:lnTo>
                <a:lnTo>
                  <a:pt x="0" y="537"/>
                </a:lnTo>
                <a:lnTo>
                  <a:pt x="10" y="528"/>
                </a:lnTo>
                <a:lnTo>
                  <a:pt x="387" y="889"/>
                </a:lnTo>
                <a:lnTo>
                  <a:pt x="378" y="899"/>
                </a:lnTo>
                <a:lnTo>
                  <a:pt x="0" y="537"/>
                </a:lnTo>
                <a:lnTo>
                  <a:pt x="10" y="528"/>
                </a:lnTo>
                <a:lnTo>
                  <a:pt x="387" y="899"/>
                </a:lnTo>
                <a:lnTo>
                  <a:pt x="387" y="898"/>
                </a:lnTo>
                <a:lnTo>
                  <a:pt x="383" y="898"/>
                </a:lnTo>
                <a:lnTo>
                  <a:pt x="379" y="898"/>
                </a:lnTo>
                <a:lnTo>
                  <a:pt x="378" y="899"/>
                </a:lnTo>
                <a:lnTo>
                  <a:pt x="383" y="894"/>
                </a:lnTo>
                <a:lnTo>
                  <a:pt x="387" y="899"/>
                </a:lnTo>
              </a:path>
            </a:pathLst>
          </a:custGeom>
          <a:solidFill>
            <a:srgbClr val="1E22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23"/>
          <p:cNvSpPr/>
          <p:nvPr/>
        </p:nvSpPr>
        <p:spPr>
          <a:xfrm>
            <a:off x="8659080" y="2209320"/>
            <a:ext cx="328320" cy="385560"/>
          </a:xfrm>
          <a:custGeom>
            <a:avLst/>
            <a:gdLst/>
            <a:ahLst/>
            <a:cxnLst/>
            <a:rect l="0" t="0" r="r" b="b"/>
            <a:pathLst>
              <a:path w="828" h="910">
                <a:moveTo>
                  <a:pt x="827" y="909"/>
                </a:moveTo>
                <a:lnTo>
                  <a:pt x="827" y="831"/>
                </a:lnTo>
                <a:lnTo>
                  <a:pt x="796" y="615"/>
                </a:lnTo>
                <a:lnTo>
                  <a:pt x="739" y="419"/>
                </a:lnTo>
                <a:lnTo>
                  <a:pt x="622" y="215"/>
                </a:lnTo>
                <a:lnTo>
                  <a:pt x="487" y="54"/>
                </a:lnTo>
                <a:lnTo>
                  <a:pt x="431" y="0"/>
                </a:lnTo>
                <a:lnTo>
                  <a:pt x="0" y="404"/>
                </a:lnTo>
                <a:lnTo>
                  <a:pt x="64" y="481"/>
                </a:lnTo>
                <a:lnTo>
                  <a:pt x="158" y="646"/>
                </a:lnTo>
                <a:lnTo>
                  <a:pt x="204" y="806"/>
                </a:lnTo>
                <a:lnTo>
                  <a:pt x="219" y="909"/>
                </a:lnTo>
                <a:lnTo>
                  <a:pt x="827" y="909"/>
                </a:lnTo>
              </a:path>
            </a:pathLst>
          </a:custGeom>
          <a:solidFill>
            <a:srgbClr val="667B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4"/>
          <p:cNvSpPr/>
          <p:nvPr/>
        </p:nvSpPr>
        <p:spPr>
          <a:xfrm>
            <a:off x="8655840" y="2206080"/>
            <a:ext cx="334440" cy="391680"/>
          </a:xfrm>
          <a:custGeom>
            <a:avLst/>
            <a:gdLst/>
            <a:ahLst/>
            <a:cxnLst/>
            <a:rect l="0" t="0" r="r" b="b"/>
            <a:pathLst>
              <a:path w="839" h="922">
                <a:moveTo>
                  <a:pt x="825" y="914"/>
                </a:moveTo>
                <a:lnTo>
                  <a:pt x="825" y="836"/>
                </a:lnTo>
                <a:lnTo>
                  <a:pt x="838" y="836"/>
                </a:lnTo>
                <a:lnTo>
                  <a:pt x="838" y="914"/>
                </a:lnTo>
                <a:lnTo>
                  <a:pt x="825" y="914"/>
                </a:lnTo>
                <a:lnTo>
                  <a:pt x="838" y="836"/>
                </a:lnTo>
                <a:lnTo>
                  <a:pt x="838" y="836"/>
                </a:lnTo>
                <a:lnTo>
                  <a:pt x="832" y="836"/>
                </a:lnTo>
                <a:lnTo>
                  <a:pt x="838" y="836"/>
                </a:lnTo>
                <a:lnTo>
                  <a:pt x="825" y="837"/>
                </a:lnTo>
                <a:lnTo>
                  <a:pt x="794" y="621"/>
                </a:lnTo>
                <a:lnTo>
                  <a:pt x="807" y="620"/>
                </a:lnTo>
                <a:lnTo>
                  <a:pt x="838" y="836"/>
                </a:lnTo>
                <a:lnTo>
                  <a:pt x="825" y="837"/>
                </a:lnTo>
                <a:lnTo>
                  <a:pt x="807" y="619"/>
                </a:lnTo>
                <a:lnTo>
                  <a:pt x="807" y="619"/>
                </a:lnTo>
                <a:lnTo>
                  <a:pt x="807" y="620"/>
                </a:lnTo>
                <a:lnTo>
                  <a:pt x="801" y="620"/>
                </a:lnTo>
                <a:lnTo>
                  <a:pt x="807" y="619"/>
                </a:lnTo>
                <a:lnTo>
                  <a:pt x="794" y="622"/>
                </a:lnTo>
                <a:lnTo>
                  <a:pt x="738" y="426"/>
                </a:lnTo>
                <a:lnTo>
                  <a:pt x="751" y="422"/>
                </a:lnTo>
                <a:lnTo>
                  <a:pt x="807" y="619"/>
                </a:lnTo>
                <a:lnTo>
                  <a:pt x="794" y="622"/>
                </a:lnTo>
                <a:lnTo>
                  <a:pt x="749" y="420"/>
                </a:lnTo>
                <a:lnTo>
                  <a:pt x="749" y="422"/>
                </a:lnTo>
                <a:lnTo>
                  <a:pt x="751" y="422"/>
                </a:lnTo>
                <a:lnTo>
                  <a:pt x="744" y="424"/>
                </a:lnTo>
                <a:lnTo>
                  <a:pt x="749" y="420"/>
                </a:lnTo>
                <a:lnTo>
                  <a:pt x="738" y="427"/>
                </a:lnTo>
                <a:lnTo>
                  <a:pt x="621" y="222"/>
                </a:lnTo>
                <a:lnTo>
                  <a:pt x="632" y="216"/>
                </a:lnTo>
                <a:lnTo>
                  <a:pt x="749" y="420"/>
                </a:lnTo>
                <a:lnTo>
                  <a:pt x="738" y="427"/>
                </a:lnTo>
                <a:lnTo>
                  <a:pt x="632" y="215"/>
                </a:lnTo>
                <a:lnTo>
                  <a:pt x="632" y="216"/>
                </a:lnTo>
                <a:lnTo>
                  <a:pt x="627" y="220"/>
                </a:lnTo>
                <a:lnTo>
                  <a:pt x="632" y="215"/>
                </a:lnTo>
                <a:lnTo>
                  <a:pt x="622" y="224"/>
                </a:lnTo>
                <a:lnTo>
                  <a:pt x="487" y="64"/>
                </a:lnTo>
                <a:lnTo>
                  <a:pt x="497" y="55"/>
                </a:lnTo>
                <a:lnTo>
                  <a:pt x="632" y="215"/>
                </a:lnTo>
                <a:lnTo>
                  <a:pt x="622" y="224"/>
                </a:lnTo>
                <a:lnTo>
                  <a:pt x="497" y="55"/>
                </a:lnTo>
                <a:lnTo>
                  <a:pt x="497" y="55"/>
                </a:lnTo>
                <a:lnTo>
                  <a:pt x="492" y="59"/>
                </a:lnTo>
                <a:lnTo>
                  <a:pt x="497" y="55"/>
                </a:lnTo>
                <a:lnTo>
                  <a:pt x="487" y="64"/>
                </a:lnTo>
                <a:lnTo>
                  <a:pt x="430" y="10"/>
                </a:lnTo>
                <a:lnTo>
                  <a:pt x="439" y="0"/>
                </a:lnTo>
                <a:lnTo>
                  <a:pt x="497" y="55"/>
                </a:lnTo>
                <a:lnTo>
                  <a:pt x="487" y="64"/>
                </a:lnTo>
                <a:lnTo>
                  <a:pt x="430" y="0"/>
                </a:lnTo>
                <a:lnTo>
                  <a:pt x="432" y="1"/>
                </a:lnTo>
                <a:lnTo>
                  <a:pt x="436" y="1"/>
                </a:lnTo>
                <a:lnTo>
                  <a:pt x="439" y="1"/>
                </a:lnTo>
                <a:lnTo>
                  <a:pt x="439" y="0"/>
                </a:lnTo>
                <a:lnTo>
                  <a:pt x="436" y="5"/>
                </a:lnTo>
                <a:lnTo>
                  <a:pt x="430" y="0"/>
                </a:lnTo>
                <a:lnTo>
                  <a:pt x="439" y="10"/>
                </a:lnTo>
                <a:lnTo>
                  <a:pt x="9" y="414"/>
                </a:lnTo>
                <a:lnTo>
                  <a:pt x="0" y="404"/>
                </a:lnTo>
                <a:lnTo>
                  <a:pt x="430" y="0"/>
                </a:lnTo>
                <a:lnTo>
                  <a:pt x="439" y="10"/>
                </a:lnTo>
                <a:lnTo>
                  <a:pt x="0" y="413"/>
                </a:lnTo>
                <a:lnTo>
                  <a:pt x="1" y="413"/>
                </a:lnTo>
                <a:lnTo>
                  <a:pt x="1" y="409"/>
                </a:lnTo>
                <a:lnTo>
                  <a:pt x="1" y="405"/>
                </a:lnTo>
                <a:lnTo>
                  <a:pt x="0" y="404"/>
                </a:lnTo>
                <a:lnTo>
                  <a:pt x="5" y="409"/>
                </a:lnTo>
                <a:lnTo>
                  <a:pt x="0" y="413"/>
                </a:lnTo>
                <a:lnTo>
                  <a:pt x="10" y="405"/>
                </a:lnTo>
                <a:lnTo>
                  <a:pt x="74" y="481"/>
                </a:lnTo>
                <a:lnTo>
                  <a:pt x="64" y="490"/>
                </a:lnTo>
                <a:lnTo>
                  <a:pt x="0" y="413"/>
                </a:lnTo>
                <a:lnTo>
                  <a:pt x="10" y="405"/>
                </a:lnTo>
                <a:lnTo>
                  <a:pt x="74" y="481"/>
                </a:lnTo>
                <a:lnTo>
                  <a:pt x="74" y="482"/>
                </a:lnTo>
                <a:lnTo>
                  <a:pt x="69" y="486"/>
                </a:lnTo>
                <a:lnTo>
                  <a:pt x="74" y="481"/>
                </a:lnTo>
                <a:lnTo>
                  <a:pt x="74" y="482"/>
                </a:lnTo>
                <a:lnTo>
                  <a:pt x="170" y="647"/>
                </a:lnTo>
                <a:lnTo>
                  <a:pt x="158" y="653"/>
                </a:lnTo>
                <a:lnTo>
                  <a:pt x="63" y="489"/>
                </a:lnTo>
                <a:lnTo>
                  <a:pt x="74" y="482"/>
                </a:lnTo>
                <a:lnTo>
                  <a:pt x="170" y="647"/>
                </a:lnTo>
                <a:lnTo>
                  <a:pt x="170" y="648"/>
                </a:lnTo>
                <a:lnTo>
                  <a:pt x="163" y="651"/>
                </a:lnTo>
                <a:lnTo>
                  <a:pt x="170" y="647"/>
                </a:lnTo>
                <a:lnTo>
                  <a:pt x="170" y="648"/>
                </a:lnTo>
                <a:lnTo>
                  <a:pt x="216" y="810"/>
                </a:lnTo>
                <a:lnTo>
                  <a:pt x="203" y="813"/>
                </a:lnTo>
                <a:lnTo>
                  <a:pt x="157" y="652"/>
                </a:lnTo>
                <a:lnTo>
                  <a:pt x="170" y="648"/>
                </a:lnTo>
                <a:lnTo>
                  <a:pt x="216" y="810"/>
                </a:lnTo>
                <a:lnTo>
                  <a:pt x="216" y="810"/>
                </a:lnTo>
                <a:lnTo>
                  <a:pt x="209" y="811"/>
                </a:lnTo>
                <a:lnTo>
                  <a:pt x="216" y="810"/>
                </a:lnTo>
                <a:lnTo>
                  <a:pt x="216" y="810"/>
                </a:lnTo>
                <a:lnTo>
                  <a:pt x="230" y="913"/>
                </a:lnTo>
                <a:lnTo>
                  <a:pt x="217" y="916"/>
                </a:lnTo>
                <a:lnTo>
                  <a:pt x="203" y="813"/>
                </a:lnTo>
                <a:lnTo>
                  <a:pt x="216" y="810"/>
                </a:lnTo>
                <a:lnTo>
                  <a:pt x="224" y="921"/>
                </a:lnTo>
                <a:lnTo>
                  <a:pt x="224" y="919"/>
                </a:lnTo>
                <a:lnTo>
                  <a:pt x="221" y="917"/>
                </a:lnTo>
                <a:lnTo>
                  <a:pt x="218" y="914"/>
                </a:lnTo>
                <a:lnTo>
                  <a:pt x="217" y="916"/>
                </a:lnTo>
                <a:lnTo>
                  <a:pt x="224" y="914"/>
                </a:lnTo>
                <a:lnTo>
                  <a:pt x="224" y="921"/>
                </a:lnTo>
                <a:lnTo>
                  <a:pt x="224" y="908"/>
                </a:lnTo>
                <a:lnTo>
                  <a:pt x="832" y="908"/>
                </a:lnTo>
                <a:lnTo>
                  <a:pt x="832" y="921"/>
                </a:lnTo>
                <a:lnTo>
                  <a:pt x="224" y="921"/>
                </a:lnTo>
                <a:lnTo>
                  <a:pt x="224" y="908"/>
                </a:lnTo>
                <a:lnTo>
                  <a:pt x="838" y="914"/>
                </a:lnTo>
                <a:lnTo>
                  <a:pt x="837" y="914"/>
                </a:lnTo>
                <a:lnTo>
                  <a:pt x="833" y="917"/>
                </a:lnTo>
                <a:lnTo>
                  <a:pt x="830" y="919"/>
                </a:lnTo>
                <a:lnTo>
                  <a:pt x="832" y="921"/>
                </a:lnTo>
                <a:lnTo>
                  <a:pt x="832" y="914"/>
                </a:lnTo>
                <a:lnTo>
                  <a:pt x="838" y="914"/>
                </a:lnTo>
              </a:path>
            </a:pathLst>
          </a:custGeom>
          <a:solidFill>
            <a:srgbClr val="1E22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25"/>
          <p:cNvSpPr/>
          <p:nvPr/>
        </p:nvSpPr>
        <p:spPr>
          <a:xfrm>
            <a:off x="8020800" y="1615680"/>
            <a:ext cx="383760" cy="333000"/>
          </a:xfrm>
          <a:custGeom>
            <a:avLst/>
            <a:gdLst/>
            <a:ahLst/>
            <a:cxnLst/>
            <a:rect l="0" t="0" r="r" b="b"/>
            <a:pathLst>
              <a:path w="962" h="787">
                <a:moveTo>
                  <a:pt x="961" y="382"/>
                </a:moveTo>
                <a:lnTo>
                  <a:pt x="904" y="327"/>
                </a:lnTo>
                <a:lnTo>
                  <a:pt x="730" y="191"/>
                </a:lnTo>
                <a:lnTo>
                  <a:pt x="534" y="90"/>
                </a:lnTo>
                <a:lnTo>
                  <a:pt x="309" y="17"/>
                </a:lnTo>
                <a:lnTo>
                  <a:pt x="86" y="0"/>
                </a:lnTo>
                <a:lnTo>
                  <a:pt x="0" y="0"/>
                </a:lnTo>
                <a:lnTo>
                  <a:pt x="0" y="571"/>
                </a:lnTo>
                <a:lnTo>
                  <a:pt x="101" y="578"/>
                </a:lnTo>
                <a:lnTo>
                  <a:pt x="286" y="640"/>
                </a:lnTo>
                <a:lnTo>
                  <a:pt x="446" y="719"/>
                </a:lnTo>
                <a:lnTo>
                  <a:pt x="530" y="786"/>
                </a:lnTo>
                <a:lnTo>
                  <a:pt x="961" y="382"/>
                </a:lnTo>
              </a:path>
            </a:pathLst>
          </a:custGeom>
          <a:solidFill>
            <a:srgbClr val="667B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226"/>
          <p:cNvSpPr/>
          <p:nvPr/>
        </p:nvSpPr>
        <p:spPr>
          <a:xfrm>
            <a:off x="8017560" y="1612440"/>
            <a:ext cx="388440" cy="337680"/>
          </a:xfrm>
          <a:custGeom>
            <a:avLst/>
            <a:gdLst/>
            <a:ahLst/>
            <a:cxnLst/>
            <a:rect l="0" t="0" r="r" b="b"/>
            <a:pathLst>
              <a:path w="973" h="798">
                <a:moveTo>
                  <a:pt x="961" y="394"/>
                </a:moveTo>
                <a:lnTo>
                  <a:pt x="905" y="338"/>
                </a:lnTo>
                <a:lnTo>
                  <a:pt x="914" y="329"/>
                </a:lnTo>
                <a:lnTo>
                  <a:pt x="972" y="383"/>
                </a:lnTo>
                <a:lnTo>
                  <a:pt x="961" y="394"/>
                </a:lnTo>
                <a:lnTo>
                  <a:pt x="914" y="328"/>
                </a:lnTo>
                <a:lnTo>
                  <a:pt x="914" y="328"/>
                </a:lnTo>
                <a:lnTo>
                  <a:pt x="914" y="329"/>
                </a:lnTo>
                <a:lnTo>
                  <a:pt x="910" y="333"/>
                </a:lnTo>
                <a:lnTo>
                  <a:pt x="914" y="328"/>
                </a:lnTo>
                <a:lnTo>
                  <a:pt x="905" y="339"/>
                </a:lnTo>
                <a:lnTo>
                  <a:pt x="733" y="202"/>
                </a:lnTo>
                <a:lnTo>
                  <a:pt x="740" y="192"/>
                </a:lnTo>
                <a:lnTo>
                  <a:pt x="914" y="328"/>
                </a:lnTo>
                <a:lnTo>
                  <a:pt x="905" y="339"/>
                </a:lnTo>
                <a:lnTo>
                  <a:pt x="739" y="190"/>
                </a:lnTo>
                <a:lnTo>
                  <a:pt x="740" y="192"/>
                </a:lnTo>
                <a:lnTo>
                  <a:pt x="736" y="197"/>
                </a:lnTo>
                <a:lnTo>
                  <a:pt x="739" y="190"/>
                </a:lnTo>
                <a:lnTo>
                  <a:pt x="734" y="203"/>
                </a:lnTo>
                <a:lnTo>
                  <a:pt x="536" y="103"/>
                </a:lnTo>
                <a:lnTo>
                  <a:pt x="542" y="91"/>
                </a:lnTo>
                <a:lnTo>
                  <a:pt x="739" y="190"/>
                </a:lnTo>
                <a:lnTo>
                  <a:pt x="734" y="203"/>
                </a:lnTo>
                <a:lnTo>
                  <a:pt x="541" y="90"/>
                </a:lnTo>
                <a:lnTo>
                  <a:pt x="542" y="91"/>
                </a:lnTo>
                <a:lnTo>
                  <a:pt x="540" y="96"/>
                </a:lnTo>
                <a:lnTo>
                  <a:pt x="541" y="90"/>
                </a:lnTo>
                <a:lnTo>
                  <a:pt x="537" y="103"/>
                </a:lnTo>
                <a:lnTo>
                  <a:pt x="313" y="30"/>
                </a:lnTo>
                <a:lnTo>
                  <a:pt x="317" y="17"/>
                </a:lnTo>
                <a:lnTo>
                  <a:pt x="541" y="90"/>
                </a:lnTo>
                <a:lnTo>
                  <a:pt x="537" y="103"/>
                </a:lnTo>
                <a:lnTo>
                  <a:pt x="316" y="17"/>
                </a:lnTo>
                <a:lnTo>
                  <a:pt x="316" y="17"/>
                </a:lnTo>
                <a:lnTo>
                  <a:pt x="317" y="17"/>
                </a:lnTo>
                <a:lnTo>
                  <a:pt x="315" y="23"/>
                </a:lnTo>
                <a:lnTo>
                  <a:pt x="316" y="17"/>
                </a:lnTo>
                <a:lnTo>
                  <a:pt x="315" y="31"/>
                </a:lnTo>
                <a:lnTo>
                  <a:pt x="92" y="14"/>
                </a:lnTo>
                <a:lnTo>
                  <a:pt x="92" y="0"/>
                </a:lnTo>
                <a:lnTo>
                  <a:pt x="316" y="17"/>
                </a:lnTo>
                <a:lnTo>
                  <a:pt x="315" y="31"/>
                </a:lnTo>
                <a:lnTo>
                  <a:pt x="92" y="0"/>
                </a:lnTo>
                <a:lnTo>
                  <a:pt x="92" y="0"/>
                </a:lnTo>
                <a:lnTo>
                  <a:pt x="92" y="6"/>
                </a:lnTo>
                <a:lnTo>
                  <a:pt x="92" y="0"/>
                </a:lnTo>
                <a:lnTo>
                  <a:pt x="92" y="14"/>
                </a:lnTo>
                <a:lnTo>
                  <a:pt x="6" y="14"/>
                </a:lnTo>
                <a:lnTo>
                  <a:pt x="6" y="0"/>
                </a:lnTo>
                <a:lnTo>
                  <a:pt x="92" y="0"/>
                </a:lnTo>
                <a:lnTo>
                  <a:pt x="92" y="14"/>
                </a:lnTo>
                <a:lnTo>
                  <a:pt x="0" y="6"/>
                </a:lnTo>
                <a:lnTo>
                  <a:pt x="1" y="8"/>
                </a:lnTo>
                <a:lnTo>
                  <a:pt x="5" y="5"/>
                </a:lnTo>
                <a:lnTo>
                  <a:pt x="8" y="1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14" y="6"/>
                </a:lnTo>
                <a:lnTo>
                  <a:pt x="14" y="577"/>
                </a:lnTo>
                <a:lnTo>
                  <a:pt x="0" y="577"/>
                </a:lnTo>
                <a:lnTo>
                  <a:pt x="0" y="6"/>
                </a:lnTo>
                <a:lnTo>
                  <a:pt x="14" y="6"/>
                </a:lnTo>
                <a:lnTo>
                  <a:pt x="6" y="584"/>
                </a:lnTo>
                <a:lnTo>
                  <a:pt x="6" y="583"/>
                </a:lnTo>
                <a:lnTo>
                  <a:pt x="4" y="579"/>
                </a:lnTo>
                <a:lnTo>
                  <a:pt x="1" y="576"/>
                </a:lnTo>
                <a:lnTo>
                  <a:pt x="0" y="577"/>
                </a:lnTo>
                <a:lnTo>
                  <a:pt x="6" y="577"/>
                </a:lnTo>
                <a:lnTo>
                  <a:pt x="6" y="584"/>
                </a:lnTo>
                <a:lnTo>
                  <a:pt x="8" y="570"/>
                </a:lnTo>
                <a:lnTo>
                  <a:pt x="108" y="577"/>
                </a:lnTo>
                <a:lnTo>
                  <a:pt x="107" y="590"/>
                </a:lnTo>
                <a:lnTo>
                  <a:pt x="6" y="584"/>
                </a:lnTo>
                <a:lnTo>
                  <a:pt x="8" y="570"/>
                </a:lnTo>
                <a:lnTo>
                  <a:pt x="108" y="577"/>
                </a:lnTo>
                <a:lnTo>
                  <a:pt x="108" y="577"/>
                </a:lnTo>
                <a:lnTo>
                  <a:pt x="109" y="577"/>
                </a:lnTo>
                <a:lnTo>
                  <a:pt x="107" y="584"/>
                </a:lnTo>
                <a:lnTo>
                  <a:pt x="108" y="577"/>
                </a:lnTo>
                <a:lnTo>
                  <a:pt x="109" y="577"/>
                </a:lnTo>
                <a:lnTo>
                  <a:pt x="293" y="639"/>
                </a:lnTo>
                <a:lnTo>
                  <a:pt x="289" y="652"/>
                </a:lnTo>
                <a:lnTo>
                  <a:pt x="105" y="590"/>
                </a:lnTo>
                <a:lnTo>
                  <a:pt x="109" y="577"/>
                </a:lnTo>
                <a:lnTo>
                  <a:pt x="293" y="639"/>
                </a:lnTo>
                <a:lnTo>
                  <a:pt x="294" y="639"/>
                </a:lnTo>
                <a:lnTo>
                  <a:pt x="292" y="646"/>
                </a:lnTo>
                <a:lnTo>
                  <a:pt x="293" y="639"/>
                </a:lnTo>
                <a:lnTo>
                  <a:pt x="294" y="639"/>
                </a:lnTo>
                <a:lnTo>
                  <a:pt x="455" y="719"/>
                </a:lnTo>
                <a:lnTo>
                  <a:pt x="448" y="730"/>
                </a:lnTo>
                <a:lnTo>
                  <a:pt x="288" y="651"/>
                </a:lnTo>
                <a:lnTo>
                  <a:pt x="294" y="639"/>
                </a:lnTo>
                <a:lnTo>
                  <a:pt x="455" y="719"/>
                </a:lnTo>
                <a:lnTo>
                  <a:pt x="455" y="719"/>
                </a:lnTo>
                <a:lnTo>
                  <a:pt x="456" y="720"/>
                </a:lnTo>
                <a:lnTo>
                  <a:pt x="452" y="725"/>
                </a:lnTo>
                <a:lnTo>
                  <a:pt x="455" y="719"/>
                </a:lnTo>
                <a:lnTo>
                  <a:pt x="456" y="720"/>
                </a:lnTo>
                <a:lnTo>
                  <a:pt x="540" y="787"/>
                </a:lnTo>
                <a:lnTo>
                  <a:pt x="531" y="797"/>
                </a:lnTo>
                <a:lnTo>
                  <a:pt x="447" y="730"/>
                </a:lnTo>
                <a:lnTo>
                  <a:pt x="456" y="720"/>
                </a:lnTo>
                <a:lnTo>
                  <a:pt x="540" y="796"/>
                </a:lnTo>
                <a:lnTo>
                  <a:pt x="540" y="796"/>
                </a:lnTo>
                <a:lnTo>
                  <a:pt x="536" y="796"/>
                </a:lnTo>
                <a:lnTo>
                  <a:pt x="532" y="796"/>
                </a:lnTo>
                <a:lnTo>
                  <a:pt x="531" y="797"/>
                </a:lnTo>
                <a:lnTo>
                  <a:pt x="536" y="792"/>
                </a:lnTo>
                <a:lnTo>
                  <a:pt x="540" y="796"/>
                </a:lnTo>
                <a:lnTo>
                  <a:pt x="531" y="787"/>
                </a:lnTo>
                <a:lnTo>
                  <a:pt x="961" y="383"/>
                </a:lnTo>
                <a:lnTo>
                  <a:pt x="970" y="394"/>
                </a:lnTo>
                <a:lnTo>
                  <a:pt x="540" y="796"/>
                </a:lnTo>
                <a:lnTo>
                  <a:pt x="531" y="787"/>
                </a:lnTo>
                <a:lnTo>
                  <a:pt x="972" y="383"/>
                </a:lnTo>
                <a:lnTo>
                  <a:pt x="969" y="385"/>
                </a:lnTo>
                <a:lnTo>
                  <a:pt x="969" y="388"/>
                </a:lnTo>
                <a:lnTo>
                  <a:pt x="969" y="392"/>
                </a:lnTo>
                <a:lnTo>
                  <a:pt x="970" y="394"/>
                </a:lnTo>
                <a:lnTo>
                  <a:pt x="967" y="388"/>
                </a:lnTo>
                <a:lnTo>
                  <a:pt x="972" y="383"/>
                </a:lnTo>
              </a:path>
            </a:pathLst>
          </a:custGeom>
          <a:solidFill>
            <a:srgbClr val="1E22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27"/>
          <p:cNvSpPr/>
          <p:nvPr/>
        </p:nvSpPr>
        <p:spPr>
          <a:xfrm>
            <a:off x="7223760" y="1615680"/>
            <a:ext cx="367920" cy="317160"/>
          </a:xfrm>
          <a:custGeom>
            <a:avLst/>
            <a:gdLst/>
            <a:ahLst/>
            <a:cxnLst/>
            <a:rect l="0" t="0" r="r" b="b"/>
            <a:pathLst>
              <a:path w="928" h="751">
                <a:moveTo>
                  <a:pt x="927" y="0"/>
                </a:moveTo>
                <a:lnTo>
                  <a:pt x="900" y="0"/>
                </a:lnTo>
                <a:lnTo>
                  <a:pt x="690" y="12"/>
                </a:lnTo>
                <a:lnTo>
                  <a:pt x="460" y="79"/>
                </a:lnTo>
                <a:lnTo>
                  <a:pt x="256" y="178"/>
                </a:lnTo>
                <a:lnTo>
                  <a:pt x="86" y="312"/>
                </a:lnTo>
                <a:lnTo>
                  <a:pt x="0" y="393"/>
                </a:lnTo>
                <a:lnTo>
                  <a:pt x="377" y="750"/>
                </a:lnTo>
                <a:lnTo>
                  <a:pt x="429" y="708"/>
                </a:lnTo>
                <a:lnTo>
                  <a:pt x="595" y="628"/>
                </a:lnTo>
                <a:lnTo>
                  <a:pt x="783" y="574"/>
                </a:lnTo>
                <a:lnTo>
                  <a:pt x="927" y="565"/>
                </a:lnTo>
                <a:lnTo>
                  <a:pt x="927" y="0"/>
                </a:lnTo>
              </a:path>
            </a:pathLst>
          </a:custGeom>
          <a:solidFill>
            <a:srgbClr val="667B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228"/>
          <p:cNvSpPr/>
          <p:nvPr/>
        </p:nvSpPr>
        <p:spPr>
          <a:xfrm>
            <a:off x="7220880" y="1612440"/>
            <a:ext cx="374400" cy="321840"/>
          </a:xfrm>
          <a:custGeom>
            <a:avLst/>
            <a:gdLst/>
            <a:ahLst/>
            <a:cxnLst/>
            <a:rect l="0" t="0" r="r" b="b"/>
            <a:pathLst>
              <a:path w="940" h="762">
                <a:moveTo>
                  <a:pt x="932" y="14"/>
                </a:moveTo>
                <a:lnTo>
                  <a:pt x="905" y="14"/>
                </a:lnTo>
                <a:lnTo>
                  <a:pt x="905" y="0"/>
                </a:lnTo>
                <a:lnTo>
                  <a:pt x="932" y="0"/>
                </a:lnTo>
                <a:lnTo>
                  <a:pt x="932" y="14"/>
                </a:lnTo>
                <a:lnTo>
                  <a:pt x="905" y="0"/>
                </a:lnTo>
                <a:lnTo>
                  <a:pt x="905" y="0"/>
                </a:lnTo>
                <a:lnTo>
                  <a:pt x="905" y="6"/>
                </a:lnTo>
                <a:lnTo>
                  <a:pt x="905" y="0"/>
                </a:lnTo>
                <a:lnTo>
                  <a:pt x="905" y="14"/>
                </a:lnTo>
                <a:lnTo>
                  <a:pt x="695" y="26"/>
                </a:lnTo>
                <a:lnTo>
                  <a:pt x="694" y="12"/>
                </a:lnTo>
                <a:lnTo>
                  <a:pt x="905" y="0"/>
                </a:lnTo>
                <a:lnTo>
                  <a:pt x="905" y="14"/>
                </a:lnTo>
                <a:lnTo>
                  <a:pt x="693" y="12"/>
                </a:lnTo>
                <a:lnTo>
                  <a:pt x="694" y="12"/>
                </a:lnTo>
                <a:lnTo>
                  <a:pt x="695" y="18"/>
                </a:lnTo>
                <a:lnTo>
                  <a:pt x="693" y="12"/>
                </a:lnTo>
                <a:lnTo>
                  <a:pt x="696" y="26"/>
                </a:lnTo>
                <a:lnTo>
                  <a:pt x="466" y="91"/>
                </a:lnTo>
                <a:lnTo>
                  <a:pt x="463" y="78"/>
                </a:lnTo>
                <a:lnTo>
                  <a:pt x="693" y="12"/>
                </a:lnTo>
                <a:lnTo>
                  <a:pt x="696" y="26"/>
                </a:lnTo>
                <a:lnTo>
                  <a:pt x="463" y="80"/>
                </a:lnTo>
                <a:lnTo>
                  <a:pt x="463" y="78"/>
                </a:lnTo>
                <a:lnTo>
                  <a:pt x="465" y="85"/>
                </a:lnTo>
                <a:lnTo>
                  <a:pt x="463" y="80"/>
                </a:lnTo>
                <a:lnTo>
                  <a:pt x="468" y="91"/>
                </a:lnTo>
                <a:lnTo>
                  <a:pt x="263" y="189"/>
                </a:lnTo>
                <a:lnTo>
                  <a:pt x="258" y="177"/>
                </a:lnTo>
                <a:lnTo>
                  <a:pt x="463" y="80"/>
                </a:lnTo>
                <a:lnTo>
                  <a:pt x="468" y="91"/>
                </a:lnTo>
                <a:lnTo>
                  <a:pt x="257" y="177"/>
                </a:lnTo>
                <a:lnTo>
                  <a:pt x="257" y="177"/>
                </a:lnTo>
                <a:lnTo>
                  <a:pt x="258" y="177"/>
                </a:lnTo>
                <a:lnTo>
                  <a:pt x="261" y="184"/>
                </a:lnTo>
                <a:lnTo>
                  <a:pt x="257" y="177"/>
                </a:lnTo>
                <a:lnTo>
                  <a:pt x="265" y="189"/>
                </a:lnTo>
                <a:lnTo>
                  <a:pt x="95" y="324"/>
                </a:lnTo>
                <a:lnTo>
                  <a:pt x="87" y="312"/>
                </a:lnTo>
                <a:lnTo>
                  <a:pt x="257" y="177"/>
                </a:lnTo>
                <a:lnTo>
                  <a:pt x="265" y="189"/>
                </a:lnTo>
                <a:lnTo>
                  <a:pt x="86" y="314"/>
                </a:lnTo>
                <a:lnTo>
                  <a:pt x="87" y="312"/>
                </a:lnTo>
                <a:lnTo>
                  <a:pt x="91" y="318"/>
                </a:lnTo>
                <a:lnTo>
                  <a:pt x="86" y="314"/>
                </a:lnTo>
                <a:lnTo>
                  <a:pt x="96" y="323"/>
                </a:lnTo>
                <a:lnTo>
                  <a:pt x="10" y="403"/>
                </a:lnTo>
                <a:lnTo>
                  <a:pt x="0" y="394"/>
                </a:lnTo>
                <a:lnTo>
                  <a:pt x="86" y="314"/>
                </a:lnTo>
                <a:lnTo>
                  <a:pt x="96" y="323"/>
                </a:lnTo>
                <a:lnTo>
                  <a:pt x="0" y="403"/>
                </a:lnTo>
                <a:lnTo>
                  <a:pt x="2" y="403"/>
                </a:lnTo>
                <a:lnTo>
                  <a:pt x="2" y="399"/>
                </a:lnTo>
                <a:lnTo>
                  <a:pt x="2" y="394"/>
                </a:lnTo>
                <a:lnTo>
                  <a:pt x="0" y="394"/>
                </a:lnTo>
                <a:lnTo>
                  <a:pt x="5" y="399"/>
                </a:lnTo>
                <a:lnTo>
                  <a:pt x="0" y="403"/>
                </a:lnTo>
                <a:lnTo>
                  <a:pt x="10" y="394"/>
                </a:lnTo>
                <a:lnTo>
                  <a:pt x="385" y="751"/>
                </a:lnTo>
                <a:lnTo>
                  <a:pt x="376" y="761"/>
                </a:lnTo>
                <a:lnTo>
                  <a:pt x="0" y="403"/>
                </a:lnTo>
                <a:lnTo>
                  <a:pt x="10" y="394"/>
                </a:lnTo>
                <a:lnTo>
                  <a:pt x="385" y="761"/>
                </a:lnTo>
                <a:lnTo>
                  <a:pt x="384" y="760"/>
                </a:lnTo>
                <a:lnTo>
                  <a:pt x="380" y="760"/>
                </a:lnTo>
                <a:lnTo>
                  <a:pt x="376" y="760"/>
                </a:lnTo>
                <a:lnTo>
                  <a:pt x="376" y="761"/>
                </a:lnTo>
                <a:lnTo>
                  <a:pt x="382" y="756"/>
                </a:lnTo>
                <a:lnTo>
                  <a:pt x="385" y="761"/>
                </a:lnTo>
                <a:lnTo>
                  <a:pt x="376" y="751"/>
                </a:lnTo>
                <a:lnTo>
                  <a:pt x="429" y="709"/>
                </a:lnTo>
                <a:lnTo>
                  <a:pt x="438" y="720"/>
                </a:lnTo>
                <a:lnTo>
                  <a:pt x="385" y="761"/>
                </a:lnTo>
                <a:lnTo>
                  <a:pt x="376" y="751"/>
                </a:lnTo>
                <a:lnTo>
                  <a:pt x="429" y="709"/>
                </a:lnTo>
                <a:lnTo>
                  <a:pt x="430" y="709"/>
                </a:lnTo>
                <a:lnTo>
                  <a:pt x="434" y="714"/>
                </a:lnTo>
                <a:lnTo>
                  <a:pt x="429" y="709"/>
                </a:lnTo>
                <a:lnTo>
                  <a:pt x="430" y="709"/>
                </a:lnTo>
                <a:lnTo>
                  <a:pt x="597" y="629"/>
                </a:lnTo>
                <a:lnTo>
                  <a:pt x="603" y="640"/>
                </a:lnTo>
                <a:lnTo>
                  <a:pt x="437" y="720"/>
                </a:lnTo>
                <a:lnTo>
                  <a:pt x="430" y="709"/>
                </a:lnTo>
                <a:lnTo>
                  <a:pt x="597" y="629"/>
                </a:lnTo>
                <a:lnTo>
                  <a:pt x="597" y="628"/>
                </a:lnTo>
                <a:lnTo>
                  <a:pt x="600" y="634"/>
                </a:lnTo>
                <a:lnTo>
                  <a:pt x="597" y="629"/>
                </a:lnTo>
                <a:lnTo>
                  <a:pt x="597" y="628"/>
                </a:lnTo>
                <a:lnTo>
                  <a:pt x="786" y="572"/>
                </a:lnTo>
                <a:lnTo>
                  <a:pt x="790" y="586"/>
                </a:lnTo>
                <a:lnTo>
                  <a:pt x="601" y="642"/>
                </a:lnTo>
                <a:lnTo>
                  <a:pt x="597" y="628"/>
                </a:lnTo>
                <a:lnTo>
                  <a:pt x="786" y="572"/>
                </a:lnTo>
                <a:lnTo>
                  <a:pt x="786" y="572"/>
                </a:lnTo>
                <a:lnTo>
                  <a:pt x="788" y="572"/>
                </a:lnTo>
                <a:lnTo>
                  <a:pt x="788" y="580"/>
                </a:lnTo>
                <a:lnTo>
                  <a:pt x="786" y="572"/>
                </a:lnTo>
                <a:lnTo>
                  <a:pt x="788" y="572"/>
                </a:lnTo>
                <a:lnTo>
                  <a:pt x="932" y="565"/>
                </a:lnTo>
                <a:lnTo>
                  <a:pt x="933" y="579"/>
                </a:lnTo>
                <a:lnTo>
                  <a:pt x="788" y="586"/>
                </a:lnTo>
                <a:lnTo>
                  <a:pt x="788" y="572"/>
                </a:lnTo>
                <a:lnTo>
                  <a:pt x="939" y="571"/>
                </a:lnTo>
                <a:lnTo>
                  <a:pt x="938" y="571"/>
                </a:lnTo>
                <a:lnTo>
                  <a:pt x="934" y="574"/>
                </a:lnTo>
                <a:lnTo>
                  <a:pt x="932" y="576"/>
                </a:lnTo>
                <a:lnTo>
                  <a:pt x="933" y="579"/>
                </a:lnTo>
                <a:lnTo>
                  <a:pt x="932" y="571"/>
                </a:lnTo>
                <a:lnTo>
                  <a:pt x="939" y="571"/>
                </a:lnTo>
                <a:lnTo>
                  <a:pt x="925" y="571"/>
                </a:lnTo>
                <a:lnTo>
                  <a:pt x="925" y="6"/>
                </a:lnTo>
                <a:lnTo>
                  <a:pt x="939" y="6"/>
                </a:lnTo>
                <a:lnTo>
                  <a:pt x="939" y="571"/>
                </a:lnTo>
                <a:lnTo>
                  <a:pt x="925" y="571"/>
                </a:lnTo>
                <a:lnTo>
                  <a:pt x="932" y="0"/>
                </a:lnTo>
                <a:lnTo>
                  <a:pt x="932" y="1"/>
                </a:lnTo>
                <a:lnTo>
                  <a:pt x="934" y="5"/>
                </a:lnTo>
                <a:lnTo>
                  <a:pt x="937" y="8"/>
                </a:lnTo>
                <a:lnTo>
                  <a:pt x="939" y="6"/>
                </a:lnTo>
                <a:lnTo>
                  <a:pt x="932" y="6"/>
                </a:lnTo>
                <a:lnTo>
                  <a:pt x="932" y="0"/>
                </a:lnTo>
              </a:path>
            </a:pathLst>
          </a:custGeom>
          <a:solidFill>
            <a:srgbClr val="1E22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29"/>
          <p:cNvSpPr/>
          <p:nvPr/>
        </p:nvSpPr>
        <p:spPr>
          <a:xfrm>
            <a:off x="6404760" y="2420640"/>
            <a:ext cx="323640" cy="377640"/>
          </a:xfrm>
          <a:custGeom>
            <a:avLst/>
            <a:gdLst/>
            <a:ahLst/>
            <a:cxnLst/>
            <a:rect l="0" t="0" r="r" b="b"/>
            <a:pathLst>
              <a:path w="815" h="889">
                <a:moveTo>
                  <a:pt x="435" y="0"/>
                </a:moveTo>
                <a:lnTo>
                  <a:pt x="348" y="79"/>
                </a:lnTo>
                <a:lnTo>
                  <a:pt x="217" y="236"/>
                </a:lnTo>
                <a:lnTo>
                  <a:pt x="93" y="446"/>
                </a:lnTo>
                <a:lnTo>
                  <a:pt x="35" y="649"/>
                </a:lnTo>
                <a:lnTo>
                  <a:pt x="0" y="861"/>
                </a:lnTo>
                <a:lnTo>
                  <a:pt x="0" y="888"/>
                </a:lnTo>
                <a:lnTo>
                  <a:pt x="603" y="888"/>
                </a:lnTo>
                <a:lnTo>
                  <a:pt x="627" y="742"/>
                </a:lnTo>
                <a:lnTo>
                  <a:pt x="675" y="576"/>
                </a:lnTo>
                <a:lnTo>
                  <a:pt x="777" y="406"/>
                </a:lnTo>
                <a:lnTo>
                  <a:pt x="814" y="361"/>
                </a:lnTo>
                <a:lnTo>
                  <a:pt x="435" y="0"/>
                </a:lnTo>
              </a:path>
            </a:pathLst>
          </a:custGeom>
          <a:solidFill>
            <a:srgbClr val="667B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30"/>
          <p:cNvSpPr/>
          <p:nvPr/>
        </p:nvSpPr>
        <p:spPr>
          <a:xfrm>
            <a:off x="6401520" y="2418840"/>
            <a:ext cx="329760" cy="382320"/>
          </a:xfrm>
          <a:custGeom>
            <a:avLst/>
            <a:gdLst/>
            <a:ahLst/>
            <a:cxnLst/>
            <a:rect l="0" t="0" r="r" b="b"/>
            <a:pathLst>
              <a:path w="826" h="902">
                <a:moveTo>
                  <a:pt x="444" y="11"/>
                </a:moveTo>
                <a:lnTo>
                  <a:pt x="360" y="90"/>
                </a:lnTo>
                <a:lnTo>
                  <a:pt x="349" y="80"/>
                </a:lnTo>
                <a:lnTo>
                  <a:pt x="435" y="0"/>
                </a:lnTo>
                <a:lnTo>
                  <a:pt x="444" y="11"/>
                </a:lnTo>
                <a:lnTo>
                  <a:pt x="349" y="81"/>
                </a:lnTo>
                <a:lnTo>
                  <a:pt x="349" y="80"/>
                </a:lnTo>
                <a:lnTo>
                  <a:pt x="354" y="85"/>
                </a:lnTo>
                <a:lnTo>
                  <a:pt x="349" y="81"/>
                </a:lnTo>
                <a:lnTo>
                  <a:pt x="360" y="90"/>
                </a:lnTo>
                <a:lnTo>
                  <a:pt x="228" y="246"/>
                </a:lnTo>
                <a:lnTo>
                  <a:pt x="218" y="237"/>
                </a:lnTo>
                <a:lnTo>
                  <a:pt x="349" y="81"/>
                </a:lnTo>
                <a:lnTo>
                  <a:pt x="360" y="90"/>
                </a:lnTo>
                <a:lnTo>
                  <a:pt x="217" y="238"/>
                </a:lnTo>
                <a:lnTo>
                  <a:pt x="218" y="238"/>
                </a:lnTo>
                <a:lnTo>
                  <a:pt x="218" y="237"/>
                </a:lnTo>
                <a:lnTo>
                  <a:pt x="223" y="242"/>
                </a:lnTo>
                <a:lnTo>
                  <a:pt x="217" y="238"/>
                </a:lnTo>
                <a:lnTo>
                  <a:pt x="228" y="245"/>
                </a:lnTo>
                <a:lnTo>
                  <a:pt x="105" y="456"/>
                </a:lnTo>
                <a:lnTo>
                  <a:pt x="93" y="448"/>
                </a:lnTo>
                <a:lnTo>
                  <a:pt x="217" y="238"/>
                </a:lnTo>
                <a:lnTo>
                  <a:pt x="228" y="245"/>
                </a:lnTo>
                <a:lnTo>
                  <a:pt x="92" y="449"/>
                </a:lnTo>
                <a:lnTo>
                  <a:pt x="93" y="449"/>
                </a:lnTo>
                <a:lnTo>
                  <a:pt x="93" y="448"/>
                </a:lnTo>
                <a:lnTo>
                  <a:pt x="99" y="452"/>
                </a:lnTo>
                <a:lnTo>
                  <a:pt x="92" y="449"/>
                </a:lnTo>
                <a:lnTo>
                  <a:pt x="106" y="453"/>
                </a:lnTo>
                <a:lnTo>
                  <a:pt x="47" y="656"/>
                </a:lnTo>
                <a:lnTo>
                  <a:pt x="34" y="652"/>
                </a:lnTo>
                <a:lnTo>
                  <a:pt x="92" y="449"/>
                </a:lnTo>
                <a:lnTo>
                  <a:pt x="106" y="453"/>
                </a:lnTo>
                <a:lnTo>
                  <a:pt x="34" y="654"/>
                </a:lnTo>
                <a:lnTo>
                  <a:pt x="34" y="652"/>
                </a:lnTo>
                <a:lnTo>
                  <a:pt x="41" y="655"/>
                </a:lnTo>
                <a:lnTo>
                  <a:pt x="34" y="654"/>
                </a:lnTo>
                <a:lnTo>
                  <a:pt x="47" y="656"/>
                </a:lnTo>
                <a:lnTo>
                  <a:pt x="13" y="868"/>
                </a:lnTo>
                <a:lnTo>
                  <a:pt x="0" y="867"/>
                </a:lnTo>
                <a:lnTo>
                  <a:pt x="34" y="654"/>
                </a:lnTo>
                <a:lnTo>
                  <a:pt x="47" y="656"/>
                </a:lnTo>
                <a:lnTo>
                  <a:pt x="0" y="867"/>
                </a:lnTo>
                <a:lnTo>
                  <a:pt x="0" y="867"/>
                </a:lnTo>
                <a:lnTo>
                  <a:pt x="6" y="867"/>
                </a:lnTo>
                <a:lnTo>
                  <a:pt x="0" y="867"/>
                </a:lnTo>
                <a:lnTo>
                  <a:pt x="13" y="867"/>
                </a:lnTo>
                <a:lnTo>
                  <a:pt x="13" y="894"/>
                </a:lnTo>
                <a:lnTo>
                  <a:pt x="0" y="894"/>
                </a:lnTo>
                <a:lnTo>
                  <a:pt x="0" y="867"/>
                </a:lnTo>
                <a:lnTo>
                  <a:pt x="13" y="867"/>
                </a:lnTo>
                <a:lnTo>
                  <a:pt x="6" y="901"/>
                </a:lnTo>
                <a:lnTo>
                  <a:pt x="6" y="899"/>
                </a:lnTo>
                <a:lnTo>
                  <a:pt x="4" y="897"/>
                </a:lnTo>
                <a:lnTo>
                  <a:pt x="1" y="894"/>
                </a:lnTo>
                <a:lnTo>
                  <a:pt x="0" y="894"/>
                </a:lnTo>
                <a:lnTo>
                  <a:pt x="6" y="894"/>
                </a:lnTo>
                <a:lnTo>
                  <a:pt x="6" y="901"/>
                </a:lnTo>
                <a:lnTo>
                  <a:pt x="6" y="888"/>
                </a:lnTo>
                <a:lnTo>
                  <a:pt x="609" y="888"/>
                </a:lnTo>
                <a:lnTo>
                  <a:pt x="609" y="901"/>
                </a:lnTo>
                <a:lnTo>
                  <a:pt x="6" y="901"/>
                </a:lnTo>
                <a:lnTo>
                  <a:pt x="6" y="888"/>
                </a:lnTo>
                <a:lnTo>
                  <a:pt x="617" y="895"/>
                </a:lnTo>
                <a:lnTo>
                  <a:pt x="615" y="895"/>
                </a:lnTo>
                <a:lnTo>
                  <a:pt x="612" y="897"/>
                </a:lnTo>
                <a:lnTo>
                  <a:pt x="609" y="899"/>
                </a:lnTo>
                <a:lnTo>
                  <a:pt x="609" y="901"/>
                </a:lnTo>
                <a:lnTo>
                  <a:pt x="609" y="894"/>
                </a:lnTo>
                <a:lnTo>
                  <a:pt x="617" y="895"/>
                </a:lnTo>
                <a:lnTo>
                  <a:pt x="603" y="893"/>
                </a:lnTo>
                <a:lnTo>
                  <a:pt x="627" y="746"/>
                </a:lnTo>
                <a:lnTo>
                  <a:pt x="640" y="749"/>
                </a:lnTo>
                <a:lnTo>
                  <a:pt x="617" y="895"/>
                </a:lnTo>
                <a:lnTo>
                  <a:pt x="603" y="893"/>
                </a:lnTo>
                <a:lnTo>
                  <a:pt x="627" y="746"/>
                </a:lnTo>
                <a:lnTo>
                  <a:pt x="627" y="746"/>
                </a:lnTo>
                <a:lnTo>
                  <a:pt x="633" y="748"/>
                </a:lnTo>
                <a:lnTo>
                  <a:pt x="627" y="746"/>
                </a:lnTo>
                <a:lnTo>
                  <a:pt x="627" y="746"/>
                </a:lnTo>
                <a:lnTo>
                  <a:pt x="675" y="579"/>
                </a:lnTo>
                <a:lnTo>
                  <a:pt x="687" y="583"/>
                </a:lnTo>
                <a:lnTo>
                  <a:pt x="640" y="750"/>
                </a:lnTo>
                <a:lnTo>
                  <a:pt x="627" y="746"/>
                </a:lnTo>
                <a:lnTo>
                  <a:pt x="675" y="579"/>
                </a:lnTo>
                <a:lnTo>
                  <a:pt x="675" y="579"/>
                </a:lnTo>
                <a:lnTo>
                  <a:pt x="675" y="578"/>
                </a:lnTo>
                <a:lnTo>
                  <a:pt x="681" y="582"/>
                </a:lnTo>
                <a:lnTo>
                  <a:pt x="675" y="579"/>
                </a:lnTo>
                <a:lnTo>
                  <a:pt x="675" y="578"/>
                </a:lnTo>
                <a:lnTo>
                  <a:pt x="777" y="408"/>
                </a:lnTo>
                <a:lnTo>
                  <a:pt x="789" y="414"/>
                </a:lnTo>
                <a:lnTo>
                  <a:pt x="686" y="585"/>
                </a:lnTo>
                <a:lnTo>
                  <a:pt x="675" y="578"/>
                </a:lnTo>
                <a:lnTo>
                  <a:pt x="777" y="408"/>
                </a:lnTo>
                <a:lnTo>
                  <a:pt x="777" y="408"/>
                </a:lnTo>
                <a:lnTo>
                  <a:pt x="777" y="407"/>
                </a:lnTo>
                <a:lnTo>
                  <a:pt x="783" y="412"/>
                </a:lnTo>
                <a:lnTo>
                  <a:pt x="777" y="408"/>
                </a:lnTo>
                <a:lnTo>
                  <a:pt x="777" y="407"/>
                </a:lnTo>
                <a:lnTo>
                  <a:pt x="813" y="362"/>
                </a:lnTo>
                <a:lnTo>
                  <a:pt x="825" y="371"/>
                </a:lnTo>
                <a:lnTo>
                  <a:pt x="788" y="416"/>
                </a:lnTo>
                <a:lnTo>
                  <a:pt x="777" y="407"/>
                </a:lnTo>
                <a:lnTo>
                  <a:pt x="824" y="362"/>
                </a:lnTo>
                <a:lnTo>
                  <a:pt x="822" y="363"/>
                </a:lnTo>
                <a:lnTo>
                  <a:pt x="822" y="367"/>
                </a:lnTo>
                <a:lnTo>
                  <a:pt x="824" y="371"/>
                </a:lnTo>
                <a:lnTo>
                  <a:pt x="825" y="371"/>
                </a:lnTo>
                <a:lnTo>
                  <a:pt x="820" y="367"/>
                </a:lnTo>
                <a:lnTo>
                  <a:pt x="824" y="362"/>
                </a:lnTo>
                <a:lnTo>
                  <a:pt x="815" y="372"/>
                </a:lnTo>
                <a:lnTo>
                  <a:pt x="435" y="11"/>
                </a:lnTo>
                <a:lnTo>
                  <a:pt x="444" y="0"/>
                </a:lnTo>
                <a:lnTo>
                  <a:pt x="824" y="362"/>
                </a:lnTo>
                <a:lnTo>
                  <a:pt x="815" y="372"/>
                </a:lnTo>
                <a:lnTo>
                  <a:pt x="435" y="0"/>
                </a:lnTo>
                <a:lnTo>
                  <a:pt x="437" y="2"/>
                </a:lnTo>
                <a:lnTo>
                  <a:pt x="441" y="2"/>
                </a:lnTo>
                <a:lnTo>
                  <a:pt x="444" y="2"/>
                </a:lnTo>
                <a:lnTo>
                  <a:pt x="444" y="0"/>
                </a:lnTo>
                <a:lnTo>
                  <a:pt x="441" y="6"/>
                </a:lnTo>
                <a:lnTo>
                  <a:pt x="435" y="0"/>
                </a:lnTo>
              </a:path>
            </a:pathLst>
          </a:custGeom>
          <a:solidFill>
            <a:srgbClr val="1E22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31"/>
          <p:cNvSpPr/>
          <p:nvPr/>
        </p:nvSpPr>
        <p:spPr>
          <a:xfrm>
            <a:off x="6404760" y="3225240"/>
            <a:ext cx="329760" cy="385560"/>
          </a:xfrm>
          <a:custGeom>
            <a:avLst/>
            <a:gdLst/>
            <a:ahLst/>
            <a:cxnLst/>
            <a:rect l="0" t="0" r="r" b="b"/>
            <a:pathLst>
              <a:path w="830" h="912">
                <a:moveTo>
                  <a:pt x="0" y="0"/>
                </a:moveTo>
                <a:lnTo>
                  <a:pt x="0" y="79"/>
                </a:lnTo>
                <a:lnTo>
                  <a:pt x="31" y="296"/>
                </a:lnTo>
                <a:lnTo>
                  <a:pt x="87" y="490"/>
                </a:lnTo>
                <a:lnTo>
                  <a:pt x="204" y="696"/>
                </a:lnTo>
                <a:lnTo>
                  <a:pt x="339" y="855"/>
                </a:lnTo>
                <a:lnTo>
                  <a:pt x="396" y="911"/>
                </a:lnTo>
                <a:lnTo>
                  <a:pt x="829" y="506"/>
                </a:lnTo>
                <a:lnTo>
                  <a:pt x="766" y="431"/>
                </a:lnTo>
                <a:lnTo>
                  <a:pt x="670" y="264"/>
                </a:lnTo>
                <a:lnTo>
                  <a:pt x="625" y="104"/>
                </a:lnTo>
                <a:lnTo>
                  <a:pt x="608" y="0"/>
                </a:lnTo>
                <a:lnTo>
                  <a:pt x="0" y="0"/>
                </a:lnTo>
              </a:path>
            </a:pathLst>
          </a:custGeom>
          <a:solidFill>
            <a:srgbClr val="667B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32"/>
          <p:cNvSpPr/>
          <p:nvPr/>
        </p:nvSpPr>
        <p:spPr>
          <a:xfrm>
            <a:off x="6401520" y="3222000"/>
            <a:ext cx="336240" cy="390240"/>
          </a:xfrm>
          <a:custGeom>
            <a:avLst/>
            <a:gdLst/>
            <a:ahLst/>
            <a:cxnLst/>
            <a:rect l="0" t="0" r="r" b="b"/>
            <a:pathLst>
              <a:path w="841" h="921">
                <a:moveTo>
                  <a:pt x="13" y="6"/>
                </a:moveTo>
                <a:lnTo>
                  <a:pt x="13" y="85"/>
                </a:lnTo>
                <a:lnTo>
                  <a:pt x="0" y="85"/>
                </a:lnTo>
                <a:lnTo>
                  <a:pt x="0" y="6"/>
                </a:lnTo>
                <a:lnTo>
                  <a:pt x="13" y="6"/>
                </a:lnTo>
                <a:lnTo>
                  <a:pt x="0" y="86"/>
                </a:lnTo>
                <a:lnTo>
                  <a:pt x="0" y="86"/>
                </a:lnTo>
                <a:lnTo>
                  <a:pt x="0" y="85"/>
                </a:lnTo>
                <a:lnTo>
                  <a:pt x="6" y="85"/>
                </a:lnTo>
                <a:lnTo>
                  <a:pt x="0" y="86"/>
                </a:lnTo>
                <a:lnTo>
                  <a:pt x="13" y="85"/>
                </a:lnTo>
                <a:lnTo>
                  <a:pt x="45" y="301"/>
                </a:lnTo>
                <a:lnTo>
                  <a:pt x="31" y="302"/>
                </a:lnTo>
                <a:lnTo>
                  <a:pt x="0" y="86"/>
                </a:lnTo>
                <a:lnTo>
                  <a:pt x="13" y="85"/>
                </a:lnTo>
                <a:lnTo>
                  <a:pt x="31" y="303"/>
                </a:lnTo>
                <a:lnTo>
                  <a:pt x="31" y="303"/>
                </a:lnTo>
                <a:lnTo>
                  <a:pt x="31" y="302"/>
                </a:lnTo>
                <a:lnTo>
                  <a:pt x="37" y="302"/>
                </a:lnTo>
                <a:lnTo>
                  <a:pt x="31" y="303"/>
                </a:lnTo>
                <a:lnTo>
                  <a:pt x="43" y="299"/>
                </a:lnTo>
                <a:lnTo>
                  <a:pt x="100" y="495"/>
                </a:lnTo>
                <a:lnTo>
                  <a:pt x="87" y="499"/>
                </a:lnTo>
                <a:lnTo>
                  <a:pt x="31" y="303"/>
                </a:lnTo>
                <a:lnTo>
                  <a:pt x="43" y="299"/>
                </a:lnTo>
                <a:lnTo>
                  <a:pt x="88" y="500"/>
                </a:lnTo>
                <a:lnTo>
                  <a:pt x="87" y="499"/>
                </a:lnTo>
                <a:lnTo>
                  <a:pt x="93" y="496"/>
                </a:lnTo>
                <a:lnTo>
                  <a:pt x="88" y="500"/>
                </a:lnTo>
                <a:lnTo>
                  <a:pt x="100" y="494"/>
                </a:lnTo>
                <a:lnTo>
                  <a:pt x="217" y="698"/>
                </a:lnTo>
                <a:lnTo>
                  <a:pt x="204" y="704"/>
                </a:lnTo>
                <a:lnTo>
                  <a:pt x="88" y="500"/>
                </a:lnTo>
                <a:lnTo>
                  <a:pt x="100" y="494"/>
                </a:lnTo>
                <a:lnTo>
                  <a:pt x="205" y="706"/>
                </a:lnTo>
                <a:lnTo>
                  <a:pt x="205" y="706"/>
                </a:lnTo>
                <a:lnTo>
                  <a:pt x="204" y="704"/>
                </a:lnTo>
                <a:lnTo>
                  <a:pt x="210" y="702"/>
                </a:lnTo>
                <a:lnTo>
                  <a:pt x="205" y="706"/>
                </a:lnTo>
                <a:lnTo>
                  <a:pt x="216" y="697"/>
                </a:lnTo>
                <a:lnTo>
                  <a:pt x="351" y="856"/>
                </a:lnTo>
                <a:lnTo>
                  <a:pt x="340" y="865"/>
                </a:lnTo>
                <a:lnTo>
                  <a:pt x="205" y="706"/>
                </a:lnTo>
                <a:lnTo>
                  <a:pt x="216" y="697"/>
                </a:lnTo>
                <a:lnTo>
                  <a:pt x="340" y="866"/>
                </a:lnTo>
                <a:lnTo>
                  <a:pt x="340" y="865"/>
                </a:lnTo>
                <a:lnTo>
                  <a:pt x="345" y="861"/>
                </a:lnTo>
                <a:lnTo>
                  <a:pt x="340" y="866"/>
                </a:lnTo>
                <a:lnTo>
                  <a:pt x="351" y="856"/>
                </a:lnTo>
                <a:lnTo>
                  <a:pt x="407" y="911"/>
                </a:lnTo>
                <a:lnTo>
                  <a:pt x="397" y="920"/>
                </a:lnTo>
                <a:lnTo>
                  <a:pt x="340" y="866"/>
                </a:lnTo>
                <a:lnTo>
                  <a:pt x="351" y="856"/>
                </a:lnTo>
                <a:lnTo>
                  <a:pt x="407" y="920"/>
                </a:lnTo>
                <a:lnTo>
                  <a:pt x="406" y="919"/>
                </a:lnTo>
                <a:lnTo>
                  <a:pt x="402" y="919"/>
                </a:lnTo>
                <a:lnTo>
                  <a:pt x="398" y="919"/>
                </a:lnTo>
                <a:lnTo>
                  <a:pt x="397" y="920"/>
                </a:lnTo>
                <a:lnTo>
                  <a:pt x="402" y="917"/>
                </a:lnTo>
                <a:lnTo>
                  <a:pt x="407" y="920"/>
                </a:lnTo>
                <a:lnTo>
                  <a:pt x="398" y="911"/>
                </a:lnTo>
                <a:lnTo>
                  <a:pt x="830" y="506"/>
                </a:lnTo>
                <a:lnTo>
                  <a:pt x="839" y="517"/>
                </a:lnTo>
                <a:lnTo>
                  <a:pt x="407" y="920"/>
                </a:lnTo>
                <a:lnTo>
                  <a:pt x="398" y="911"/>
                </a:lnTo>
                <a:lnTo>
                  <a:pt x="840" y="506"/>
                </a:lnTo>
                <a:lnTo>
                  <a:pt x="839" y="508"/>
                </a:lnTo>
                <a:lnTo>
                  <a:pt x="838" y="512"/>
                </a:lnTo>
                <a:lnTo>
                  <a:pt x="838" y="515"/>
                </a:lnTo>
                <a:lnTo>
                  <a:pt x="839" y="517"/>
                </a:lnTo>
                <a:lnTo>
                  <a:pt x="835" y="512"/>
                </a:lnTo>
                <a:lnTo>
                  <a:pt x="840" y="506"/>
                </a:lnTo>
                <a:lnTo>
                  <a:pt x="829" y="515"/>
                </a:lnTo>
                <a:lnTo>
                  <a:pt x="767" y="441"/>
                </a:lnTo>
                <a:lnTo>
                  <a:pt x="777" y="432"/>
                </a:lnTo>
                <a:lnTo>
                  <a:pt x="840" y="506"/>
                </a:lnTo>
                <a:lnTo>
                  <a:pt x="829" y="515"/>
                </a:lnTo>
                <a:lnTo>
                  <a:pt x="767" y="441"/>
                </a:lnTo>
                <a:lnTo>
                  <a:pt x="767" y="441"/>
                </a:lnTo>
                <a:lnTo>
                  <a:pt x="767" y="440"/>
                </a:lnTo>
                <a:lnTo>
                  <a:pt x="772" y="437"/>
                </a:lnTo>
                <a:lnTo>
                  <a:pt x="767" y="441"/>
                </a:lnTo>
                <a:lnTo>
                  <a:pt x="767" y="440"/>
                </a:lnTo>
                <a:lnTo>
                  <a:pt x="669" y="274"/>
                </a:lnTo>
                <a:lnTo>
                  <a:pt x="682" y="266"/>
                </a:lnTo>
                <a:lnTo>
                  <a:pt x="779" y="433"/>
                </a:lnTo>
                <a:lnTo>
                  <a:pt x="767" y="440"/>
                </a:lnTo>
                <a:lnTo>
                  <a:pt x="669" y="274"/>
                </a:lnTo>
                <a:lnTo>
                  <a:pt x="669" y="272"/>
                </a:lnTo>
                <a:lnTo>
                  <a:pt x="676" y="270"/>
                </a:lnTo>
                <a:lnTo>
                  <a:pt x="669" y="274"/>
                </a:lnTo>
                <a:lnTo>
                  <a:pt x="669" y="272"/>
                </a:lnTo>
                <a:lnTo>
                  <a:pt x="623" y="112"/>
                </a:lnTo>
                <a:lnTo>
                  <a:pt x="637" y="108"/>
                </a:lnTo>
                <a:lnTo>
                  <a:pt x="682" y="268"/>
                </a:lnTo>
                <a:lnTo>
                  <a:pt x="669" y="272"/>
                </a:lnTo>
                <a:lnTo>
                  <a:pt x="623" y="112"/>
                </a:lnTo>
                <a:lnTo>
                  <a:pt x="623" y="112"/>
                </a:lnTo>
                <a:lnTo>
                  <a:pt x="631" y="110"/>
                </a:lnTo>
                <a:lnTo>
                  <a:pt x="623" y="112"/>
                </a:lnTo>
                <a:lnTo>
                  <a:pt x="623" y="112"/>
                </a:lnTo>
                <a:lnTo>
                  <a:pt x="608" y="7"/>
                </a:lnTo>
                <a:lnTo>
                  <a:pt x="621" y="6"/>
                </a:lnTo>
                <a:lnTo>
                  <a:pt x="637" y="109"/>
                </a:lnTo>
                <a:lnTo>
                  <a:pt x="623" y="112"/>
                </a:lnTo>
                <a:lnTo>
                  <a:pt x="614" y="0"/>
                </a:lnTo>
                <a:lnTo>
                  <a:pt x="614" y="1"/>
                </a:lnTo>
                <a:lnTo>
                  <a:pt x="617" y="4"/>
                </a:lnTo>
                <a:lnTo>
                  <a:pt x="619" y="6"/>
                </a:lnTo>
                <a:lnTo>
                  <a:pt x="621" y="6"/>
                </a:lnTo>
                <a:lnTo>
                  <a:pt x="614" y="6"/>
                </a:lnTo>
                <a:lnTo>
                  <a:pt x="614" y="0"/>
                </a:lnTo>
                <a:lnTo>
                  <a:pt x="614" y="14"/>
                </a:lnTo>
                <a:lnTo>
                  <a:pt x="6" y="14"/>
                </a:lnTo>
                <a:lnTo>
                  <a:pt x="6" y="0"/>
                </a:lnTo>
                <a:lnTo>
                  <a:pt x="614" y="0"/>
                </a:lnTo>
                <a:lnTo>
                  <a:pt x="614" y="14"/>
                </a:lnTo>
                <a:lnTo>
                  <a:pt x="0" y="6"/>
                </a:lnTo>
                <a:lnTo>
                  <a:pt x="1" y="7"/>
                </a:lnTo>
                <a:lnTo>
                  <a:pt x="4" y="5"/>
                </a:lnTo>
                <a:lnTo>
                  <a:pt x="6" y="1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solidFill>
            <a:srgbClr val="1E22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233"/>
          <p:cNvSpPr/>
          <p:nvPr/>
        </p:nvSpPr>
        <p:spPr>
          <a:xfrm>
            <a:off x="6855480" y="3733200"/>
            <a:ext cx="228240" cy="229680"/>
          </a:xfrm>
          <a:custGeom>
            <a:avLst/>
            <a:gdLst/>
            <a:ahLst/>
            <a:cxnLst/>
            <a:rect l="0" t="0" r="r" b="b"/>
            <a:pathLst>
              <a:path w="576" h="544">
                <a:moveTo>
                  <a:pt x="539" y="543"/>
                </a:moveTo>
                <a:lnTo>
                  <a:pt x="575" y="509"/>
                </a:lnTo>
                <a:lnTo>
                  <a:pt x="37" y="0"/>
                </a:lnTo>
                <a:lnTo>
                  <a:pt x="0" y="32"/>
                </a:lnTo>
                <a:lnTo>
                  <a:pt x="539" y="541"/>
                </a:lnTo>
                <a:lnTo>
                  <a:pt x="539" y="543"/>
                </a:lnTo>
                <a:lnTo>
                  <a:pt x="539" y="541"/>
                </a:lnTo>
                <a:lnTo>
                  <a:pt x="539" y="543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234"/>
          <p:cNvSpPr/>
          <p:nvPr/>
        </p:nvSpPr>
        <p:spPr>
          <a:xfrm>
            <a:off x="7073280" y="3949200"/>
            <a:ext cx="74160" cy="66240"/>
          </a:xfrm>
          <a:custGeom>
            <a:avLst/>
            <a:gdLst/>
            <a:ahLst/>
            <a:cxnLst/>
            <a:rect l="0" t="0" r="r" b="b"/>
            <a:pathLst>
              <a:path w="192" h="163">
                <a:moveTo>
                  <a:pt x="161" y="162"/>
                </a:moveTo>
                <a:lnTo>
                  <a:pt x="191" y="126"/>
                </a:lnTo>
                <a:lnTo>
                  <a:pt x="33" y="0"/>
                </a:lnTo>
                <a:lnTo>
                  <a:pt x="0" y="36"/>
                </a:lnTo>
                <a:lnTo>
                  <a:pt x="156" y="159"/>
                </a:lnTo>
                <a:lnTo>
                  <a:pt x="161" y="162"/>
                </a:lnTo>
                <a:lnTo>
                  <a:pt x="156" y="159"/>
                </a:lnTo>
                <a:lnTo>
                  <a:pt x="158" y="160"/>
                </a:lnTo>
                <a:lnTo>
                  <a:pt x="161" y="162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235"/>
          <p:cNvSpPr/>
          <p:nvPr/>
        </p:nvSpPr>
        <p:spPr>
          <a:xfrm>
            <a:off x="7136640" y="3999960"/>
            <a:ext cx="80640" cy="55080"/>
          </a:xfrm>
          <a:custGeom>
            <a:avLst/>
            <a:gdLst/>
            <a:ahLst/>
            <a:cxnLst/>
            <a:rect l="0" t="0" r="r" b="b"/>
            <a:pathLst>
              <a:path w="204" h="132">
                <a:moveTo>
                  <a:pt x="181" y="131"/>
                </a:moveTo>
                <a:lnTo>
                  <a:pt x="203" y="90"/>
                </a:lnTo>
                <a:lnTo>
                  <a:pt x="26" y="0"/>
                </a:lnTo>
                <a:lnTo>
                  <a:pt x="0" y="40"/>
                </a:lnTo>
                <a:lnTo>
                  <a:pt x="178" y="130"/>
                </a:lnTo>
                <a:lnTo>
                  <a:pt x="181" y="131"/>
                </a:lnTo>
                <a:lnTo>
                  <a:pt x="178" y="130"/>
                </a:lnTo>
                <a:lnTo>
                  <a:pt x="181" y="130"/>
                </a:lnTo>
                <a:lnTo>
                  <a:pt x="181" y="131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236"/>
          <p:cNvSpPr/>
          <p:nvPr/>
        </p:nvSpPr>
        <p:spPr>
          <a:xfrm>
            <a:off x="7209720" y="4038120"/>
            <a:ext cx="87120" cy="45720"/>
          </a:xfrm>
          <a:custGeom>
            <a:avLst/>
            <a:gdLst/>
            <a:ahLst/>
            <a:cxnLst/>
            <a:rect l="0" t="0" r="r" b="b"/>
            <a:pathLst>
              <a:path w="221" h="114">
                <a:moveTo>
                  <a:pt x="208" y="113"/>
                </a:moveTo>
                <a:lnTo>
                  <a:pt x="220" y="67"/>
                </a:lnTo>
                <a:lnTo>
                  <a:pt x="18" y="0"/>
                </a:lnTo>
                <a:lnTo>
                  <a:pt x="0" y="44"/>
                </a:lnTo>
                <a:lnTo>
                  <a:pt x="202" y="112"/>
                </a:lnTo>
                <a:lnTo>
                  <a:pt x="208" y="113"/>
                </a:lnTo>
                <a:lnTo>
                  <a:pt x="202" y="112"/>
                </a:lnTo>
                <a:lnTo>
                  <a:pt x="205" y="113"/>
                </a:lnTo>
                <a:lnTo>
                  <a:pt x="208" y="113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237"/>
          <p:cNvSpPr/>
          <p:nvPr/>
        </p:nvSpPr>
        <p:spPr>
          <a:xfrm>
            <a:off x="7293960" y="4065120"/>
            <a:ext cx="78840" cy="25200"/>
          </a:xfrm>
          <a:custGeom>
            <a:avLst/>
            <a:gdLst/>
            <a:ahLst/>
            <a:cxnLst/>
            <a:rect l="0" t="0" r="r" b="b"/>
            <a:pathLst>
              <a:path w="206" h="62">
                <a:moveTo>
                  <a:pt x="203" y="61"/>
                </a:moveTo>
                <a:lnTo>
                  <a:pt x="205" y="14"/>
                </a:lnTo>
                <a:lnTo>
                  <a:pt x="4" y="0"/>
                </a:lnTo>
                <a:lnTo>
                  <a:pt x="0" y="46"/>
                </a:lnTo>
                <a:lnTo>
                  <a:pt x="201" y="61"/>
                </a:lnTo>
                <a:lnTo>
                  <a:pt x="203" y="61"/>
                </a:lnTo>
                <a:lnTo>
                  <a:pt x="201" y="61"/>
                </a:lnTo>
                <a:lnTo>
                  <a:pt x="203" y="61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238"/>
          <p:cNvSpPr/>
          <p:nvPr/>
        </p:nvSpPr>
        <p:spPr>
          <a:xfrm>
            <a:off x="7374600" y="4071600"/>
            <a:ext cx="425160" cy="18720"/>
          </a:xfrm>
          <a:custGeom>
            <a:avLst/>
            <a:gdLst/>
            <a:ahLst/>
            <a:cxnLst/>
            <a:rect l="0" t="0" r="r" b="b"/>
            <a:pathLst>
              <a:path w="1068" h="47">
                <a:moveTo>
                  <a:pt x="1067" y="46"/>
                </a:moveTo>
                <a:lnTo>
                  <a:pt x="1064" y="0"/>
                </a:lnTo>
                <a:lnTo>
                  <a:pt x="0" y="0"/>
                </a:lnTo>
                <a:lnTo>
                  <a:pt x="0" y="46"/>
                </a:lnTo>
                <a:lnTo>
                  <a:pt x="1064" y="46"/>
                </a:lnTo>
                <a:lnTo>
                  <a:pt x="1067" y="46"/>
                </a:lnTo>
                <a:lnTo>
                  <a:pt x="1064" y="46"/>
                </a:lnTo>
                <a:lnTo>
                  <a:pt x="1067" y="46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239"/>
          <p:cNvSpPr/>
          <p:nvPr/>
        </p:nvSpPr>
        <p:spPr>
          <a:xfrm>
            <a:off x="7800120" y="4068360"/>
            <a:ext cx="77400" cy="21960"/>
          </a:xfrm>
          <a:custGeom>
            <a:avLst/>
            <a:gdLst/>
            <a:ahLst/>
            <a:cxnLst/>
            <a:rect l="0" t="0" r="r" b="b"/>
            <a:pathLst>
              <a:path w="199" h="57">
                <a:moveTo>
                  <a:pt x="198" y="43"/>
                </a:moveTo>
                <a:lnTo>
                  <a:pt x="188" y="0"/>
                </a:lnTo>
                <a:lnTo>
                  <a:pt x="0" y="9"/>
                </a:lnTo>
                <a:lnTo>
                  <a:pt x="4" y="56"/>
                </a:lnTo>
                <a:lnTo>
                  <a:pt x="192" y="43"/>
                </a:lnTo>
                <a:lnTo>
                  <a:pt x="198" y="43"/>
                </a:lnTo>
                <a:lnTo>
                  <a:pt x="192" y="43"/>
                </a:lnTo>
                <a:lnTo>
                  <a:pt x="194" y="43"/>
                </a:lnTo>
                <a:lnTo>
                  <a:pt x="198" y="43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40"/>
          <p:cNvSpPr/>
          <p:nvPr/>
        </p:nvSpPr>
        <p:spPr>
          <a:xfrm>
            <a:off x="7873200" y="4042800"/>
            <a:ext cx="90000" cy="42480"/>
          </a:xfrm>
          <a:custGeom>
            <a:avLst/>
            <a:gdLst/>
            <a:ahLst/>
            <a:cxnLst/>
            <a:rect l="0" t="0" r="r" b="b"/>
            <a:pathLst>
              <a:path w="230" h="105">
                <a:moveTo>
                  <a:pt x="229" y="44"/>
                </a:moveTo>
                <a:lnTo>
                  <a:pt x="208" y="0"/>
                </a:lnTo>
                <a:lnTo>
                  <a:pt x="0" y="59"/>
                </a:lnTo>
                <a:lnTo>
                  <a:pt x="17" y="104"/>
                </a:lnTo>
                <a:lnTo>
                  <a:pt x="225" y="45"/>
                </a:lnTo>
                <a:lnTo>
                  <a:pt x="229" y="44"/>
                </a:lnTo>
                <a:lnTo>
                  <a:pt x="225" y="45"/>
                </a:lnTo>
                <a:lnTo>
                  <a:pt x="228" y="44"/>
                </a:lnTo>
                <a:lnTo>
                  <a:pt x="229" y="44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241"/>
          <p:cNvSpPr/>
          <p:nvPr/>
        </p:nvSpPr>
        <p:spPr>
          <a:xfrm>
            <a:off x="7955640" y="4004640"/>
            <a:ext cx="83880" cy="52200"/>
          </a:xfrm>
          <a:custGeom>
            <a:avLst/>
            <a:gdLst/>
            <a:ahLst/>
            <a:cxnLst/>
            <a:rect l="0" t="0" r="r" b="b"/>
            <a:pathLst>
              <a:path w="213" h="129">
                <a:moveTo>
                  <a:pt x="212" y="36"/>
                </a:moveTo>
                <a:lnTo>
                  <a:pt x="184" y="0"/>
                </a:lnTo>
                <a:lnTo>
                  <a:pt x="0" y="87"/>
                </a:lnTo>
                <a:lnTo>
                  <a:pt x="23" y="128"/>
                </a:lnTo>
                <a:lnTo>
                  <a:pt x="207" y="40"/>
                </a:lnTo>
                <a:lnTo>
                  <a:pt x="212" y="36"/>
                </a:lnTo>
                <a:lnTo>
                  <a:pt x="207" y="40"/>
                </a:lnTo>
                <a:lnTo>
                  <a:pt x="211" y="39"/>
                </a:lnTo>
                <a:lnTo>
                  <a:pt x="212" y="36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242"/>
          <p:cNvSpPr/>
          <p:nvPr/>
        </p:nvSpPr>
        <p:spPr>
          <a:xfrm>
            <a:off x="8028720" y="3953880"/>
            <a:ext cx="72720" cy="66240"/>
          </a:xfrm>
          <a:custGeom>
            <a:avLst/>
            <a:gdLst/>
            <a:ahLst/>
            <a:cxnLst/>
            <a:rect l="0" t="0" r="r" b="b"/>
            <a:pathLst>
              <a:path w="189" h="158">
                <a:moveTo>
                  <a:pt x="188" y="33"/>
                </a:moveTo>
                <a:lnTo>
                  <a:pt x="153" y="0"/>
                </a:lnTo>
                <a:lnTo>
                  <a:pt x="0" y="122"/>
                </a:lnTo>
                <a:lnTo>
                  <a:pt x="33" y="157"/>
                </a:lnTo>
                <a:lnTo>
                  <a:pt x="186" y="34"/>
                </a:lnTo>
                <a:lnTo>
                  <a:pt x="188" y="33"/>
                </a:lnTo>
                <a:lnTo>
                  <a:pt x="186" y="34"/>
                </a:lnTo>
                <a:lnTo>
                  <a:pt x="188" y="34"/>
                </a:lnTo>
                <a:lnTo>
                  <a:pt x="188" y="33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243"/>
          <p:cNvSpPr/>
          <p:nvPr/>
        </p:nvSpPr>
        <p:spPr>
          <a:xfrm>
            <a:off x="8089200" y="3317400"/>
            <a:ext cx="657000" cy="649080"/>
          </a:xfrm>
          <a:custGeom>
            <a:avLst/>
            <a:gdLst/>
            <a:ahLst/>
            <a:cxnLst/>
            <a:rect l="0" t="0" r="r" b="b"/>
            <a:pathLst>
              <a:path w="1643" h="1529">
                <a:moveTo>
                  <a:pt x="1642" y="30"/>
                </a:moveTo>
                <a:lnTo>
                  <a:pt x="1605" y="0"/>
                </a:lnTo>
                <a:lnTo>
                  <a:pt x="0" y="1497"/>
                </a:lnTo>
                <a:lnTo>
                  <a:pt x="37" y="1528"/>
                </a:lnTo>
                <a:lnTo>
                  <a:pt x="1641" y="31"/>
                </a:lnTo>
                <a:lnTo>
                  <a:pt x="1642" y="30"/>
                </a:lnTo>
                <a:lnTo>
                  <a:pt x="1641" y="31"/>
                </a:lnTo>
                <a:lnTo>
                  <a:pt x="1642" y="3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44"/>
          <p:cNvSpPr/>
          <p:nvPr/>
        </p:nvSpPr>
        <p:spPr>
          <a:xfrm>
            <a:off x="8730360" y="3258720"/>
            <a:ext cx="63000" cy="69480"/>
          </a:xfrm>
          <a:custGeom>
            <a:avLst/>
            <a:gdLst/>
            <a:ahLst/>
            <a:cxnLst/>
            <a:rect l="0" t="0" r="r" b="b"/>
            <a:pathLst>
              <a:path w="162" h="169">
                <a:moveTo>
                  <a:pt x="161" y="24"/>
                </a:moveTo>
                <a:lnTo>
                  <a:pt x="117" y="0"/>
                </a:lnTo>
                <a:lnTo>
                  <a:pt x="0" y="140"/>
                </a:lnTo>
                <a:lnTo>
                  <a:pt x="40" y="168"/>
                </a:lnTo>
                <a:lnTo>
                  <a:pt x="158" y="28"/>
                </a:lnTo>
                <a:lnTo>
                  <a:pt x="161" y="24"/>
                </a:lnTo>
                <a:lnTo>
                  <a:pt x="158" y="28"/>
                </a:lnTo>
                <a:lnTo>
                  <a:pt x="161" y="27"/>
                </a:lnTo>
                <a:lnTo>
                  <a:pt x="161" y="24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45"/>
          <p:cNvSpPr/>
          <p:nvPr/>
        </p:nvSpPr>
        <p:spPr>
          <a:xfrm>
            <a:off x="8778240" y="3177720"/>
            <a:ext cx="63000" cy="88560"/>
          </a:xfrm>
          <a:custGeom>
            <a:avLst/>
            <a:gdLst/>
            <a:ahLst/>
            <a:cxnLst/>
            <a:rect l="0" t="0" r="r" b="b"/>
            <a:pathLst>
              <a:path w="161" h="215">
                <a:moveTo>
                  <a:pt x="160" y="17"/>
                </a:moveTo>
                <a:lnTo>
                  <a:pt x="113" y="0"/>
                </a:lnTo>
                <a:lnTo>
                  <a:pt x="0" y="192"/>
                </a:lnTo>
                <a:lnTo>
                  <a:pt x="45" y="214"/>
                </a:lnTo>
                <a:lnTo>
                  <a:pt x="158" y="22"/>
                </a:lnTo>
                <a:lnTo>
                  <a:pt x="160" y="17"/>
                </a:lnTo>
                <a:lnTo>
                  <a:pt x="158" y="22"/>
                </a:lnTo>
                <a:lnTo>
                  <a:pt x="160" y="21"/>
                </a:lnTo>
                <a:lnTo>
                  <a:pt x="160" y="17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46"/>
          <p:cNvSpPr/>
          <p:nvPr/>
        </p:nvSpPr>
        <p:spPr>
          <a:xfrm>
            <a:off x="8822520" y="3101400"/>
            <a:ext cx="37800" cy="80640"/>
          </a:xfrm>
          <a:custGeom>
            <a:avLst/>
            <a:gdLst/>
            <a:ahLst/>
            <a:cxnLst/>
            <a:rect l="0" t="0" r="r" b="b"/>
            <a:pathLst>
              <a:path w="103" h="194">
                <a:moveTo>
                  <a:pt x="102" y="8"/>
                </a:moveTo>
                <a:lnTo>
                  <a:pt x="51" y="0"/>
                </a:lnTo>
                <a:lnTo>
                  <a:pt x="0" y="181"/>
                </a:lnTo>
                <a:lnTo>
                  <a:pt x="49" y="193"/>
                </a:lnTo>
                <a:lnTo>
                  <a:pt x="102" y="11"/>
                </a:lnTo>
                <a:lnTo>
                  <a:pt x="102" y="8"/>
                </a:lnTo>
                <a:lnTo>
                  <a:pt x="102" y="11"/>
                </a:lnTo>
                <a:lnTo>
                  <a:pt x="102" y="10"/>
                </a:lnTo>
                <a:lnTo>
                  <a:pt x="102" y="8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247"/>
          <p:cNvSpPr/>
          <p:nvPr/>
        </p:nvSpPr>
        <p:spPr>
          <a:xfrm>
            <a:off x="8843040" y="3020400"/>
            <a:ext cx="29880" cy="83880"/>
          </a:xfrm>
          <a:custGeom>
            <a:avLst/>
            <a:gdLst/>
            <a:ahLst/>
            <a:cxnLst/>
            <a:rect l="0" t="0" r="r" b="b"/>
            <a:pathLst>
              <a:path w="83" h="199">
                <a:moveTo>
                  <a:pt x="82" y="4"/>
                </a:moveTo>
                <a:lnTo>
                  <a:pt x="31" y="0"/>
                </a:lnTo>
                <a:lnTo>
                  <a:pt x="0" y="192"/>
                </a:lnTo>
                <a:lnTo>
                  <a:pt x="50" y="198"/>
                </a:lnTo>
                <a:lnTo>
                  <a:pt x="82" y="6"/>
                </a:lnTo>
                <a:lnTo>
                  <a:pt x="82" y="4"/>
                </a:lnTo>
                <a:lnTo>
                  <a:pt x="82" y="6"/>
                </a:lnTo>
                <a:lnTo>
                  <a:pt x="82" y="5"/>
                </a:lnTo>
                <a:lnTo>
                  <a:pt x="82" y="4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248"/>
          <p:cNvSpPr/>
          <p:nvPr/>
        </p:nvSpPr>
        <p:spPr>
          <a:xfrm>
            <a:off x="8856000" y="2595240"/>
            <a:ext cx="17280" cy="425160"/>
          </a:xfrm>
          <a:custGeom>
            <a:avLst/>
            <a:gdLst/>
            <a:ahLst/>
            <a:cxnLst/>
            <a:rect l="0" t="0" r="r" b="b"/>
            <a:pathLst>
              <a:path w="52" h="1001">
                <a:moveTo>
                  <a:pt x="51" y="0"/>
                </a:moveTo>
                <a:lnTo>
                  <a:pt x="0" y="4"/>
                </a:lnTo>
                <a:lnTo>
                  <a:pt x="0" y="1000"/>
                </a:lnTo>
                <a:lnTo>
                  <a:pt x="51" y="1000"/>
                </a:lnTo>
                <a:lnTo>
                  <a:pt x="51" y="4"/>
                </a:lnTo>
                <a:lnTo>
                  <a:pt x="51" y="0"/>
                </a:lnTo>
                <a:lnTo>
                  <a:pt x="51" y="4"/>
                </a:lnTo>
                <a:lnTo>
                  <a:pt x="51" y="3"/>
                </a:lnTo>
                <a:lnTo>
                  <a:pt x="51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249"/>
          <p:cNvSpPr/>
          <p:nvPr/>
        </p:nvSpPr>
        <p:spPr>
          <a:xfrm>
            <a:off x="8843040" y="2512440"/>
            <a:ext cx="29880" cy="85320"/>
          </a:xfrm>
          <a:custGeom>
            <a:avLst/>
            <a:gdLst/>
            <a:ahLst/>
            <a:cxnLst/>
            <a:rect l="0" t="0" r="r" b="b"/>
            <a:pathLst>
              <a:path w="80" h="205">
                <a:moveTo>
                  <a:pt x="51" y="0"/>
                </a:moveTo>
                <a:lnTo>
                  <a:pt x="0" y="7"/>
                </a:lnTo>
                <a:lnTo>
                  <a:pt x="28" y="204"/>
                </a:lnTo>
                <a:lnTo>
                  <a:pt x="79" y="196"/>
                </a:lnTo>
                <a:lnTo>
                  <a:pt x="51" y="2"/>
                </a:lnTo>
                <a:lnTo>
                  <a:pt x="51" y="0"/>
                </a:lnTo>
                <a:lnTo>
                  <a:pt x="51" y="2"/>
                </a:lnTo>
                <a:lnTo>
                  <a:pt x="51" y="1"/>
                </a:lnTo>
                <a:lnTo>
                  <a:pt x="51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250"/>
          <p:cNvSpPr/>
          <p:nvPr/>
        </p:nvSpPr>
        <p:spPr>
          <a:xfrm>
            <a:off x="8823960" y="2433240"/>
            <a:ext cx="37800" cy="82080"/>
          </a:xfrm>
          <a:custGeom>
            <a:avLst/>
            <a:gdLst/>
            <a:ahLst/>
            <a:cxnLst/>
            <a:rect l="0" t="0" r="r" b="b"/>
            <a:pathLst>
              <a:path w="102" h="195">
                <a:moveTo>
                  <a:pt x="47" y="0"/>
                </a:moveTo>
                <a:lnTo>
                  <a:pt x="0" y="16"/>
                </a:lnTo>
                <a:lnTo>
                  <a:pt x="52" y="194"/>
                </a:lnTo>
                <a:lnTo>
                  <a:pt x="101" y="183"/>
                </a:lnTo>
                <a:lnTo>
                  <a:pt x="48" y="4"/>
                </a:lnTo>
                <a:lnTo>
                  <a:pt x="47" y="0"/>
                </a:lnTo>
                <a:lnTo>
                  <a:pt x="48" y="4"/>
                </a:lnTo>
                <a:lnTo>
                  <a:pt x="48" y="1"/>
                </a:lnTo>
                <a:lnTo>
                  <a:pt x="47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51"/>
          <p:cNvSpPr/>
          <p:nvPr/>
        </p:nvSpPr>
        <p:spPr>
          <a:xfrm>
            <a:off x="8782920" y="2353680"/>
            <a:ext cx="58320" cy="87120"/>
          </a:xfrm>
          <a:custGeom>
            <a:avLst/>
            <a:gdLst/>
            <a:ahLst/>
            <a:cxnLst/>
            <a:rect l="0" t="0" r="r" b="b"/>
            <a:pathLst>
              <a:path w="152" h="211">
                <a:moveTo>
                  <a:pt x="43" y="0"/>
                </a:moveTo>
                <a:lnTo>
                  <a:pt x="0" y="26"/>
                </a:lnTo>
                <a:lnTo>
                  <a:pt x="105" y="210"/>
                </a:lnTo>
                <a:lnTo>
                  <a:pt x="151" y="188"/>
                </a:lnTo>
                <a:lnTo>
                  <a:pt x="45" y="4"/>
                </a:lnTo>
                <a:lnTo>
                  <a:pt x="43" y="0"/>
                </a:lnTo>
                <a:lnTo>
                  <a:pt x="45" y="4"/>
                </a:lnTo>
                <a:lnTo>
                  <a:pt x="43" y="3"/>
                </a:lnTo>
                <a:lnTo>
                  <a:pt x="43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252"/>
          <p:cNvSpPr/>
          <p:nvPr/>
        </p:nvSpPr>
        <p:spPr>
          <a:xfrm>
            <a:off x="8735400" y="2291760"/>
            <a:ext cx="63000" cy="70920"/>
          </a:xfrm>
          <a:custGeom>
            <a:avLst/>
            <a:gdLst/>
            <a:ahLst/>
            <a:cxnLst/>
            <a:rect l="0" t="0" r="r" b="b"/>
            <a:pathLst>
              <a:path w="165" h="174">
                <a:moveTo>
                  <a:pt x="40" y="0"/>
                </a:moveTo>
                <a:lnTo>
                  <a:pt x="0" y="29"/>
                </a:lnTo>
                <a:lnTo>
                  <a:pt x="122" y="173"/>
                </a:lnTo>
                <a:lnTo>
                  <a:pt x="164" y="145"/>
                </a:lnTo>
                <a:lnTo>
                  <a:pt x="43" y="1"/>
                </a:lnTo>
                <a:lnTo>
                  <a:pt x="40" y="0"/>
                </a:lnTo>
                <a:lnTo>
                  <a:pt x="43" y="1"/>
                </a:lnTo>
                <a:lnTo>
                  <a:pt x="40" y="1"/>
                </a:lnTo>
                <a:lnTo>
                  <a:pt x="40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253"/>
          <p:cNvSpPr/>
          <p:nvPr/>
        </p:nvSpPr>
        <p:spPr>
          <a:xfrm>
            <a:off x="8524080" y="2074320"/>
            <a:ext cx="223560" cy="226800"/>
          </a:xfrm>
          <a:custGeom>
            <a:avLst/>
            <a:gdLst/>
            <a:ahLst/>
            <a:cxnLst/>
            <a:rect l="0" t="0" r="r" b="b"/>
            <a:pathLst>
              <a:path w="565" h="536">
                <a:moveTo>
                  <a:pt x="36" y="0"/>
                </a:moveTo>
                <a:lnTo>
                  <a:pt x="0" y="31"/>
                </a:lnTo>
                <a:lnTo>
                  <a:pt x="528" y="535"/>
                </a:lnTo>
                <a:lnTo>
                  <a:pt x="564" y="504"/>
                </a:lnTo>
                <a:lnTo>
                  <a:pt x="36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254"/>
          <p:cNvSpPr/>
          <p:nvPr/>
        </p:nvSpPr>
        <p:spPr>
          <a:xfrm>
            <a:off x="8309880" y="1858320"/>
            <a:ext cx="226800" cy="229680"/>
          </a:xfrm>
          <a:custGeom>
            <a:avLst/>
            <a:gdLst/>
            <a:ahLst/>
            <a:cxnLst/>
            <a:rect l="0" t="0" r="r" b="b"/>
            <a:pathLst>
              <a:path w="576" h="543">
                <a:moveTo>
                  <a:pt x="35" y="0"/>
                </a:moveTo>
                <a:lnTo>
                  <a:pt x="0" y="33"/>
                </a:lnTo>
                <a:lnTo>
                  <a:pt x="537" y="542"/>
                </a:lnTo>
                <a:lnTo>
                  <a:pt x="575" y="511"/>
                </a:lnTo>
                <a:lnTo>
                  <a:pt x="36" y="2"/>
                </a:lnTo>
                <a:lnTo>
                  <a:pt x="35" y="0"/>
                </a:lnTo>
                <a:lnTo>
                  <a:pt x="36" y="2"/>
                </a:lnTo>
                <a:lnTo>
                  <a:pt x="36" y="0"/>
                </a:lnTo>
                <a:lnTo>
                  <a:pt x="35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255"/>
          <p:cNvSpPr/>
          <p:nvPr/>
        </p:nvSpPr>
        <p:spPr>
          <a:xfrm>
            <a:off x="8246160" y="1804680"/>
            <a:ext cx="75960" cy="66240"/>
          </a:xfrm>
          <a:custGeom>
            <a:avLst/>
            <a:gdLst/>
            <a:ahLst/>
            <a:cxnLst/>
            <a:rect l="0" t="0" r="r" b="b"/>
            <a:pathLst>
              <a:path w="191" h="162">
                <a:moveTo>
                  <a:pt x="29" y="0"/>
                </a:moveTo>
                <a:lnTo>
                  <a:pt x="0" y="39"/>
                </a:lnTo>
                <a:lnTo>
                  <a:pt x="155" y="161"/>
                </a:lnTo>
                <a:lnTo>
                  <a:pt x="190" y="126"/>
                </a:lnTo>
                <a:lnTo>
                  <a:pt x="35" y="4"/>
                </a:lnTo>
                <a:lnTo>
                  <a:pt x="29" y="0"/>
                </a:lnTo>
                <a:lnTo>
                  <a:pt x="35" y="4"/>
                </a:lnTo>
                <a:lnTo>
                  <a:pt x="32" y="3"/>
                </a:lnTo>
                <a:lnTo>
                  <a:pt x="29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256"/>
          <p:cNvSpPr/>
          <p:nvPr/>
        </p:nvSpPr>
        <p:spPr>
          <a:xfrm>
            <a:off x="8178120" y="1766520"/>
            <a:ext cx="78840" cy="52200"/>
          </a:xfrm>
          <a:custGeom>
            <a:avLst/>
            <a:gdLst/>
            <a:ahLst/>
            <a:cxnLst/>
            <a:rect l="0" t="0" r="r" b="b"/>
            <a:pathLst>
              <a:path w="201" h="131">
                <a:moveTo>
                  <a:pt x="19" y="0"/>
                </a:moveTo>
                <a:lnTo>
                  <a:pt x="0" y="41"/>
                </a:lnTo>
                <a:lnTo>
                  <a:pt x="175" y="130"/>
                </a:lnTo>
                <a:lnTo>
                  <a:pt x="200" y="90"/>
                </a:lnTo>
                <a:lnTo>
                  <a:pt x="23" y="1"/>
                </a:lnTo>
                <a:lnTo>
                  <a:pt x="19" y="0"/>
                </a:lnTo>
                <a:lnTo>
                  <a:pt x="23" y="1"/>
                </a:lnTo>
                <a:lnTo>
                  <a:pt x="22" y="0"/>
                </a:lnTo>
                <a:lnTo>
                  <a:pt x="19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257"/>
          <p:cNvSpPr/>
          <p:nvPr/>
        </p:nvSpPr>
        <p:spPr>
          <a:xfrm>
            <a:off x="8097120" y="1737720"/>
            <a:ext cx="87120" cy="43920"/>
          </a:xfrm>
          <a:custGeom>
            <a:avLst/>
            <a:gdLst/>
            <a:ahLst/>
            <a:cxnLst/>
            <a:rect l="0" t="0" r="r" b="b"/>
            <a:pathLst>
              <a:path w="222" h="111">
                <a:moveTo>
                  <a:pt x="12" y="0"/>
                </a:moveTo>
                <a:lnTo>
                  <a:pt x="0" y="43"/>
                </a:lnTo>
                <a:lnTo>
                  <a:pt x="203" y="110"/>
                </a:lnTo>
                <a:lnTo>
                  <a:pt x="221" y="66"/>
                </a:lnTo>
                <a:lnTo>
                  <a:pt x="17" y="1"/>
                </a:lnTo>
                <a:lnTo>
                  <a:pt x="12" y="0"/>
                </a:lnTo>
                <a:lnTo>
                  <a:pt x="17" y="1"/>
                </a:lnTo>
                <a:lnTo>
                  <a:pt x="13" y="0"/>
                </a:lnTo>
                <a:lnTo>
                  <a:pt x="12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258"/>
          <p:cNvSpPr/>
          <p:nvPr/>
        </p:nvSpPr>
        <p:spPr>
          <a:xfrm>
            <a:off x="8020800" y="1729800"/>
            <a:ext cx="77400" cy="23400"/>
          </a:xfrm>
          <a:custGeom>
            <a:avLst/>
            <a:gdLst/>
            <a:ahLst/>
            <a:cxnLst/>
            <a:rect l="0" t="0" r="r" b="b"/>
            <a:pathLst>
              <a:path w="204" h="63">
                <a:moveTo>
                  <a:pt x="3" y="0"/>
                </a:moveTo>
                <a:lnTo>
                  <a:pt x="0" y="46"/>
                </a:lnTo>
                <a:lnTo>
                  <a:pt x="200" y="62"/>
                </a:lnTo>
                <a:lnTo>
                  <a:pt x="203" y="14"/>
                </a:lnTo>
                <a:lnTo>
                  <a:pt x="4" y="0"/>
                </a:lnTo>
                <a:lnTo>
                  <a:pt x="3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59"/>
          <p:cNvSpPr/>
          <p:nvPr/>
        </p:nvSpPr>
        <p:spPr>
          <a:xfrm>
            <a:off x="7593840" y="1729800"/>
            <a:ext cx="425160" cy="17280"/>
          </a:xfrm>
          <a:custGeom>
            <a:avLst/>
            <a:gdLst/>
            <a:ahLst/>
            <a:cxnLst/>
            <a:rect l="0" t="0" r="r" b="b"/>
            <a:pathLst>
              <a:path w="1064" h="47">
                <a:moveTo>
                  <a:pt x="0" y="0"/>
                </a:moveTo>
                <a:lnTo>
                  <a:pt x="1" y="46"/>
                </a:lnTo>
                <a:lnTo>
                  <a:pt x="1063" y="46"/>
                </a:lnTo>
                <a:lnTo>
                  <a:pt x="1063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260"/>
          <p:cNvSpPr/>
          <p:nvPr/>
        </p:nvSpPr>
        <p:spPr>
          <a:xfrm>
            <a:off x="7514280" y="1729800"/>
            <a:ext cx="75960" cy="21960"/>
          </a:xfrm>
          <a:custGeom>
            <a:avLst/>
            <a:gdLst/>
            <a:ahLst/>
            <a:cxnLst/>
            <a:rect l="0" t="0" r="r" b="b"/>
            <a:pathLst>
              <a:path w="198" h="59">
                <a:moveTo>
                  <a:pt x="0" y="12"/>
                </a:moveTo>
                <a:lnTo>
                  <a:pt x="9" y="58"/>
                </a:lnTo>
                <a:lnTo>
                  <a:pt x="197" y="46"/>
                </a:lnTo>
                <a:lnTo>
                  <a:pt x="195" y="0"/>
                </a:lnTo>
                <a:lnTo>
                  <a:pt x="5" y="9"/>
                </a:lnTo>
                <a:lnTo>
                  <a:pt x="0" y="12"/>
                </a:lnTo>
                <a:lnTo>
                  <a:pt x="5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61"/>
          <p:cNvSpPr/>
          <p:nvPr/>
        </p:nvSpPr>
        <p:spPr>
          <a:xfrm>
            <a:off x="7430400" y="1734840"/>
            <a:ext cx="90000" cy="42480"/>
          </a:xfrm>
          <a:custGeom>
            <a:avLst/>
            <a:gdLst/>
            <a:ahLst/>
            <a:cxnLst/>
            <a:rect l="0" t="0" r="r" b="b"/>
            <a:pathLst>
              <a:path w="228" h="105">
                <a:moveTo>
                  <a:pt x="0" y="61"/>
                </a:moveTo>
                <a:lnTo>
                  <a:pt x="19" y="104"/>
                </a:lnTo>
                <a:lnTo>
                  <a:pt x="227" y="45"/>
                </a:lnTo>
                <a:lnTo>
                  <a:pt x="212" y="0"/>
                </a:lnTo>
                <a:lnTo>
                  <a:pt x="4" y="61"/>
                </a:lnTo>
                <a:lnTo>
                  <a:pt x="0" y="61"/>
                </a:lnTo>
                <a:lnTo>
                  <a:pt x="4" y="61"/>
                </a:lnTo>
                <a:lnTo>
                  <a:pt x="1" y="61"/>
                </a:lnTo>
                <a:lnTo>
                  <a:pt x="0" y="61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262"/>
          <p:cNvSpPr/>
          <p:nvPr/>
        </p:nvSpPr>
        <p:spPr>
          <a:xfrm>
            <a:off x="7354080" y="1760040"/>
            <a:ext cx="83880" cy="55080"/>
          </a:xfrm>
          <a:custGeom>
            <a:avLst/>
            <a:gdLst/>
            <a:ahLst/>
            <a:cxnLst/>
            <a:rect l="0" t="0" r="r" b="b"/>
            <a:pathLst>
              <a:path w="215" h="133">
                <a:moveTo>
                  <a:pt x="0" y="93"/>
                </a:moveTo>
                <a:lnTo>
                  <a:pt x="28" y="132"/>
                </a:lnTo>
                <a:lnTo>
                  <a:pt x="214" y="42"/>
                </a:lnTo>
                <a:lnTo>
                  <a:pt x="190" y="0"/>
                </a:lnTo>
                <a:lnTo>
                  <a:pt x="5" y="91"/>
                </a:lnTo>
                <a:lnTo>
                  <a:pt x="0" y="93"/>
                </a:lnTo>
                <a:lnTo>
                  <a:pt x="5" y="91"/>
                </a:lnTo>
                <a:lnTo>
                  <a:pt x="4" y="92"/>
                </a:lnTo>
                <a:lnTo>
                  <a:pt x="0" y="93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63"/>
          <p:cNvSpPr/>
          <p:nvPr/>
        </p:nvSpPr>
        <p:spPr>
          <a:xfrm>
            <a:off x="7292160" y="1801440"/>
            <a:ext cx="72720" cy="63000"/>
          </a:xfrm>
          <a:custGeom>
            <a:avLst/>
            <a:gdLst/>
            <a:ahLst/>
            <a:cxnLst/>
            <a:rect l="0" t="0" r="r" b="b"/>
            <a:pathLst>
              <a:path w="189" h="154">
                <a:moveTo>
                  <a:pt x="0" y="120"/>
                </a:moveTo>
                <a:lnTo>
                  <a:pt x="35" y="153"/>
                </a:lnTo>
                <a:lnTo>
                  <a:pt x="188" y="35"/>
                </a:lnTo>
                <a:lnTo>
                  <a:pt x="153" y="0"/>
                </a:lnTo>
                <a:lnTo>
                  <a:pt x="3" y="119"/>
                </a:lnTo>
                <a:lnTo>
                  <a:pt x="0" y="120"/>
                </a:lnTo>
                <a:lnTo>
                  <a:pt x="3" y="119"/>
                </a:lnTo>
                <a:lnTo>
                  <a:pt x="0" y="119"/>
                </a:lnTo>
                <a:lnTo>
                  <a:pt x="0" y="120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264"/>
          <p:cNvSpPr/>
          <p:nvPr/>
        </p:nvSpPr>
        <p:spPr>
          <a:xfrm>
            <a:off x="6645960" y="1853640"/>
            <a:ext cx="658440" cy="650520"/>
          </a:xfrm>
          <a:custGeom>
            <a:avLst/>
            <a:gdLst/>
            <a:ahLst/>
            <a:cxnLst/>
            <a:rect l="0" t="0" r="r" b="b"/>
            <a:pathLst>
              <a:path w="1642" h="1532">
                <a:moveTo>
                  <a:pt x="0" y="1501"/>
                </a:moveTo>
                <a:lnTo>
                  <a:pt x="38" y="1531"/>
                </a:lnTo>
                <a:lnTo>
                  <a:pt x="1641" y="34"/>
                </a:lnTo>
                <a:lnTo>
                  <a:pt x="1604" y="0"/>
                </a:lnTo>
                <a:lnTo>
                  <a:pt x="1" y="1497"/>
                </a:lnTo>
                <a:lnTo>
                  <a:pt x="0" y="1501"/>
                </a:lnTo>
                <a:lnTo>
                  <a:pt x="1" y="1497"/>
                </a:lnTo>
                <a:lnTo>
                  <a:pt x="1" y="1498"/>
                </a:lnTo>
                <a:lnTo>
                  <a:pt x="0" y="1501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265"/>
          <p:cNvSpPr/>
          <p:nvPr/>
        </p:nvSpPr>
        <p:spPr>
          <a:xfrm>
            <a:off x="6598440" y="2493360"/>
            <a:ext cx="63000" cy="69480"/>
          </a:xfrm>
          <a:custGeom>
            <a:avLst/>
            <a:gdLst/>
            <a:ahLst/>
            <a:cxnLst/>
            <a:rect l="0" t="0" r="r" b="b"/>
            <a:pathLst>
              <a:path w="162" h="171">
                <a:moveTo>
                  <a:pt x="0" y="144"/>
                </a:moveTo>
                <a:lnTo>
                  <a:pt x="42" y="170"/>
                </a:lnTo>
                <a:lnTo>
                  <a:pt x="161" y="28"/>
                </a:lnTo>
                <a:lnTo>
                  <a:pt x="118" y="0"/>
                </a:lnTo>
                <a:lnTo>
                  <a:pt x="1" y="143"/>
                </a:lnTo>
                <a:lnTo>
                  <a:pt x="0" y="144"/>
                </a:lnTo>
                <a:lnTo>
                  <a:pt x="1" y="143"/>
                </a:lnTo>
                <a:lnTo>
                  <a:pt x="0" y="144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266"/>
          <p:cNvSpPr/>
          <p:nvPr/>
        </p:nvSpPr>
        <p:spPr>
          <a:xfrm>
            <a:off x="6554160" y="2555280"/>
            <a:ext cx="63000" cy="88560"/>
          </a:xfrm>
          <a:custGeom>
            <a:avLst/>
            <a:gdLst/>
            <a:ahLst/>
            <a:cxnLst/>
            <a:rect l="0" t="0" r="r" b="b"/>
            <a:pathLst>
              <a:path w="163" h="212">
                <a:moveTo>
                  <a:pt x="0" y="196"/>
                </a:moveTo>
                <a:lnTo>
                  <a:pt x="48" y="211"/>
                </a:lnTo>
                <a:lnTo>
                  <a:pt x="162" y="22"/>
                </a:lnTo>
                <a:lnTo>
                  <a:pt x="116" y="0"/>
                </a:lnTo>
                <a:lnTo>
                  <a:pt x="4" y="191"/>
                </a:lnTo>
                <a:lnTo>
                  <a:pt x="0" y="196"/>
                </a:lnTo>
                <a:lnTo>
                  <a:pt x="4" y="191"/>
                </a:lnTo>
                <a:lnTo>
                  <a:pt x="0" y="192"/>
                </a:lnTo>
                <a:lnTo>
                  <a:pt x="0" y="196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67"/>
          <p:cNvSpPr/>
          <p:nvPr/>
        </p:nvSpPr>
        <p:spPr>
          <a:xfrm>
            <a:off x="6531840" y="2638080"/>
            <a:ext cx="39240" cy="82080"/>
          </a:xfrm>
          <a:custGeom>
            <a:avLst/>
            <a:gdLst/>
            <a:ahLst/>
            <a:cxnLst/>
            <a:rect l="0" t="0" r="r" b="b"/>
            <a:pathLst>
              <a:path w="102" h="197">
                <a:moveTo>
                  <a:pt x="0" y="186"/>
                </a:moveTo>
                <a:lnTo>
                  <a:pt x="51" y="196"/>
                </a:lnTo>
                <a:lnTo>
                  <a:pt x="101" y="12"/>
                </a:lnTo>
                <a:lnTo>
                  <a:pt x="52" y="0"/>
                </a:lnTo>
                <a:lnTo>
                  <a:pt x="1" y="183"/>
                </a:lnTo>
                <a:lnTo>
                  <a:pt x="0" y="186"/>
                </a:lnTo>
                <a:lnTo>
                  <a:pt x="1" y="183"/>
                </a:lnTo>
                <a:lnTo>
                  <a:pt x="0" y="186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268"/>
          <p:cNvSpPr/>
          <p:nvPr/>
        </p:nvSpPr>
        <p:spPr>
          <a:xfrm>
            <a:off x="6520680" y="2717280"/>
            <a:ext cx="29880" cy="83880"/>
          </a:xfrm>
          <a:custGeom>
            <a:avLst/>
            <a:gdLst/>
            <a:ahLst/>
            <a:cxnLst/>
            <a:rect l="0" t="0" r="r" b="b"/>
            <a:pathLst>
              <a:path w="80" h="199">
                <a:moveTo>
                  <a:pt x="0" y="194"/>
                </a:moveTo>
                <a:lnTo>
                  <a:pt x="49" y="198"/>
                </a:lnTo>
                <a:lnTo>
                  <a:pt x="79" y="6"/>
                </a:lnTo>
                <a:lnTo>
                  <a:pt x="31" y="0"/>
                </a:lnTo>
                <a:lnTo>
                  <a:pt x="0" y="192"/>
                </a:lnTo>
                <a:lnTo>
                  <a:pt x="0" y="194"/>
                </a:lnTo>
                <a:lnTo>
                  <a:pt x="0" y="192"/>
                </a:lnTo>
                <a:lnTo>
                  <a:pt x="0" y="193"/>
                </a:lnTo>
                <a:lnTo>
                  <a:pt x="0" y="194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269"/>
          <p:cNvSpPr/>
          <p:nvPr/>
        </p:nvSpPr>
        <p:spPr>
          <a:xfrm>
            <a:off x="6520680" y="2799720"/>
            <a:ext cx="18720" cy="425160"/>
          </a:xfrm>
          <a:custGeom>
            <a:avLst/>
            <a:gdLst/>
            <a:ahLst/>
            <a:cxnLst/>
            <a:rect l="0" t="0" r="r" b="b"/>
            <a:pathLst>
              <a:path w="52" h="999">
                <a:moveTo>
                  <a:pt x="0" y="998"/>
                </a:moveTo>
                <a:lnTo>
                  <a:pt x="51" y="995"/>
                </a:lnTo>
                <a:lnTo>
                  <a:pt x="51" y="0"/>
                </a:lnTo>
                <a:lnTo>
                  <a:pt x="0" y="0"/>
                </a:lnTo>
                <a:lnTo>
                  <a:pt x="0" y="995"/>
                </a:lnTo>
                <a:lnTo>
                  <a:pt x="0" y="998"/>
                </a:lnTo>
                <a:lnTo>
                  <a:pt x="0" y="995"/>
                </a:lnTo>
                <a:lnTo>
                  <a:pt x="0" y="997"/>
                </a:lnTo>
                <a:lnTo>
                  <a:pt x="0" y="998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70"/>
          <p:cNvSpPr/>
          <p:nvPr/>
        </p:nvSpPr>
        <p:spPr>
          <a:xfrm>
            <a:off x="6520680" y="3223800"/>
            <a:ext cx="28080" cy="85320"/>
          </a:xfrm>
          <a:custGeom>
            <a:avLst/>
            <a:gdLst/>
            <a:ahLst/>
            <a:cxnLst/>
            <a:rect l="0" t="0" r="r" b="b"/>
            <a:pathLst>
              <a:path w="79" h="205">
                <a:moveTo>
                  <a:pt x="27" y="204"/>
                </a:moveTo>
                <a:lnTo>
                  <a:pt x="78" y="196"/>
                </a:lnTo>
                <a:lnTo>
                  <a:pt x="51" y="0"/>
                </a:lnTo>
                <a:lnTo>
                  <a:pt x="0" y="5"/>
                </a:lnTo>
                <a:lnTo>
                  <a:pt x="27" y="201"/>
                </a:lnTo>
                <a:lnTo>
                  <a:pt x="27" y="204"/>
                </a:lnTo>
                <a:lnTo>
                  <a:pt x="27" y="201"/>
                </a:lnTo>
                <a:lnTo>
                  <a:pt x="27" y="203"/>
                </a:lnTo>
                <a:lnTo>
                  <a:pt x="27" y="204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71"/>
          <p:cNvSpPr/>
          <p:nvPr/>
        </p:nvSpPr>
        <p:spPr>
          <a:xfrm>
            <a:off x="6530040" y="3304800"/>
            <a:ext cx="39240" cy="80640"/>
          </a:xfrm>
          <a:custGeom>
            <a:avLst/>
            <a:gdLst/>
            <a:ahLst/>
            <a:cxnLst/>
            <a:rect l="0" t="0" r="r" b="b"/>
            <a:pathLst>
              <a:path w="101" h="196">
                <a:moveTo>
                  <a:pt x="52" y="195"/>
                </a:moveTo>
                <a:lnTo>
                  <a:pt x="100" y="179"/>
                </a:lnTo>
                <a:lnTo>
                  <a:pt x="50" y="0"/>
                </a:lnTo>
                <a:lnTo>
                  <a:pt x="0" y="11"/>
                </a:lnTo>
                <a:lnTo>
                  <a:pt x="51" y="190"/>
                </a:lnTo>
                <a:lnTo>
                  <a:pt x="52" y="195"/>
                </a:lnTo>
                <a:lnTo>
                  <a:pt x="51" y="190"/>
                </a:lnTo>
                <a:lnTo>
                  <a:pt x="51" y="192"/>
                </a:lnTo>
                <a:lnTo>
                  <a:pt x="52" y="195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272"/>
          <p:cNvSpPr/>
          <p:nvPr/>
        </p:nvSpPr>
        <p:spPr>
          <a:xfrm>
            <a:off x="6552360" y="3380760"/>
            <a:ext cx="60120" cy="85320"/>
          </a:xfrm>
          <a:custGeom>
            <a:avLst/>
            <a:gdLst/>
            <a:ahLst/>
            <a:cxnLst/>
            <a:rect l="0" t="0" r="r" b="b"/>
            <a:pathLst>
              <a:path w="153" h="208">
                <a:moveTo>
                  <a:pt x="108" y="207"/>
                </a:moveTo>
                <a:lnTo>
                  <a:pt x="152" y="181"/>
                </a:lnTo>
                <a:lnTo>
                  <a:pt x="47" y="0"/>
                </a:lnTo>
                <a:lnTo>
                  <a:pt x="0" y="22"/>
                </a:lnTo>
                <a:lnTo>
                  <a:pt x="107" y="203"/>
                </a:lnTo>
                <a:lnTo>
                  <a:pt x="108" y="207"/>
                </a:lnTo>
                <a:lnTo>
                  <a:pt x="107" y="203"/>
                </a:lnTo>
                <a:lnTo>
                  <a:pt x="108" y="205"/>
                </a:lnTo>
                <a:lnTo>
                  <a:pt x="108" y="207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273"/>
          <p:cNvSpPr/>
          <p:nvPr/>
        </p:nvSpPr>
        <p:spPr>
          <a:xfrm>
            <a:off x="6595200" y="3455640"/>
            <a:ext cx="63000" cy="72720"/>
          </a:xfrm>
          <a:custGeom>
            <a:avLst/>
            <a:gdLst/>
            <a:ahLst/>
            <a:cxnLst/>
            <a:rect l="0" t="0" r="r" b="b"/>
            <a:pathLst>
              <a:path w="163" h="177">
                <a:moveTo>
                  <a:pt x="123" y="176"/>
                </a:moveTo>
                <a:lnTo>
                  <a:pt x="162" y="146"/>
                </a:lnTo>
                <a:lnTo>
                  <a:pt x="41" y="0"/>
                </a:lnTo>
                <a:lnTo>
                  <a:pt x="0" y="28"/>
                </a:lnTo>
                <a:lnTo>
                  <a:pt x="122" y="175"/>
                </a:lnTo>
                <a:lnTo>
                  <a:pt x="123" y="176"/>
                </a:lnTo>
                <a:lnTo>
                  <a:pt x="122" y="175"/>
                </a:lnTo>
                <a:lnTo>
                  <a:pt x="123" y="175"/>
                </a:lnTo>
                <a:lnTo>
                  <a:pt x="123" y="176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274"/>
          <p:cNvSpPr/>
          <p:nvPr/>
        </p:nvSpPr>
        <p:spPr>
          <a:xfrm>
            <a:off x="6645960" y="3517560"/>
            <a:ext cx="225000" cy="226800"/>
          </a:xfrm>
          <a:custGeom>
            <a:avLst/>
            <a:gdLst/>
            <a:ahLst/>
            <a:cxnLst/>
            <a:rect l="0" t="0" r="r" b="b"/>
            <a:pathLst>
              <a:path w="564" h="536">
                <a:moveTo>
                  <a:pt x="527" y="535"/>
                </a:moveTo>
                <a:lnTo>
                  <a:pt x="563" y="504"/>
                </a:lnTo>
                <a:lnTo>
                  <a:pt x="36" y="0"/>
                </a:lnTo>
                <a:lnTo>
                  <a:pt x="0" y="31"/>
                </a:lnTo>
                <a:lnTo>
                  <a:pt x="527" y="535"/>
                </a:lnTo>
              </a:path>
            </a:pathLst>
          </a:custGeom>
          <a:solidFill>
            <a:srgbClr val="D73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275"/>
          <p:cNvSpPr/>
          <p:nvPr/>
        </p:nvSpPr>
        <p:spPr>
          <a:xfrm>
            <a:off x="7703280" y="2037960"/>
            <a:ext cx="298080" cy="242640"/>
          </a:xfrm>
          <a:custGeom>
            <a:avLst/>
            <a:gdLst/>
            <a:ahLst/>
            <a:cxnLst/>
            <a:rect l="0" t="0" r="r" b="b"/>
            <a:pathLst>
              <a:path w="750" h="569">
                <a:moveTo>
                  <a:pt x="0" y="505"/>
                </a:moveTo>
                <a:lnTo>
                  <a:pt x="126" y="568"/>
                </a:lnTo>
                <a:lnTo>
                  <a:pt x="211" y="451"/>
                </a:lnTo>
                <a:lnTo>
                  <a:pt x="315" y="348"/>
                </a:lnTo>
                <a:lnTo>
                  <a:pt x="441" y="260"/>
                </a:lnTo>
                <a:lnTo>
                  <a:pt x="579" y="189"/>
                </a:lnTo>
                <a:lnTo>
                  <a:pt x="749" y="132"/>
                </a:lnTo>
                <a:lnTo>
                  <a:pt x="710" y="0"/>
                </a:lnTo>
                <a:lnTo>
                  <a:pt x="540" y="60"/>
                </a:lnTo>
                <a:lnTo>
                  <a:pt x="374" y="135"/>
                </a:lnTo>
                <a:lnTo>
                  <a:pt x="245" y="231"/>
                </a:lnTo>
                <a:lnTo>
                  <a:pt x="88" y="381"/>
                </a:lnTo>
                <a:lnTo>
                  <a:pt x="0" y="505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276"/>
          <p:cNvSpPr/>
          <p:nvPr/>
        </p:nvSpPr>
        <p:spPr>
          <a:xfrm>
            <a:off x="7697160" y="2036160"/>
            <a:ext cx="306000" cy="245880"/>
          </a:xfrm>
          <a:custGeom>
            <a:avLst/>
            <a:gdLst/>
            <a:ahLst/>
            <a:cxnLst/>
            <a:rect l="0" t="0" r="r" b="b"/>
            <a:pathLst>
              <a:path w="768" h="583">
                <a:moveTo>
                  <a:pt x="9" y="517"/>
                </a:moveTo>
                <a:lnTo>
                  <a:pt x="5" y="516"/>
                </a:lnTo>
                <a:lnTo>
                  <a:pt x="1" y="514"/>
                </a:lnTo>
                <a:lnTo>
                  <a:pt x="0" y="511"/>
                </a:lnTo>
                <a:lnTo>
                  <a:pt x="0" y="510"/>
                </a:lnTo>
                <a:lnTo>
                  <a:pt x="0" y="508"/>
                </a:lnTo>
                <a:lnTo>
                  <a:pt x="0" y="506"/>
                </a:lnTo>
                <a:lnTo>
                  <a:pt x="1" y="505"/>
                </a:lnTo>
                <a:lnTo>
                  <a:pt x="3" y="503"/>
                </a:lnTo>
                <a:lnTo>
                  <a:pt x="5" y="502"/>
                </a:lnTo>
                <a:lnTo>
                  <a:pt x="6" y="502"/>
                </a:lnTo>
                <a:lnTo>
                  <a:pt x="11" y="503"/>
                </a:lnTo>
                <a:lnTo>
                  <a:pt x="15" y="506"/>
                </a:lnTo>
                <a:lnTo>
                  <a:pt x="9" y="517"/>
                </a:lnTo>
                <a:lnTo>
                  <a:pt x="15" y="506"/>
                </a:lnTo>
                <a:lnTo>
                  <a:pt x="141" y="569"/>
                </a:lnTo>
                <a:lnTo>
                  <a:pt x="135" y="582"/>
                </a:lnTo>
                <a:lnTo>
                  <a:pt x="9" y="517"/>
                </a:lnTo>
                <a:lnTo>
                  <a:pt x="15" y="506"/>
                </a:lnTo>
                <a:lnTo>
                  <a:pt x="144" y="579"/>
                </a:lnTo>
                <a:lnTo>
                  <a:pt x="142" y="579"/>
                </a:lnTo>
                <a:lnTo>
                  <a:pt x="138" y="579"/>
                </a:lnTo>
                <a:lnTo>
                  <a:pt x="136" y="580"/>
                </a:lnTo>
                <a:lnTo>
                  <a:pt x="135" y="582"/>
                </a:lnTo>
                <a:lnTo>
                  <a:pt x="138" y="575"/>
                </a:lnTo>
                <a:lnTo>
                  <a:pt x="144" y="579"/>
                </a:lnTo>
                <a:lnTo>
                  <a:pt x="132" y="571"/>
                </a:lnTo>
                <a:lnTo>
                  <a:pt x="218" y="454"/>
                </a:lnTo>
                <a:lnTo>
                  <a:pt x="230" y="462"/>
                </a:lnTo>
                <a:lnTo>
                  <a:pt x="144" y="579"/>
                </a:lnTo>
                <a:lnTo>
                  <a:pt x="132" y="571"/>
                </a:lnTo>
                <a:lnTo>
                  <a:pt x="218" y="454"/>
                </a:lnTo>
                <a:lnTo>
                  <a:pt x="218" y="454"/>
                </a:lnTo>
                <a:lnTo>
                  <a:pt x="219" y="454"/>
                </a:lnTo>
                <a:lnTo>
                  <a:pt x="223" y="458"/>
                </a:lnTo>
                <a:lnTo>
                  <a:pt x="218" y="454"/>
                </a:lnTo>
                <a:lnTo>
                  <a:pt x="219" y="454"/>
                </a:lnTo>
                <a:lnTo>
                  <a:pt x="323" y="350"/>
                </a:lnTo>
                <a:lnTo>
                  <a:pt x="332" y="361"/>
                </a:lnTo>
                <a:lnTo>
                  <a:pt x="228" y="463"/>
                </a:lnTo>
                <a:lnTo>
                  <a:pt x="219" y="454"/>
                </a:lnTo>
                <a:lnTo>
                  <a:pt x="323" y="350"/>
                </a:lnTo>
                <a:lnTo>
                  <a:pt x="323" y="350"/>
                </a:lnTo>
                <a:lnTo>
                  <a:pt x="327" y="355"/>
                </a:lnTo>
                <a:lnTo>
                  <a:pt x="323" y="350"/>
                </a:lnTo>
                <a:lnTo>
                  <a:pt x="323" y="350"/>
                </a:lnTo>
                <a:lnTo>
                  <a:pt x="449" y="262"/>
                </a:lnTo>
                <a:lnTo>
                  <a:pt x="457" y="273"/>
                </a:lnTo>
                <a:lnTo>
                  <a:pt x="331" y="361"/>
                </a:lnTo>
                <a:lnTo>
                  <a:pt x="323" y="350"/>
                </a:lnTo>
                <a:lnTo>
                  <a:pt x="449" y="262"/>
                </a:lnTo>
                <a:lnTo>
                  <a:pt x="451" y="262"/>
                </a:lnTo>
                <a:lnTo>
                  <a:pt x="453" y="267"/>
                </a:lnTo>
                <a:lnTo>
                  <a:pt x="449" y="262"/>
                </a:lnTo>
                <a:lnTo>
                  <a:pt x="451" y="262"/>
                </a:lnTo>
                <a:lnTo>
                  <a:pt x="587" y="190"/>
                </a:lnTo>
                <a:lnTo>
                  <a:pt x="593" y="201"/>
                </a:lnTo>
                <a:lnTo>
                  <a:pt x="457" y="273"/>
                </a:lnTo>
                <a:lnTo>
                  <a:pt x="451" y="262"/>
                </a:lnTo>
                <a:lnTo>
                  <a:pt x="587" y="190"/>
                </a:lnTo>
                <a:lnTo>
                  <a:pt x="588" y="190"/>
                </a:lnTo>
                <a:lnTo>
                  <a:pt x="591" y="196"/>
                </a:lnTo>
                <a:lnTo>
                  <a:pt x="587" y="190"/>
                </a:lnTo>
                <a:lnTo>
                  <a:pt x="588" y="190"/>
                </a:lnTo>
                <a:lnTo>
                  <a:pt x="758" y="133"/>
                </a:lnTo>
                <a:lnTo>
                  <a:pt x="763" y="146"/>
                </a:lnTo>
                <a:lnTo>
                  <a:pt x="592" y="202"/>
                </a:lnTo>
                <a:lnTo>
                  <a:pt x="588" y="190"/>
                </a:lnTo>
                <a:lnTo>
                  <a:pt x="767" y="137"/>
                </a:lnTo>
                <a:lnTo>
                  <a:pt x="766" y="137"/>
                </a:lnTo>
                <a:lnTo>
                  <a:pt x="763" y="141"/>
                </a:lnTo>
                <a:lnTo>
                  <a:pt x="762" y="145"/>
                </a:lnTo>
                <a:lnTo>
                  <a:pt x="763" y="146"/>
                </a:lnTo>
                <a:lnTo>
                  <a:pt x="761" y="139"/>
                </a:lnTo>
                <a:lnTo>
                  <a:pt x="767" y="137"/>
                </a:lnTo>
                <a:lnTo>
                  <a:pt x="754" y="141"/>
                </a:lnTo>
                <a:lnTo>
                  <a:pt x="716" y="9"/>
                </a:lnTo>
                <a:lnTo>
                  <a:pt x="728" y="6"/>
                </a:lnTo>
                <a:lnTo>
                  <a:pt x="767" y="137"/>
                </a:lnTo>
                <a:lnTo>
                  <a:pt x="754" y="141"/>
                </a:lnTo>
                <a:lnTo>
                  <a:pt x="719" y="0"/>
                </a:lnTo>
                <a:lnTo>
                  <a:pt x="719" y="3"/>
                </a:lnTo>
                <a:lnTo>
                  <a:pt x="723" y="4"/>
                </a:lnTo>
                <a:lnTo>
                  <a:pt x="727" y="6"/>
                </a:lnTo>
                <a:lnTo>
                  <a:pt x="728" y="6"/>
                </a:lnTo>
                <a:lnTo>
                  <a:pt x="722" y="7"/>
                </a:lnTo>
                <a:lnTo>
                  <a:pt x="719" y="0"/>
                </a:lnTo>
                <a:lnTo>
                  <a:pt x="725" y="13"/>
                </a:lnTo>
                <a:lnTo>
                  <a:pt x="555" y="74"/>
                </a:lnTo>
                <a:lnTo>
                  <a:pt x="550" y="61"/>
                </a:lnTo>
                <a:lnTo>
                  <a:pt x="719" y="0"/>
                </a:lnTo>
                <a:lnTo>
                  <a:pt x="725" y="13"/>
                </a:lnTo>
                <a:lnTo>
                  <a:pt x="550" y="61"/>
                </a:lnTo>
                <a:lnTo>
                  <a:pt x="550" y="61"/>
                </a:lnTo>
                <a:lnTo>
                  <a:pt x="552" y="67"/>
                </a:lnTo>
                <a:lnTo>
                  <a:pt x="550" y="61"/>
                </a:lnTo>
                <a:lnTo>
                  <a:pt x="555" y="74"/>
                </a:lnTo>
                <a:lnTo>
                  <a:pt x="389" y="148"/>
                </a:lnTo>
                <a:lnTo>
                  <a:pt x="384" y="136"/>
                </a:lnTo>
                <a:lnTo>
                  <a:pt x="550" y="61"/>
                </a:lnTo>
                <a:lnTo>
                  <a:pt x="555" y="74"/>
                </a:lnTo>
                <a:lnTo>
                  <a:pt x="383" y="137"/>
                </a:lnTo>
                <a:lnTo>
                  <a:pt x="383" y="137"/>
                </a:lnTo>
                <a:lnTo>
                  <a:pt x="384" y="136"/>
                </a:lnTo>
                <a:lnTo>
                  <a:pt x="386" y="142"/>
                </a:lnTo>
                <a:lnTo>
                  <a:pt x="383" y="137"/>
                </a:lnTo>
                <a:lnTo>
                  <a:pt x="390" y="147"/>
                </a:lnTo>
                <a:lnTo>
                  <a:pt x="260" y="245"/>
                </a:lnTo>
                <a:lnTo>
                  <a:pt x="253" y="233"/>
                </a:lnTo>
                <a:lnTo>
                  <a:pt x="383" y="137"/>
                </a:lnTo>
                <a:lnTo>
                  <a:pt x="390" y="147"/>
                </a:lnTo>
                <a:lnTo>
                  <a:pt x="251" y="235"/>
                </a:lnTo>
                <a:lnTo>
                  <a:pt x="251" y="233"/>
                </a:lnTo>
                <a:lnTo>
                  <a:pt x="253" y="233"/>
                </a:lnTo>
                <a:lnTo>
                  <a:pt x="257" y="238"/>
                </a:lnTo>
                <a:lnTo>
                  <a:pt x="251" y="235"/>
                </a:lnTo>
                <a:lnTo>
                  <a:pt x="260" y="244"/>
                </a:lnTo>
                <a:lnTo>
                  <a:pt x="105" y="391"/>
                </a:lnTo>
                <a:lnTo>
                  <a:pt x="95" y="382"/>
                </a:lnTo>
                <a:lnTo>
                  <a:pt x="251" y="235"/>
                </a:lnTo>
                <a:lnTo>
                  <a:pt x="260" y="244"/>
                </a:lnTo>
                <a:lnTo>
                  <a:pt x="95" y="384"/>
                </a:lnTo>
                <a:lnTo>
                  <a:pt x="95" y="382"/>
                </a:lnTo>
                <a:lnTo>
                  <a:pt x="100" y="388"/>
                </a:lnTo>
                <a:lnTo>
                  <a:pt x="95" y="384"/>
                </a:lnTo>
                <a:lnTo>
                  <a:pt x="105" y="391"/>
                </a:lnTo>
                <a:lnTo>
                  <a:pt x="18" y="516"/>
                </a:lnTo>
                <a:lnTo>
                  <a:pt x="7" y="508"/>
                </a:lnTo>
                <a:lnTo>
                  <a:pt x="95" y="384"/>
                </a:lnTo>
                <a:lnTo>
                  <a:pt x="105" y="391"/>
                </a:lnTo>
                <a:lnTo>
                  <a:pt x="18" y="516"/>
                </a:lnTo>
                <a:lnTo>
                  <a:pt x="15" y="520"/>
                </a:lnTo>
                <a:lnTo>
                  <a:pt x="11" y="523"/>
                </a:lnTo>
                <a:lnTo>
                  <a:pt x="10" y="524"/>
                </a:lnTo>
                <a:lnTo>
                  <a:pt x="9" y="524"/>
                </a:lnTo>
                <a:lnTo>
                  <a:pt x="6" y="524"/>
                </a:lnTo>
                <a:lnTo>
                  <a:pt x="5" y="523"/>
                </a:lnTo>
                <a:lnTo>
                  <a:pt x="3" y="521"/>
                </a:lnTo>
                <a:lnTo>
                  <a:pt x="2" y="520"/>
                </a:lnTo>
                <a:lnTo>
                  <a:pt x="2" y="517"/>
                </a:lnTo>
                <a:lnTo>
                  <a:pt x="2" y="516"/>
                </a:lnTo>
                <a:lnTo>
                  <a:pt x="3" y="512"/>
                </a:lnTo>
                <a:lnTo>
                  <a:pt x="7" y="508"/>
                </a:lnTo>
                <a:lnTo>
                  <a:pt x="18" y="51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277"/>
          <p:cNvSpPr/>
          <p:nvPr/>
        </p:nvSpPr>
        <p:spPr>
          <a:xfrm>
            <a:off x="8122320" y="1991880"/>
            <a:ext cx="356760" cy="105840"/>
          </a:xfrm>
          <a:custGeom>
            <a:avLst/>
            <a:gdLst/>
            <a:ahLst/>
            <a:cxnLst/>
            <a:rect l="0" t="0" r="r" b="b"/>
            <a:pathLst>
              <a:path w="894" h="256">
                <a:moveTo>
                  <a:pt x="0" y="34"/>
                </a:moveTo>
                <a:lnTo>
                  <a:pt x="39" y="160"/>
                </a:lnTo>
                <a:lnTo>
                  <a:pt x="192" y="133"/>
                </a:lnTo>
                <a:lnTo>
                  <a:pt x="345" y="126"/>
                </a:lnTo>
                <a:lnTo>
                  <a:pt x="501" y="147"/>
                </a:lnTo>
                <a:lnTo>
                  <a:pt x="654" y="184"/>
                </a:lnTo>
                <a:lnTo>
                  <a:pt x="816" y="255"/>
                </a:lnTo>
                <a:lnTo>
                  <a:pt x="893" y="138"/>
                </a:lnTo>
                <a:lnTo>
                  <a:pt x="728" y="72"/>
                </a:lnTo>
                <a:lnTo>
                  <a:pt x="553" y="17"/>
                </a:lnTo>
                <a:lnTo>
                  <a:pt x="387" y="0"/>
                </a:lnTo>
                <a:lnTo>
                  <a:pt x="161" y="4"/>
                </a:lnTo>
                <a:lnTo>
                  <a:pt x="0" y="34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278"/>
          <p:cNvSpPr/>
          <p:nvPr/>
        </p:nvSpPr>
        <p:spPr>
          <a:xfrm>
            <a:off x="8117640" y="1987200"/>
            <a:ext cx="363240" cy="112320"/>
          </a:xfrm>
          <a:custGeom>
            <a:avLst/>
            <a:gdLst/>
            <a:ahLst/>
            <a:cxnLst/>
            <a:rect l="0" t="0" r="r" b="b"/>
            <a:pathLst>
              <a:path w="913" h="267">
                <a:moveTo>
                  <a:pt x="7" y="41"/>
                </a:moveTo>
                <a:lnTo>
                  <a:pt x="5" y="37"/>
                </a:lnTo>
                <a:lnTo>
                  <a:pt x="5" y="32"/>
                </a:lnTo>
                <a:lnTo>
                  <a:pt x="5" y="31"/>
                </a:lnTo>
                <a:lnTo>
                  <a:pt x="5" y="29"/>
                </a:lnTo>
                <a:lnTo>
                  <a:pt x="8" y="28"/>
                </a:lnTo>
                <a:lnTo>
                  <a:pt x="9" y="27"/>
                </a:lnTo>
                <a:lnTo>
                  <a:pt x="12" y="27"/>
                </a:lnTo>
                <a:lnTo>
                  <a:pt x="13" y="27"/>
                </a:lnTo>
                <a:lnTo>
                  <a:pt x="14" y="28"/>
                </a:lnTo>
                <a:lnTo>
                  <a:pt x="16" y="29"/>
                </a:lnTo>
                <a:lnTo>
                  <a:pt x="18" y="33"/>
                </a:lnTo>
                <a:lnTo>
                  <a:pt x="20" y="37"/>
                </a:lnTo>
                <a:lnTo>
                  <a:pt x="7" y="41"/>
                </a:lnTo>
                <a:lnTo>
                  <a:pt x="20" y="37"/>
                </a:lnTo>
                <a:lnTo>
                  <a:pt x="58" y="164"/>
                </a:lnTo>
                <a:lnTo>
                  <a:pt x="45" y="168"/>
                </a:lnTo>
                <a:lnTo>
                  <a:pt x="7" y="41"/>
                </a:lnTo>
                <a:lnTo>
                  <a:pt x="20" y="37"/>
                </a:lnTo>
                <a:lnTo>
                  <a:pt x="53" y="172"/>
                </a:lnTo>
                <a:lnTo>
                  <a:pt x="53" y="171"/>
                </a:lnTo>
                <a:lnTo>
                  <a:pt x="50" y="168"/>
                </a:lnTo>
                <a:lnTo>
                  <a:pt x="46" y="167"/>
                </a:lnTo>
                <a:lnTo>
                  <a:pt x="45" y="168"/>
                </a:lnTo>
                <a:lnTo>
                  <a:pt x="52" y="166"/>
                </a:lnTo>
                <a:lnTo>
                  <a:pt x="53" y="172"/>
                </a:lnTo>
                <a:lnTo>
                  <a:pt x="50" y="159"/>
                </a:lnTo>
                <a:lnTo>
                  <a:pt x="203" y="132"/>
                </a:lnTo>
                <a:lnTo>
                  <a:pt x="206" y="146"/>
                </a:lnTo>
                <a:lnTo>
                  <a:pt x="53" y="172"/>
                </a:lnTo>
                <a:lnTo>
                  <a:pt x="50" y="159"/>
                </a:lnTo>
                <a:lnTo>
                  <a:pt x="203" y="132"/>
                </a:lnTo>
                <a:lnTo>
                  <a:pt x="205" y="132"/>
                </a:lnTo>
                <a:lnTo>
                  <a:pt x="205" y="139"/>
                </a:lnTo>
                <a:lnTo>
                  <a:pt x="203" y="132"/>
                </a:lnTo>
                <a:lnTo>
                  <a:pt x="205" y="132"/>
                </a:lnTo>
                <a:lnTo>
                  <a:pt x="358" y="126"/>
                </a:lnTo>
                <a:lnTo>
                  <a:pt x="358" y="139"/>
                </a:lnTo>
                <a:lnTo>
                  <a:pt x="205" y="146"/>
                </a:lnTo>
                <a:lnTo>
                  <a:pt x="205" y="132"/>
                </a:lnTo>
                <a:lnTo>
                  <a:pt x="358" y="126"/>
                </a:lnTo>
                <a:lnTo>
                  <a:pt x="358" y="126"/>
                </a:lnTo>
                <a:lnTo>
                  <a:pt x="359" y="126"/>
                </a:lnTo>
                <a:lnTo>
                  <a:pt x="358" y="132"/>
                </a:lnTo>
                <a:lnTo>
                  <a:pt x="358" y="126"/>
                </a:lnTo>
                <a:lnTo>
                  <a:pt x="359" y="126"/>
                </a:lnTo>
                <a:lnTo>
                  <a:pt x="516" y="146"/>
                </a:lnTo>
                <a:lnTo>
                  <a:pt x="513" y="159"/>
                </a:lnTo>
                <a:lnTo>
                  <a:pt x="356" y="139"/>
                </a:lnTo>
                <a:lnTo>
                  <a:pt x="359" y="126"/>
                </a:lnTo>
                <a:lnTo>
                  <a:pt x="516" y="146"/>
                </a:lnTo>
                <a:lnTo>
                  <a:pt x="516" y="146"/>
                </a:lnTo>
                <a:lnTo>
                  <a:pt x="514" y="153"/>
                </a:lnTo>
                <a:lnTo>
                  <a:pt x="516" y="146"/>
                </a:lnTo>
                <a:lnTo>
                  <a:pt x="516" y="146"/>
                </a:lnTo>
                <a:lnTo>
                  <a:pt x="670" y="184"/>
                </a:lnTo>
                <a:lnTo>
                  <a:pt x="666" y="198"/>
                </a:lnTo>
                <a:lnTo>
                  <a:pt x="513" y="159"/>
                </a:lnTo>
                <a:lnTo>
                  <a:pt x="516" y="146"/>
                </a:lnTo>
                <a:lnTo>
                  <a:pt x="670" y="184"/>
                </a:lnTo>
                <a:lnTo>
                  <a:pt x="670" y="184"/>
                </a:lnTo>
                <a:lnTo>
                  <a:pt x="670" y="185"/>
                </a:lnTo>
                <a:lnTo>
                  <a:pt x="667" y="190"/>
                </a:lnTo>
                <a:lnTo>
                  <a:pt x="670" y="184"/>
                </a:lnTo>
                <a:lnTo>
                  <a:pt x="670" y="185"/>
                </a:lnTo>
                <a:lnTo>
                  <a:pt x="832" y="255"/>
                </a:lnTo>
                <a:lnTo>
                  <a:pt x="827" y="266"/>
                </a:lnTo>
                <a:lnTo>
                  <a:pt x="665" y="197"/>
                </a:lnTo>
                <a:lnTo>
                  <a:pt x="670" y="185"/>
                </a:lnTo>
                <a:lnTo>
                  <a:pt x="836" y="264"/>
                </a:lnTo>
                <a:lnTo>
                  <a:pt x="835" y="264"/>
                </a:lnTo>
                <a:lnTo>
                  <a:pt x="831" y="264"/>
                </a:lnTo>
                <a:lnTo>
                  <a:pt x="828" y="265"/>
                </a:lnTo>
                <a:lnTo>
                  <a:pt x="827" y="266"/>
                </a:lnTo>
                <a:lnTo>
                  <a:pt x="829" y="261"/>
                </a:lnTo>
                <a:lnTo>
                  <a:pt x="836" y="264"/>
                </a:lnTo>
                <a:lnTo>
                  <a:pt x="824" y="257"/>
                </a:lnTo>
                <a:lnTo>
                  <a:pt x="901" y="140"/>
                </a:lnTo>
                <a:lnTo>
                  <a:pt x="912" y="148"/>
                </a:lnTo>
                <a:lnTo>
                  <a:pt x="836" y="264"/>
                </a:lnTo>
                <a:lnTo>
                  <a:pt x="824" y="257"/>
                </a:lnTo>
                <a:lnTo>
                  <a:pt x="909" y="137"/>
                </a:lnTo>
                <a:lnTo>
                  <a:pt x="908" y="139"/>
                </a:lnTo>
                <a:lnTo>
                  <a:pt x="908" y="144"/>
                </a:lnTo>
                <a:lnTo>
                  <a:pt x="910" y="148"/>
                </a:lnTo>
                <a:lnTo>
                  <a:pt x="912" y="148"/>
                </a:lnTo>
                <a:lnTo>
                  <a:pt x="906" y="144"/>
                </a:lnTo>
                <a:lnTo>
                  <a:pt x="909" y="137"/>
                </a:lnTo>
                <a:lnTo>
                  <a:pt x="904" y="150"/>
                </a:lnTo>
                <a:lnTo>
                  <a:pt x="738" y="83"/>
                </a:lnTo>
                <a:lnTo>
                  <a:pt x="743" y="72"/>
                </a:lnTo>
                <a:lnTo>
                  <a:pt x="909" y="137"/>
                </a:lnTo>
                <a:lnTo>
                  <a:pt x="904" y="150"/>
                </a:lnTo>
                <a:lnTo>
                  <a:pt x="743" y="72"/>
                </a:lnTo>
                <a:lnTo>
                  <a:pt x="743" y="72"/>
                </a:lnTo>
                <a:lnTo>
                  <a:pt x="741" y="78"/>
                </a:lnTo>
                <a:lnTo>
                  <a:pt x="743" y="72"/>
                </a:lnTo>
                <a:lnTo>
                  <a:pt x="738" y="85"/>
                </a:lnTo>
                <a:lnTo>
                  <a:pt x="563" y="29"/>
                </a:lnTo>
                <a:lnTo>
                  <a:pt x="567" y="17"/>
                </a:lnTo>
                <a:lnTo>
                  <a:pt x="743" y="72"/>
                </a:lnTo>
                <a:lnTo>
                  <a:pt x="738" y="85"/>
                </a:lnTo>
                <a:lnTo>
                  <a:pt x="566" y="17"/>
                </a:lnTo>
                <a:lnTo>
                  <a:pt x="567" y="17"/>
                </a:lnTo>
                <a:lnTo>
                  <a:pt x="566" y="23"/>
                </a:lnTo>
                <a:lnTo>
                  <a:pt x="566" y="17"/>
                </a:lnTo>
                <a:lnTo>
                  <a:pt x="565" y="29"/>
                </a:lnTo>
                <a:lnTo>
                  <a:pt x="399" y="13"/>
                </a:lnTo>
                <a:lnTo>
                  <a:pt x="400" y="0"/>
                </a:lnTo>
                <a:lnTo>
                  <a:pt x="566" y="17"/>
                </a:lnTo>
                <a:lnTo>
                  <a:pt x="565" y="29"/>
                </a:lnTo>
                <a:lnTo>
                  <a:pt x="400" y="0"/>
                </a:lnTo>
                <a:lnTo>
                  <a:pt x="400" y="0"/>
                </a:lnTo>
                <a:lnTo>
                  <a:pt x="400" y="6"/>
                </a:lnTo>
                <a:lnTo>
                  <a:pt x="400" y="0"/>
                </a:lnTo>
                <a:lnTo>
                  <a:pt x="400" y="13"/>
                </a:lnTo>
                <a:lnTo>
                  <a:pt x="174" y="17"/>
                </a:lnTo>
                <a:lnTo>
                  <a:pt x="174" y="2"/>
                </a:lnTo>
                <a:lnTo>
                  <a:pt x="400" y="0"/>
                </a:lnTo>
                <a:lnTo>
                  <a:pt x="400" y="13"/>
                </a:lnTo>
                <a:lnTo>
                  <a:pt x="172" y="4"/>
                </a:lnTo>
                <a:lnTo>
                  <a:pt x="172" y="4"/>
                </a:lnTo>
                <a:lnTo>
                  <a:pt x="174" y="2"/>
                </a:lnTo>
                <a:lnTo>
                  <a:pt x="174" y="10"/>
                </a:lnTo>
                <a:lnTo>
                  <a:pt x="172" y="4"/>
                </a:lnTo>
                <a:lnTo>
                  <a:pt x="175" y="17"/>
                </a:lnTo>
                <a:lnTo>
                  <a:pt x="14" y="46"/>
                </a:lnTo>
                <a:lnTo>
                  <a:pt x="12" y="33"/>
                </a:lnTo>
                <a:lnTo>
                  <a:pt x="172" y="4"/>
                </a:lnTo>
                <a:lnTo>
                  <a:pt x="175" y="17"/>
                </a:lnTo>
                <a:lnTo>
                  <a:pt x="14" y="46"/>
                </a:lnTo>
                <a:lnTo>
                  <a:pt x="9" y="47"/>
                </a:lnTo>
                <a:lnTo>
                  <a:pt x="5" y="47"/>
                </a:lnTo>
                <a:lnTo>
                  <a:pt x="3" y="46"/>
                </a:lnTo>
                <a:lnTo>
                  <a:pt x="2" y="46"/>
                </a:lnTo>
                <a:lnTo>
                  <a:pt x="0" y="45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2" y="37"/>
                </a:lnTo>
                <a:lnTo>
                  <a:pt x="3" y="36"/>
                </a:lnTo>
                <a:lnTo>
                  <a:pt x="7" y="35"/>
                </a:lnTo>
                <a:lnTo>
                  <a:pt x="12" y="33"/>
                </a:lnTo>
                <a:lnTo>
                  <a:pt x="14" y="4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79"/>
          <p:cNvSpPr/>
          <p:nvPr/>
        </p:nvSpPr>
        <p:spPr>
          <a:xfrm>
            <a:off x="8350920" y="2593440"/>
            <a:ext cx="242640" cy="290160"/>
          </a:xfrm>
          <a:custGeom>
            <a:avLst/>
            <a:gdLst/>
            <a:ahLst/>
            <a:cxnLst/>
            <a:rect l="0" t="0" r="r" b="b"/>
            <a:pathLst>
              <a:path w="608" h="688">
                <a:moveTo>
                  <a:pt x="76" y="687"/>
                </a:moveTo>
                <a:lnTo>
                  <a:pt x="0" y="575"/>
                </a:lnTo>
                <a:lnTo>
                  <a:pt x="128" y="494"/>
                </a:lnTo>
                <a:lnTo>
                  <a:pt x="238" y="399"/>
                </a:lnTo>
                <a:lnTo>
                  <a:pt x="330" y="281"/>
                </a:lnTo>
                <a:lnTo>
                  <a:pt x="405" y="156"/>
                </a:lnTo>
                <a:lnTo>
                  <a:pt x="463" y="0"/>
                </a:lnTo>
                <a:lnTo>
                  <a:pt x="607" y="32"/>
                </a:lnTo>
                <a:lnTo>
                  <a:pt x="547" y="187"/>
                </a:lnTo>
                <a:lnTo>
                  <a:pt x="470" y="339"/>
                </a:lnTo>
                <a:lnTo>
                  <a:pt x="369" y="459"/>
                </a:lnTo>
                <a:lnTo>
                  <a:pt x="208" y="605"/>
                </a:lnTo>
                <a:lnTo>
                  <a:pt x="76" y="687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280"/>
          <p:cNvSpPr/>
          <p:nvPr/>
        </p:nvSpPr>
        <p:spPr>
          <a:xfrm>
            <a:off x="8349480" y="2590200"/>
            <a:ext cx="247320" cy="299520"/>
          </a:xfrm>
          <a:custGeom>
            <a:avLst/>
            <a:gdLst/>
            <a:ahLst/>
            <a:cxnLst/>
            <a:rect l="0" t="0" r="r" b="b"/>
            <a:pathLst>
              <a:path w="622" h="707">
                <a:moveTo>
                  <a:pt x="88" y="689"/>
                </a:moveTo>
                <a:lnTo>
                  <a:pt x="90" y="693"/>
                </a:lnTo>
                <a:lnTo>
                  <a:pt x="93" y="697"/>
                </a:lnTo>
                <a:lnTo>
                  <a:pt x="93" y="699"/>
                </a:lnTo>
                <a:lnTo>
                  <a:pt x="93" y="701"/>
                </a:lnTo>
                <a:lnTo>
                  <a:pt x="92" y="702"/>
                </a:lnTo>
                <a:lnTo>
                  <a:pt x="90" y="705"/>
                </a:lnTo>
                <a:lnTo>
                  <a:pt x="88" y="705"/>
                </a:lnTo>
                <a:lnTo>
                  <a:pt x="87" y="706"/>
                </a:lnTo>
                <a:lnTo>
                  <a:pt x="84" y="705"/>
                </a:lnTo>
                <a:lnTo>
                  <a:pt x="83" y="703"/>
                </a:lnTo>
                <a:lnTo>
                  <a:pt x="80" y="701"/>
                </a:lnTo>
                <a:lnTo>
                  <a:pt x="76" y="697"/>
                </a:lnTo>
                <a:lnTo>
                  <a:pt x="88" y="689"/>
                </a:lnTo>
                <a:lnTo>
                  <a:pt x="76" y="697"/>
                </a:lnTo>
                <a:lnTo>
                  <a:pt x="2" y="585"/>
                </a:lnTo>
                <a:lnTo>
                  <a:pt x="13" y="577"/>
                </a:lnTo>
                <a:lnTo>
                  <a:pt x="88" y="689"/>
                </a:lnTo>
                <a:lnTo>
                  <a:pt x="76" y="697"/>
                </a:lnTo>
                <a:lnTo>
                  <a:pt x="2" y="585"/>
                </a:lnTo>
                <a:lnTo>
                  <a:pt x="0" y="582"/>
                </a:lnTo>
                <a:lnTo>
                  <a:pt x="0" y="580"/>
                </a:lnTo>
                <a:lnTo>
                  <a:pt x="2" y="577"/>
                </a:lnTo>
                <a:lnTo>
                  <a:pt x="4" y="576"/>
                </a:lnTo>
                <a:lnTo>
                  <a:pt x="7" y="581"/>
                </a:lnTo>
                <a:lnTo>
                  <a:pt x="2" y="585"/>
                </a:lnTo>
                <a:lnTo>
                  <a:pt x="4" y="576"/>
                </a:lnTo>
                <a:lnTo>
                  <a:pt x="132" y="494"/>
                </a:lnTo>
                <a:lnTo>
                  <a:pt x="139" y="505"/>
                </a:lnTo>
                <a:lnTo>
                  <a:pt x="11" y="586"/>
                </a:lnTo>
                <a:lnTo>
                  <a:pt x="4" y="576"/>
                </a:lnTo>
                <a:lnTo>
                  <a:pt x="139" y="505"/>
                </a:lnTo>
                <a:lnTo>
                  <a:pt x="139" y="505"/>
                </a:lnTo>
                <a:lnTo>
                  <a:pt x="135" y="500"/>
                </a:lnTo>
                <a:lnTo>
                  <a:pt x="139" y="505"/>
                </a:lnTo>
                <a:lnTo>
                  <a:pt x="130" y="495"/>
                </a:lnTo>
                <a:lnTo>
                  <a:pt x="240" y="400"/>
                </a:lnTo>
                <a:lnTo>
                  <a:pt x="249" y="410"/>
                </a:lnTo>
                <a:lnTo>
                  <a:pt x="139" y="505"/>
                </a:lnTo>
                <a:lnTo>
                  <a:pt x="130" y="495"/>
                </a:lnTo>
                <a:lnTo>
                  <a:pt x="250" y="409"/>
                </a:lnTo>
                <a:lnTo>
                  <a:pt x="249" y="409"/>
                </a:lnTo>
                <a:lnTo>
                  <a:pt x="249" y="410"/>
                </a:lnTo>
                <a:lnTo>
                  <a:pt x="245" y="405"/>
                </a:lnTo>
                <a:lnTo>
                  <a:pt x="250" y="409"/>
                </a:lnTo>
                <a:lnTo>
                  <a:pt x="240" y="400"/>
                </a:lnTo>
                <a:lnTo>
                  <a:pt x="332" y="283"/>
                </a:lnTo>
                <a:lnTo>
                  <a:pt x="342" y="290"/>
                </a:lnTo>
                <a:lnTo>
                  <a:pt x="250" y="409"/>
                </a:lnTo>
                <a:lnTo>
                  <a:pt x="240" y="400"/>
                </a:lnTo>
                <a:lnTo>
                  <a:pt x="342" y="290"/>
                </a:lnTo>
                <a:lnTo>
                  <a:pt x="342" y="290"/>
                </a:lnTo>
                <a:lnTo>
                  <a:pt x="337" y="287"/>
                </a:lnTo>
                <a:lnTo>
                  <a:pt x="342" y="290"/>
                </a:lnTo>
                <a:lnTo>
                  <a:pt x="331" y="283"/>
                </a:lnTo>
                <a:lnTo>
                  <a:pt x="407" y="158"/>
                </a:lnTo>
                <a:lnTo>
                  <a:pt x="418" y="166"/>
                </a:lnTo>
                <a:lnTo>
                  <a:pt x="342" y="290"/>
                </a:lnTo>
                <a:lnTo>
                  <a:pt x="331" y="283"/>
                </a:lnTo>
                <a:lnTo>
                  <a:pt x="418" y="164"/>
                </a:lnTo>
                <a:lnTo>
                  <a:pt x="418" y="164"/>
                </a:lnTo>
                <a:lnTo>
                  <a:pt x="418" y="166"/>
                </a:lnTo>
                <a:lnTo>
                  <a:pt x="412" y="162"/>
                </a:lnTo>
                <a:lnTo>
                  <a:pt x="418" y="164"/>
                </a:lnTo>
                <a:lnTo>
                  <a:pt x="405" y="159"/>
                </a:lnTo>
                <a:lnTo>
                  <a:pt x="463" y="4"/>
                </a:lnTo>
                <a:lnTo>
                  <a:pt x="476" y="9"/>
                </a:lnTo>
                <a:lnTo>
                  <a:pt x="418" y="164"/>
                </a:lnTo>
                <a:lnTo>
                  <a:pt x="405" y="159"/>
                </a:lnTo>
                <a:lnTo>
                  <a:pt x="463" y="4"/>
                </a:lnTo>
                <a:lnTo>
                  <a:pt x="464" y="2"/>
                </a:lnTo>
                <a:lnTo>
                  <a:pt x="467" y="1"/>
                </a:lnTo>
                <a:lnTo>
                  <a:pt x="470" y="0"/>
                </a:lnTo>
                <a:lnTo>
                  <a:pt x="472" y="0"/>
                </a:lnTo>
                <a:lnTo>
                  <a:pt x="470" y="6"/>
                </a:lnTo>
                <a:lnTo>
                  <a:pt x="463" y="4"/>
                </a:lnTo>
                <a:lnTo>
                  <a:pt x="472" y="0"/>
                </a:lnTo>
                <a:lnTo>
                  <a:pt x="616" y="32"/>
                </a:lnTo>
                <a:lnTo>
                  <a:pt x="612" y="45"/>
                </a:lnTo>
                <a:lnTo>
                  <a:pt x="468" y="13"/>
                </a:lnTo>
                <a:lnTo>
                  <a:pt x="472" y="0"/>
                </a:lnTo>
                <a:lnTo>
                  <a:pt x="616" y="32"/>
                </a:lnTo>
                <a:lnTo>
                  <a:pt x="619" y="33"/>
                </a:lnTo>
                <a:lnTo>
                  <a:pt x="620" y="36"/>
                </a:lnTo>
                <a:lnTo>
                  <a:pt x="621" y="38"/>
                </a:lnTo>
                <a:lnTo>
                  <a:pt x="620" y="41"/>
                </a:lnTo>
                <a:lnTo>
                  <a:pt x="614" y="38"/>
                </a:lnTo>
                <a:lnTo>
                  <a:pt x="616" y="32"/>
                </a:lnTo>
                <a:lnTo>
                  <a:pt x="620" y="41"/>
                </a:lnTo>
                <a:lnTo>
                  <a:pt x="561" y="195"/>
                </a:lnTo>
                <a:lnTo>
                  <a:pt x="548" y="191"/>
                </a:lnTo>
                <a:lnTo>
                  <a:pt x="608" y="36"/>
                </a:lnTo>
                <a:lnTo>
                  <a:pt x="620" y="41"/>
                </a:lnTo>
                <a:lnTo>
                  <a:pt x="561" y="195"/>
                </a:lnTo>
                <a:lnTo>
                  <a:pt x="560" y="197"/>
                </a:lnTo>
                <a:lnTo>
                  <a:pt x="554" y="193"/>
                </a:lnTo>
                <a:lnTo>
                  <a:pt x="561" y="195"/>
                </a:lnTo>
                <a:lnTo>
                  <a:pt x="560" y="197"/>
                </a:lnTo>
                <a:lnTo>
                  <a:pt x="484" y="348"/>
                </a:lnTo>
                <a:lnTo>
                  <a:pt x="471" y="342"/>
                </a:lnTo>
                <a:lnTo>
                  <a:pt x="548" y="190"/>
                </a:lnTo>
                <a:lnTo>
                  <a:pt x="560" y="197"/>
                </a:lnTo>
                <a:lnTo>
                  <a:pt x="484" y="348"/>
                </a:lnTo>
                <a:lnTo>
                  <a:pt x="482" y="348"/>
                </a:lnTo>
                <a:lnTo>
                  <a:pt x="482" y="350"/>
                </a:lnTo>
                <a:lnTo>
                  <a:pt x="477" y="345"/>
                </a:lnTo>
                <a:lnTo>
                  <a:pt x="484" y="348"/>
                </a:lnTo>
                <a:lnTo>
                  <a:pt x="482" y="350"/>
                </a:lnTo>
                <a:lnTo>
                  <a:pt x="381" y="469"/>
                </a:lnTo>
                <a:lnTo>
                  <a:pt x="371" y="460"/>
                </a:lnTo>
                <a:lnTo>
                  <a:pt x="472" y="341"/>
                </a:lnTo>
                <a:lnTo>
                  <a:pt x="482" y="350"/>
                </a:lnTo>
                <a:lnTo>
                  <a:pt x="381" y="469"/>
                </a:lnTo>
                <a:lnTo>
                  <a:pt x="381" y="469"/>
                </a:lnTo>
                <a:lnTo>
                  <a:pt x="380" y="469"/>
                </a:lnTo>
                <a:lnTo>
                  <a:pt x="376" y="465"/>
                </a:lnTo>
                <a:lnTo>
                  <a:pt x="381" y="469"/>
                </a:lnTo>
                <a:lnTo>
                  <a:pt x="380" y="469"/>
                </a:lnTo>
                <a:lnTo>
                  <a:pt x="220" y="616"/>
                </a:lnTo>
                <a:lnTo>
                  <a:pt x="211" y="606"/>
                </a:lnTo>
                <a:lnTo>
                  <a:pt x="371" y="460"/>
                </a:lnTo>
                <a:lnTo>
                  <a:pt x="380" y="469"/>
                </a:lnTo>
                <a:lnTo>
                  <a:pt x="220" y="616"/>
                </a:lnTo>
                <a:lnTo>
                  <a:pt x="219" y="616"/>
                </a:lnTo>
                <a:lnTo>
                  <a:pt x="219" y="617"/>
                </a:lnTo>
                <a:lnTo>
                  <a:pt x="215" y="611"/>
                </a:lnTo>
                <a:lnTo>
                  <a:pt x="220" y="616"/>
                </a:lnTo>
                <a:lnTo>
                  <a:pt x="219" y="617"/>
                </a:lnTo>
                <a:lnTo>
                  <a:pt x="85" y="698"/>
                </a:lnTo>
                <a:lnTo>
                  <a:pt x="79" y="687"/>
                </a:lnTo>
                <a:lnTo>
                  <a:pt x="211" y="606"/>
                </a:lnTo>
                <a:lnTo>
                  <a:pt x="219" y="617"/>
                </a:lnTo>
                <a:lnTo>
                  <a:pt x="85" y="698"/>
                </a:lnTo>
                <a:lnTo>
                  <a:pt x="81" y="701"/>
                </a:lnTo>
                <a:lnTo>
                  <a:pt x="78" y="703"/>
                </a:lnTo>
                <a:lnTo>
                  <a:pt x="75" y="703"/>
                </a:lnTo>
                <a:lnTo>
                  <a:pt x="74" y="702"/>
                </a:lnTo>
                <a:lnTo>
                  <a:pt x="72" y="702"/>
                </a:lnTo>
                <a:lnTo>
                  <a:pt x="71" y="699"/>
                </a:lnTo>
                <a:lnTo>
                  <a:pt x="70" y="698"/>
                </a:lnTo>
                <a:lnTo>
                  <a:pt x="70" y="696"/>
                </a:lnTo>
                <a:lnTo>
                  <a:pt x="70" y="694"/>
                </a:lnTo>
                <a:lnTo>
                  <a:pt x="71" y="693"/>
                </a:lnTo>
                <a:lnTo>
                  <a:pt x="75" y="689"/>
                </a:lnTo>
                <a:lnTo>
                  <a:pt x="79" y="687"/>
                </a:lnTo>
                <a:lnTo>
                  <a:pt x="85" y="69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281"/>
          <p:cNvSpPr/>
          <p:nvPr/>
        </p:nvSpPr>
        <p:spPr>
          <a:xfrm>
            <a:off x="8517600" y="2131560"/>
            <a:ext cx="118800" cy="340920"/>
          </a:xfrm>
          <a:custGeom>
            <a:avLst/>
            <a:gdLst/>
            <a:ahLst/>
            <a:cxnLst/>
            <a:rect l="0" t="0" r="r" b="b"/>
            <a:pathLst>
              <a:path w="300" h="805">
                <a:moveTo>
                  <a:pt x="269" y="804"/>
                </a:moveTo>
                <a:lnTo>
                  <a:pt x="129" y="774"/>
                </a:lnTo>
                <a:lnTo>
                  <a:pt x="153" y="635"/>
                </a:lnTo>
                <a:lnTo>
                  <a:pt x="155" y="497"/>
                </a:lnTo>
                <a:lnTo>
                  <a:pt x="129" y="353"/>
                </a:lnTo>
                <a:lnTo>
                  <a:pt x="83" y="217"/>
                </a:lnTo>
                <a:lnTo>
                  <a:pt x="0" y="72"/>
                </a:lnTo>
                <a:lnTo>
                  <a:pt x="128" y="0"/>
                </a:lnTo>
                <a:lnTo>
                  <a:pt x="206" y="149"/>
                </a:lnTo>
                <a:lnTo>
                  <a:pt x="272" y="303"/>
                </a:lnTo>
                <a:lnTo>
                  <a:pt x="295" y="454"/>
                </a:lnTo>
                <a:lnTo>
                  <a:pt x="299" y="658"/>
                </a:lnTo>
                <a:lnTo>
                  <a:pt x="269" y="804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282"/>
          <p:cNvSpPr/>
          <p:nvPr/>
        </p:nvSpPr>
        <p:spPr>
          <a:xfrm>
            <a:off x="8516160" y="2130120"/>
            <a:ext cx="123480" cy="350640"/>
          </a:xfrm>
          <a:custGeom>
            <a:avLst/>
            <a:gdLst/>
            <a:ahLst/>
            <a:cxnLst/>
            <a:rect l="0" t="0" r="r" b="b"/>
            <a:pathLst>
              <a:path w="312" h="824">
                <a:moveTo>
                  <a:pt x="276" y="804"/>
                </a:moveTo>
                <a:lnTo>
                  <a:pt x="281" y="805"/>
                </a:lnTo>
                <a:lnTo>
                  <a:pt x="285" y="807"/>
                </a:lnTo>
                <a:lnTo>
                  <a:pt x="287" y="808"/>
                </a:lnTo>
                <a:lnTo>
                  <a:pt x="288" y="809"/>
                </a:lnTo>
                <a:lnTo>
                  <a:pt x="289" y="812"/>
                </a:lnTo>
                <a:lnTo>
                  <a:pt x="288" y="813"/>
                </a:lnTo>
                <a:lnTo>
                  <a:pt x="288" y="816"/>
                </a:lnTo>
                <a:lnTo>
                  <a:pt x="287" y="817"/>
                </a:lnTo>
                <a:lnTo>
                  <a:pt x="285" y="818"/>
                </a:lnTo>
                <a:lnTo>
                  <a:pt x="283" y="818"/>
                </a:lnTo>
                <a:lnTo>
                  <a:pt x="279" y="818"/>
                </a:lnTo>
                <a:lnTo>
                  <a:pt x="274" y="817"/>
                </a:lnTo>
                <a:lnTo>
                  <a:pt x="276" y="804"/>
                </a:lnTo>
                <a:lnTo>
                  <a:pt x="274" y="817"/>
                </a:lnTo>
                <a:lnTo>
                  <a:pt x="134" y="787"/>
                </a:lnTo>
                <a:lnTo>
                  <a:pt x="136" y="775"/>
                </a:lnTo>
                <a:lnTo>
                  <a:pt x="276" y="804"/>
                </a:lnTo>
                <a:lnTo>
                  <a:pt x="274" y="817"/>
                </a:lnTo>
                <a:lnTo>
                  <a:pt x="134" y="787"/>
                </a:lnTo>
                <a:lnTo>
                  <a:pt x="132" y="786"/>
                </a:lnTo>
                <a:lnTo>
                  <a:pt x="130" y="785"/>
                </a:lnTo>
                <a:lnTo>
                  <a:pt x="128" y="782"/>
                </a:lnTo>
                <a:lnTo>
                  <a:pt x="128" y="780"/>
                </a:lnTo>
                <a:lnTo>
                  <a:pt x="135" y="781"/>
                </a:lnTo>
                <a:lnTo>
                  <a:pt x="134" y="787"/>
                </a:lnTo>
                <a:lnTo>
                  <a:pt x="128" y="780"/>
                </a:lnTo>
                <a:lnTo>
                  <a:pt x="153" y="641"/>
                </a:lnTo>
                <a:lnTo>
                  <a:pt x="166" y="643"/>
                </a:lnTo>
                <a:lnTo>
                  <a:pt x="143" y="782"/>
                </a:lnTo>
                <a:lnTo>
                  <a:pt x="128" y="780"/>
                </a:lnTo>
                <a:lnTo>
                  <a:pt x="166" y="642"/>
                </a:lnTo>
                <a:lnTo>
                  <a:pt x="166" y="643"/>
                </a:lnTo>
                <a:lnTo>
                  <a:pt x="159" y="642"/>
                </a:lnTo>
                <a:lnTo>
                  <a:pt x="166" y="642"/>
                </a:lnTo>
                <a:lnTo>
                  <a:pt x="153" y="642"/>
                </a:lnTo>
                <a:lnTo>
                  <a:pt x="154" y="504"/>
                </a:lnTo>
                <a:lnTo>
                  <a:pt x="167" y="504"/>
                </a:lnTo>
                <a:lnTo>
                  <a:pt x="166" y="642"/>
                </a:lnTo>
                <a:lnTo>
                  <a:pt x="153" y="642"/>
                </a:lnTo>
                <a:lnTo>
                  <a:pt x="167" y="503"/>
                </a:lnTo>
                <a:lnTo>
                  <a:pt x="167" y="503"/>
                </a:lnTo>
                <a:lnTo>
                  <a:pt x="167" y="504"/>
                </a:lnTo>
                <a:lnTo>
                  <a:pt x="161" y="504"/>
                </a:lnTo>
                <a:lnTo>
                  <a:pt x="167" y="503"/>
                </a:lnTo>
                <a:lnTo>
                  <a:pt x="154" y="506"/>
                </a:lnTo>
                <a:lnTo>
                  <a:pt x="128" y="362"/>
                </a:lnTo>
                <a:lnTo>
                  <a:pt x="143" y="359"/>
                </a:lnTo>
                <a:lnTo>
                  <a:pt x="167" y="503"/>
                </a:lnTo>
                <a:lnTo>
                  <a:pt x="154" y="506"/>
                </a:lnTo>
                <a:lnTo>
                  <a:pt x="141" y="358"/>
                </a:lnTo>
                <a:lnTo>
                  <a:pt x="141" y="359"/>
                </a:lnTo>
                <a:lnTo>
                  <a:pt x="143" y="359"/>
                </a:lnTo>
                <a:lnTo>
                  <a:pt x="135" y="360"/>
                </a:lnTo>
                <a:lnTo>
                  <a:pt x="141" y="358"/>
                </a:lnTo>
                <a:lnTo>
                  <a:pt x="128" y="363"/>
                </a:lnTo>
                <a:lnTo>
                  <a:pt x="82" y="227"/>
                </a:lnTo>
                <a:lnTo>
                  <a:pt x="95" y="222"/>
                </a:lnTo>
                <a:lnTo>
                  <a:pt x="141" y="358"/>
                </a:lnTo>
                <a:lnTo>
                  <a:pt x="128" y="363"/>
                </a:lnTo>
                <a:lnTo>
                  <a:pt x="94" y="220"/>
                </a:lnTo>
                <a:lnTo>
                  <a:pt x="95" y="222"/>
                </a:lnTo>
                <a:lnTo>
                  <a:pt x="89" y="224"/>
                </a:lnTo>
                <a:lnTo>
                  <a:pt x="94" y="220"/>
                </a:lnTo>
                <a:lnTo>
                  <a:pt x="82" y="227"/>
                </a:lnTo>
                <a:lnTo>
                  <a:pt x="1" y="83"/>
                </a:lnTo>
                <a:lnTo>
                  <a:pt x="13" y="76"/>
                </a:lnTo>
                <a:lnTo>
                  <a:pt x="94" y="220"/>
                </a:lnTo>
                <a:lnTo>
                  <a:pt x="82" y="227"/>
                </a:lnTo>
                <a:lnTo>
                  <a:pt x="1" y="83"/>
                </a:lnTo>
                <a:lnTo>
                  <a:pt x="0" y="80"/>
                </a:lnTo>
                <a:lnTo>
                  <a:pt x="0" y="78"/>
                </a:lnTo>
                <a:lnTo>
                  <a:pt x="1" y="75"/>
                </a:lnTo>
                <a:lnTo>
                  <a:pt x="4" y="74"/>
                </a:lnTo>
                <a:lnTo>
                  <a:pt x="6" y="79"/>
                </a:lnTo>
                <a:lnTo>
                  <a:pt x="1" y="83"/>
                </a:lnTo>
                <a:lnTo>
                  <a:pt x="4" y="74"/>
                </a:lnTo>
                <a:lnTo>
                  <a:pt x="131" y="2"/>
                </a:lnTo>
                <a:lnTo>
                  <a:pt x="137" y="13"/>
                </a:lnTo>
                <a:lnTo>
                  <a:pt x="10" y="85"/>
                </a:lnTo>
                <a:lnTo>
                  <a:pt x="4" y="74"/>
                </a:lnTo>
                <a:lnTo>
                  <a:pt x="131" y="2"/>
                </a:lnTo>
                <a:lnTo>
                  <a:pt x="132" y="0"/>
                </a:lnTo>
                <a:lnTo>
                  <a:pt x="136" y="2"/>
                </a:lnTo>
                <a:lnTo>
                  <a:pt x="137" y="2"/>
                </a:lnTo>
                <a:lnTo>
                  <a:pt x="140" y="4"/>
                </a:lnTo>
                <a:lnTo>
                  <a:pt x="134" y="7"/>
                </a:lnTo>
                <a:lnTo>
                  <a:pt x="131" y="2"/>
                </a:lnTo>
                <a:lnTo>
                  <a:pt x="140" y="4"/>
                </a:lnTo>
                <a:lnTo>
                  <a:pt x="217" y="152"/>
                </a:lnTo>
                <a:lnTo>
                  <a:pt x="206" y="159"/>
                </a:lnTo>
                <a:lnTo>
                  <a:pt x="127" y="11"/>
                </a:lnTo>
                <a:lnTo>
                  <a:pt x="140" y="4"/>
                </a:lnTo>
                <a:lnTo>
                  <a:pt x="217" y="152"/>
                </a:lnTo>
                <a:lnTo>
                  <a:pt x="218" y="153"/>
                </a:lnTo>
                <a:lnTo>
                  <a:pt x="212" y="156"/>
                </a:lnTo>
                <a:lnTo>
                  <a:pt x="217" y="152"/>
                </a:lnTo>
                <a:lnTo>
                  <a:pt x="218" y="153"/>
                </a:lnTo>
                <a:lnTo>
                  <a:pt x="284" y="308"/>
                </a:lnTo>
                <a:lnTo>
                  <a:pt x="271" y="313"/>
                </a:lnTo>
                <a:lnTo>
                  <a:pt x="206" y="159"/>
                </a:lnTo>
                <a:lnTo>
                  <a:pt x="218" y="153"/>
                </a:lnTo>
                <a:lnTo>
                  <a:pt x="284" y="308"/>
                </a:lnTo>
                <a:lnTo>
                  <a:pt x="284" y="309"/>
                </a:lnTo>
                <a:lnTo>
                  <a:pt x="284" y="310"/>
                </a:lnTo>
                <a:lnTo>
                  <a:pt x="278" y="310"/>
                </a:lnTo>
                <a:lnTo>
                  <a:pt x="284" y="308"/>
                </a:lnTo>
                <a:lnTo>
                  <a:pt x="284" y="310"/>
                </a:lnTo>
                <a:lnTo>
                  <a:pt x="307" y="459"/>
                </a:lnTo>
                <a:lnTo>
                  <a:pt x="294" y="462"/>
                </a:lnTo>
                <a:lnTo>
                  <a:pt x="271" y="312"/>
                </a:lnTo>
                <a:lnTo>
                  <a:pt x="284" y="310"/>
                </a:lnTo>
                <a:lnTo>
                  <a:pt x="307" y="459"/>
                </a:lnTo>
                <a:lnTo>
                  <a:pt x="307" y="459"/>
                </a:lnTo>
                <a:lnTo>
                  <a:pt x="307" y="461"/>
                </a:lnTo>
                <a:lnTo>
                  <a:pt x="301" y="461"/>
                </a:lnTo>
                <a:lnTo>
                  <a:pt x="307" y="459"/>
                </a:lnTo>
                <a:lnTo>
                  <a:pt x="307" y="461"/>
                </a:lnTo>
                <a:lnTo>
                  <a:pt x="311" y="665"/>
                </a:lnTo>
                <a:lnTo>
                  <a:pt x="298" y="665"/>
                </a:lnTo>
                <a:lnTo>
                  <a:pt x="294" y="461"/>
                </a:lnTo>
                <a:lnTo>
                  <a:pt x="307" y="461"/>
                </a:lnTo>
                <a:lnTo>
                  <a:pt x="311" y="665"/>
                </a:lnTo>
                <a:lnTo>
                  <a:pt x="311" y="667"/>
                </a:lnTo>
                <a:lnTo>
                  <a:pt x="305" y="665"/>
                </a:lnTo>
                <a:lnTo>
                  <a:pt x="311" y="665"/>
                </a:lnTo>
                <a:lnTo>
                  <a:pt x="311" y="667"/>
                </a:lnTo>
                <a:lnTo>
                  <a:pt x="281" y="812"/>
                </a:lnTo>
                <a:lnTo>
                  <a:pt x="269" y="809"/>
                </a:lnTo>
                <a:lnTo>
                  <a:pt x="298" y="664"/>
                </a:lnTo>
                <a:lnTo>
                  <a:pt x="311" y="667"/>
                </a:lnTo>
                <a:lnTo>
                  <a:pt x="281" y="812"/>
                </a:lnTo>
                <a:lnTo>
                  <a:pt x="280" y="817"/>
                </a:lnTo>
                <a:lnTo>
                  <a:pt x="279" y="821"/>
                </a:lnTo>
                <a:lnTo>
                  <a:pt x="278" y="822"/>
                </a:lnTo>
                <a:lnTo>
                  <a:pt x="276" y="823"/>
                </a:lnTo>
                <a:lnTo>
                  <a:pt x="275" y="823"/>
                </a:lnTo>
                <a:lnTo>
                  <a:pt x="272" y="823"/>
                </a:lnTo>
                <a:lnTo>
                  <a:pt x="270" y="823"/>
                </a:lnTo>
                <a:lnTo>
                  <a:pt x="269" y="822"/>
                </a:lnTo>
                <a:lnTo>
                  <a:pt x="269" y="821"/>
                </a:lnTo>
                <a:lnTo>
                  <a:pt x="267" y="818"/>
                </a:lnTo>
                <a:lnTo>
                  <a:pt x="267" y="814"/>
                </a:lnTo>
                <a:lnTo>
                  <a:pt x="269" y="809"/>
                </a:lnTo>
                <a:lnTo>
                  <a:pt x="281" y="81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83"/>
          <p:cNvSpPr/>
          <p:nvPr/>
        </p:nvSpPr>
        <p:spPr>
          <a:xfrm>
            <a:off x="6739920" y="3539520"/>
            <a:ext cx="329760" cy="323640"/>
          </a:xfrm>
          <a:custGeom>
            <a:avLst/>
            <a:gdLst/>
            <a:ahLst/>
            <a:cxnLst/>
            <a:rect l="0" t="0" r="r" b="b"/>
            <a:pathLst>
              <a:path w="829" h="758">
                <a:moveTo>
                  <a:pt x="0" y="508"/>
                </a:moveTo>
                <a:lnTo>
                  <a:pt x="543" y="0"/>
                </a:lnTo>
                <a:lnTo>
                  <a:pt x="828" y="257"/>
                </a:lnTo>
                <a:lnTo>
                  <a:pt x="268" y="757"/>
                </a:lnTo>
                <a:lnTo>
                  <a:pt x="0" y="508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84"/>
          <p:cNvSpPr/>
          <p:nvPr/>
        </p:nvSpPr>
        <p:spPr>
          <a:xfrm>
            <a:off x="6733440" y="3538080"/>
            <a:ext cx="337680" cy="325080"/>
          </a:xfrm>
          <a:custGeom>
            <a:avLst/>
            <a:gdLst/>
            <a:ahLst/>
            <a:cxnLst/>
            <a:rect l="0" t="0" r="r" b="b"/>
            <a:pathLst>
              <a:path w="848" h="771">
                <a:moveTo>
                  <a:pt x="16" y="520"/>
                </a:moveTo>
                <a:lnTo>
                  <a:pt x="12" y="522"/>
                </a:lnTo>
                <a:lnTo>
                  <a:pt x="9" y="525"/>
                </a:lnTo>
                <a:lnTo>
                  <a:pt x="7" y="526"/>
                </a:lnTo>
                <a:lnTo>
                  <a:pt x="5" y="526"/>
                </a:lnTo>
                <a:lnTo>
                  <a:pt x="3" y="525"/>
                </a:lnTo>
                <a:lnTo>
                  <a:pt x="2" y="524"/>
                </a:lnTo>
                <a:lnTo>
                  <a:pt x="1" y="522"/>
                </a:lnTo>
                <a:lnTo>
                  <a:pt x="0" y="520"/>
                </a:lnTo>
                <a:lnTo>
                  <a:pt x="0" y="518"/>
                </a:lnTo>
                <a:lnTo>
                  <a:pt x="1" y="516"/>
                </a:lnTo>
                <a:lnTo>
                  <a:pt x="3" y="513"/>
                </a:lnTo>
                <a:lnTo>
                  <a:pt x="7" y="509"/>
                </a:lnTo>
                <a:lnTo>
                  <a:pt x="16" y="520"/>
                </a:lnTo>
                <a:lnTo>
                  <a:pt x="7" y="509"/>
                </a:lnTo>
                <a:lnTo>
                  <a:pt x="551" y="1"/>
                </a:lnTo>
                <a:lnTo>
                  <a:pt x="560" y="12"/>
                </a:lnTo>
                <a:lnTo>
                  <a:pt x="16" y="520"/>
                </a:lnTo>
                <a:lnTo>
                  <a:pt x="7" y="509"/>
                </a:lnTo>
                <a:lnTo>
                  <a:pt x="551" y="1"/>
                </a:lnTo>
                <a:lnTo>
                  <a:pt x="552" y="0"/>
                </a:lnTo>
                <a:lnTo>
                  <a:pt x="555" y="0"/>
                </a:lnTo>
                <a:lnTo>
                  <a:pt x="557" y="0"/>
                </a:lnTo>
                <a:lnTo>
                  <a:pt x="560" y="1"/>
                </a:lnTo>
                <a:lnTo>
                  <a:pt x="555" y="7"/>
                </a:lnTo>
                <a:lnTo>
                  <a:pt x="551" y="1"/>
                </a:lnTo>
                <a:lnTo>
                  <a:pt x="560" y="1"/>
                </a:lnTo>
                <a:lnTo>
                  <a:pt x="845" y="260"/>
                </a:lnTo>
                <a:lnTo>
                  <a:pt x="835" y="269"/>
                </a:lnTo>
                <a:lnTo>
                  <a:pt x="551" y="12"/>
                </a:lnTo>
                <a:lnTo>
                  <a:pt x="560" y="1"/>
                </a:lnTo>
                <a:lnTo>
                  <a:pt x="845" y="260"/>
                </a:lnTo>
                <a:lnTo>
                  <a:pt x="847" y="261"/>
                </a:lnTo>
                <a:lnTo>
                  <a:pt x="847" y="265"/>
                </a:lnTo>
                <a:lnTo>
                  <a:pt x="847" y="268"/>
                </a:lnTo>
                <a:lnTo>
                  <a:pt x="845" y="269"/>
                </a:lnTo>
                <a:lnTo>
                  <a:pt x="840" y="264"/>
                </a:lnTo>
                <a:lnTo>
                  <a:pt x="845" y="260"/>
                </a:lnTo>
                <a:lnTo>
                  <a:pt x="845" y="269"/>
                </a:lnTo>
                <a:lnTo>
                  <a:pt x="285" y="769"/>
                </a:lnTo>
                <a:lnTo>
                  <a:pt x="276" y="759"/>
                </a:lnTo>
                <a:lnTo>
                  <a:pt x="835" y="259"/>
                </a:lnTo>
                <a:lnTo>
                  <a:pt x="845" y="269"/>
                </a:lnTo>
                <a:lnTo>
                  <a:pt x="285" y="769"/>
                </a:lnTo>
                <a:lnTo>
                  <a:pt x="282" y="770"/>
                </a:lnTo>
                <a:lnTo>
                  <a:pt x="280" y="770"/>
                </a:lnTo>
                <a:lnTo>
                  <a:pt x="277" y="770"/>
                </a:lnTo>
                <a:lnTo>
                  <a:pt x="276" y="769"/>
                </a:lnTo>
                <a:lnTo>
                  <a:pt x="280" y="764"/>
                </a:lnTo>
                <a:lnTo>
                  <a:pt x="285" y="769"/>
                </a:lnTo>
                <a:lnTo>
                  <a:pt x="276" y="769"/>
                </a:lnTo>
                <a:lnTo>
                  <a:pt x="7" y="520"/>
                </a:lnTo>
                <a:lnTo>
                  <a:pt x="16" y="509"/>
                </a:lnTo>
                <a:lnTo>
                  <a:pt x="285" y="759"/>
                </a:lnTo>
                <a:lnTo>
                  <a:pt x="276" y="769"/>
                </a:lnTo>
                <a:lnTo>
                  <a:pt x="7" y="520"/>
                </a:lnTo>
                <a:lnTo>
                  <a:pt x="3" y="516"/>
                </a:lnTo>
                <a:lnTo>
                  <a:pt x="1" y="512"/>
                </a:lnTo>
                <a:lnTo>
                  <a:pt x="0" y="511"/>
                </a:lnTo>
                <a:lnTo>
                  <a:pt x="0" y="508"/>
                </a:lnTo>
                <a:lnTo>
                  <a:pt x="1" y="507"/>
                </a:lnTo>
                <a:lnTo>
                  <a:pt x="2" y="504"/>
                </a:lnTo>
                <a:lnTo>
                  <a:pt x="3" y="503"/>
                </a:lnTo>
                <a:lnTo>
                  <a:pt x="5" y="503"/>
                </a:lnTo>
                <a:lnTo>
                  <a:pt x="7" y="503"/>
                </a:lnTo>
                <a:lnTo>
                  <a:pt x="9" y="503"/>
                </a:lnTo>
                <a:lnTo>
                  <a:pt x="12" y="506"/>
                </a:lnTo>
                <a:lnTo>
                  <a:pt x="16" y="509"/>
                </a:lnTo>
                <a:lnTo>
                  <a:pt x="7" y="52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85"/>
          <p:cNvSpPr/>
          <p:nvPr/>
        </p:nvSpPr>
        <p:spPr>
          <a:xfrm>
            <a:off x="8478000" y="2074320"/>
            <a:ext cx="132840" cy="90000"/>
          </a:xfrm>
          <a:custGeom>
            <a:avLst/>
            <a:gdLst/>
            <a:ahLst/>
            <a:cxnLst/>
            <a:rect l="0" t="0" r="r" b="b"/>
            <a:pathLst>
              <a:path w="336" h="218">
                <a:moveTo>
                  <a:pt x="24" y="0"/>
                </a:moveTo>
                <a:lnTo>
                  <a:pt x="0" y="40"/>
                </a:lnTo>
                <a:lnTo>
                  <a:pt x="307" y="217"/>
                </a:lnTo>
                <a:lnTo>
                  <a:pt x="335" y="179"/>
                </a:lnTo>
                <a:lnTo>
                  <a:pt x="27" y="1"/>
                </a:lnTo>
                <a:lnTo>
                  <a:pt x="24" y="0"/>
                </a:lnTo>
                <a:lnTo>
                  <a:pt x="27" y="1"/>
                </a:lnTo>
                <a:lnTo>
                  <a:pt x="24" y="0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286"/>
          <p:cNvSpPr/>
          <p:nvPr/>
        </p:nvSpPr>
        <p:spPr>
          <a:xfrm>
            <a:off x="8400240" y="2037960"/>
            <a:ext cx="85320" cy="53640"/>
          </a:xfrm>
          <a:custGeom>
            <a:avLst/>
            <a:gdLst/>
            <a:ahLst/>
            <a:cxnLst/>
            <a:rect l="0" t="0" r="r" b="b"/>
            <a:pathLst>
              <a:path w="215" h="134">
                <a:moveTo>
                  <a:pt x="19" y="0"/>
                </a:moveTo>
                <a:lnTo>
                  <a:pt x="0" y="43"/>
                </a:lnTo>
                <a:lnTo>
                  <a:pt x="191" y="133"/>
                </a:lnTo>
                <a:lnTo>
                  <a:pt x="214" y="92"/>
                </a:lnTo>
                <a:lnTo>
                  <a:pt x="24" y="2"/>
                </a:lnTo>
                <a:lnTo>
                  <a:pt x="19" y="0"/>
                </a:lnTo>
                <a:lnTo>
                  <a:pt x="24" y="2"/>
                </a:lnTo>
                <a:lnTo>
                  <a:pt x="20" y="0"/>
                </a:lnTo>
                <a:lnTo>
                  <a:pt x="19" y="0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287"/>
          <p:cNvSpPr/>
          <p:nvPr/>
        </p:nvSpPr>
        <p:spPr>
          <a:xfrm>
            <a:off x="8327160" y="2018880"/>
            <a:ext cx="80640" cy="36000"/>
          </a:xfrm>
          <a:custGeom>
            <a:avLst/>
            <a:gdLst/>
            <a:ahLst/>
            <a:cxnLst/>
            <a:rect l="0" t="0" r="r" b="b"/>
            <a:pathLst>
              <a:path w="203" h="90">
                <a:moveTo>
                  <a:pt x="9" y="0"/>
                </a:moveTo>
                <a:lnTo>
                  <a:pt x="0" y="47"/>
                </a:lnTo>
                <a:lnTo>
                  <a:pt x="189" y="89"/>
                </a:lnTo>
                <a:lnTo>
                  <a:pt x="202" y="44"/>
                </a:lnTo>
                <a:lnTo>
                  <a:pt x="13" y="0"/>
                </a:lnTo>
                <a:lnTo>
                  <a:pt x="9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288"/>
          <p:cNvSpPr/>
          <p:nvPr/>
        </p:nvSpPr>
        <p:spPr>
          <a:xfrm>
            <a:off x="8268480" y="2009160"/>
            <a:ext cx="60120" cy="25200"/>
          </a:xfrm>
          <a:custGeom>
            <a:avLst/>
            <a:gdLst/>
            <a:ahLst/>
            <a:cxnLst/>
            <a:rect l="0" t="0" r="r" b="b"/>
            <a:pathLst>
              <a:path w="157" h="66">
                <a:moveTo>
                  <a:pt x="4" y="0"/>
                </a:moveTo>
                <a:lnTo>
                  <a:pt x="0" y="45"/>
                </a:lnTo>
                <a:lnTo>
                  <a:pt x="150" y="65"/>
                </a:lnTo>
                <a:lnTo>
                  <a:pt x="156" y="17"/>
                </a:lnTo>
                <a:lnTo>
                  <a:pt x="6" y="0"/>
                </a:lnTo>
                <a:lnTo>
                  <a:pt x="4" y="0"/>
                </a:lnTo>
                <a:lnTo>
                  <a:pt x="6" y="0"/>
                </a:lnTo>
                <a:lnTo>
                  <a:pt x="4" y="0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89"/>
          <p:cNvSpPr/>
          <p:nvPr/>
        </p:nvSpPr>
        <p:spPr>
          <a:xfrm>
            <a:off x="8195400" y="2009160"/>
            <a:ext cx="72720" cy="18720"/>
          </a:xfrm>
          <a:custGeom>
            <a:avLst/>
            <a:gdLst/>
            <a:ahLst/>
            <a:cxnLst/>
            <a:rect l="0" t="0" r="r" b="b"/>
            <a:pathLst>
              <a:path w="190" h="48">
                <a:moveTo>
                  <a:pt x="0" y="0"/>
                </a:moveTo>
                <a:lnTo>
                  <a:pt x="5" y="47"/>
                </a:lnTo>
                <a:lnTo>
                  <a:pt x="189" y="47"/>
                </a:lnTo>
                <a:lnTo>
                  <a:pt x="189" y="0"/>
                </a:lnTo>
                <a:lnTo>
                  <a:pt x="5" y="0"/>
                </a:lnTo>
                <a:lnTo>
                  <a:pt x="0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90"/>
          <p:cNvSpPr/>
          <p:nvPr/>
        </p:nvSpPr>
        <p:spPr>
          <a:xfrm>
            <a:off x="8127360" y="2009160"/>
            <a:ext cx="68040" cy="31320"/>
          </a:xfrm>
          <a:custGeom>
            <a:avLst/>
            <a:gdLst/>
            <a:ahLst/>
            <a:cxnLst/>
            <a:rect l="0" t="0" r="r" b="b"/>
            <a:pathLst>
              <a:path w="176" h="78">
                <a:moveTo>
                  <a:pt x="0" y="30"/>
                </a:moveTo>
                <a:lnTo>
                  <a:pt x="13" y="77"/>
                </a:lnTo>
                <a:lnTo>
                  <a:pt x="175" y="45"/>
                </a:lnTo>
                <a:lnTo>
                  <a:pt x="165" y="0"/>
                </a:lnTo>
                <a:lnTo>
                  <a:pt x="2" y="30"/>
                </a:lnTo>
                <a:lnTo>
                  <a:pt x="0" y="30"/>
                </a:lnTo>
                <a:lnTo>
                  <a:pt x="2" y="30"/>
                </a:lnTo>
                <a:lnTo>
                  <a:pt x="0" y="30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91"/>
          <p:cNvSpPr/>
          <p:nvPr/>
        </p:nvSpPr>
        <p:spPr>
          <a:xfrm>
            <a:off x="7992360" y="2023560"/>
            <a:ext cx="139320" cy="52200"/>
          </a:xfrm>
          <a:custGeom>
            <a:avLst/>
            <a:gdLst/>
            <a:ahLst/>
            <a:cxnLst/>
            <a:rect l="0" t="0" r="r" b="b"/>
            <a:pathLst>
              <a:path w="353" h="129">
                <a:moveTo>
                  <a:pt x="0" y="83"/>
                </a:moveTo>
                <a:lnTo>
                  <a:pt x="14" y="128"/>
                </a:lnTo>
                <a:lnTo>
                  <a:pt x="352" y="45"/>
                </a:lnTo>
                <a:lnTo>
                  <a:pt x="339" y="0"/>
                </a:lnTo>
                <a:lnTo>
                  <a:pt x="1" y="83"/>
                </a:lnTo>
                <a:lnTo>
                  <a:pt x="0" y="83"/>
                </a:lnTo>
                <a:lnTo>
                  <a:pt x="1" y="83"/>
                </a:lnTo>
                <a:lnTo>
                  <a:pt x="0" y="83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292"/>
          <p:cNvSpPr/>
          <p:nvPr/>
        </p:nvSpPr>
        <p:spPr>
          <a:xfrm>
            <a:off x="7908120" y="2058480"/>
            <a:ext cx="88560" cy="43920"/>
          </a:xfrm>
          <a:custGeom>
            <a:avLst/>
            <a:gdLst/>
            <a:ahLst/>
            <a:cxnLst/>
            <a:rect l="0" t="0" r="r" b="b"/>
            <a:pathLst>
              <a:path w="224" h="107">
                <a:moveTo>
                  <a:pt x="0" y="65"/>
                </a:moveTo>
                <a:lnTo>
                  <a:pt x="21" y="106"/>
                </a:lnTo>
                <a:lnTo>
                  <a:pt x="223" y="43"/>
                </a:lnTo>
                <a:lnTo>
                  <a:pt x="207" y="0"/>
                </a:lnTo>
                <a:lnTo>
                  <a:pt x="5" y="63"/>
                </a:lnTo>
                <a:lnTo>
                  <a:pt x="0" y="65"/>
                </a:lnTo>
                <a:lnTo>
                  <a:pt x="5" y="63"/>
                </a:lnTo>
                <a:lnTo>
                  <a:pt x="3" y="63"/>
                </a:lnTo>
                <a:lnTo>
                  <a:pt x="0" y="65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93"/>
          <p:cNvSpPr/>
          <p:nvPr/>
        </p:nvSpPr>
        <p:spPr>
          <a:xfrm>
            <a:off x="7857360" y="2088720"/>
            <a:ext cx="60120" cy="42480"/>
          </a:xfrm>
          <a:custGeom>
            <a:avLst/>
            <a:gdLst/>
            <a:ahLst/>
            <a:cxnLst/>
            <a:rect l="0" t="0" r="r" b="b"/>
            <a:pathLst>
              <a:path w="156" h="106">
                <a:moveTo>
                  <a:pt x="0" y="68"/>
                </a:moveTo>
                <a:lnTo>
                  <a:pt x="29" y="105"/>
                </a:lnTo>
                <a:lnTo>
                  <a:pt x="155" y="39"/>
                </a:lnTo>
                <a:lnTo>
                  <a:pt x="130" y="0"/>
                </a:lnTo>
                <a:lnTo>
                  <a:pt x="2" y="66"/>
                </a:lnTo>
                <a:lnTo>
                  <a:pt x="0" y="68"/>
                </a:lnTo>
                <a:lnTo>
                  <a:pt x="2" y="66"/>
                </a:lnTo>
                <a:lnTo>
                  <a:pt x="2" y="67"/>
                </a:lnTo>
                <a:lnTo>
                  <a:pt x="0" y="68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94"/>
          <p:cNvSpPr/>
          <p:nvPr/>
        </p:nvSpPr>
        <p:spPr>
          <a:xfrm>
            <a:off x="7798680" y="2117160"/>
            <a:ext cx="68040" cy="55080"/>
          </a:xfrm>
          <a:custGeom>
            <a:avLst/>
            <a:gdLst/>
            <a:ahLst/>
            <a:cxnLst/>
            <a:rect l="0" t="0" r="r" b="b"/>
            <a:pathLst>
              <a:path w="175" h="136">
                <a:moveTo>
                  <a:pt x="0" y="102"/>
                </a:moveTo>
                <a:lnTo>
                  <a:pt x="35" y="135"/>
                </a:lnTo>
                <a:lnTo>
                  <a:pt x="174" y="35"/>
                </a:lnTo>
                <a:lnTo>
                  <a:pt x="143" y="0"/>
                </a:lnTo>
                <a:lnTo>
                  <a:pt x="3" y="99"/>
                </a:lnTo>
                <a:lnTo>
                  <a:pt x="0" y="102"/>
                </a:lnTo>
                <a:lnTo>
                  <a:pt x="3" y="99"/>
                </a:lnTo>
                <a:lnTo>
                  <a:pt x="0" y="102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95"/>
          <p:cNvSpPr/>
          <p:nvPr/>
        </p:nvSpPr>
        <p:spPr>
          <a:xfrm>
            <a:off x="7755840" y="2160000"/>
            <a:ext cx="58320" cy="58320"/>
          </a:xfrm>
          <a:custGeom>
            <a:avLst/>
            <a:gdLst/>
            <a:ahLst/>
            <a:cxnLst/>
            <a:rect l="0" t="0" r="r" b="b"/>
            <a:pathLst>
              <a:path w="149" h="142">
                <a:moveTo>
                  <a:pt x="0" y="112"/>
                </a:moveTo>
                <a:lnTo>
                  <a:pt x="38" y="141"/>
                </a:lnTo>
                <a:lnTo>
                  <a:pt x="148" y="31"/>
                </a:lnTo>
                <a:lnTo>
                  <a:pt x="111" y="0"/>
                </a:lnTo>
                <a:lnTo>
                  <a:pt x="3" y="108"/>
                </a:lnTo>
                <a:lnTo>
                  <a:pt x="0" y="112"/>
                </a:lnTo>
                <a:lnTo>
                  <a:pt x="3" y="108"/>
                </a:lnTo>
                <a:lnTo>
                  <a:pt x="2" y="110"/>
                </a:lnTo>
                <a:lnTo>
                  <a:pt x="0" y="112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96"/>
          <p:cNvSpPr/>
          <p:nvPr/>
        </p:nvSpPr>
        <p:spPr>
          <a:xfrm>
            <a:off x="7717680" y="2207880"/>
            <a:ext cx="52200" cy="61560"/>
          </a:xfrm>
          <a:custGeom>
            <a:avLst/>
            <a:gdLst/>
            <a:ahLst/>
            <a:cxnLst/>
            <a:rect l="0" t="0" r="r" b="b"/>
            <a:pathLst>
              <a:path w="140" h="150">
                <a:moveTo>
                  <a:pt x="0" y="124"/>
                </a:moveTo>
                <a:lnTo>
                  <a:pt x="44" y="149"/>
                </a:lnTo>
                <a:lnTo>
                  <a:pt x="139" y="27"/>
                </a:lnTo>
                <a:lnTo>
                  <a:pt x="97" y="0"/>
                </a:lnTo>
                <a:lnTo>
                  <a:pt x="2" y="124"/>
                </a:lnTo>
                <a:lnTo>
                  <a:pt x="0" y="124"/>
                </a:lnTo>
                <a:lnTo>
                  <a:pt x="2" y="124"/>
                </a:lnTo>
                <a:lnTo>
                  <a:pt x="0" y="124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97"/>
          <p:cNvSpPr/>
          <p:nvPr/>
        </p:nvSpPr>
        <p:spPr>
          <a:xfrm>
            <a:off x="6854040" y="2260080"/>
            <a:ext cx="879120" cy="1482480"/>
          </a:xfrm>
          <a:custGeom>
            <a:avLst/>
            <a:gdLst/>
            <a:ahLst/>
            <a:cxnLst/>
            <a:rect l="0" t="0" r="r" b="b"/>
            <a:pathLst>
              <a:path w="2196" h="3478">
                <a:moveTo>
                  <a:pt x="46" y="3477"/>
                </a:moveTo>
                <a:lnTo>
                  <a:pt x="2195" y="23"/>
                </a:lnTo>
                <a:lnTo>
                  <a:pt x="2152" y="0"/>
                </a:lnTo>
                <a:lnTo>
                  <a:pt x="0" y="3454"/>
                </a:lnTo>
                <a:lnTo>
                  <a:pt x="46" y="3477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98"/>
          <p:cNvSpPr/>
          <p:nvPr/>
        </p:nvSpPr>
        <p:spPr>
          <a:xfrm>
            <a:off x="8443080" y="2007720"/>
            <a:ext cx="97920" cy="126720"/>
          </a:xfrm>
          <a:custGeom>
            <a:avLst/>
            <a:gdLst/>
            <a:ahLst/>
            <a:cxnLst/>
            <a:rect l="0" t="0" r="r" b="b"/>
            <a:pathLst>
              <a:path w="246" h="298">
                <a:moveTo>
                  <a:pt x="201" y="296"/>
                </a:moveTo>
                <a:lnTo>
                  <a:pt x="201" y="297"/>
                </a:lnTo>
                <a:lnTo>
                  <a:pt x="0" y="27"/>
                </a:lnTo>
                <a:lnTo>
                  <a:pt x="41" y="0"/>
                </a:lnTo>
                <a:lnTo>
                  <a:pt x="244" y="270"/>
                </a:lnTo>
                <a:lnTo>
                  <a:pt x="201" y="296"/>
                </a:lnTo>
                <a:lnTo>
                  <a:pt x="244" y="270"/>
                </a:lnTo>
                <a:lnTo>
                  <a:pt x="245" y="272"/>
                </a:lnTo>
                <a:lnTo>
                  <a:pt x="245" y="274"/>
                </a:lnTo>
                <a:lnTo>
                  <a:pt x="201" y="296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299"/>
          <p:cNvSpPr/>
          <p:nvPr/>
        </p:nvSpPr>
        <p:spPr>
          <a:xfrm>
            <a:off x="8524080" y="2125080"/>
            <a:ext cx="56880" cy="80640"/>
          </a:xfrm>
          <a:custGeom>
            <a:avLst/>
            <a:gdLst/>
            <a:ahLst/>
            <a:cxnLst/>
            <a:rect l="0" t="0" r="r" b="b"/>
            <a:pathLst>
              <a:path w="151" h="194">
                <a:moveTo>
                  <a:pt x="101" y="188"/>
                </a:moveTo>
                <a:lnTo>
                  <a:pt x="105" y="193"/>
                </a:lnTo>
                <a:lnTo>
                  <a:pt x="0" y="21"/>
                </a:lnTo>
                <a:lnTo>
                  <a:pt x="44" y="0"/>
                </a:lnTo>
                <a:lnTo>
                  <a:pt x="148" y="171"/>
                </a:lnTo>
                <a:lnTo>
                  <a:pt x="101" y="188"/>
                </a:lnTo>
                <a:lnTo>
                  <a:pt x="148" y="171"/>
                </a:lnTo>
                <a:lnTo>
                  <a:pt x="150" y="172"/>
                </a:lnTo>
                <a:lnTo>
                  <a:pt x="150" y="176"/>
                </a:lnTo>
                <a:lnTo>
                  <a:pt x="101" y="188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00"/>
          <p:cNvSpPr/>
          <p:nvPr/>
        </p:nvSpPr>
        <p:spPr>
          <a:xfrm>
            <a:off x="8563680" y="2201400"/>
            <a:ext cx="39240" cy="75960"/>
          </a:xfrm>
          <a:custGeom>
            <a:avLst/>
            <a:gdLst/>
            <a:ahLst/>
            <a:cxnLst/>
            <a:rect l="0" t="0" r="r" b="b"/>
            <a:pathLst>
              <a:path w="104" h="181">
                <a:moveTo>
                  <a:pt x="53" y="176"/>
                </a:moveTo>
                <a:lnTo>
                  <a:pt x="53" y="180"/>
                </a:lnTo>
                <a:lnTo>
                  <a:pt x="0" y="11"/>
                </a:lnTo>
                <a:lnTo>
                  <a:pt x="49" y="0"/>
                </a:lnTo>
                <a:lnTo>
                  <a:pt x="103" y="166"/>
                </a:lnTo>
                <a:lnTo>
                  <a:pt x="53" y="176"/>
                </a:lnTo>
                <a:lnTo>
                  <a:pt x="103" y="166"/>
                </a:lnTo>
                <a:lnTo>
                  <a:pt x="103" y="168"/>
                </a:lnTo>
                <a:lnTo>
                  <a:pt x="103" y="170"/>
                </a:lnTo>
                <a:lnTo>
                  <a:pt x="53" y="176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01"/>
          <p:cNvSpPr/>
          <p:nvPr/>
        </p:nvSpPr>
        <p:spPr>
          <a:xfrm>
            <a:off x="8584560" y="2272680"/>
            <a:ext cx="28080" cy="60120"/>
          </a:xfrm>
          <a:custGeom>
            <a:avLst/>
            <a:gdLst/>
            <a:ahLst/>
            <a:cxnLst/>
            <a:rect l="0" t="0" r="r" b="b"/>
            <a:pathLst>
              <a:path w="75" h="143">
                <a:moveTo>
                  <a:pt x="24" y="140"/>
                </a:moveTo>
                <a:lnTo>
                  <a:pt x="24" y="142"/>
                </a:lnTo>
                <a:lnTo>
                  <a:pt x="0" y="7"/>
                </a:lnTo>
                <a:lnTo>
                  <a:pt x="50" y="0"/>
                </a:lnTo>
                <a:lnTo>
                  <a:pt x="74" y="136"/>
                </a:lnTo>
                <a:lnTo>
                  <a:pt x="24" y="140"/>
                </a:lnTo>
                <a:lnTo>
                  <a:pt x="74" y="136"/>
                </a:lnTo>
                <a:lnTo>
                  <a:pt x="74" y="137"/>
                </a:lnTo>
                <a:lnTo>
                  <a:pt x="74" y="140"/>
                </a:lnTo>
                <a:lnTo>
                  <a:pt x="24" y="140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02"/>
          <p:cNvSpPr/>
          <p:nvPr/>
        </p:nvSpPr>
        <p:spPr>
          <a:xfrm>
            <a:off x="8595360" y="2333160"/>
            <a:ext cx="20160" cy="70920"/>
          </a:xfrm>
          <a:custGeom>
            <a:avLst/>
            <a:gdLst/>
            <a:ahLst/>
            <a:cxnLst/>
            <a:rect l="0" t="0" r="r" b="b"/>
            <a:pathLst>
              <a:path w="57" h="170">
                <a:moveTo>
                  <a:pt x="6" y="162"/>
                </a:moveTo>
                <a:lnTo>
                  <a:pt x="6" y="166"/>
                </a:lnTo>
                <a:lnTo>
                  <a:pt x="0" y="1"/>
                </a:lnTo>
                <a:lnTo>
                  <a:pt x="51" y="0"/>
                </a:lnTo>
                <a:lnTo>
                  <a:pt x="56" y="164"/>
                </a:lnTo>
                <a:lnTo>
                  <a:pt x="6" y="162"/>
                </a:lnTo>
                <a:lnTo>
                  <a:pt x="56" y="164"/>
                </a:lnTo>
                <a:lnTo>
                  <a:pt x="56" y="168"/>
                </a:lnTo>
                <a:lnTo>
                  <a:pt x="56" y="169"/>
                </a:lnTo>
                <a:lnTo>
                  <a:pt x="6" y="162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03"/>
          <p:cNvSpPr/>
          <p:nvPr/>
        </p:nvSpPr>
        <p:spPr>
          <a:xfrm>
            <a:off x="8584560" y="2403000"/>
            <a:ext cx="29880" cy="66240"/>
          </a:xfrm>
          <a:custGeom>
            <a:avLst/>
            <a:gdLst/>
            <a:ahLst/>
            <a:cxnLst/>
            <a:rect l="0" t="0" r="r" b="b"/>
            <a:pathLst>
              <a:path w="79" h="160">
                <a:moveTo>
                  <a:pt x="0" y="149"/>
                </a:moveTo>
                <a:lnTo>
                  <a:pt x="29" y="0"/>
                </a:lnTo>
                <a:lnTo>
                  <a:pt x="78" y="7"/>
                </a:lnTo>
                <a:lnTo>
                  <a:pt x="49" y="158"/>
                </a:lnTo>
                <a:lnTo>
                  <a:pt x="0" y="149"/>
                </a:lnTo>
                <a:lnTo>
                  <a:pt x="49" y="158"/>
                </a:lnTo>
                <a:lnTo>
                  <a:pt x="49" y="159"/>
                </a:lnTo>
                <a:lnTo>
                  <a:pt x="0" y="149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04"/>
          <p:cNvSpPr/>
          <p:nvPr/>
        </p:nvSpPr>
        <p:spPr>
          <a:xfrm>
            <a:off x="8554320" y="2466360"/>
            <a:ext cx="48960" cy="134640"/>
          </a:xfrm>
          <a:custGeom>
            <a:avLst/>
            <a:gdLst/>
            <a:ahLst/>
            <a:cxnLst/>
            <a:rect l="0" t="0" r="r" b="b"/>
            <a:pathLst>
              <a:path w="131" h="321">
                <a:moveTo>
                  <a:pt x="0" y="306"/>
                </a:moveTo>
                <a:lnTo>
                  <a:pt x="0" y="307"/>
                </a:lnTo>
                <a:lnTo>
                  <a:pt x="80" y="0"/>
                </a:lnTo>
                <a:lnTo>
                  <a:pt x="130" y="10"/>
                </a:lnTo>
                <a:lnTo>
                  <a:pt x="49" y="318"/>
                </a:lnTo>
                <a:lnTo>
                  <a:pt x="0" y="306"/>
                </a:lnTo>
                <a:lnTo>
                  <a:pt x="49" y="318"/>
                </a:lnTo>
                <a:lnTo>
                  <a:pt x="49" y="320"/>
                </a:lnTo>
                <a:lnTo>
                  <a:pt x="0" y="306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05"/>
          <p:cNvSpPr/>
          <p:nvPr/>
        </p:nvSpPr>
        <p:spPr>
          <a:xfrm>
            <a:off x="8527320" y="2596680"/>
            <a:ext cx="42480" cy="85320"/>
          </a:xfrm>
          <a:custGeom>
            <a:avLst/>
            <a:gdLst/>
            <a:ahLst/>
            <a:cxnLst/>
            <a:rect l="0" t="0" r="r" b="b"/>
            <a:pathLst>
              <a:path w="113" h="204">
                <a:moveTo>
                  <a:pt x="1" y="181"/>
                </a:moveTo>
                <a:lnTo>
                  <a:pt x="0" y="184"/>
                </a:lnTo>
                <a:lnTo>
                  <a:pt x="63" y="0"/>
                </a:lnTo>
                <a:lnTo>
                  <a:pt x="112" y="13"/>
                </a:lnTo>
                <a:lnTo>
                  <a:pt x="49" y="199"/>
                </a:lnTo>
                <a:lnTo>
                  <a:pt x="1" y="181"/>
                </a:lnTo>
                <a:lnTo>
                  <a:pt x="49" y="199"/>
                </a:lnTo>
                <a:lnTo>
                  <a:pt x="46" y="201"/>
                </a:lnTo>
                <a:lnTo>
                  <a:pt x="46" y="203"/>
                </a:lnTo>
                <a:lnTo>
                  <a:pt x="1" y="181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06"/>
          <p:cNvSpPr/>
          <p:nvPr/>
        </p:nvSpPr>
        <p:spPr>
          <a:xfrm>
            <a:off x="8500320" y="2675880"/>
            <a:ext cx="47160" cy="56880"/>
          </a:xfrm>
          <a:custGeom>
            <a:avLst/>
            <a:gdLst/>
            <a:ahLst/>
            <a:cxnLst/>
            <a:rect l="0" t="0" r="r" b="b"/>
            <a:pathLst>
              <a:path w="120" h="140">
                <a:moveTo>
                  <a:pt x="3" y="112"/>
                </a:moveTo>
                <a:lnTo>
                  <a:pt x="0" y="114"/>
                </a:lnTo>
                <a:lnTo>
                  <a:pt x="72" y="0"/>
                </a:lnTo>
                <a:lnTo>
                  <a:pt x="119" y="22"/>
                </a:lnTo>
                <a:lnTo>
                  <a:pt x="47" y="135"/>
                </a:lnTo>
                <a:lnTo>
                  <a:pt x="3" y="112"/>
                </a:lnTo>
                <a:lnTo>
                  <a:pt x="47" y="135"/>
                </a:lnTo>
                <a:lnTo>
                  <a:pt x="45" y="136"/>
                </a:lnTo>
                <a:lnTo>
                  <a:pt x="45" y="139"/>
                </a:lnTo>
                <a:lnTo>
                  <a:pt x="3" y="112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07"/>
          <p:cNvSpPr/>
          <p:nvPr/>
        </p:nvSpPr>
        <p:spPr>
          <a:xfrm>
            <a:off x="8458920" y="2721960"/>
            <a:ext cx="56880" cy="66240"/>
          </a:xfrm>
          <a:custGeom>
            <a:avLst/>
            <a:gdLst/>
            <a:ahLst/>
            <a:cxnLst/>
            <a:rect l="0" t="0" r="r" b="b"/>
            <a:pathLst>
              <a:path w="148" h="161">
                <a:moveTo>
                  <a:pt x="1" y="127"/>
                </a:moveTo>
                <a:lnTo>
                  <a:pt x="0" y="129"/>
                </a:lnTo>
                <a:lnTo>
                  <a:pt x="105" y="0"/>
                </a:lnTo>
                <a:lnTo>
                  <a:pt x="147" y="29"/>
                </a:lnTo>
                <a:lnTo>
                  <a:pt x="39" y="156"/>
                </a:lnTo>
                <a:lnTo>
                  <a:pt x="1" y="127"/>
                </a:lnTo>
                <a:lnTo>
                  <a:pt x="39" y="156"/>
                </a:lnTo>
                <a:lnTo>
                  <a:pt x="39" y="157"/>
                </a:lnTo>
                <a:lnTo>
                  <a:pt x="37" y="160"/>
                </a:lnTo>
                <a:lnTo>
                  <a:pt x="1" y="127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08"/>
          <p:cNvSpPr/>
          <p:nvPr/>
        </p:nvSpPr>
        <p:spPr>
          <a:xfrm>
            <a:off x="8412840" y="2775960"/>
            <a:ext cx="60120" cy="56880"/>
          </a:xfrm>
          <a:custGeom>
            <a:avLst/>
            <a:gdLst/>
            <a:ahLst/>
            <a:cxnLst/>
            <a:rect l="0" t="0" r="r" b="b"/>
            <a:pathLst>
              <a:path w="151" h="140">
                <a:moveTo>
                  <a:pt x="4" y="101"/>
                </a:moveTo>
                <a:lnTo>
                  <a:pt x="0" y="103"/>
                </a:lnTo>
                <a:lnTo>
                  <a:pt x="113" y="0"/>
                </a:lnTo>
                <a:lnTo>
                  <a:pt x="150" y="34"/>
                </a:lnTo>
                <a:lnTo>
                  <a:pt x="37" y="137"/>
                </a:lnTo>
                <a:lnTo>
                  <a:pt x="4" y="101"/>
                </a:lnTo>
                <a:lnTo>
                  <a:pt x="37" y="137"/>
                </a:lnTo>
                <a:lnTo>
                  <a:pt x="34" y="139"/>
                </a:lnTo>
                <a:lnTo>
                  <a:pt x="33" y="139"/>
                </a:lnTo>
                <a:lnTo>
                  <a:pt x="4" y="101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309"/>
          <p:cNvSpPr/>
          <p:nvPr/>
        </p:nvSpPr>
        <p:spPr>
          <a:xfrm>
            <a:off x="8362080" y="2818800"/>
            <a:ext cx="61560" cy="52200"/>
          </a:xfrm>
          <a:custGeom>
            <a:avLst/>
            <a:gdLst/>
            <a:ahLst/>
            <a:cxnLst/>
            <a:rect l="0" t="0" r="r" b="b"/>
            <a:pathLst>
              <a:path w="164" h="129">
                <a:moveTo>
                  <a:pt x="2" y="88"/>
                </a:moveTo>
                <a:lnTo>
                  <a:pt x="0" y="90"/>
                </a:lnTo>
                <a:lnTo>
                  <a:pt x="135" y="0"/>
                </a:lnTo>
                <a:lnTo>
                  <a:pt x="163" y="38"/>
                </a:lnTo>
                <a:lnTo>
                  <a:pt x="30" y="127"/>
                </a:lnTo>
                <a:lnTo>
                  <a:pt x="2" y="88"/>
                </a:lnTo>
                <a:lnTo>
                  <a:pt x="30" y="127"/>
                </a:lnTo>
                <a:lnTo>
                  <a:pt x="29" y="128"/>
                </a:lnTo>
                <a:lnTo>
                  <a:pt x="28" y="128"/>
                </a:lnTo>
                <a:lnTo>
                  <a:pt x="2" y="88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310"/>
          <p:cNvSpPr/>
          <p:nvPr/>
        </p:nvSpPr>
        <p:spPr>
          <a:xfrm>
            <a:off x="6857280" y="2855520"/>
            <a:ext cx="1514160" cy="890280"/>
          </a:xfrm>
          <a:custGeom>
            <a:avLst/>
            <a:gdLst/>
            <a:ahLst/>
            <a:cxnLst/>
            <a:rect l="0" t="0" r="r" b="b"/>
            <a:pathLst>
              <a:path w="3779" h="2092">
                <a:moveTo>
                  <a:pt x="0" y="2051"/>
                </a:moveTo>
                <a:lnTo>
                  <a:pt x="3750" y="0"/>
                </a:lnTo>
                <a:lnTo>
                  <a:pt x="3778" y="40"/>
                </a:lnTo>
                <a:lnTo>
                  <a:pt x="27" y="2091"/>
                </a:lnTo>
                <a:lnTo>
                  <a:pt x="0" y="2051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311"/>
          <p:cNvSpPr/>
          <p:nvPr/>
        </p:nvSpPr>
        <p:spPr>
          <a:xfrm>
            <a:off x="6301440" y="4028760"/>
            <a:ext cx="259920" cy="161640"/>
          </a:xfrm>
          <a:custGeom>
            <a:avLst/>
            <a:gdLst/>
            <a:ahLst/>
            <a:cxnLst/>
            <a:rect l="0" t="0" r="r" b="b"/>
            <a:pathLst>
              <a:path w="654" h="386">
                <a:moveTo>
                  <a:pt x="13" y="251"/>
                </a:moveTo>
                <a:lnTo>
                  <a:pt x="186" y="211"/>
                </a:lnTo>
                <a:lnTo>
                  <a:pt x="330" y="155"/>
                </a:lnTo>
                <a:lnTo>
                  <a:pt x="449" y="78"/>
                </a:lnTo>
                <a:lnTo>
                  <a:pt x="546" y="0"/>
                </a:lnTo>
                <a:lnTo>
                  <a:pt x="653" y="105"/>
                </a:lnTo>
                <a:lnTo>
                  <a:pt x="535" y="193"/>
                </a:lnTo>
                <a:lnTo>
                  <a:pt x="377" y="281"/>
                </a:lnTo>
                <a:lnTo>
                  <a:pt x="224" y="339"/>
                </a:lnTo>
                <a:lnTo>
                  <a:pt x="202" y="345"/>
                </a:lnTo>
                <a:lnTo>
                  <a:pt x="180" y="351"/>
                </a:lnTo>
                <a:lnTo>
                  <a:pt x="158" y="357"/>
                </a:lnTo>
                <a:lnTo>
                  <a:pt x="135" y="362"/>
                </a:lnTo>
                <a:lnTo>
                  <a:pt x="113" y="368"/>
                </a:lnTo>
                <a:lnTo>
                  <a:pt x="91" y="373"/>
                </a:lnTo>
                <a:lnTo>
                  <a:pt x="67" y="380"/>
                </a:lnTo>
                <a:lnTo>
                  <a:pt x="45" y="385"/>
                </a:lnTo>
                <a:lnTo>
                  <a:pt x="40" y="381"/>
                </a:lnTo>
                <a:lnTo>
                  <a:pt x="33" y="376"/>
                </a:lnTo>
                <a:lnTo>
                  <a:pt x="26" y="373"/>
                </a:lnTo>
                <a:lnTo>
                  <a:pt x="18" y="369"/>
                </a:lnTo>
                <a:lnTo>
                  <a:pt x="12" y="367"/>
                </a:lnTo>
                <a:lnTo>
                  <a:pt x="5" y="362"/>
                </a:lnTo>
                <a:lnTo>
                  <a:pt x="4" y="358"/>
                </a:lnTo>
                <a:lnTo>
                  <a:pt x="1" y="357"/>
                </a:lnTo>
                <a:lnTo>
                  <a:pt x="0" y="353"/>
                </a:lnTo>
                <a:lnTo>
                  <a:pt x="0" y="351"/>
                </a:lnTo>
                <a:lnTo>
                  <a:pt x="0" y="345"/>
                </a:lnTo>
                <a:lnTo>
                  <a:pt x="1" y="341"/>
                </a:lnTo>
                <a:lnTo>
                  <a:pt x="4" y="336"/>
                </a:lnTo>
                <a:lnTo>
                  <a:pt x="8" y="333"/>
                </a:lnTo>
                <a:lnTo>
                  <a:pt x="13" y="324"/>
                </a:lnTo>
                <a:lnTo>
                  <a:pt x="22" y="318"/>
                </a:lnTo>
                <a:lnTo>
                  <a:pt x="30" y="309"/>
                </a:lnTo>
                <a:lnTo>
                  <a:pt x="39" y="303"/>
                </a:lnTo>
                <a:lnTo>
                  <a:pt x="40" y="297"/>
                </a:lnTo>
                <a:lnTo>
                  <a:pt x="44" y="295"/>
                </a:lnTo>
                <a:lnTo>
                  <a:pt x="45" y="290"/>
                </a:lnTo>
                <a:lnTo>
                  <a:pt x="45" y="285"/>
                </a:lnTo>
                <a:lnTo>
                  <a:pt x="45" y="283"/>
                </a:lnTo>
                <a:lnTo>
                  <a:pt x="45" y="279"/>
                </a:lnTo>
                <a:lnTo>
                  <a:pt x="45" y="276"/>
                </a:lnTo>
                <a:lnTo>
                  <a:pt x="44" y="274"/>
                </a:lnTo>
                <a:lnTo>
                  <a:pt x="40" y="269"/>
                </a:lnTo>
                <a:lnTo>
                  <a:pt x="35" y="267"/>
                </a:lnTo>
                <a:lnTo>
                  <a:pt x="30" y="263"/>
                </a:lnTo>
                <a:lnTo>
                  <a:pt x="23" y="258"/>
                </a:lnTo>
                <a:lnTo>
                  <a:pt x="18" y="255"/>
                </a:lnTo>
                <a:lnTo>
                  <a:pt x="13" y="251"/>
                </a:lnTo>
              </a:path>
            </a:pathLst>
          </a:custGeom>
          <a:solidFill>
            <a:srgbClr val="A1CFB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312"/>
          <p:cNvSpPr/>
          <p:nvPr/>
        </p:nvSpPr>
        <p:spPr>
          <a:xfrm>
            <a:off x="6298560" y="4025520"/>
            <a:ext cx="266400" cy="167760"/>
          </a:xfrm>
          <a:custGeom>
            <a:avLst/>
            <a:gdLst/>
            <a:ahLst/>
            <a:cxnLst/>
            <a:rect l="0" t="0" r="r" b="b"/>
            <a:pathLst>
              <a:path w="666" h="398">
                <a:moveTo>
                  <a:pt x="20" y="264"/>
                </a:moveTo>
                <a:lnTo>
                  <a:pt x="15" y="265"/>
                </a:lnTo>
                <a:lnTo>
                  <a:pt x="11" y="265"/>
                </a:lnTo>
                <a:lnTo>
                  <a:pt x="9" y="265"/>
                </a:lnTo>
                <a:lnTo>
                  <a:pt x="7" y="264"/>
                </a:lnTo>
                <a:lnTo>
                  <a:pt x="6" y="262"/>
                </a:lnTo>
                <a:lnTo>
                  <a:pt x="6" y="260"/>
                </a:lnTo>
                <a:lnTo>
                  <a:pt x="5" y="258"/>
                </a:lnTo>
                <a:lnTo>
                  <a:pt x="6" y="256"/>
                </a:lnTo>
                <a:lnTo>
                  <a:pt x="7" y="255"/>
                </a:lnTo>
                <a:lnTo>
                  <a:pt x="9" y="253"/>
                </a:lnTo>
                <a:lnTo>
                  <a:pt x="12" y="252"/>
                </a:lnTo>
                <a:lnTo>
                  <a:pt x="18" y="251"/>
                </a:lnTo>
                <a:lnTo>
                  <a:pt x="20" y="264"/>
                </a:lnTo>
                <a:lnTo>
                  <a:pt x="18" y="251"/>
                </a:lnTo>
                <a:lnTo>
                  <a:pt x="190" y="211"/>
                </a:lnTo>
                <a:lnTo>
                  <a:pt x="194" y="224"/>
                </a:lnTo>
                <a:lnTo>
                  <a:pt x="20" y="264"/>
                </a:lnTo>
                <a:lnTo>
                  <a:pt x="18" y="251"/>
                </a:lnTo>
                <a:lnTo>
                  <a:pt x="194" y="224"/>
                </a:lnTo>
                <a:lnTo>
                  <a:pt x="194" y="224"/>
                </a:lnTo>
                <a:lnTo>
                  <a:pt x="192" y="217"/>
                </a:lnTo>
                <a:lnTo>
                  <a:pt x="194" y="224"/>
                </a:lnTo>
                <a:lnTo>
                  <a:pt x="190" y="211"/>
                </a:lnTo>
                <a:lnTo>
                  <a:pt x="334" y="154"/>
                </a:lnTo>
                <a:lnTo>
                  <a:pt x="339" y="167"/>
                </a:lnTo>
                <a:lnTo>
                  <a:pt x="194" y="224"/>
                </a:lnTo>
                <a:lnTo>
                  <a:pt x="190" y="211"/>
                </a:lnTo>
                <a:lnTo>
                  <a:pt x="340" y="166"/>
                </a:lnTo>
                <a:lnTo>
                  <a:pt x="339" y="166"/>
                </a:lnTo>
                <a:lnTo>
                  <a:pt x="339" y="167"/>
                </a:lnTo>
                <a:lnTo>
                  <a:pt x="336" y="161"/>
                </a:lnTo>
                <a:lnTo>
                  <a:pt x="340" y="166"/>
                </a:lnTo>
                <a:lnTo>
                  <a:pt x="332" y="154"/>
                </a:lnTo>
                <a:lnTo>
                  <a:pt x="451" y="78"/>
                </a:lnTo>
                <a:lnTo>
                  <a:pt x="458" y="90"/>
                </a:lnTo>
                <a:lnTo>
                  <a:pt x="340" y="166"/>
                </a:lnTo>
                <a:lnTo>
                  <a:pt x="332" y="154"/>
                </a:lnTo>
                <a:lnTo>
                  <a:pt x="458" y="89"/>
                </a:lnTo>
                <a:lnTo>
                  <a:pt x="458" y="90"/>
                </a:lnTo>
                <a:lnTo>
                  <a:pt x="455" y="84"/>
                </a:lnTo>
                <a:lnTo>
                  <a:pt x="458" y="89"/>
                </a:lnTo>
                <a:lnTo>
                  <a:pt x="451" y="78"/>
                </a:lnTo>
                <a:lnTo>
                  <a:pt x="548" y="1"/>
                </a:lnTo>
                <a:lnTo>
                  <a:pt x="557" y="13"/>
                </a:lnTo>
                <a:lnTo>
                  <a:pt x="458" y="89"/>
                </a:lnTo>
                <a:lnTo>
                  <a:pt x="451" y="78"/>
                </a:lnTo>
                <a:lnTo>
                  <a:pt x="548" y="1"/>
                </a:lnTo>
                <a:lnTo>
                  <a:pt x="551" y="0"/>
                </a:lnTo>
                <a:lnTo>
                  <a:pt x="554" y="0"/>
                </a:lnTo>
                <a:lnTo>
                  <a:pt x="556" y="1"/>
                </a:lnTo>
                <a:lnTo>
                  <a:pt x="557" y="3"/>
                </a:lnTo>
                <a:lnTo>
                  <a:pt x="552" y="6"/>
                </a:lnTo>
                <a:lnTo>
                  <a:pt x="548" y="1"/>
                </a:lnTo>
                <a:lnTo>
                  <a:pt x="557" y="3"/>
                </a:lnTo>
                <a:lnTo>
                  <a:pt x="663" y="105"/>
                </a:lnTo>
                <a:lnTo>
                  <a:pt x="654" y="116"/>
                </a:lnTo>
                <a:lnTo>
                  <a:pt x="548" y="12"/>
                </a:lnTo>
                <a:lnTo>
                  <a:pt x="557" y="3"/>
                </a:lnTo>
                <a:lnTo>
                  <a:pt x="663" y="105"/>
                </a:lnTo>
                <a:lnTo>
                  <a:pt x="665" y="108"/>
                </a:lnTo>
                <a:lnTo>
                  <a:pt x="665" y="111"/>
                </a:lnTo>
                <a:lnTo>
                  <a:pt x="664" y="113"/>
                </a:lnTo>
                <a:lnTo>
                  <a:pt x="663" y="116"/>
                </a:lnTo>
                <a:lnTo>
                  <a:pt x="659" y="111"/>
                </a:lnTo>
                <a:lnTo>
                  <a:pt x="663" y="105"/>
                </a:lnTo>
                <a:lnTo>
                  <a:pt x="663" y="116"/>
                </a:lnTo>
                <a:lnTo>
                  <a:pt x="545" y="204"/>
                </a:lnTo>
                <a:lnTo>
                  <a:pt x="536" y="193"/>
                </a:lnTo>
                <a:lnTo>
                  <a:pt x="654" y="104"/>
                </a:lnTo>
                <a:lnTo>
                  <a:pt x="663" y="116"/>
                </a:lnTo>
                <a:lnTo>
                  <a:pt x="545" y="204"/>
                </a:lnTo>
                <a:lnTo>
                  <a:pt x="543" y="204"/>
                </a:lnTo>
                <a:lnTo>
                  <a:pt x="541" y="199"/>
                </a:lnTo>
                <a:lnTo>
                  <a:pt x="545" y="204"/>
                </a:lnTo>
                <a:lnTo>
                  <a:pt x="543" y="204"/>
                </a:lnTo>
                <a:lnTo>
                  <a:pt x="386" y="293"/>
                </a:lnTo>
                <a:lnTo>
                  <a:pt x="380" y="282"/>
                </a:lnTo>
                <a:lnTo>
                  <a:pt x="537" y="193"/>
                </a:lnTo>
                <a:lnTo>
                  <a:pt x="543" y="204"/>
                </a:lnTo>
                <a:lnTo>
                  <a:pt x="386" y="293"/>
                </a:lnTo>
                <a:lnTo>
                  <a:pt x="386" y="293"/>
                </a:lnTo>
                <a:lnTo>
                  <a:pt x="385" y="293"/>
                </a:lnTo>
                <a:lnTo>
                  <a:pt x="383" y="287"/>
                </a:lnTo>
                <a:lnTo>
                  <a:pt x="386" y="293"/>
                </a:lnTo>
                <a:lnTo>
                  <a:pt x="385" y="293"/>
                </a:lnTo>
                <a:lnTo>
                  <a:pt x="232" y="351"/>
                </a:lnTo>
                <a:lnTo>
                  <a:pt x="228" y="338"/>
                </a:lnTo>
                <a:lnTo>
                  <a:pt x="381" y="280"/>
                </a:lnTo>
                <a:lnTo>
                  <a:pt x="385" y="293"/>
                </a:lnTo>
                <a:lnTo>
                  <a:pt x="232" y="351"/>
                </a:lnTo>
                <a:lnTo>
                  <a:pt x="232" y="351"/>
                </a:lnTo>
                <a:lnTo>
                  <a:pt x="230" y="345"/>
                </a:lnTo>
                <a:lnTo>
                  <a:pt x="232" y="351"/>
                </a:lnTo>
                <a:lnTo>
                  <a:pt x="232" y="351"/>
                </a:lnTo>
                <a:lnTo>
                  <a:pt x="210" y="357"/>
                </a:lnTo>
                <a:lnTo>
                  <a:pt x="207" y="345"/>
                </a:lnTo>
                <a:lnTo>
                  <a:pt x="228" y="337"/>
                </a:lnTo>
                <a:lnTo>
                  <a:pt x="232" y="351"/>
                </a:lnTo>
                <a:lnTo>
                  <a:pt x="207" y="345"/>
                </a:lnTo>
                <a:lnTo>
                  <a:pt x="207" y="345"/>
                </a:lnTo>
                <a:lnTo>
                  <a:pt x="208" y="351"/>
                </a:lnTo>
                <a:lnTo>
                  <a:pt x="207" y="345"/>
                </a:lnTo>
                <a:lnTo>
                  <a:pt x="210" y="357"/>
                </a:lnTo>
                <a:lnTo>
                  <a:pt x="189" y="364"/>
                </a:lnTo>
                <a:lnTo>
                  <a:pt x="185" y="351"/>
                </a:lnTo>
                <a:lnTo>
                  <a:pt x="207" y="345"/>
                </a:lnTo>
                <a:lnTo>
                  <a:pt x="210" y="357"/>
                </a:lnTo>
                <a:lnTo>
                  <a:pt x="189" y="364"/>
                </a:lnTo>
                <a:lnTo>
                  <a:pt x="189" y="364"/>
                </a:lnTo>
                <a:lnTo>
                  <a:pt x="186" y="357"/>
                </a:lnTo>
                <a:lnTo>
                  <a:pt x="189" y="364"/>
                </a:lnTo>
                <a:lnTo>
                  <a:pt x="189" y="364"/>
                </a:lnTo>
                <a:lnTo>
                  <a:pt x="167" y="369"/>
                </a:lnTo>
                <a:lnTo>
                  <a:pt x="163" y="356"/>
                </a:lnTo>
                <a:lnTo>
                  <a:pt x="185" y="351"/>
                </a:lnTo>
                <a:lnTo>
                  <a:pt x="189" y="364"/>
                </a:lnTo>
                <a:lnTo>
                  <a:pt x="167" y="369"/>
                </a:lnTo>
                <a:lnTo>
                  <a:pt x="167" y="369"/>
                </a:lnTo>
                <a:lnTo>
                  <a:pt x="164" y="363"/>
                </a:lnTo>
                <a:lnTo>
                  <a:pt x="167" y="369"/>
                </a:lnTo>
                <a:lnTo>
                  <a:pt x="167" y="369"/>
                </a:lnTo>
                <a:lnTo>
                  <a:pt x="142" y="374"/>
                </a:lnTo>
                <a:lnTo>
                  <a:pt x="140" y="361"/>
                </a:lnTo>
                <a:lnTo>
                  <a:pt x="163" y="356"/>
                </a:lnTo>
                <a:lnTo>
                  <a:pt x="167" y="369"/>
                </a:lnTo>
                <a:lnTo>
                  <a:pt x="138" y="361"/>
                </a:lnTo>
                <a:lnTo>
                  <a:pt x="140" y="361"/>
                </a:lnTo>
                <a:lnTo>
                  <a:pt x="141" y="368"/>
                </a:lnTo>
                <a:lnTo>
                  <a:pt x="138" y="361"/>
                </a:lnTo>
                <a:lnTo>
                  <a:pt x="142" y="374"/>
                </a:lnTo>
                <a:lnTo>
                  <a:pt x="120" y="381"/>
                </a:lnTo>
                <a:lnTo>
                  <a:pt x="117" y="368"/>
                </a:lnTo>
                <a:lnTo>
                  <a:pt x="138" y="361"/>
                </a:lnTo>
                <a:lnTo>
                  <a:pt x="142" y="374"/>
                </a:lnTo>
                <a:lnTo>
                  <a:pt x="120" y="381"/>
                </a:lnTo>
                <a:lnTo>
                  <a:pt x="120" y="381"/>
                </a:lnTo>
                <a:lnTo>
                  <a:pt x="119" y="374"/>
                </a:lnTo>
                <a:lnTo>
                  <a:pt x="120" y="381"/>
                </a:lnTo>
                <a:lnTo>
                  <a:pt x="120" y="381"/>
                </a:lnTo>
                <a:lnTo>
                  <a:pt x="99" y="386"/>
                </a:lnTo>
                <a:lnTo>
                  <a:pt x="96" y="373"/>
                </a:lnTo>
                <a:lnTo>
                  <a:pt x="118" y="368"/>
                </a:lnTo>
                <a:lnTo>
                  <a:pt x="120" y="381"/>
                </a:lnTo>
                <a:lnTo>
                  <a:pt x="95" y="373"/>
                </a:lnTo>
                <a:lnTo>
                  <a:pt x="96" y="373"/>
                </a:lnTo>
                <a:lnTo>
                  <a:pt x="97" y="379"/>
                </a:lnTo>
                <a:lnTo>
                  <a:pt x="95" y="373"/>
                </a:lnTo>
                <a:lnTo>
                  <a:pt x="99" y="386"/>
                </a:lnTo>
                <a:lnTo>
                  <a:pt x="75" y="392"/>
                </a:lnTo>
                <a:lnTo>
                  <a:pt x="72" y="379"/>
                </a:lnTo>
                <a:lnTo>
                  <a:pt x="95" y="373"/>
                </a:lnTo>
                <a:lnTo>
                  <a:pt x="99" y="386"/>
                </a:lnTo>
                <a:lnTo>
                  <a:pt x="75" y="392"/>
                </a:lnTo>
                <a:lnTo>
                  <a:pt x="75" y="392"/>
                </a:lnTo>
                <a:lnTo>
                  <a:pt x="73" y="386"/>
                </a:lnTo>
                <a:lnTo>
                  <a:pt x="75" y="392"/>
                </a:lnTo>
                <a:lnTo>
                  <a:pt x="75" y="392"/>
                </a:lnTo>
                <a:lnTo>
                  <a:pt x="54" y="397"/>
                </a:lnTo>
                <a:lnTo>
                  <a:pt x="50" y="384"/>
                </a:lnTo>
                <a:lnTo>
                  <a:pt x="72" y="379"/>
                </a:lnTo>
                <a:lnTo>
                  <a:pt x="75" y="392"/>
                </a:lnTo>
                <a:lnTo>
                  <a:pt x="54" y="397"/>
                </a:lnTo>
                <a:lnTo>
                  <a:pt x="51" y="397"/>
                </a:lnTo>
                <a:lnTo>
                  <a:pt x="48" y="396"/>
                </a:lnTo>
                <a:lnTo>
                  <a:pt x="51" y="391"/>
                </a:lnTo>
                <a:lnTo>
                  <a:pt x="54" y="397"/>
                </a:lnTo>
                <a:lnTo>
                  <a:pt x="48" y="396"/>
                </a:lnTo>
                <a:lnTo>
                  <a:pt x="42" y="393"/>
                </a:lnTo>
                <a:lnTo>
                  <a:pt x="50" y="382"/>
                </a:lnTo>
                <a:lnTo>
                  <a:pt x="55" y="384"/>
                </a:lnTo>
                <a:lnTo>
                  <a:pt x="48" y="396"/>
                </a:lnTo>
                <a:lnTo>
                  <a:pt x="42" y="393"/>
                </a:lnTo>
                <a:lnTo>
                  <a:pt x="42" y="393"/>
                </a:lnTo>
                <a:lnTo>
                  <a:pt x="46" y="387"/>
                </a:lnTo>
                <a:lnTo>
                  <a:pt x="42" y="393"/>
                </a:lnTo>
                <a:lnTo>
                  <a:pt x="42" y="393"/>
                </a:lnTo>
                <a:lnTo>
                  <a:pt x="34" y="388"/>
                </a:lnTo>
                <a:lnTo>
                  <a:pt x="43" y="377"/>
                </a:lnTo>
                <a:lnTo>
                  <a:pt x="50" y="382"/>
                </a:lnTo>
                <a:lnTo>
                  <a:pt x="42" y="393"/>
                </a:lnTo>
                <a:lnTo>
                  <a:pt x="42" y="375"/>
                </a:lnTo>
                <a:lnTo>
                  <a:pt x="42" y="377"/>
                </a:lnTo>
                <a:lnTo>
                  <a:pt x="43" y="377"/>
                </a:lnTo>
                <a:lnTo>
                  <a:pt x="39" y="382"/>
                </a:lnTo>
                <a:lnTo>
                  <a:pt x="42" y="375"/>
                </a:lnTo>
                <a:lnTo>
                  <a:pt x="36" y="388"/>
                </a:lnTo>
                <a:lnTo>
                  <a:pt x="29" y="386"/>
                </a:lnTo>
                <a:lnTo>
                  <a:pt x="34" y="373"/>
                </a:lnTo>
                <a:lnTo>
                  <a:pt x="42" y="375"/>
                </a:lnTo>
                <a:lnTo>
                  <a:pt x="36" y="388"/>
                </a:lnTo>
                <a:lnTo>
                  <a:pt x="34" y="373"/>
                </a:lnTo>
                <a:lnTo>
                  <a:pt x="34" y="373"/>
                </a:lnTo>
                <a:lnTo>
                  <a:pt x="32" y="379"/>
                </a:lnTo>
                <a:lnTo>
                  <a:pt x="34" y="373"/>
                </a:lnTo>
                <a:lnTo>
                  <a:pt x="29" y="386"/>
                </a:lnTo>
                <a:lnTo>
                  <a:pt x="21" y="382"/>
                </a:lnTo>
                <a:lnTo>
                  <a:pt x="27" y="369"/>
                </a:lnTo>
                <a:lnTo>
                  <a:pt x="34" y="373"/>
                </a:lnTo>
                <a:lnTo>
                  <a:pt x="29" y="386"/>
                </a:lnTo>
                <a:lnTo>
                  <a:pt x="21" y="382"/>
                </a:lnTo>
                <a:lnTo>
                  <a:pt x="21" y="382"/>
                </a:lnTo>
                <a:lnTo>
                  <a:pt x="24" y="375"/>
                </a:lnTo>
                <a:lnTo>
                  <a:pt x="21" y="382"/>
                </a:lnTo>
                <a:lnTo>
                  <a:pt x="21" y="382"/>
                </a:lnTo>
                <a:lnTo>
                  <a:pt x="14" y="378"/>
                </a:lnTo>
                <a:lnTo>
                  <a:pt x="20" y="366"/>
                </a:lnTo>
                <a:lnTo>
                  <a:pt x="27" y="369"/>
                </a:lnTo>
                <a:lnTo>
                  <a:pt x="21" y="382"/>
                </a:lnTo>
                <a:lnTo>
                  <a:pt x="14" y="378"/>
                </a:lnTo>
                <a:lnTo>
                  <a:pt x="14" y="378"/>
                </a:lnTo>
                <a:lnTo>
                  <a:pt x="12" y="378"/>
                </a:lnTo>
                <a:lnTo>
                  <a:pt x="18" y="373"/>
                </a:lnTo>
                <a:lnTo>
                  <a:pt x="14" y="378"/>
                </a:lnTo>
                <a:lnTo>
                  <a:pt x="12" y="378"/>
                </a:lnTo>
                <a:lnTo>
                  <a:pt x="7" y="373"/>
                </a:lnTo>
                <a:lnTo>
                  <a:pt x="16" y="363"/>
                </a:lnTo>
                <a:lnTo>
                  <a:pt x="21" y="368"/>
                </a:lnTo>
                <a:lnTo>
                  <a:pt x="12" y="378"/>
                </a:lnTo>
                <a:lnTo>
                  <a:pt x="7" y="373"/>
                </a:lnTo>
                <a:lnTo>
                  <a:pt x="6" y="372"/>
                </a:lnTo>
                <a:lnTo>
                  <a:pt x="6" y="370"/>
                </a:lnTo>
                <a:lnTo>
                  <a:pt x="11" y="368"/>
                </a:lnTo>
                <a:lnTo>
                  <a:pt x="7" y="373"/>
                </a:lnTo>
                <a:lnTo>
                  <a:pt x="6" y="370"/>
                </a:lnTo>
                <a:lnTo>
                  <a:pt x="3" y="368"/>
                </a:lnTo>
                <a:lnTo>
                  <a:pt x="15" y="361"/>
                </a:lnTo>
                <a:lnTo>
                  <a:pt x="18" y="364"/>
                </a:lnTo>
                <a:lnTo>
                  <a:pt x="6" y="370"/>
                </a:lnTo>
                <a:lnTo>
                  <a:pt x="14" y="359"/>
                </a:lnTo>
                <a:lnTo>
                  <a:pt x="15" y="360"/>
                </a:lnTo>
                <a:lnTo>
                  <a:pt x="15" y="361"/>
                </a:lnTo>
                <a:lnTo>
                  <a:pt x="10" y="364"/>
                </a:lnTo>
                <a:lnTo>
                  <a:pt x="14" y="359"/>
                </a:lnTo>
                <a:lnTo>
                  <a:pt x="5" y="369"/>
                </a:lnTo>
                <a:lnTo>
                  <a:pt x="3" y="368"/>
                </a:lnTo>
                <a:lnTo>
                  <a:pt x="12" y="357"/>
                </a:lnTo>
                <a:lnTo>
                  <a:pt x="14" y="359"/>
                </a:lnTo>
                <a:lnTo>
                  <a:pt x="5" y="369"/>
                </a:lnTo>
                <a:lnTo>
                  <a:pt x="3" y="368"/>
                </a:lnTo>
                <a:lnTo>
                  <a:pt x="2" y="366"/>
                </a:lnTo>
                <a:lnTo>
                  <a:pt x="2" y="365"/>
                </a:lnTo>
                <a:lnTo>
                  <a:pt x="7" y="363"/>
                </a:lnTo>
                <a:lnTo>
                  <a:pt x="3" y="368"/>
                </a:lnTo>
                <a:lnTo>
                  <a:pt x="2" y="365"/>
                </a:lnTo>
                <a:lnTo>
                  <a:pt x="0" y="363"/>
                </a:lnTo>
                <a:lnTo>
                  <a:pt x="12" y="356"/>
                </a:lnTo>
                <a:lnTo>
                  <a:pt x="14" y="359"/>
                </a:lnTo>
                <a:lnTo>
                  <a:pt x="2" y="365"/>
                </a:lnTo>
                <a:lnTo>
                  <a:pt x="0" y="363"/>
                </a:lnTo>
                <a:lnTo>
                  <a:pt x="0" y="360"/>
                </a:lnTo>
                <a:lnTo>
                  <a:pt x="0" y="359"/>
                </a:lnTo>
                <a:lnTo>
                  <a:pt x="6" y="359"/>
                </a:lnTo>
                <a:lnTo>
                  <a:pt x="0" y="363"/>
                </a:lnTo>
                <a:lnTo>
                  <a:pt x="0" y="359"/>
                </a:lnTo>
                <a:lnTo>
                  <a:pt x="0" y="357"/>
                </a:lnTo>
                <a:lnTo>
                  <a:pt x="12" y="357"/>
                </a:lnTo>
                <a:lnTo>
                  <a:pt x="12" y="359"/>
                </a:lnTo>
                <a:lnTo>
                  <a:pt x="0" y="359"/>
                </a:lnTo>
                <a:lnTo>
                  <a:pt x="0" y="357"/>
                </a:lnTo>
                <a:lnTo>
                  <a:pt x="0" y="351"/>
                </a:lnTo>
                <a:lnTo>
                  <a:pt x="12" y="351"/>
                </a:lnTo>
                <a:lnTo>
                  <a:pt x="12" y="357"/>
                </a:lnTo>
                <a:lnTo>
                  <a:pt x="0" y="357"/>
                </a:lnTo>
                <a:lnTo>
                  <a:pt x="0" y="351"/>
                </a:lnTo>
                <a:lnTo>
                  <a:pt x="0" y="348"/>
                </a:lnTo>
                <a:lnTo>
                  <a:pt x="0" y="347"/>
                </a:lnTo>
                <a:lnTo>
                  <a:pt x="6" y="351"/>
                </a:lnTo>
                <a:lnTo>
                  <a:pt x="0" y="351"/>
                </a:lnTo>
                <a:lnTo>
                  <a:pt x="0" y="347"/>
                </a:lnTo>
                <a:lnTo>
                  <a:pt x="2" y="345"/>
                </a:lnTo>
                <a:lnTo>
                  <a:pt x="14" y="351"/>
                </a:lnTo>
                <a:lnTo>
                  <a:pt x="12" y="354"/>
                </a:lnTo>
                <a:lnTo>
                  <a:pt x="0" y="347"/>
                </a:lnTo>
                <a:lnTo>
                  <a:pt x="14" y="350"/>
                </a:lnTo>
                <a:lnTo>
                  <a:pt x="14" y="350"/>
                </a:lnTo>
                <a:lnTo>
                  <a:pt x="14" y="351"/>
                </a:lnTo>
                <a:lnTo>
                  <a:pt x="7" y="347"/>
                </a:lnTo>
                <a:lnTo>
                  <a:pt x="14" y="350"/>
                </a:lnTo>
                <a:lnTo>
                  <a:pt x="1" y="345"/>
                </a:lnTo>
                <a:lnTo>
                  <a:pt x="3" y="339"/>
                </a:lnTo>
                <a:lnTo>
                  <a:pt x="16" y="345"/>
                </a:lnTo>
                <a:lnTo>
                  <a:pt x="14" y="350"/>
                </a:lnTo>
                <a:lnTo>
                  <a:pt x="1" y="345"/>
                </a:lnTo>
                <a:lnTo>
                  <a:pt x="3" y="339"/>
                </a:lnTo>
                <a:lnTo>
                  <a:pt x="3" y="338"/>
                </a:lnTo>
                <a:lnTo>
                  <a:pt x="5" y="337"/>
                </a:lnTo>
                <a:lnTo>
                  <a:pt x="10" y="342"/>
                </a:lnTo>
                <a:lnTo>
                  <a:pt x="3" y="339"/>
                </a:lnTo>
                <a:lnTo>
                  <a:pt x="5" y="337"/>
                </a:lnTo>
                <a:lnTo>
                  <a:pt x="9" y="334"/>
                </a:lnTo>
                <a:lnTo>
                  <a:pt x="18" y="343"/>
                </a:lnTo>
                <a:lnTo>
                  <a:pt x="14" y="347"/>
                </a:lnTo>
                <a:lnTo>
                  <a:pt x="5" y="337"/>
                </a:lnTo>
                <a:lnTo>
                  <a:pt x="19" y="343"/>
                </a:lnTo>
                <a:lnTo>
                  <a:pt x="19" y="343"/>
                </a:lnTo>
                <a:lnTo>
                  <a:pt x="18" y="343"/>
                </a:lnTo>
                <a:lnTo>
                  <a:pt x="14" y="339"/>
                </a:lnTo>
                <a:lnTo>
                  <a:pt x="19" y="343"/>
                </a:lnTo>
                <a:lnTo>
                  <a:pt x="7" y="336"/>
                </a:lnTo>
                <a:lnTo>
                  <a:pt x="12" y="327"/>
                </a:lnTo>
                <a:lnTo>
                  <a:pt x="24" y="334"/>
                </a:lnTo>
                <a:lnTo>
                  <a:pt x="19" y="343"/>
                </a:lnTo>
                <a:lnTo>
                  <a:pt x="7" y="336"/>
                </a:lnTo>
                <a:lnTo>
                  <a:pt x="12" y="327"/>
                </a:lnTo>
                <a:lnTo>
                  <a:pt x="14" y="325"/>
                </a:lnTo>
                <a:lnTo>
                  <a:pt x="15" y="325"/>
                </a:lnTo>
                <a:lnTo>
                  <a:pt x="19" y="330"/>
                </a:lnTo>
                <a:lnTo>
                  <a:pt x="12" y="327"/>
                </a:lnTo>
                <a:lnTo>
                  <a:pt x="15" y="325"/>
                </a:lnTo>
                <a:lnTo>
                  <a:pt x="24" y="319"/>
                </a:lnTo>
                <a:lnTo>
                  <a:pt x="32" y="329"/>
                </a:lnTo>
                <a:lnTo>
                  <a:pt x="23" y="336"/>
                </a:lnTo>
                <a:lnTo>
                  <a:pt x="15" y="325"/>
                </a:lnTo>
                <a:lnTo>
                  <a:pt x="33" y="328"/>
                </a:lnTo>
                <a:lnTo>
                  <a:pt x="32" y="329"/>
                </a:lnTo>
                <a:lnTo>
                  <a:pt x="28" y="324"/>
                </a:lnTo>
                <a:lnTo>
                  <a:pt x="33" y="328"/>
                </a:lnTo>
                <a:lnTo>
                  <a:pt x="23" y="319"/>
                </a:lnTo>
                <a:lnTo>
                  <a:pt x="30" y="311"/>
                </a:lnTo>
                <a:lnTo>
                  <a:pt x="41" y="320"/>
                </a:lnTo>
                <a:lnTo>
                  <a:pt x="33" y="328"/>
                </a:lnTo>
                <a:lnTo>
                  <a:pt x="23" y="319"/>
                </a:lnTo>
                <a:lnTo>
                  <a:pt x="30" y="311"/>
                </a:lnTo>
                <a:lnTo>
                  <a:pt x="30" y="311"/>
                </a:lnTo>
                <a:lnTo>
                  <a:pt x="30" y="310"/>
                </a:lnTo>
                <a:lnTo>
                  <a:pt x="36" y="315"/>
                </a:lnTo>
                <a:lnTo>
                  <a:pt x="30" y="311"/>
                </a:lnTo>
                <a:lnTo>
                  <a:pt x="30" y="310"/>
                </a:lnTo>
                <a:lnTo>
                  <a:pt x="39" y="303"/>
                </a:lnTo>
                <a:lnTo>
                  <a:pt x="48" y="314"/>
                </a:lnTo>
                <a:lnTo>
                  <a:pt x="39" y="321"/>
                </a:lnTo>
                <a:lnTo>
                  <a:pt x="30" y="310"/>
                </a:lnTo>
                <a:lnTo>
                  <a:pt x="51" y="311"/>
                </a:lnTo>
                <a:lnTo>
                  <a:pt x="50" y="312"/>
                </a:lnTo>
                <a:lnTo>
                  <a:pt x="48" y="314"/>
                </a:lnTo>
                <a:lnTo>
                  <a:pt x="45" y="309"/>
                </a:lnTo>
                <a:lnTo>
                  <a:pt x="51" y="311"/>
                </a:lnTo>
                <a:lnTo>
                  <a:pt x="38" y="306"/>
                </a:lnTo>
                <a:lnTo>
                  <a:pt x="39" y="302"/>
                </a:lnTo>
                <a:lnTo>
                  <a:pt x="52" y="306"/>
                </a:lnTo>
                <a:lnTo>
                  <a:pt x="51" y="311"/>
                </a:lnTo>
                <a:lnTo>
                  <a:pt x="38" y="306"/>
                </a:lnTo>
                <a:lnTo>
                  <a:pt x="39" y="302"/>
                </a:lnTo>
                <a:lnTo>
                  <a:pt x="41" y="300"/>
                </a:lnTo>
                <a:lnTo>
                  <a:pt x="42" y="298"/>
                </a:lnTo>
                <a:lnTo>
                  <a:pt x="46" y="303"/>
                </a:lnTo>
                <a:lnTo>
                  <a:pt x="39" y="302"/>
                </a:lnTo>
                <a:lnTo>
                  <a:pt x="42" y="298"/>
                </a:lnTo>
                <a:lnTo>
                  <a:pt x="45" y="296"/>
                </a:lnTo>
                <a:lnTo>
                  <a:pt x="55" y="306"/>
                </a:lnTo>
                <a:lnTo>
                  <a:pt x="51" y="309"/>
                </a:lnTo>
                <a:lnTo>
                  <a:pt x="42" y="298"/>
                </a:lnTo>
                <a:lnTo>
                  <a:pt x="56" y="303"/>
                </a:lnTo>
                <a:lnTo>
                  <a:pt x="55" y="305"/>
                </a:lnTo>
                <a:lnTo>
                  <a:pt x="55" y="306"/>
                </a:lnTo>
                <a:lnTo>
                  <a:pt x="50" y="301"/>
                </a:lnTo>
                <a:lnTo>
                  <a:pt x="56" y="303"/>
                </a:lnTo>
                <a:lnTo>
                  <a:pt x="43" y="298"/>
                </a:lnTo>
                <a:lnTo>
                  <a:pt x="45" y="293"/>
                </a:lnTo>
                <a:lnTo>
                  <a:pt x="57" y="298"/>
                </a:lnTo>
                <a:lnTo>
                  <a:pt x="56" y="303"/>
                </a:lnTo>
                <a:lnTo>
                  <a:pt x="43" y="298"/>
                </a:lnTo>
                <a:lnTo>
                  <a:pt x="59" y="296"/>
                </a:lnTo>
                <a:lnTo>
                  <a:pt x="59" y="297"/>
                </a:lnTo>
                <a:lnTo>
                  <a:pt x="57" y="298"/>
                </a:lnTo>
                <a:lnTo>
                  <a:pt x="51" y="296"/>
                </a:lnTo>
                <a:lnTo>
                  <a:pt x="59" y="296"/>
                </a:lnTo>
                <a:lnTo>
                  <a:pt x="45" y="296"/>
                </a:lnTo>
                <a:lnTo>
                  <a:pt x="45" y="291"/>
                </a:lnTo>
                <a:lnTo>
                  <a:pt x="59" y="291"/>
                </a:lnTo>
                <a:lnTo>
                  <a:pt x="59" y="296"/>
                </a:lnTo>
                <a:lnTo>
                  <a:pt x="45" y="296"/>
                </a:lnTo>
                <a:lnTo>
                  <a:pt x="45" y="291"/>
                </a:lnTo>
                <a:lnTo>
                  <a:pt x="45" y="289"/>
                </a:lnTo>
                <a:lnTo>
                  <a:pt x="59" y="289"/>
                </a:lnTo>
                <a:lnTo>
                  <a:pt x="59" y="291"/>
                </a:lnTo>
                <a:lnTo>
                  <a:pt x="45" y="291"/>
                </a:lnTo>
                <a:lnTo>
                  <a:pt x="45" y="289"/>
                </a:lnTo>
                <a:lnTo>
                  <a:pt x="45" y="285"/>
                </a:lnTo>
                <a:lnTo>
                  <a:pt x="59" y="285"/>
                </a:lnTo>
                <a:lnTo>
                  <a:pt x="59" y="289"/>
                </a:lnTo>
                <a:lnTo>
                  <a:pt x="45" y="289"/>
                </a:lnTo>
                <a:lnTo>
                  <a:pt x="45" y="285"/>
                </a:lnTo>
                <a:lnTo>
                  <a:pt x="45" y="282"/>
                </a:lnTo>
                <a:lnTo>
                  <a:pt x="59" y="282"/>
                </a:lnTo>
                <a:lnTo>
                  <a:pt x="59" y="285"/>
                </a:lnTo>
                <a:lnTo>
                  <a:pt x="45" y="285"/>
                </a:lnTo>
                <a:lnTo>
                  <a:pt x="56" y="278"/>
                </a:lnTo>
                <a:lnTo>
                  <a:pt x="57" y="280"/>
                </a:lnTo>
                <a:lnTo>
                  <a:pt x="59" y="282"/>
                </a:lnTo>
                <a:lnTo>
                  <a:pt x="51" y="282"/>
                </a:lnTo>
                <a:lnTo>
                  <a:pt x="56" y="278"/>
                </a:lnTo>
                <a:lnTo>
                  <a:pt x="47" y="287"/>
                </a:lnTo>
                <a:lnTo>
                  <a:pt x="45" y="285"/>
                </a:lnTo>
                <a:lnTo>
                  <a:pt x="54" y="275"/>
                </a:lnTo>
                <a:lnTo>
                  <a:pt x="56" y="278"/>
                </a:lnTo>
                <a:lnTo>
                  <a:pt x="47" y="287"/>
                </a:ln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50" y="280"/>
                </a:lnTo>
                <a:lnTo>
                  <a:pt x="45" y="285"/>
                </a:lnTo>
                <a:lnTo>
                  <a:pt x="45" y="284"/>
                </a:lnTo>
                <a:lnTo>
                  <a:pt x="41" y="279"/>
                </a:lnTo>
                <a:lnTo>
                  <a:pt x="51" y="271"/>
                </a:lnTo>
                <a:lnTo>
                  <a:pt x="55" y="276"/>
                </a:lnTo>
                <a:lnTo>
                  <a:pt x="45" y="284"/>
                </a:lnTo>
                <a:lnTo>
                  <a:pt x="50" y="270"/>
                </a:lnTo>
                <a:lnTo>
                  <a:pt x="51" y="270"/>
                </a:lnTo>
                <a:lnTo>
                  <a:pt x="51" y="271"/>
                </a:lnTo>
                <a:lnTo>
                  <a:pt x="46" y="275"/>
                </a:lnTo>
                <a:lnTo>
                  <a:pt x="50" y="270"/>
                </a:lnTo>
                <a:lnTo>
                  <a:pt x="42" y="282"/>
                </a:lnTo>
                <a:lnTo>
                  <a:pt x="37" y="278"/>
                </a:lnTo>
                <a:lnTo>
                  <a:pt x="45" y="266"/>
                </a:lnTo>
                <a:lnTo>
                  <a:pt x="50" y="270"/>
                </a:lnTo>
                <a:lnTo>
                  <a:pt x="42" y="282"/>
                </a:lnTo>
                <a:lnTo>
                  <a:pt x="37" y="278"/>
                </a:lnTo>
                <a:lnTo>
                  <a:pt x="37" y="278"/>
                </a:lnTo>
                <a:lnTo>
                  <a:pt x="41" y="273"/>
                </a:lnTo>
                <a:lnTo>
                  <a:pt x="37" y="278"/>
                </a:lnTo>
                <a:lnTo>
                  <a:pt x="37" y="278"/>
                </a:lnTo>
                <a:lnTo>
                  <a:pt x="32" y="275"/>
                </a:lnTo>
                <a:lnTo>
                  <a:pt x="38" y="264"/>
                </a:lnTo>
                <a:lnTo>
                  <a:pt x="45" y="266"/>
                </a:lnTo>
                <a:lnTo>
                  <a:pt x="37" y="278"/>
                </a:lnTo>
                <a:lnTo>
                  <a:pt x="32" y="275"/>
                </a:lnTo>
                <a:lnTo>
                  <a:pt x="30" y="274"/>
                </a:lnTo>
                <a:lnTo>
                  <a:pt x="36" y="269"/>
                </a:lnTo>
                <a:lnTo>
                  <a:pt x="32" y="275"/>
                </a:lnTo>
                <a:lnTo>
                  <a:pt x="30" y="274"/>
                </a:lnTo>
                <a:lnTo>
                  <a:pt x="25" y="269"/>
                </a:lnTo>
                <a:lnTo>
                  <a:pt x="34" y="258"/>
                </a:lnTo>
                <a:lnTo>
                  <a:pt x="39" y="264"/>
                </a:lnTo>
                <a:lnTo>
                  <a:pt x="30" y="274"/>
                </a:lnTo>
                <a:lnTo>
                  <a:pt x="33" y="258"/>
                </a:lnTo>
                <a:lnTo>
                  <a:pt x="34" y="258"/>
                </a:lnTo>
                <a:lnTo>
                  <a:pt x="29" y="264"/>
                </a:lnTo>
                <a:lnTo>
                  <a:pt x="33" y="258"/>
                </a:lnTo>
                <a:lnTo>
                  <a:pt x="27" y="270"/>
                </a:lnTo>
                <a:lnTo>
                  <a:pt x="20" y="266"/>
                </a:lnTo>
                <a:lnTo>
                  <a:pt x="28" y="255"/>
                </a:lnTo>
                <a:lnTo>
                  <a:pt x="33" y="258"/>
                </a:lnTo>
                <a:lnTo>
                  <a:pt x="27" y="270"/>
                </a:lnTo>
                <a:lnTo>
                  <a:pt x="20" y="266"/>
                </a:lnTo>
                <a:lnTo>
                  <a:pt x="20" y="266"/>
                </a:lnTo>
                <a:lnTo>
                  <a:pt x="24" y="261"/>
                </a:lnTo>
                <a:lnTo>
                  <a:pt x="20" y="266"/>
                </a:lnTo>
                <a:lnTo>
                  <a:pt x="20" y="266"/>
                </a:lnTo>
                <a:lnTo>
                  <a:pt x="15" y="264"/>
                </a:lnTo>
                <a:lnTo>
                  <a:pt x="23" y="252"/>
                </a:lnTo>
                <a:lnTo>
                  <a:pt x="28" y="255"/>
                </a:lnTo>
                <a:lnTo>
                  <a:pt x="20" y="266"/>
                </a:lnTo>
                <a:lnTo>
                  <a:pt x="15" y="264"/>
                </a:lnTo>
                <a:lnTo>
                  <a:pt x="11" y="260"/>
                </a:lnTo>
                <a:lnTo>
                  <a:pt x="7" y="257"/>
                </a:lnTo>
                <a:lnTo>
                  <a:pt x="6" y="256"/>
                </a:lnTo>
                <a:lnTo>
                  <a:pt x="6" y="255"/>
                </a:lnTo>
                <a:lnTo>
                  <a:pt x="6" y="252"/>
                </a:lnTo>
                <a:lnTo>
                  <a:pt x="7" y="249"/>
                </a:lnTo>
                <a:lnTo>
                  <a:pt x="9" y="248"/>
                </a:lnTo>
                <a:lnTo>
                  <a:pt x="10" y="247"/>
                </a:lnTo>
                <a:lnTo>
                  <a:pt x="12" y="247"/>
                </a:lnTo>
                <a:lnTo>
                  <a:pt x="14" y="247"/>
                </a:lnTo>
                <a:lnTo>
                  <a:pt x="18" y="249"/>
                </a:lnTo>
                <a:lnTo>
                  <a:pt x="23" y="252"/>
                </a:lnTo>
                <a:lnTo>
                  <a:pt x="15" y="26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313"/>
          <p:cNvSpPr/>
          <p:nvPr/>
        </p:nvSpPr>
        <p:spPr>
          <a:xfrm>
            <a:off x="6535080" y="3733200"/>
            <a:ext cx="334440" cy="323640"/>
          </a:xfrm>
          <a:custGeom>
            <a:avLst/>
            <a:gdLst/>
            <a:ahLst/>
            <a:cxnLst/>
            <a:rect l="0" t="0" r="r" b="b"/>
            <a:pathLst>
              <a:path w="839" h="762">
                <a:moveTo>
                  <a:pt x="35" y="761"/>
                </a:moveTo>
                <a:lnTo>
                  <a:pt x="36" y="760"/>
                </a:lnTo>
                <a:lnTo>
                  <a:pt x="838" y="33"/>
                </a:lnTo>
                <a:lnTo>
                  <a:pt x="802" y="0"/>
                </a:lnTo>
                <a:lnTo>
                  <a:pt x="0" y="727"/>
                </a:lnTo>
                <a:lnTo>
                  <a:pt x="35" y="761"/>
                </a:lnTo>
                <a:lnTo>
                  <a:pt x="35" y="760"/>
                </a:lnTo>
                <a:lnTo>
                  <a:pt x="36" y="760"/>
                </a:lnTo>
                <a:lnTo>
                  <a:pt x="35" y="761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314"/>
          <p:cNvSpPr/>
          <p:nvPr/>
        </p:nvSpPr>
        <p:spPr>
          <a:xfrm>
            <a:off x="6487200" y="4042800"/>
            <a:ext cx="60120" cy="52200"/>
          </a:xfrm>
          <a:custGeom>
            <a:avLst/>
            <a:gdLst/>
            <a:ahLst/>
            <a:cxnLst/>
            <a:rect l="0" t="0" r="r" b="b"/>
            <a:pathLst>
              <a:path w="156" h="129">
                <a:moveTo>
                  <a:pt x="31" y="128"/>
                </a:moveTo>
                <a:lnTo>
                  <a:pt x="34" y="127"/>
                </a:lnTo>
                <a:lnTo>
                  <a:pt x="155" y="35"/>
                </a:lnTo>
                <a:lnTo>
                  <a:pt x="121" y="0"/>
                </a:lnTo>
                <a:lnTo>
                  <a:pt x="0" y="91"/>
                </a:lnTo>
                <a:lnTo>
                  <a:pt x="31" y="128"/>
                </a:lnTo>
                <a:lnTo>
                  <a:pt x="31" y="127"/>
                </a:lnTo>
                <a:lnTo>
                  <a:pt x="34" y="127"/>
                </a:lnTo>
                <a:lnTo>
                  <a:pt x="31" y="128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315"/>
          <p:cNvSpPr/>
          <p:nvPr/>
        </p:nvSpPr>
        <p:spPr>
          <a:xfrm>
            <a:off x="6433200" y="4082400"/>
            <a:ext cx="63000" cy="47160"/>
          </a:xfrm>
          <a:custGeom>
            <a:avLst/>
            <a:gdLst/>
            <a:ahLst/>
            <a:cxnLst/>
            <a:rect l="0" t="0" r="r" b="b"/>
            <a:pathLst>
              <a:path w="163" h="118">
                <a:moveTo>
                  <a:pt x="25" y="117"/>
                </a:moveTo>
                <a:lnTo>
                  <a:pt x="27" y="116"/>
                </a:lnTo>
                <a:lnTo>
                  <a:pt x="162" y="38"/>
                </a:lnTo>
                <a:lnTo>
                  <a:pt x="137" y="0"/>
                </a:lnTo>
                <a:lnTo>
                  <a:pt x="0" y="77"/>
                </a:lnTo>
                <a:lnTo>
                  <a:pt x="25" y="117"/>
                </a:lnTo>
                <a:lnTo>
                  <a:pt x="26" y="117"/>
                </a:lnTo>
                <a:lnTo>
                  <a:pt x="27" y="116"/>
                </a:lnTo>
                <a:lnTo>
                  <a:pt x="25" y="117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316"/>
          <p:cNvSpPr/>
          <p:nvPr/>
        </p:nvSpPr>
        <p:spPr>
          <a:xfrm>
            <a:off x="6368400" y="4112640"/>
            <a:ext cx="72720" cy="43920"/>
          </a:xfrm>
          <a:custGeom>
            <a:avLst/>
            <a:gdLst/>
            <a:ahLst/>
            <a:cxnLst/>
            <a:rect l="0" t="0" r="r" b="b"/>
            <a:pathLst>
              <a:path w="188" h="108">
                <a:moveTo>
                  <a:pt x="16" y="107"/>
                </a:moveTo>
                <a:lnTo>
                  <a:pt x="19" y="106"/>
                </a:lnTo>
                <a:lnTo>
                  <a:pt x="187" y="44"/>
                </a:lnTo>
                <a:lnTo>
                  <a:pt x="169" y="0"/>
                </a:lnTo>
                <a:lnTo>
                  <a:pt x="0" y="62"/>
                </a:lnTo>
                <a:lnTo>
                  <a:pt x="16" y="107"/>
                </a:lnTo>
                <a:lnTo>
                  <a:pt x="19" y="107"/>
                </a:lnTo>
                <a:lnTo>
                  <a:pt x="19" y="106"/>
                </a:lnTo>
                <a:lnTo>
                  <a:pt x="16" y="107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317"/>
          <p:cNvSpPr/>
          <p:nvPr/>
        </p:nvSpPr>
        <p:spPr>
          <a:xfrm>
            <a:off x="6309360" y="4139640"/>
            <a:ext cx="63000" cy="31320"/>
          </a:xfrm>
          <a:custGeom>
            <a:avLst/>
            <a:gdLst/>
            <a:ahLst/>
            <a:cxnLst/>
            <a:rect l="0" t="0" r="r" b="b"/>
            <a:pathLst>
              <a:path w="162" h="81">
                <a:moveTo>
                  <a:pt x="14" y="80"/>
                </a:moveTo>
                <a:lnTo>
                  <a:pt x="161" y="43"/>
                </a:lnTo>
                <a:lnTo>
                  <a:pt x="147" y="0"/>
                </a:lnTo>
                <a:lnTo>
                  <a:pt x="0" y="37"/>
                </a:lnTo>
                <a:lnTo>
                  <a:pt x="14" y="80"/>
                </a:lnTo>
              </a:path>
            </a:pathLst>
          </a:custGeom>
          <a:solidFill>
            <a:srgbClr val="E792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318"/>
          <p:cNvSpPr/>
          <p:nvPr/>
        </p:nvSpPr>
        <p:spPr>
          <a:xfrm>
            <a:off x="8244720" y="3638160"/>
            <a:ext cx="75960" cy="42480"/>
          </a:xfrm>
          <a:custGeom>
            <a:avLst/>
            <a:gdLst/>
            <a:ahLst/>
            <a:cxnLst/>
            <a:rect l="0" t="0" r="r" b="b"/>
            <a:pathLst>
              <a:path w="191" h="106">
                <a:moveTo>
                  <a:pt x="12" y="105"/>
                </a:moveTo>
                <a:lnTo>
                  <a:pt x="190" y="59"/>
                </a:lnTo>
                <a:lnTo>
                  <a:pt x="190" y="56"/>
                </a:lnTo>
                <a:lnTo>
                  <a:pt x="189" y="55"/>
                </a:lnTo>
                <a:lnTo>
                  <a:pt x="189" y="51"/>
                </a:lnTo>
                <a:lnTo>
                  <a:pt x="189" y="47"/>
                </a:lnTo>
                <a:lnTo>
                  <a:pt x="186" y="45"/>
                </a:lnTo>
                <a:lnTo>
                  <a:pt x="186" y="43"/>
                </a:lnTo>
                <a:lnTo>
                  <a:pt x="186" y="40"/>
                </a:lnTo>
                <a:lnTo>
                  <a:pt x="186" y="38"/>
                </a:lnTo>
                <a:lnTo>
                  <a:pt x="186" y="33"/>
                </a:lnTo>
                <a:lnTo>
                  <a:pt x="186" y="29"/>
                </a:lnTo>
                <a:lnTo>
                  <a:pt x="186" y="28"/>
                </a:lnTo>
                <a:lnTo>
                  <a:pt x="186" y="27"/>
                </a:lnTo>
                <a:lnTo>
                  <a:pt x="185" y="22"/>
                </a:lnTo>
                <a:lnTo>
                  <a:pt x="185" y="18"/>
                </a:lnTo>
                <a:lnTo>
                  <a:pt x="185" y="15"/>
                </a:lnTo>
                <a:lnTo>
                  <a:pt x="0" y="0"/>
                </a:lnTo>
                <a:lnTo>
                  <a:pt x="0" y="9"/>
                </a:lnTo>
                <a:lnTo>
                  <a:pt x="0" y="15"/>
                </a:lnTo>
                <a:lnTo>
                  <a:pt x="0" y="22"/>
                </a:lnTo>
                <a:lnTo>
                  <a:pt x="0" y="28"/>
                </a:lnTo>
                <a:lnTo>
                  <a:pt x="0" y="34"/>
                </a:lnTo>
                <a:lnTo>
                  <a:pt x="0" y="41"/>
                </a:lnTo>
                <a:lnTo>
                  <a:pt x="1" y="47"/>
                </a:lnTo>
                <a:lnTo>
                  <a:pt x="1" y="55"/>
                </a:lnTo>
                <a:lnTo>
                  <a:pt x="1" y="59"/>
                </a:lnTo>
                <a:lnTo>
                  <a:pt x="3" y="68"/>
                </a:lnTo>
                <a:lnTo>
                  <a:pt x="5" y="74"/>
                </a:lnTo>
                <a:lnTo>
                  <a:pt x="5" y="81"/>
                </a:lnTo>
                <a:lnTo>
                  <a:pt x="6" y="87"/>
                </a:lnTo>
                <a:lnTo>
                  <a:pt x="10" y="94"/>
                </a:lnTo>
                <a:lnTo>
                  <a:pt x="10" y="100"/>
                </a:lnTo>
                <a:lnTo>
                  <a:pt x="12" y="105"/>
                </a:lnTo>
              </a:path>
            </a:pathLst>
          </a:custGeom>
          <a:solidFill>
            <a:srgbClr val="ACBBD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319"/>
          <p:cNvSpPr/>
          <p:nvPr/>
        </p:nvSpPr>
        <p:spPr>
          <a:xfrm>
            <a:off x="8241480" y="3636360"/>
            <a:ext cx="78840" cy="50400"/>
          </a:xfrm>
          <a:custGeom>
            <a:avLst/>
            <a:gdLst/>
            <a:ahLst/>
            <a:cxnLst/>
            <a:rect l="0" t="0" r="r" b="b"/>
            <a:pathLst>
              <a:path w="205" h="127">
                <a:moveTo>
                  <a:pt x="22" y="119"/>
                </a:moveTo>
                <a:lnTo>
                  <a:pt x="17" y="120"/>
                </a:lnTo>
                <a:lnTo>
                  <a:pt x="12" y="120"/>
                </a:lnTo>
                <a:lnTo>
                  <a:pt x="10" y="120"/>
                </a:lnTo>
                <a:lnTo>
                  <a:pt x="9" y="119"/>
                </a:lnTo>
                <a:lnTo>
                  <a:pt x="8" y="118"/>
                </a:lnTo>
                <a:lnTo>
                  <a:pt x="6" y="115"/>
                </a:lnTo>
                <a:lnTo>
                  <a:pt x="6" y="114"/>
                </a:lnTo>
                <a:lnTo>
                  <a:pt x="6" y="111"/>
                </a:lnTo>
                <a:lnTo>
                  <a:pt x="8" y="110"/>
                </a:lnTo>
                <a:lnTo>
                  <a:pt x="9" y="109"/>
                </a:lnTo>
                <a:lnTo>
                  <a:pt x="13" y="108"/>
                </a:lnTo>
                <a:lnTo>
                  <a:pt x="18" y="106"/>
                </a:lnTo>
                <a:lnTo>
                  <a:pt x="22" y="119"/>
                </a:lnTo>
                <a:lnTo>
                  <a:pt x="18" y="106"/>
                </a:lnTo>
                <a:lnTo>
                  <a:pt x="198" y="57"/>
                </a:lnTo>
                <a:lnTo>
                  <a:pt x="201" y="70"/>
                </a:lnTo>
                <a:lnTo>
                  <a:pt x="22" y="119"/>
                </a:lnTo>
                <a:lnTo>
                  <a:pt x="18" y="106"/>
                </a:lnTo>
                <a:lnTo>
                  <a:pt x="204" y="60"/>
                </a:lnTo>
                <a:lnTo>
                  <a:pt x="203" y="59"/>
                </a:lnTo>
                <a:lnTo>
                  <a:pt x="202" y="60"/>
                </a:lnTo>
                <a:lnTo>
                  <a:pt x="201" y="61"/>
                </a:lnTo>
                <a:lnTo>
                  <a:pt x="199" y="64"/>
                </a:lnTo>
                <a:lnTo>
                  <a:pt x="199" y="66"/>
                </a:lnTo>
                <a:lnTo>
                  <a:pt x="199" y="69"/>
                </a:lnTo>
                <a:lnTo>
                  <a:pt x="199" y="70"/>
                </a:lnTo>
                <a:lnTo>
                  <a:pt x="201" y="70"/>
                </a:lnTo>
                <a:lnTo>
                  <a:pt x="199" y="64"/>
                </a:lnTo>
                <a:lnTo>
                  <a:pt x="204" y="60"/>
                </a:lnTo>
                <a:lnTo>
                  <a:pt x="194" y="69"/>
                </a:lnTo>
                <a:lnTo>
                  <a:pt x="193" y="68"/>
                </a:lnTo>
                <a:lnTo>
                  <a:pt x="202" y="57"/>
                </a:lnTo>
                <a:lnTo>
                  <a:pt x="204" y="60"/>
                </a:lnTo>
                <a:lnTo>
                  <a:pt x="194" y="69"/>
                </a:lnTo>
                <a:lnTo>
                  <a:pt x="193" y="68"/>
                </a:lnTo>
                <a:lnTo>
                  <a:pt x="192" y="65"/>
                </a:lnTo>
                <a:lnTo>
                  <a:pt x="190" y="63"/>
                </a:lnTo>
                <a:lnTo>
                  <a:pt x="198" y="63"/>
                </a:lnTo>
                <a:lnTo>
                  <a:pt x="193" y="68"/>
                </a:lnTo>
                <a:lnTo>
                  <a:pt x="190" y="63"/>
                </a:lnTo>
                <a:lnTo>
                  <a:pt x="190" y="60"/>
                </a:lnTo>
                <a:lnTo>
                  <a:pt x="204" y="60"/>
                </a:lnTo>
                <a:lnTo>
                  <a:pt x="204" y="63"/>
                </a:lnTo>
                <a:lnTo>
                  <a:pt x="190" y="63"/>
                </a:lnTo>
                <a:lnTo>
                  <a:pt x="190" y="60"/>
                </a:lnTo>
                <a:lnTo>
                  <a:pt x="190" y="56"/>
                </a:lnTo>
                <a:lnTo>
                  <a:pt x="204" y="56"/>
                </a:lnTo>
                <a:lnTo>
                  <a:pt x="204" y="60"/>
                </a:lnTo>
                <a:lnTo>
                  <a:pt x="190" y="60"/>
                </a:lnTo>
                <a:lnTo>
                  <a:pt x="203" y="52"/>
                </a:lnTo>
                <a:lnTo>
                  <a:pt x="203" y="55"/>
                </a:lnTo>
                <a:lnTo>
                  <a:pt x="204" y="56"/>
                </a:lnTo>
                <a:lnTo>
                  <a:pt x="198" y="56"/>
                </a:lnTo>
                <a:lnTo>
                  <a:pt x="203" y="52"/>
                </a:lnTo>
                <a:lnTo>
                  <a:pt x="192" y="60"/>
                </a:lnTo>
                <a:lnTo>
                  <a:pt x="190" y="56"/>
                </a:lnTo>
                <a:lnTo>
                  <a:pt x="201" y="50"/>
                </a:lnTo>
                <a:lnTo>
                  <a:pt x="203" y="52"/>
                </a:lnTo>
                <a:lnTo>
                  <a:pt x="192" y="60"/>
                </a:lnTo>
                <a:lnTo>
                  <a:pt x="190" y="56"/>
                </a:lnTo>
                <a:lnTo>
                  <a:pt x="189" y="55"/>
                </a:lnTo>
                <a:lnTo>
                  <a:pt x="189" y="52"/>
                </a:lnTo>
                <a:lnTo>
                  <a:pt x="195" y="52"/>
                </a:lnTo>
                <a:lnTo>
                  <a:pt x="190" y="56"/>
                </a:lnTo>
                <a:lnTo>
                  <a:pt x="189" y="52"/>
                </a:lnTo>
                <a:lnTo>
                  <a:pt x="189" y="51"/>
                </a:lnTo>
                <a:lnTo>
                  <a:pt x="202" y="51"/>
                </a:lnTo>
                <a:lnTo>
                  <a:pt x="202" y="52"/>
                </a:lnTo>
                <a:lnTo>
                  <a:pt x="189" y="52"/>
                </a:lnTo>
                <a:lnTo>
                  <a:pt x="189" y="51"/>
                </a:lnTo>
                <a:lnTo>
                  <a:pt x="189" y="48"/>
                </a:lnTo>
                <a:lnTo>
                  <a:pt x="202" y="48"/>
                </a:lnTo>
                <a:lnTo>
                  <a:pt x="202" y="51"/>
                </a:lnTo>
                <a:lnTo>
                  <a:pt x="189" y="51"/>
                </a:lnTo>
                <a:lnTo>
                  <a:pt x="189" y="48"/>
                </a:lnTo>
                <a:lnTo>
                  <a:pt x="189" y="45"/>
                </a:lnTo>
                <a:lnTo>
                  <a:pt x="202" y="45"/>
                </a:lnTo>
                <a:lnTo>
                  <a:pt x="202" y="48"/>
                </a:lnTo>
                <a:lnTo>
                  <a:pt x="189" y="48"/>
                </a:lnTo>
                <a:lnTo>
                  <a:pt x="189" y="45"/>
                </a:lnTo>
                <a:lnTo>
                  <a:pt x="189" y="41"/>
                </a:lnTo>
                <a:lnTo>
                  <a:pt x="202" y="41"/>
                </a:lnTo>
                <a:lnTo>
                  <a:pt x="202" y="45"/>
                </a:lnTo>
                <a:lnTo>
                  <a:pt x="189" y="45"/>
                </a:lnTo>
                <a:lnTo>
                  <a:pt x="189" y="41"/>
                </a:lnTo>
                <a:lnTo>
                  <a:pt x="189" y="38"/>
                </a:lnTo>
                <a:lnTo>
                  <a:pt x="202" y="38"/>
                </a:lnTo>
                <a:lnTo>
                  <a:pt x="202" y="41"/>
                </a:lnTo>
                <a:lnTo>
                  <a:pt x="189" y="41"/>
                </a:lnTo>
                <a:lnTo>
                  <a:pt x="201" y="34"/>
                </a:lnTo>
                <a:lnTo>
                  <a:pt x="202" y="36"/>
                </a:lnTo>
                <a:lnTo>
                  <a:pt x="202" y="38"/>
                </a:lnTo>
                <a:lnTo>
                  <a:pt x="195" y="38"/>
                </a:lnTo>
                <a:lnTo>
                  <a:pt x="201" y="34"/>
                </a:lnTo>
                <a:lnTo>
                  <a:pt x="190" y="42"/>
                </a:lnTo>
                <a:lnTo>
                  <a:pt x="189" y="41"/>
                </a:lnTo>
                <a:lnTo>
                  <a:pt x="199" y="32"/>
                </a:lnTo>
                <a:lnTo>
                  <a:pt x="201" y="34"/>
                </a:lnTo>
                <a:lnTo>
                  <a:pt x="190" y="42"/>
                </a:lnTo>
                <a:lnTo>
                  <a:pt x="189" y="41"/>
                </a:lnTo>
                <a:lnTo>
                  <a:pt x="188" y="38"/>
                </a:lnTo>
                <a:lnTo>
                  <a:pt x="188" y="36"/>
                </a:lnTo>
                <a:lnTo>
                  <a:pt x="194" y="36"/>
                </a:lnTo>
                <a:lnTo>
                  <a:pt x="189" y="41"/>
                </a:lnTo>
                <a:lnTo>
                  <a:pt x="188" y="36"/>
                </a:lnTo>
                <a:lnTo>
                  <a:pt x="188" y="33"/>
                </a:lnTo>
                <a:lnTo>
                  <a:pt x="201" y="33"/>
                </a:lnTo>
                <a:lnTo>
                  <a:pt x="201" y="36"/>
                </a:lnTo>
                <a:lnTo>
                  <a:pt x="188" y="36"/>
                </a:lnTo>
                <a:lnTo>
                  <a:pt x="188" y="33"/>
                </a:lnTo>
                <a:lnTo>
                  <a:pt x="188" y="29"/>
                </a:lnTo>
                <a:lnTo>
                  <a:pt x="201" y="29"/>
                </a:lnTo>
                <a:lnTo>
                  <a:pt x="201" y="33"/>
                </a:lnTo>
                <a:lnTo>
                  <a:pt x="188" y="33"/>
                </a:lnTo>
                <a:lnTo>
                  <a:pt x="188" y="29"/>
                </a:lnTo>
                <a:lnTo>
                  <a:pt x="188" y="28"/>
                </a:lnTo>
                <a:lnTo>
                  <a:pt x="201" y="28"/>
                </a:lnTo>
                <a:lnTo>
                  <a:pt x="201" y="29"/>
                </a:lnTo>
                <a:lnTo>
                  <a:pt x="188" y="29"/>
                </a:lnTo>
                <a:lnTo>
                  <a:pt x="188" y="28"/>
                </a:lnTo>
                <a:lnTo>
                  <a:pt x="188" y="24"/>
                </a:lnTo>
                <a:lnTo>
                  <a:pt x="201" y="24"/>
                </a:lnTo>
                <a:lnTo>
                  <a:pt x="201" y="28"/>
                </a:lnTo>
                <a:lnTo>
                  <a:pt x="188" y="28"/>
                </a:lnTo>
                <a:lnTo>
                  <a:pt x="188" y="24"/>
                </a:lnTo>
                <a:lnTo>
                  <a:pt x="188" y="21"/>
                </a:lnTo>
                <a:lnTo>
                  <a:pt x="201" y="21"/>
                </a:lnTo>
                <a:lnTo>
                  <a:pt x="201" y="24"/>
                </a:lnTo>
                <a:lnTo>
                  <a:pt x="188" y="24"/>
                </a:lnTo>
                <a:lnTo>
                  <a:pt x="188" y="21"/>
                </a:lnTo>
                <a:lnTo>
                  <a:pt x="188" y="18"/>
                </a:lnTo>
                <a:lnTo>
                  <a:pt x="201" y="18"/>
                </a:lnTo>
                <a:lnTo>
                  <a:pt x="201" y="21"/>
                </a:lnTo>
                <a:lnTo>
                  <a:pt x="188" y="21"/>
                </a:lnTo>
                <a:lnTo>
                  <a:pt x="194" y="11"/>
                </a:lnTo>
                <a:lnTo>
                  <a:pt x="194" y="12"/>
                </a:lnTo>
                <a:lnTo>
                  <a:pt x="197" y="16"/>
                </a:lnTo>
                <a:lnTo>
                  <a:pt x="199" y="19"/>
                </a:lnTo>
                <a:lnTo>
                  <a:pt x="201" y="18"/>
                </a:lnTo>
                <a:lnTo>
                  <a:pt x="194" y="18"/>
                </a:lnTo>
                <a:lnTo>
                  <a:pt x="194" y="11"/>
                </a:lnTo>
                <a:lnTo>
                  <a:pt x="193" y="25"/>
                </a:lnTo>
                <a:lnTo>
                  <a:pt x="6" y="14"/>
                </a:lnTo>
                <a:lnTo>
                  <a:pt x="8" y="0"/>
                </a:lnTo>
                <a:lnTo>
                  <a:pt x="194" y="11"/>
                </a:lnTo>
                <a:lnTo>
                  <a:pt x="193" y="25"/>
                </a:lnTo>
                <a:lnTo>
                  <a:pt x="0" y="6"/>
                </a:lnTo>
                <a:lnTo>
                  <a:pt x="1" y="7"/>
                </a:lnTo>
                <a:lnTo>
                  <a:pt x="5" y="5"/>
                </a:lnTo>
                <a:lnTo>
                  <a:pt x="8" y="1"/>
                </a:lnTo>
                <a:lnTo>
                  <a:pt x="8" y="0"/>
                </a:lnTo>
                <a:lnTo>
                  <a:pt x="6" y="6"/>
                </a:lnTo>
                <a:lnTo>
                  <a:pt x="0" y="6"/>
                </a:lnTo>
                <a:lnTo>
                  <a:pt x="14" y="6"/>
                </a:lnTo>
                <a:lnTo>
                  <a:pt x="14" y="14"/>
                </a:lnTo>
                <a:lnTo>
                  <a:pt x="0" y="14"/>
                </a:lnTo>
                <a:lnTo>
                  <a:pt x="0" y="6"/>
                </a:lnTo>
                <a:lnTo>
                  <a:pt x="14" y="6"/>
                </a:lnTo>
                <a:lnTo>
                  <a:pt x="14" y="14"/>
                </a:lnTo>
                <a:lnTo>
                  <a:pt x="14" y="20"/>
                </a:lnTo>
                <a:lnTo>
                  <a:pt x="0" y="20"/>
                </a:lnTo>
                <a:lnTo>
                  <a:pt x="0" y="14"/>
                </a:lnTo>
                <a:lnTo>
                  <a:pt x="14" y="14"/>
                </a:lnTo>
                <a:lnTo>
                  <a:pt x="14" y="20"/>
                </a:lnTo>
                <a:lnTo>
                  <a:pt x="14" y="27"/>
                </a:lnTo>
                <a:lnTo>
                  <a:pt x="0" y="27"/>
                </a:lnTo>
                <a:lnTo>
                  <a:pt x="0" y="20"/>
                </a:lnTo>
                <a:lnTo>
                  <a:pt x="14" y="20"/>
                </a:lnTo>
                <a:lnTo>
                  <a:pt x="14" y="27"/>
                </a:lnTo>
                <a:lnTo>
                  <a:pt x="14" y="33"/>
                </a:lnTo>
                <a:lnTo>
                  <a:pt x="0" y="33"/>
                </a:lnTo>
                <a:lnTo>
                  <a:pt x="0" y="27"/>
                </a:lnTo>
                <a:lnTo>
                  <a:pt x="14" y="27"/>
                </a:lnTo>
                <a:lnTo>
                  <a:pt x="14" y="33"/>
                </a:lnTo>
                <a:lnTo>
                  <a:pt x="14" y="39"/>
                </a:lnTo>
                <a:lnTo>
                  <a:pt x="0" y="39"/>
                </a:lnTo>
                <a:lnTo>
                  <a:pt x="0" y="33"/>
                </a:lnTo>
                <a:lnTo>
                  <a:pt x="14" y="33"/>
                </a:lnTo>
                <a:lnTo>
                  <a:pt x="0" y="41"/>
                </a:lnTo>
                <a:lnTo>
                  <a:pt x="0" y="41"/>
                </a:lnTo>
                <a:lnTo>
                  <a:pt x="0" y="39"/>
                </a:lnTo>
                <a:lnTo>
                  <a:pt x="6" y="39"/>
                </a:lnTo>
                <a:lnTo>
                  <a:pt x="0" y="41"/>
                </a:lnTo>
                <a:lnTo>
                  <a:pt x="13" y="38"/>
                </a:lnTo>
                <a:lnTo>
                  <a:pt x="15" y="45"/>
                </a:lnTo>
                <a:lnTo>
                  <a:pt x="3" y="48"/>
                </a:lnTo>
                <a:lnTo>
                  <a:pt x="0" y="41"/>
                </a:lnTo>
                <a:lnTo>
                  <a:pt x="13" y="38"/>
                </a:lnTo>
                <a:lnTo>
                  <a:pt x="15" y="45"/>
                </a:lnTo>
                <a:lnTo>
                  <a:pt x="15" y="46"/>
                </a:lnTo>
                <a:lnTo>
                  <a:pt x="9" y="46"/>
                </a:lnTo>
                <a:lnTo>
                  <a:pt x="15" y="45"/>
                </a:lnTo>
                <a:lnTo>
                  <a:pt x="15" y="46"/>
                </a:lnTo>
                <a:lnTo>
                  <a:pt x="15" y="52"/>
                </a:lnTo>
                <a:lnTo>
                  <a:pt x="1" y="52"/>
                </a:lnTo>
                <a:lnTo>
                  <a:pt x="1" y="46"/>
                </a:lnTo>
                <a:lnTo>
                  <a:pt x="15" y="46"/>
                </a:lnTo>
                <a:lnTo>
                  <a:pt x="3" y="55"/>
                </a:lnTo>
                <a:lnTo>
                  <a:pt x="1" y="54"/>
                </a:lnTo>
                <a:lnTo>
                  <a:pt x="1" y="52"/>
                </a:lnTo>
                <a:lnTo>
                  <a:pt x="9" y="52"/>
                </a:lnTo>
                <a:lnTo>
                  <a:pt x="3" y="55"/>
                </a:lnTo>
                <a:lnTo>
                  <a:pt x="15" y="51"/>
                </a:lnTo>
                <a:lnTo>
                  <a:pt x="17" y="57"/>
                </a:lnTo>
                <a:lnTo>
                  <a:pt x="4" y="61"/>
                </a:lnTo>
                <a:lnTo>
                  <a:pt x="3" y="55"/>
                </a:lnTo>
                <a:lnTo>
                  <a:pt x="15" y="51"/>
                </a:lnTo>
                <a:lnTo>
                  <a:pt x="17" y="57"/>
                </a:lnTo>
                <a:lnTo>
                  <a:pt x="17" y="59"/>
                </a:lnTo>
                <a:lnTo>
                  <a:pt x="17" y="60"/>
                </a:lnTo>
                <a:lnTo>
                  <a:pt x="10" y="60"/>
                </a:lnTo>
                <a:lnTo>
                  <a:pt x="17" y="57"/>
                </a:lnTo>
                <a:lnTo>
                  <a:pt x="17" y="60"/>
                </a:lnTo>
                <a:lnTo>
                  <a:pt x="17" y="66"/>
                </a:lnTo>
                <a:lnTo>
                  <a:pt x="4" y="66"/>
                </a:lnTo>
                <a:lnTo>
                  <a:pt x="4" y="60"/>
                </a:lnTo>
                <a:lnTo>
                  <a:pt x="17" y="60"/>
                </a:lnTo>
                <a:lnTo>
                  <a:pt x="17" y="66"/>
                </a:lnTo>
                <a:lnTo>
                  <a:pt x="17" y="74"/>
                </a:lnTo>
                <a:lnTo>
                  <a:pt x="4" y="74"/>
                </a:lnTo>
                <a:lnTo>
                  <a:pt x="4" y="66"/>
                </a:lnTo>
                <a:lnTo>
                  <a:pt x="17" y="66"/>
                </a:lnTo>
                <a:lnTo>
                  <a:pt x="4" y="77"/>
                </a:lnTo>
                <a:lnTo>
                  <a:pt x="4" y="75"/>
                </a:lnTo>
                <a:lnTo>
                  <a:pt x="4" y="74"/>
                </a:lnTo>
                <a:lnTo>
                  <a:pt x="10" y="74"/>
                </a:lnTo>
                <a:lnTo>
                  <a:pt x="4" y="77"/>
                </a:lnTo>
                <a:lnTo>
                  <a:pt x="17" y="72"/>
                </a:lnTo>
                <a:lnTo>
                  <a:pt x="18" y="77"/>
                </a:lnTo>
                <a:lnTo>
                  <a:pt x="5" y="81"/>
                </a:lnTo>
                <a:lnTo>
                  <a:pt x="4" y="77"/>
                </a:lnTo>
                <a:lnTo>
                  <a:pt x="17" y="72"/>
                </a:lnTo>
                <a:lnTo>
                  <a:pt x="18" y="77"/>
                </a:lnTo>
                <a:lnTo>
                  <a:pt x="19" y="78"/>
                </a:lnTo>
                <a:lnTo>
                  <a:pt x="12" y="79"/>
                </a:lnTo>
                <a:lnTo>
                  <a:pt x="18" y="77"/>
                </a:lnTo>
                <a:lnTo>
                  <a:pt x="19" y="78"/>
                </a:lnTo>
                <a:lnTo>
                  <a:pt x="21" y="86"/>
                </a:lnTo>
                <a:lnTo>
                  <a:pt x="8" y="90"/>
                </a:lnTo>
                <a:lnTo>
                  <a:pt x="5" y="81"/>
                </a:lnTo>
                <a:lnTo>
                  <a:pt x="19" y="78"/>
                </a:lnTo>
                <a:lnTo>
                  <a:pt x="8" y="90"/>
                </a:lnTo>
                <a:lnTo>
                  <a:pt x="8" y="90"/>
                </a:lnTo>
                <a:lnTo>
                  <a:pt x="14" y="87"/>
                </a:lnTo>
                <a:lnTo>
                  <a:pt x="8" y="90"/>
                </a:lnTo>
                <a:lnTo>
                  <a:pt x="21" y="86"/>
                </a:lnTo>
                <a:lnTo>
                  <a:pt x="22" y="91"/>
                </a:lnTo>
                <a:lnTo>
                  <a:pt x="9" y="95"/>
                </a:lnTo>
                <a:lnTo>
                  <a:pt x="8" y="90"/>
                </a:lnTo>
                <a:lnTo>
                  <a:pt x="21" y="86"/>
                </a:lnTo>
                <a:lnTo>
                  <a:pt x="22" y="91"/>
                </a:lnTo>
                <a:lnTo>
                  <a:pt x="22" y="91"/>
                </a:lnTo>
                <a:lnTo>
                  <a:pt x="23" y="92"/>
                </a:lnTo>
                <a:lnTo>
                  <a:pt x="15" y="92"/>
                </a:lnTo>
                <a:lnTo>
                  <a:pt x="22" y="91"/>
                </a:lnTo>
                <a:lnTo>
                  <a:pt x="23" y="92"/>
                </a:lnTo>
                <a:lnTo>
                  <a:pt x="23" y="99"/>
                </a:lnTo>
                <a:lnTo>
                  <a:pt x="9" y="99"/>
                </a:lnTo>
                <a:lnTo>
                  <a:pt x="9" y="92"/>
                </a:lnTo>
                <a:lnTo>
                  <a:pt x="23" y="92"/>
                </a:lnTo>
                <a:lnTo>
                  <a:pt x="9" y="101"/>
                </a:lnTo>
                <a:lnTo>
                  <a:pt x="9" y="100"/>
                </a:lnTo>
                <a:lnTo>
                  <a:pt x="9" y="99"/>
                </a:lnTo>
                <a:lnTo>
                  <a:pt x="15" y="99"/>
                </a:lnTo>
                <a:lnTo>
                  <a:pt x="9" y="101"/>
                </a:lnTo>
                <a:lnTo>
                  <a:pt x="22" y="97"/>
                </a:lnTo>
                <a:lnTo>
                  <a:pt x="24" y="104"/>
                </a:lnTo>
                <a:lnTo>
                  <a:pt x="12" y="108"/>
                </a:lnTo>
                <a:lnTo>
                  <a:pt x="9" y="101"/>
                </a:lnTo>
                <a:lnTo>
                  <a:pt x="22" y="97"/>
                </a:lnTo>
                <a:lnTo>
                  <a:pt x="12" y="108"/>
                </a:lnTo>
                <a:lnTo>
                  <a:pt x="12" y="108"/>
                </a:lnTo>
                <a:lnTo>
                  <a:pt x="18" y="105"/>
                </a:lnTo>
                <a:lnTo>
                  <a:pt x="12" y="108"/>
                </a:lnTo>
                <a:lnTo>
                  <a:pt x="24" y="104"/>
                </a:lnTo>
                <a:lnTo>
                  <a:pt x="26" y="110"/>
                </a:lnTo>
                <a:lnTo>
                  <a:pt x="13" y="114"/>
                </a:lnTo>
                <a:lnTo>
                  <a:pt x="12" y="108"/>
                </a:lnTo>
                <a:lnTo>
                  <a:pt x="24" y="104"/>
                </a:lnTo>
                <a:lnTo>
                  <a:pt x="26" y="110"/>
                </a:lnTo>
                <a:lnTo>
                  <a:pt x="27" y="115"/>
                </a:lnTo>
                <a:lnTo>
                  <a:pt x="28" y="119"/>
                </a:lnTo>
                <a:lnTo>
                  <a:pt x="28" y="122"/>
                </a:lnTo>
                <a:lnTo>
                  <a:pt x="27" y="123"/>
                </a:lnTo>
                <a:lnTo>
                  <a:pt x="26" y="124"/>
                </a:lnTo>
                <a:lnTo>
                  <a:pt x="23" y="126"/>
                </a:lnTo>
                <a:lnTo>
                  <a:pt x="22" y="126"/>
                </a:lnTo>
                <a:lnTo>
                  <a:pt x="19" y="126"/>
                </a:lnTo>
                <a:lnTo>
                  <a:pt x="18" y="124"/>
                </a:lnTo>
                <a:lnTo>
                  <a:pt x="17" y="123"/>
                </a:lnTo>
                <a:lnTo>
                  <a:pt x="14" y="119"/>
                </a:lnTo>
                <a:lnTo>
                  <a:pt x="13" y="114"/>
                </a:lnTo>
                <a:lnTo>
                  <a:pt x="26" y="11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320"/>
          <p:cNvSpPr/>
          <p:nvPr/>
        </p:nvSpPr>
        <p:spPr>
          <a:xfrm>
            <a:off x="8381160" y="3736440"/>
            <a:ext cx="53640" cy="78840"/>
          </a:xfrm>
          <a:custGeom>
            <a:avLst/>
            <a:gdLst/>
            <a:ahLst/>
            <a:cxnLst/>
            <a:rect l="0" t="0" r="r" b="b"/>
            <a:pathLst>
              <a:path w="138" h="197">
                <a:moveTo>
                  <a:pt x="131" y="181"/>
                </a:moveTo>
                <a:lnTo>
                  <a:pt x="131" y="187"/>
                </a:lnTo>
                <a:lnTo>
                  <a:pt x="131" y="190"/>
                </a:lnTo>
                <a:lnTo>
                  <a:pt x="130" y="192"/>
                </a:lnTo>
                <a:lnTo>
                  <a:pt x="130" y="193"/>
                </a:lnTo>
                <a:lnTo>
                  <a:pt x="127" y="194"/>
                </a:lnTo>
                <a:lnTo>
                  <a:pt x="126" y="196"/>
                </a:lnTo>
                <a:lnTo>
                  <a:pt x="123" y="196"/>
                </a:lnTo>
                <a:lnTo>
                  <a:pt x="122" y="194"/>
                </a:lnTo>
                <a:lnTo>
                  <a:pt x="119" y="193"/>
                </a:lnTo>
                <a:lnTo>
                  <a:pt x="119" y="192"/>
                </a:lnTo>
                <a:lnTo>
                  <a:pt x="118" y="188"/>
                </a:lnTo>
                <a:lnTo>
                  <a:pt x="117" y="183"/>
                </a:lnTo>
                <a:lnTo>
                  <a:pt x="131" y="181"/>
                </a:lnTo>
                <a:lnTo>
                  <a:pt x="117" y="183"/>
                </a:lnTo>
                <a:lnTo>
                  <a:pt x="97" y="12"/>
                </a:lnTo>
                <a:lnTo>
                  <a:pt x="110" y="10"/>
                </a:lnTo>
                <a:lnTo>
                  <a:pt x="131" y="181"/>
                </a:lnTo>
                <a:lnTo>
                  <a:pt x="117" y="183"/>
                </a:lnTo>
                <a:lnTo>
                  <a:pt x="104" y="4"/>
                </a:lnTo>
                <a:lnTo>
                  <a:pt x="104" y="5"/>
                </a:lnTo>
                <a:lnTo>
                  <a:pt x="106" y="8"/>
                </a:lnTo>
                <a:lnTo>
                  <a:pt x="109" y="10"/>
                </a:lnTo>
                <a:lnTo>
                  <a:pt x="110" y="10"/>
                </a:lnTo>
                <a:lnTo>
                  <a:pt x="104" y="10"/>
                </a:lnTo>
                <a:lnTo>
                  <a:pt x="104" y="4"/>
                </a:lnTo>
                <a:lnTo>
                  <a:pt x="104" y="18"/>
                </a:lnTo>
                <a:lnTo>
                  <a:pt x="96" y="18"/>
                </a:lnTo>
                <a:lnTo>
                  <a:pt x="96" y="4"/>
                </a:lnTo>
                <a:lnTo>
                  <a:pt x="104" y="4"/>
                </a:lnTo>
                <a:lnTo>
                  <a:pt x="104" y="18"/>
                </a:lnTo>
                <a:lnTo>
                  <a:pt x="96" y="18"/>
                </a:lnTo>
                <a:lnTo>
                  <a:pt x="91" y="18"/>
                </a:lnTo>
                <a:lnTo>
                  <a:pt x="91" y="4"/>
                </a:lnTo>
                <a:lnTo>
                  <a:pt x="96" y="4"/>
                </a:lnTo>
                <a:lnTo>
                  <a:pt x="96" y="18"/>
                </a:lnTo>
                <a:lnTo>
                  <a:pt x="91" y="18"/>
                </a:lnTo>
                <a:lnTo>
                  <a:pt x="83" y="18"/>
                </a:lnTo>
                <a:lnTo>
                  <a:pt x="83" y="4"/>
                </a:lnTo>
                <a:lnTo>
                  <a:pt x="91" y="4"/>
                </a:lnTo>
                <a:lnTo>
                  <a:pt x="91" y="18"/>
                </a:lnTo>
                <a:lnTo>
                  <a:pt x="83" y="18"/>
                </a:lnTo>
                <a:lnTo>
                  <a:pt x="82" y="18"/>
                </a:lnTo>
                <a:lnTo>
                  <a:pt x="83" y="10"/>
                </a:lnTo>
                <a:lnTo>
                  <a:pt x="83" y="18"/>
                </a:lnTo>
                <a:lnTo>
                  <a:pt x="82" y="18"/>
                </a:lnTo>
                <a:lnTo>
                  <a:pt x="74" y="16"/>
                </a:lnTo>
                <a:lnTo>
                  <a:pt x="77" y="3"/>
                </a:lnTo>
                <a:lnTo>
                  <a:pt x="85" y="4"/>
                </a:lnTo>
                <a:lnTo>
                  <a:pt x="82" y="18"/>
                </a:lnTo>
                <a:lnTo>
                  <a:pt x="76" y="3"/>
                </a:lnTo>
                <a:lnTo>
                  <a:pt x="77" y="3"/>
                </a:lnTo>
                <a:lnTo>
                  <a:pt x="76" y="9"/>
                </a:lnTo>
                <a:lnTo>
                  <a:pt x="76" y="3"/>
                </a:lnTo>
                <a:lnTo>
                  <a:pt x="76" y="16"/>
                </a:lnTo>
                <a:lnTo>
                  <a:pt x="70" y="16"/>
                </a:lnTo>
                <a:lnTo>
                  <a:pt x="70" y="3"/>
                </a:lnTo>
                <a:lnTo>
                  <a:pt x="76" y="3"/>
                </a:lnTo>
                <a:lnTo>
                  <a:pt x="76" y="16"/>
                </a:lnTo>
                <a:lnTo>
                  <a:pt x="70" y="16"/>
                </a:lnTo>
                <a:lnTo>
                  <a:pt x="63" y="16"/>
                </a:lnTo>
                <a:lnTo>
                  <a:pt x="63" y="3"/>
                </a:lnTo>
                <a:lnTo>
                  <a:pt x="70" y="3"/>
                </a:lnTo>
                <a:lnTo>
                  <a:pt x="70" y="16"/>
                </a:lnTo>
                <a:lnTo>
                  <a:pt x="63" y="16"/>
                </a:lnTo>
                <a:lnTo>
                  <a:pt x="61" y="16"/>
                </a:lnTo>
                <a:lnTo>
                  <a:pt x="60" y="16"/>
                </a:lnTo>
                <a:lnTo>
                  <a:pt x="63" y="9"/>
                </a:lnTo>
                <a:lnTo>
                  <a:pt x="63" y="16"/>
                </a:lnTo>
                <a:lnTo>
                  <a:pt x="60" y="16"/>
                </a:lnTo>
                <a:lnTo>
                  <a:pt x="55" y="14"/>
                </a:lnTo>
                <a:lnTo>
                  <a:pt x="60" y="1"/>
                </a:lnTo>
                <a:lnTo>
                  <a:pt x="65" y="3"/>
                </a:lnTo>
                <a:lnTo>
                  <a:pt x="60" y="16"/>
                </a:lnTo>
                <a:lnTo>
                  <a:pt x="58" y="0"/>
                </a:lnTo>
                <a:lnTo>
                  <a:pt x="59" y="1"/>
                </a:lnTo>
                <a:lnTo>
                  <a:pt x="60" y="1"/>
                </a:lnTo>
                <a:lnTo>
                  <a:pt x="58" y="8"/>
                </a:lnTo>
                <a:lnTo>
                  <a:pt x="58" y="0"/>
                </a:lnTo>
                <a:lnTo>
                  <a:pt x="58" y="14"/>
                </a:lnTo>
                <a:lnTo>
                  <a:pt x="50" y="14"/>
                </a:lnTo>
                <a:lnTo>
                  <a:pt x="50" y="0"/>
                </a:lnTo>
                <a:lnTo>
                  <a:pt x="58" y="0"/>
                </a:lnTo>
                <a:lnTo>
                  <a:pt x="58" y="14"/>
                </a:lnTo>
                <a:lnTo>
                  <a:pt x="43" y="5"/>
                </a:lnTo>
                <a:lnTo>
                  <a:pt x="47" y="4"/>
                </a:lnTo>
                <a:lnTo>
                  <a:pt x="50" y="0"/>
                </a:lnTo>
                <a:lnTo>
                  <a:pt x="50" y="8"/>
                </a:lnTo>
                <a:lnTo>
                  <a:pt x="43" y="5"/>
                </a:lnTo>
                <a:lnTo>
                  <a:pt x="58" y="9"/>
                </a:lnTo>
                <a:lnTo>
                  <a:pt x="13" y="175"/>
                </a:lnTo>
                <a:lnTo>
                  <a:pt x="0" y="171"/>
                </a:lnTo>
                <a:lnTo>
                  <a:pt x="43" y="5"/>
                </a:lnTo>
                <a:lnTo>
                  <a:pt x="58" y="9"/>
                </a:lnTo>
                <a:lnTo>
                  <a:pt x="5" y="180"/>
                </a:lnTo>
                <a:lnTo>
                  <a:pt x="5" y="179"/>
                </a:lnTo>
                <a:lnTo>
                  <a:pt x="4" y="175"/>
                </a:lnTo>
                <a:lnTo>
                  <a:pt x="1" y="171"/>
                </a:lnTo>
                <a:lnTo>
                  <a:pt x="0" y="171"/>
                </a:lnTo>
                <a:lnTo>
                  <a:pt x="6" y="174"/>
                </a:lnTo>
                <a:lnTo>
                  <a:pt x="5" y="180"/>
                </a:lnTo>
                <a:lnTo>
                  <a:pt x="7" y="166"/>
                </a:lnTo>
                <a:lnTo>
                  <a:pt x="20" y="170"/>
                </a:lnTo>
                <a:lnTo>
                  <a:pt x="18" y="183"/>
                </a:lnTo>
                <a:lnTo>
                  <a:pt x="5" y="180"/>
                </a:lnTo>
                <a:lnTo>
                  <a:pt x="7" y="166"/>
                </a:lnTo>
                <a:lnTo>
                  <a:pt x="18" y="183"/>
                </a:lnTo>
                <a:lnTo>
                  <a:pt x="18" y="183"/>
                </a:lnTo>
                <a:lnTo>
                  <a:pt x="19" y="176"/>
                </a:lnTo>
                <a:lnTo>
                  <a:pt x="18" y="183"/>
                </a:lnTo>
                <a:lnTo>
                  <a:pt x="19" y="170"/>
                </a:lnTo>
                <a:lnTo>
                  <a:pt x="37" y="171"/>
                </a:lnTo>
                <a:lnTo>
                  <a:pt x="36" y="185"/>
                </a:lnTo>
                <a:lnTo>
                  <a:pt x="18" y="183"/>
                </a:lnTo>
                <a:lnTo>
                  <a:pt x="19" y="170"/>
                </a:lnTo>
                <a:lnTo>
                  <a:pt x="37" y="171"/>
                </a:lnTo>
                <a:lnTo>
                  <a:pt x="37" y="171"/>
                </a:lnTo>
                <a:lnTo>
                  <a:pt x="36" y="178"/>
                </a:lnTo>
                <a:lnTo>
                  <a:pt x="37" y="171"/>
                </a:lnTo>
                <a:lnTo>
                  <a:pt x="37" y="171"/>
                </a:lnTo>
                <a:lnTo>
                  <a:pt x="50" y="172"/>
                </a:lnTo>
                <a:lnTo>
                  <a:pt x="47" y="187"/>
                </a:lnTo>
                <a:lnTo>
                  <a:pt x="34" y="185"/>
                </a:lnTo>
                <a:lnTo>
                  <a:pt x="37" y="171"/>
                </a:lnTo>
                <a:lnTo>
                  <a:pt x="50" y="172"/>
                </a:lnTo>
                <a:lnTo>
                  <a:pt x="50" y="172"/>
                </a:lnTo>
                <a:lnTo>
                  <a:pt x="49" y="180"/>
                </a:lnTo>
                <a:lnTo>
                  <a:pt x="50" y="172"/>
                </a:lnTo>
                <a:lnTo>
                  <a:pt x="50" y="172"/>
                </a:lnTo>
                <a:lnTo>
                  <a:pt x="64" y="175"/>
                </a:lnTo>
                <a:lnTo>
                  <a:pt x="63" y="188"/>
                </a:lnTo>
                <a:lnTo>
                  <a:pt x="47" y="187"/>
                </a:lnTo>
                <a:lnTo>
                  <a:pt x="50" y="172"/>
                </a:lnTo>
                <a:lnTo>
                  <a:pt x="63" y="189"/>
                </a:lnTo>
                <a:lnTo>
                  <a:pt x="63" y="188"/>
                </a:lnTo>
                <a:lnTo>
                  <a:pt x="63" y="181"/>
                </a:lnTo>
                <a:lnTo>
                  <a:pt x="63" y="189"/>
                </a:lnTo>
                <a:lnTo>
                  <a:pt x="63" y="175"/>
                </a:lnTo>
                <a:lnTo>
                  <a:pt x="78" y="175"/>
                </a:lnTo>
                <a:lnTo>
                  <a:pt x="78" y="189"/>
                </a:lnTo>
                <a:lnTo>
                  <a:pt x="63" y="189"/>
                </a:lnTo>
                <a:lnTo>
                  <a:pt x="63" y="175"/>
                </a:lnTo>
                <a:lnTo>
                  <a:pt x="78" y="175"/>
                </a:lnTo>
                <a:lnTo>
                  <a:pt x="95" y="175"/>
                </a:lnTo>
                <a:lnTo>
                  <a:pt x="95" y="189"/>
                </a:lnTo>
                <a:lnTo>
                  <a:pt x="78" y="189"/>
                </a:lnTo>
                <a:lnTo>
                  <a:pt x="78" y="175"/>
                </a:lnTo>
                <a:lnTo>
                  <a:pt x="95" y="175"/>
                </a:lnTo>
                <a:lnTo>
                  <a:pt x="109" y="175"/>
                </a:lnTo>
                <a:lnTo>
                  <a:pt x="109" y="189"/>
                </a:lnTo>
                <a:lnTo>
                  <a:pt x="95" y="189"/>
                </a:lnTo>
                <a:lnTo>
                  <a:pt x="95" y="175"/>
                </a:lnTo>
                <a:lnTo>
                  <a:pt x="109" y="175"/>
                </a:lnTo>
                <a:lnTo>
                  <a:pt x="123" y="175"/>
                </a:lnTo>
                <a:lnTo>
                  <a:pt x="123" y="189"/>
                </a:lnTo>
                <a:lnTo>
                  <a:pt x="109" y="189"/>
                </a:lnTo>
                <a:lnTo>
                  <a:pt x="109" y="175"/>
                </a:lnTo>
                <a:lnTo>
                  <a:pt x="123" y="175"/>
                </a:lnTo>
                <a:lnTo>
                  <a:pt x="128" y="175"/>
                </a:lnTo>
                <a:lnTo>
                  <a:pt x="133" y="176"/>
                </a:lnTo>
                <a:lnTo>
                  <a:pt x="135" y="176"/>
                </a:lnTo>
                <a:lnTo>
                  <a:pt x="136" y="178"/>
                </a:lnTo>
                <a:lnTo>
                  <a:pt x="137" y="180"/>
                </a:lnTo>
                <a:lnTo>
                  <a:pt x="137" y="181"/>
                </a:lnTo>
                <a:lnTo>
                  <a:pt x="137" y="184"/>
                </a:lnTo>
                <a:lnTo>
                  <a:pt x="136" y="185"/>
                </a:lnTo>
                <a:lnTo>
                  <a:pt x="135" y="187"/>
                </a:lnTo>
                <a:lnTo>
                  <a:pt x="133" y="188"/>
                </a:lnTo>
                <a:lnTo>
                  <a:pt x="128" y="188"/>
                </a:lnTo>
                <a:lnTo>
                  <a:pt x="123" y="189"/>
                </a:lnTo>
                <a:lnTo>
                  <a:pt x="123" y="175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321"/>
          <p:cNvSpPr/>
          <p:nvPr/>
        </p:nvSpPr>
        <p:spPr>
          <a:xfrm>
            <a:off x="8435160" y="3730320"/>
            <a:ext cx="58320" cy="80640"/>
          </a:xfrm>
          <a:custGeom>
            <a:avLst/>
            <a:gdLst/>
            <a:ahLst/>
            <a:cxnLst/>
            <a:rect l="0" t="0" r="r" b="b"/>
            <a:pathLst>
              <a:path w="151" h="194">
                <a:moveTo>
                  <a:pt x="144" y="153"/>
                </a:moveTo>
                <a:lnTo>
                  <a:pt x="145" y="158"/>
                </a:lnTo>
                <a:lnTo>
                  <a:pt x="148" y="162"/>
                </a:lnTo>
                <a:lnTo>
                  <a:pt x="148" y="163"/>
                </a:lnTo>
                <a:lnTo>
                  <a:pt x="146" y="166"/>
                </a:lnTo>
                <a:lnTo>
                  <a:pt x="145" y="167"/>
                </a:lnTo>
                <a:lnTo>
                  <a:pt x="144" y="168"/>
                </a:lnTo>
                <a:lnTo>
                  <a:pt x="141" y="168"/>
                </a:lnTo>
                <a:lnTo>
                  <a:pt x="140" y="168"/>
                </a:lnTo>
                <a:lnTo>
                  <a:pt x="139" y="168"/>
                </a:lnTo>
                <a:lnTo>
                  <a:pt x="137" y="167"/>
                </a:lnTo>
                <a:lnTo>
                  <a:pt x="133" y="163"/>
                </a:lnTo>
                <a:lnTo>
                  <a:pt x="131" y="159"/>
                </a:lnTo>
                <a:lnTo>
                  <a:pt x="144" y="153"/>
                </a:lnTo>
                <a:lnTo>
                  <a:pt x="131" y="159"/>
                </a:lnTo>
                <a:lnTo>
                  <a:pt x="50" y="9"/>
                </a:lnTo>
                <a:lnTo>
                  <a:pt x="62" y="2"/>
                </a:lnTo>
                <a:lnTo>
                  <a:pt x="144" y="153"/>
                </a:lnTo>
                <a:lnTo>
                  <a:pt x="131" y="159"/>
                </a:lnTo>
                <a:lnTo>
                  <a:pt x="53" y="0"/>
                </a:lnTo>
                <a:lnTo>
                  <a:pt x="53" y="1"/>
                </a:lnTo>
                <a:lnTo>
                  <a:pt x="56" y="2"/>
                </a:lnTo>
                <a:lnTo>
                  <a:pt x="60" y="4"/>
                </a:lnTo>
                <a:lnTo>
                  <a:pt x="62" y="2"/>
                </a:lnTo>
                <a:lnTo>
                  <a:pt x="55" y="5"/>
                </a:lnTo>
                <a:lnTo>
                  <a:pt x="53" y="0"/>
                </a:lnTo>
                <a:lnTo>
                  <a:pt x="59" y="11"/>
                </a:lnTo>
                <a:lnTo>
                  <a:pt x="54" y="14"/>
                </a:lnTo>
                <a:lnTo>
                  <a:pt x="47" y="2"/>
                </a:lnTo>
                <a:lnTo>
                  <a:pt x="53" y="0"/>
                </a:lnTo>
                <a:lnTo>
                  <a:pt x="59" y="11"/>
                </a:lnTo>
                <a:lnTo>
                  <a:pt x="54" y="14"/>
                </a:lnTo>
                <a:lnTo>
                  <a:pt x="53" y="15"/>
                </a:lnTo>
                <a:lnTo>
                  <a:pt x="50" y="15"/>
                </a:lnTo>
                <a:lnTo>
                  <a:pt x="50" y="9"/>
                </a:lnTo>
                <a:lnTo>
                  <a:pt x="54" y="14"/>
                </a:lnTo>
                <a:lnTo>
                  <a:pt x="50" y="15"/>
                </a:lnTo>
                <a:lnTo>
                  <a:pt x="45" y="15"/>
                </a:lnTo>
                <a:lnTo>
                  <a:pt x="45" y="2"/>
                </a:lnTo>
                <a:lnTo>
                  <a:pt x="50" y="2"/>
                </a:lnTo>
                <a:lnTo>
                  <a:pt x="50" y="15"/>
                </a:lnTo>
                <a:lnTo>
                  <a:pt x="42" y="2"/>
                </a:lnTo>
                <a:lnTo>
                  <a:pt x="44" y="2"/>
                </a:lnTo>
                <a:lnTo>
                  <a:pt x="45" y="2"/>
                </a:lnTo>
                <a:lnTo>
                  <a:pt x="45" y="9"/>
                </a:lnTo>
                <a:lnTo>
                  <a:pt x="42" y="2"/>
                </a:lnTo>
                <a:lnTo>
                  <a:pt x="46" y="15"/>
                </a:lnTo>
                <a:lnTo>
                  <a:pt x="40" y="18"/>
                </a:lnTo>
                <a:lnTo>
                  <a:pt x="36" y="5"/>
                </a:lnTo>
                <a:lnTo>
                  <a:pt x="42" y="2"/>
                </a:lnTo>
                <a:lnTo>
                  <a:pt x="46" y="15"/>
                </a:lnTo>
                <a:lnTo>
                  <a:pt x="33" y="5"/>
                </a:lnTo>
                <a:lnTo>
                  <a:pt x="35" y="5"/>
                </a:lnTo>
                <a:lnTo>
                  <a:pt x="36" y="5"/>
                </a:lnTo>
                <a:lnTo>
                  <a:pt x="37" y="11"/>
                </a:lnTo>
                <a:lnTo>
                  <a:pt x="33" y="5"/>
                </a:lnTo>
                <a:lnTo>
                  <a:pt x="41" y="17"/>
                </a:lnTo>
                <a:lnTo>
                  <a:pt x="36" y="20"/>
                </a:lnTo>
                <a:lnTo>
                  <a:pt x="28" y="9"/>
                </a:lnTo>
                <a:lnTo>
                  <a:pt x="33" y="5"/>
                </a:lnTo>
                <a:lnTo>
                  <a:pt x="41" y="17"/>
                </a:lnTo>
                <a:lnTo>
                  <a:pt x="36" y="20"/>
                </a:lnTo>
                <a:lnTo>
                  <a:pt x="33" y="20"/>
                </a:lnTo>
                <a:lnTo>
                  <a:pt x="32" y="20"/>
                </a:lnTo>
                <a:lnTo>
                  <a:pt x="32" y="14"/>
                </a:lnTo>
                <a:lnTo>
                  <a:pt x="36" y="20"/>
                </a:lnTo>
                <a:lnTo>
                  <a:pt x="32" y="20"/>
                </a:lnTo>
                <a:lnTo>
                  <a:pt x="24" y="20"/>
                </a:lnTo>
                <a:lnTo>
                  <a:pt x="24" y="8"/>
                </a:lnTo>
                <a:lnTo>
                  <a:pt x="32" y="8"/>
                </a:lnTo>
                <a:lnTo>
                  <a:pt x="32" y="20"/>
                </a:lnTo>
                <a:lnTo>
                  <a:pt x="23" y="8"/>
                </a:lnTo>
                <a:lnTo>
                  <a:pt x="23" y="8"/>
                </a:lnTo>
                <a:lnTo>
                  <a:pt x="24" y="8"/>
                </a:lnTo>
                <a:lnTo>
                  <a:pt x="24" y="14"/>
                </a:lnTo>
                <a:lnTo>
                  <a:pt x="23" y="8"/>
                </a:lnTo>
                <a:lnTo>
                  <a:pt x="27" y="20"/>
                </a:lnTo>
                <a:lnTo>
                  <a:pt x="22" y="22"/>
                </a:lnTo>
                <a:lnTo>
                  <a:pt x="18" y="9"/>
                </a:lnTo>
                <a:lnTo>
                  <a:pt x="23" y="8"/>
                </a:lnTo>
                <a:lnTo>
                  <a:pt x="27" y="20"/>
                </a:lnTo>
                <a:lnTo>
                  <a:pt x="22" y="22"/>
                </a:lnTo>
                <a:lnTo>
                  <a:pt x="20" y="23"/>
                </a:lnTo>
                <a:lnTo>
                  <a:pt x="19" y="15"/>
                </a:lnTo>
                <a:lnTo>
                  <a:pt x="22" y="22"/>
                </a:lnTo>
                <a:lnTo>
                  <a:pt x="20" y="23"/>
                </a:lnTo>
                <a:lnTo>
                  <a:pt x="14" y="24"/>
                </a:lnTo>
                <a:lnTo>
                  <a:pt x="10" y="10"/>
                </a:lnTo>
                <a:lnTo>
                  <a:pt x="18" y="9"/>
                </a:lnTo>
                <a:lnTo>
                  <a:pt x="20" y="23"/>
                </a:lnTo>
                <a:lnTo>
                  <a:pt x="10" y="11"/>
                </a:lnTo>
                <a:lnTo>
                  <a:pt x="10" y="10"/>
                </a:lnTo>
                <a:lnTo>
                  <a:pt x="11" y="18"/>
                </a:lnTo>
                <a:lnTo>
                  <a:pt x="10" y="11"/>
                </a:lnTo>
                <a:lnTo>
                  <a:pt x="14" y="24"/>
                </a:lnTo>
                <a:lnTo>
                  <a:pt x="9" y="26"/>
                </a:lnTo>
                <a:lnTo>
                  <a:pt x="5" y="13"/>
                </a:lnTo>
                <a:lnTo>
                  <a:pt x="10" y="11"/>
                </a:lnTo>
                <a:lnTo>
                  <a:pt x="14" y="24"/>
                </a:lnTo>
                <a:lnTo>
                  <a:pt x="0" y="20"/>
                </a:lnTo>
                <a:lnTo>
                  <a:pt x="1" y="19"/>
                </a:lnTo>
                <a:lnTo>
                  <a:pt x="4" y="17"/>
                </a:lnTo>
                <a:lnTo>
                  <a:pt x="5" y="14"/>
                </a:lnTo>
                <a:lnTo>
                  <a:pt x="5" y="13"/>
                </a:lnTo>
                <a:lnTo>
                  <a:pt x="6" y="19"/>
                </a:lnTo>
                <a:lnTo>
                  <a:pt x="0" y="20"/>
                </a:lnTo>
                <a:lnTo>
                  <a:pt x="13" y="18"/>
                </a:lnTo>
                <a:lnTo>
                  <a:pt x="33" y="186"/>
                </a:lnTo>
                <a:lnTo>
                  <a:pt x="20" y="188"/>
                </a:lnTo>
                <a:lnTo>
                  <a:pt x="0" y="20"/>
                </a:lnTo>
                <a:lnTo>
                  <a:pt x="13" y="18"/>
                </a:lnTo>
                <a:lnTo>
                  <a:pt x="27" y="193"/>
                </a:lnTo>
                <a:lnTo>
                  <a:pt x="28" y="191"/>
                </a:lnTo>
                <a:lnTo>
                  <a:pt x="24" y="189"/>
                </a:lnTo>
                <a:lnTo>
                  <a:pt x="22" y="186"/>
                </a:lnTo>
                <a:lnTo>
                  <a:pt x="20" y="188"/>
                </a:lnTo>
                <a:lnTo>
                  <a:pt x="27" y="186"/>
                </a:lnTo>
                <a:lnTo>
                  <a:pt x="27" y="193"/>
                </a:lnTo>
                <a:lnTo>
                  <a:pt x="26" y="180"/>
                </a:lnTo>
                <a:lnTo>
                  <a:pt x="40" y="179"/>
                </a:lnTo>
                <a:lnTo>
                  <a:pt x="42" y="191"/>
                </a:lnTo>
                <a:lnTo>
                  <a:pt x="27" y="193"/>
                </a:lnTo>
                <a:lnTo>
                  <a:pt x="26" y="180"/>
                </a:lnTo>
                <a:lnTo>
                  <a:pt x="42" y="191"/>
                </a:lnTo>
                <a:lnTo>
                  <a:pt x="42" y="191"/>
                </a:lnTo>
                <a:lnTo>
                  <a:pt x="41" y="185"/>
                </a:lnTo>
                <a:lnTo>
                  <a:pt x="42" y="191"/>
                </a:lnTo>
                <a:lnTo>
                  <a:pt x="40" y="179"/>
                </a:lnTo>
                <a:lnTo>
                  <a:pt x="54" y="175"/>
                </a:lnTo>
                <a:lnTo>
                  <a:pt x="58" y="188"/>
                </a:lnTo>
                <a:lnTo>
                  <a:pt x="42" y="191"/>
                </a:lnTo>
                <a:lnTo>
                  <a:pt x="40" y="179"/>
                </a:lnTo>
                <a:lnTo>
                  <a:pt x="58" y="188"/>
                </a:lnTo>
                <a:lnTo>
                  <a:pt x="58" y="188"/>
                </a:lnTo>
                <a:lnTo>
                  <a:pt x="55" y="181"/>
                </a:lnTo>
                <a:lnTo>
                  <a:pt x="58" y="188"/>
                </a:lnTo>
                <a:lnTo>
                  <a:pt x="54" y="175"/>
                </a:lnTo>
                <a:lnTo>
                  <a:pt x="67" y="172"/>
                </a:lnTo>
                <a:lnTo>
                  <a:pt x="71" y="185"/>
                </a:lnTo>
                <a:lnTo>
                  <a:pt x="58" y="188"/>
                </a:lnTo>
                <a:lnTo>
                  <a:pt x="54" y="175"/>
                </a:lnTo>
                <a:lnTo>
                  <a:pt x="67" y="172"/>
                </a:lnTo>
                <a:lnTo>
                  <a:pt x="67" y="172"/>
                </a:lnTo>
                <a:lnTo>
                  <a:pt x="68" y="179"/>
                </a:lnTo>
                <a:lnTo>
                  <a:pt x="67" y="172"/>
                </a:lnTo>
                <a:lnTo>
                  <a:pt x="67" y="172"/>
                </a:lnTo>
                <a:lnTo>
                  <a:pt x="81" y="168"/>
                </a:lnTo>
                <a:lnTo>
                  <a:pt x="85" y="181"/>
                </a:lnTo>
                <a:lnTo>
                  <a:pt x="71" y="185"/>
                </a:lnTo>
                <a:lnTo>
                  <a:pt x="67" y="172"/>
                </a:lnTo>
                <a:lnTo>
                  <a:pt x="81" y="168"/>
                </a:lnTo>
                <a:lnTo>
                  <a:pt x="82" y="168"/>
                </a:lnTo>
                <a:lnTo>
                  <a:pt x="83" y="175"/>
                </a:lnTo>
                <a:lnTo>
                  <a:pt x="81" y="168"/>
                </a:lnTo>
                <a:lnTo>
                  <a:pt x="82" y="168"/>
                </a:lnTo>
                <a:lnTo>
                  <a:pt x="96" y="164"/>
                </a:lnTo>
                <a:lnTo>
                  <a:pt x="99" y="177"/>
                </a:lnTo>
                <a:lnTo>
                  <a:pt x="85" y="181"/>
                </a:lnTo>
                <a:lnTo>
                  <a:pt x="82" y="168"/>
                </a:lnTo>
                <a:lnTo>
                  <a:pt x="100" y="177"/>
                </a:lnTo>
                <a:lnTo>
                  <a:pt x="99" y="177"/>
                </a:lnTo>
                <a:lnTo>
                  <a:pt x="98" y="171"/>
                </a:lnTo>
                <a:lnTo>
                  <a:pt x="100" y="177"/>
                </a:lnTo>
                <a:lnTo>
                  <a:pt x="95" y="164"/>
                </a:lnTo>
                <a:lnTo>
                  <a:pt x="110" y="161"/>
                </a:lnTo>
                <a:lnTo>
                  <a:pt x="114" y="172"/>
                </a:lnTo>
                <a:lnTo>
                  <a:pt x="100" y="177"/>
                </a:lnTo>
                <a:lnTo>
                  <a:pt x="95" y="164"/>
                </a:lnTo>
                <a:lnTo>
                  <a:pt x="114" y="172"/>
                </a:lnTo>
                <a:lnTo>
                  <a:pt x="114" y="172"/>
                </a:lnTo>
                <a:lnTo>
                  <a:pt x="112" y="167"/>
                </a:lnTo>
                <a:lnTo>
                  <a:pt x="114" y="172"/>
                </a:lnTo>
                <a:lnTo>
                  <a:pt x="109" y="161"/>
                </a:lnTo>
                <a:lnTo>
                  <a:pt x="122" y="155"/>
                </a:lnTo>
                <a:lnTo>
                  <a:pt x="127" y="168"/>
                </a:lnTo>
                <a:lnTo>
                  <a:pt x="114" y="172"/>
                </a:lnTo>
                <a:lnTo>
                  <a:pt x="109" y="161"/>
                </a:lnTo>
                <a:lnTo>
                  <a:pt x="127" y="168"/>
                </a:lnTo>
                <a:lnTo>
                  <a:pt x="127" y="168"/>
                </a:lnTo>
                <a:lnTo>
                  <a:pt x="124" y="162"/>
                </a:lnTo>
                <a:lnTo>
                  <a:pt x="127" y="168"/>
                </a:lnTo>
                <a:lnTo>
                  <a:pt x="122" y="155"/>
                </a:lnTo>
                <a:lnTo>
                  <a:pt x="135" y="150"/>
                </a:lnTo>
                <a:lnTo>
                  <a:pt x="140" y="162"/>
                </a:lnTo>
                <a:lnTo>
                  <a:pt x="127" y="168"/>
                </a:lnTo>
                <a:lnTo>
                  <a:pt x="122" y="155"/>
                </a:lnTo>
                <a:lnTo>
                  <a:pt x="135" y="150"/>
                </a:lnTo>
                <a:lnTo>
                  <a:pt x="140" y="148"/>
                </a:lnTo>
                <a:lnTo>
                  <a:pt x="144" y="148"/>
                </a:lnTo>
                <a:lnTo>
                  <a:pt x="145" y="148"/>
                </a:lnTo>
                <a:lnTo>
                  <a:pt x="148" y="148"/>
                </a:lnTo>
                <a:lnTo>
                  <a:pt x="149" y="149"/>
                </a:lnTo>
                <a:lnTo>
                  <a:pt x="150" y="152"/>
                </a:lnTo>
                <a:lnTo>
                  <a:pt x="150" y="153"/>
                </a:lnTo>
                <a:lnTo>
                  <a:pt x="150" y="155"/>
                </a:lnTo>
                <a:lnTo>
                  <a:pt x="149" y="157"/>
                </a:lnTo>
                <a:lnTo>
                  <a:pt x="149" y="158"/>
                </a:lnTo>
                <a:lnTo>
                  <a:pt x="145" y="161"/>
                </a:lnTo>
                <a:lnTo>
                  <a:pt x="140" y="162"/>
                </a:lnTo>
                <a:lnTo>
                  <a:pt x="135" y="15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322"/>
          <p:cNvSpPr/>
          <p:nvPr/>
        </p:nvSpPr>
        <p:spPr>
          <a:xfrm>
            <a:off x="8468640" y="3711240"/>
            <a:ext cx="75960" cy="78840"/>
          </a:xfrm>
          <a:custGeom>
            <a:avLst/>
            <a:gdLst/>
            <a:ahLst/>
            <a:cxnLst/>
            <a:rect l="0" t="0" r="r" b="b"/>
            <a:pathLst>
              <a:path w="196" h="192">
                <a:moveTo>
                  <a:pt x="188" y="117"/>
                </a:moveTo>
                <a:lnTo>
                  <a:pt x="192" y="120"/>
                </a:lnTo>
                <a:lnTo>
                  <a:pt x="194" y="124"/>
                </a:lnTo>
                <a:lnTo>
                  <a:pt x="195" y="125"/>
                </a:lnTo>
                <a:lnTo>
                  <a:pt x="195" y="128"/>
                </a:lnTo>
                <a:lnTo>
                  <a:pt x="195" y="129"/>
                </a:lnTo>
                <a:lnTo>
                  <a:pt x="194" y="132"/>
                </a:lnTo>
                <a:lnTo>
                  <a:pt x="192" y="133"/>
                </a:lnTo>
                <a:lnTo>
                  <a:pt x="190" y="133"/>
                </a:lnTo>
                <a:lnTo>
                  <a:pt x="189" y="133"/>
                </a:lnTo>
                <a:lnTo>
                  <a:pt x="186" y="133"/>
                </a:lnTo>
                <a:lnTo>
                  <a:pt x="183" y="130"/>
                </a:lnTo>
                <a:lnTo>
                  <a:pt x="179" y="128"/>
                </a:lnTo>
                <a:lnTo>
                  <a:pt x="188" y="117"/>
                </a:lnTo>
                <a:lnTo>
                  <a:pt x="179" y="128"/>
                </a:lnTo>
                <a:lnTo>
                  <a:pt x="44" y="11"/>
                </a:lnTo>
                <a:lnTo>
                  <a:pt x="53" y="0"/>
                </a:lnTo>
                <a:lnTo>
                  <a:pt x="188" y="117"/>
                </a:lnTo>
                <a:lnTo>
                  <a:pt x="179" y="128"/>
                </a:lnTo>
                <a:lnTo>
                  <a:pt x="45" y="0"/>
                </a:lnTo>
                <a:lnTo>
                  <a:pt x="49" y="2"/>
                </a:lnTo>
                <a:lnTo>
                  <a:pt x="53" y="0"/>
                </a:lnTo>
                <a:lnTo>
                  <a:pt x="48" y="6"/>
                </a:lnTo>
                <a:lnTo>
                  <a:pt x="45" y="0"/>
                </a:lnTo>
                <a:lnTo>
                  <a:pt x="51" y="12"/>
                </a:lnTo>
                <a:lnTo>
                  <a:pt x="46" y="15"/>
                </a:lnTo>
                <a:lnTo>
                  <a:pt x="39" y="3"/>
                </a:lnTo>
                <a:lnTo>
                  <a:pt x="45" y="0"/>
                </a:lnTo>
                <a:lnTo>
                  <a:pt x="51" y="12"/>
                </a:lnTo>
                <a:lnTo>
                  <a:pt x="39" y="4"/>
                </a:lnTo>
                <a:lnTo>
                  <a:pt x="39" y="4"/>
                </a:lnTo>
                <a:lnTo>
                  <a:pt x="39" y="3"/>
                </a:lnTo>
                <a:lnTo>
                  <a:pt x="42" y="9"/>
                </a:lnTo>
                <a:lnTo>
                  <a:pt x="39" y="4"/>
                </a:lnTo>
                <a:lnTo>
                  <a:pt x="48" y="15"/>
                </a:lnTo>
                <a:lnTo>
                  <a:pt x="44" y="17"/>
                </a:lnTo>
                <a:lnTo>
                  <a:pt x="35" y="7"/>
                </a:lnTo>
                <a:lnTo>
                  <a:pt x="39" y="4"/>
                </a:lnTo>
                <a:lnTo>
                  <a:pt x="48" y="15"/>
                </a:lnTo>
                <a:lnTo>
                  <a:pt x="44" y="17"/>
                </a:lnTo>
                <a:lnTo>
                  <a:pt x="42" y="18"/>
                </a:lnTo>
                <a:lnTo>
                  <a:pt x="39" y="12"/>
                </a:lnTo>
                <a:lnTo>
                  <a:pt x="44" y="17"/>
                </a:lnTo>
                <a:lnTo>
                  <a:pt x="42" y="18"/>
                </a:lnTo>
                <a:lnTo>
                  <a:pt x="37" y="21"/>
                </a:lnTo>
                <a:lnTo>
                  <a:pt x="30" y="9"/>
                </a:lnTo>
                <a:lnTo>
                  <a:pt x="36" y="7"/>
                </a:lnTo>
                <a:lnTo>
                  <a:pt x="42" y="18"/>
                </a:lnTo>
                <a:lnTo>
                  <a:pt x="30" y="11"/>
                </a:lnTo>
                <a:lnTo>
                  <a:pt x="30" y="11"/>
                </a:lnTo>
                <a:lnTo>
                  <a:pt x="30" y="9"/>
                </a:lnTo>
                <a:lnTo>
                  <a:pt x="33" y="16"/>
                </a:lnTo>
                <a:lnTo>
                  <a:pt x="30" y="11"/>
                </a:lnTo>
                <a:lnTo>
                  <a:pt x="39" y="21"/>
                </a:lnTo>
                <a:lnTo>
                  <a:pt x="32" y="26"/>
                </a:lnTo>
                <a:lnTo>
                  <a:pt x="23" y="16"/>
                </a:lnTo>
                <a:lnTo>
                  <a:pt x="30" y="11"/>
                </a:lnTo>
                <a:lnTo>
                  <a:pt x="39" y="21"/>
                </a:lnTo>
                <a:lnTo>
                  <a:pt x="32" y="26"/>
                </a:lnTo>
                <a:lnTo>
                  <a:pt x="32" y="26"/>
                </a:lnTo>
                <a:lnTo>
                  <a:pt x="31" y="27"/>
                </a:lnTo>
                <a:lnTo>
                  <a:pt x="28" y="21"/>
                </a:lnTo>
                <a:lnTo>
                  <a:pt x="32" y="26"/>
                </a:lnTo>
                <a:lnTo>
                  <a:pt x="31" y="27"/>
                </a:lnTo>
                <a:lnTo>
                  <a:pt x="26" y="30"/>
                </a:lnTo>
                <a:lnTo>
                  <a:pt x="19" y="18"/>
                </a:lnTo>
                <a:lnTo>
                  <a:pt x="25" y="16"/>
                </a:lnTo>
                <a:lnTo>
                  <a:pt x="31" y="27"/>
                </a:lnTo>
                <a:lnTo>
                  <a:pt x="19" y="18"/>
                </a:lnTo>
                <a:lnTo>
                  <a:pt x="19" y="18"/>
                </a:lnTo>
                <a:lnTo>
                  <a:pt x="23" y="25"/>
                </a:lnTo>
                <a:lnTo>
                  <a:pt x="19" y="18"/>
                </a:lnTo>
                <a:lnTo>
                  <a:pt x="26" y="30"/>
                </a:lnTo>
                <a:lnTo>
                  <a:pt x="21" y="34"/>
                </a:lnTo>
                <a:lnTo>
                  <a:pt x="14" y="22"/>
                </a:lnTo>
                <a:lnTo>
                  <a:pt x="19" y="18"/>
                </a:lnTo>
                <a:lnTo>
                  <a:pt x="26" y="30"/>
                </a:lnTo>
                <a:lnTo>
                  <a:pt x="21" y="34"/>
                </a:lnTo>
                <a:lnTo>
                  <a:pt x="21" y="34"/>
                </a:lnTo>
                <a:lnTo>
                  <a:pt x="17" y="27"/>
                </a:lnTo>
                <a:lnTo>
                  <a:pt x="21" y="34"/>
                </a:lnTo>
                <a:lnTo>
                  <a:pt x="21" y="34"/>
                </a:lnTo>
                <a:lnTo>
                  <a:pt x="16" y="36"/>
                </a:lnTo>
                <a:lnTo>
                  <a:pt x="8" y="25"/>
                </a:lnTo>
                <a:lnTo>
                  <a:pt x="14" y="22"/>
                </a:lnTo>
                <a:lnTo>
                  <a:pt x="21" y="34"/>
                </a:lnTo>
                <a:lnTo>
                  <a:pt x="8" y="25"/>
                </a:lnTo>
                <a:lnTo>
                  <a:pt x="8" y="25"/>
                </a:lnTo>
                <a:lnTo>
                  <a:pt x="12" y="31"/>
                </a:lnTo>
                <a:lnTo>
                  <a:pt x="8" y="25"/>
                </a:lnTo>
                <a:lnTo>
                  <a:pt x="16" y="36"/>
                </a:lnTo>
                <a:lnTo>
                  <a:pt x="10" y="40"/>
                </a:lnTo>
                <a:lnTo>
                  <a:pt x="3" y="29"/>
                </a:lnTo>
                <a:lnTo>
                  <a:pt x="8" y="25"/>
                </a:lnTo>
                <a:lnTo>
                  <a:pt x="16" y="36"/>
                </a:lnTo>
                <a:lnTo>
                  <a:pt x="0" y="38"/>
                </a:lnTo>
                <a:lnTo>
                  <a:pt x="1" y="36"/>
                </a:lnTo>
                <a:lnTo>
                  <a:pt x="3" y="34"/>
                </a:lnTo>
                <a:lnTo>
                  <a:pt x="4" y="30"/>
                </a:lnTo>
                <a:lnTo>
                  <a:pt x="3" y="29"/>
                </a:lnTo>
                <a:lnTo>
                  <a:pt x="7" y="34"/>
                </a:lnTo>
                <a:lnTo>
                  <a:pt x="0" y="38"/>
                </a:lnTo>
                <a:lnTo>
                  <a:pt x="12" y="31"/>
                </a:lnTo>
                <a:lnTo>
                  <a:pt x="94" y="182"/>
                </a:lnTo>
                <a:lnTo>
                  <a:pt x="82" y="188"/>
                </a:lnTo>
                <a:lnTo>
                  <a:pt x="0" y="38"/>
                </a:lnTo>
                <a:lnTo>
                  <a:pt x="12" y="31"/>
                </a:lnTo>
                <a:lnTo>
                  <a:pt x="91" y="191"/>
                </a:lnTo>
                <a:lnTo>
                  <a:pt x="91" y="189"/>
                </a:lnTo>
                <a:lnTo>
                  <a:pt x="87" y="188"/>
                </a:lnTo>
                <a:lnTo>
                  <a:pt x="84" y="187"/>
                </a:lnTo>
                <a:lnTo>
                  <a:pt x="82" y="188"/>
                </a:lnTo>
                <a:lnTo>
                  <a:pt x="89" y="186"/>
                </a:lnTo>
                <a:lnTo>
                  <a:pt x="91" y="191"/>
                </a:lnTo>
                <a:lnTo>
                  <a:pt x="85" y="179"/>
                </a:lnTo>
                <a:lnTo>
                  <a:pt x="98" y="173"/>
                </a:lnTo>
                <a:lnTo>
                  <a:pt x="104" y="184"/>
                </a:lnTo>
                <a:lnTo>
                  <a:pt x="91" y="191"/>
                </a:lnTo>
                <a:lnTo>
                  <a:pt x="85" y="179"/>
                </a:lnTo>
                <a:lnTo>
                  <a:pt x="104" y="184"/>
                </a:lnTo>
                <a:lnTo>
                  <a:pt x="104" y="184"/>
                </a:lnTo>
                <a:lnTo>
                  <a:pt x="102" y="179"/>
                </a:lnTo>
                <a:lnTo>
                  <a:pt x="104" y="184"/>
                </a:lnTo>
                <a:lnTo>
                  <a:pt x="98" y="173"/>
                </a:lnTo>
                <a:lnTo>
                  <a:pt x="111" y="166"/>
                </a:lnTo>
                <a:lnTo>
                  <a:pt x="117" y="178"/>
                </a:lnTo>
                <a:lnTo>
                  <a:pt x="104" y="184"/>
                </a:lnTo>
                <a:lnTo>
                  <a:pt x="98" y="173"/>
                </a:lnTo>
                <a:lnTo>
                  <a:pt x="111" y="166"/>
                </a:lnTo>
                <a:lnTo>
                  <a:pt x="111" y="166"/>
                </a:lnTo>
                <a:lnTo>
                  <a:pt x="114" y="171"/>
                </a:lnTo>
                <a:lnTo>
                  <a:pt x="111" y="166"/>
                </a:lnTo>
                <a:lnTo>
                  <a:pt x="111" y="166"/>
                </a:lnTo>
                <a:lnTo>
                  <a:pt x="123" y="159"/>
                </a:lnTo>
                <a:lnTo>
                  <a:pt x="130" y="171"/>
                </a:lnTo>
                <a:lnTo>
                  <a:pt x="117" y="178"/>
                </a:lnTo>
                <a:lnTo>
                  <a:pt x="111" y="166"/>
                </a:lnTo>
                <a:lnTo>
                  <a:pt x="131" y="170"/>
                </a:lnTo>
                <a:lnTo>
                  <a:pt x="130" y="171"/>
                </a:lnTo>
                <a:lnTo>
                  <a:pt x="126" y="165"/>
                </a:lnTo>
                <a:lnTo>
                  <a:pt x="131" y="170"/>
                </a:lnTo>
                <a:lnTo>
                  <a:pt x="122" y="160"/>
                </a:lnTo>
                <a:lnTo>
                  <a:pt x="134" y="152"/>
                </a:lnTo>
                <a:lnTo>
                  <a:pt x="141" y="162"/>
                </a:lnTo>
                <a:lnTo>
                  <a:pt x="131" y="170"/>
                </a:lnTo>
                <a:lnTo>
                  <a:pt x="122" y="160"/>
                </a:lnTo>
                <a:lnTo>
                  <a:pt x="134" y="152"/>
                </a:lnTo>
                <a:lnTo>
                  <a:pt x="134" y="151"/>
                </a:lnTo>
                <a:lnTo>
                  <a:pt x="138" y="157"/>
                </a:lnTo>
                <a:lnTo>
                  <a:pt x="134" y="152"/>
                </a:lnTo>
                <a:lnTo>
                  <a:pt x="134" y="151"/>
                </a:lnTo>
                <a:lnTo>
                  <a:pt x="147" y="143"/>
                </a:lnTo>
                <a:lnTo>
                  <a:pt x="154" y="155"/>
                </a:lnTo>
                <a:lnTo>
                  <a:pt x="141" y="162"/>
                </a:lnTo>
                <a:lnTo>
                  <a:pt x="134" y="151"/>
                </a:lnTo>
                <a:lnTo>
                  <a:pt x="154" y="155"/>
                </a:lnTo>
                <a:lnTo>
                  <a:pt x="154" y="155"/>
                </a:lnTo>
                <a:lnTo>
                  <a:pt x="150" y="148"/>
                </a:lnTo>
                <a:lnTo>
                  <a:pt x="154" y="155"/>
                </a:lnTo>
                <a:lnTo>
                  <a:pt x="147" y="143"/>
                </a:lnTo>
                <a:lnTo>
                  <a:pt x="157" y="135"/>
                </a:lnTo>
                <a:lnTo>
                  <a:pt x="166" y="146"/>
                </a:lnTo>
                <a:lnTo>
                  <a:pt x="154" y="155"/>
                </a:lnTo>
                <a:lnTo>
                  <a:pt x="147" y="143"/>
                </a:lnTo>
                <a:lnTo>
                  <a:pt x="157" y="135"/>
                </a:lnTo>
                <a:lnTo>
                  <a:pt x="157" y="135"/>
                </a:lnTo>
                <a:lnTo>
                  <a:pt x="162" y="141"/>
                </a:lnTo>
                <a:lnTo>
                  <a:pt x="157" y="135"/>
                </a:lnTo>
                <a:lnTo>
                  <a:pt x="157" y="135"/>
                </a:lnTo>
                <a:lnTo>
                  <a:pt x="168" y="126"/>
                </a:lnTo>
                <a:lnTo>
                  <a:pt x="176" y="138"/>
                </a:lnTo>
                <a:lnTo>
                  <a:pt x="166" y="146"/>
                </a:lnTo>
                <a:lnTo>
                  <a:pt x="157" y="135"/>
                </a:lnTo>
                <a:lnTo>
                  <a:pt x="177" y="137"/>
                </a:lnTo>
                <a:lnTo>
                  <a:pt x="176" y="138"/>
                </a:lnTo>
                <a:lnTo>
                  <a:pt x="172" y="132"/>
                </a:lnTo>
                <a:lnTo>
                  <a:pt x="177" y="137"/>
                </a:lnTo>
                <a:lnTo>
                  <a:pt x="168" y="126"/>
                </a:lnTo>
                <a:lnTo>
                  <a:pt x="179" y="117"/>
                </a:lnTo>
                <a:lnTo>
                  <a:pt x="188" y="128"/>
                </a:lnTo>
                <a:lnTo>
                  <a:pt x="177" y="137"/>
                </a:lnTo>
                <a:lnTo>
                  <a:pt x="168" y="126"/>
                </a:lnTo>
                <a:lnTo>
                  <a:pt x="179" y="117"/>
                </a:lnTo>
                <a:lnTo>
                  <a:pt x="183" y="114"/>
                </a:lnTo>
                <a:lnTo>
                  <a:pt x="186" y="112"/>
                </a:lnTo>
                <a:lnTo>
                  <a:pt x="188" y="111"/>
                </a:lnTo>
                <a:lnTo>
                  <a:pt x="190" y="111"/>
                </a:lnTo>
                <a:lnTo>
                  <a:pt x="192" y="112"/>
                </a:lnTo>
                <a:lnTo>
                  <a:pt x="194" y="114"/>
                </a:lnTo>
                <a:lnTo>
                  <a:pt x="195" y="115"/>
                </a:lnTo>
                <a:lnTo>
                  <a:pt x="195" y="117"/>
                </a:lnTo>
                <a:lnTo>
                  <a:pt x="195" y="119"/>
                </a:lnTo>
                <a:lnTo>
                  <a:pt x="194" y="120"/>
                </a:lnTo>
                <a:lnTo>
                  <a:pt x="192" y="124"/>
                </a:lnTo>
                <a:lnTo>
                  <a:pt x="188" y="128"/>
                </a:lnTo>
                <a:lnTo>
                  <a:pt x="179" y="11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323"/>
          <p:cNvSpPr/>
          <p:nvPr/>
        </p:nvSpPr>
        <p:spPr>
          <a:xfrm>
            <a:off x="8493840" y="3685680"/>
            <a:ext cx="83880" cy="69480"/>
          </a:xfrm>
          <a:custGeom>
            <a:avLst/>
            <a:gdLst/>
            <a:ahLst/>
            <a:cxnLst/>
            <a:rect l="0" t="0" r="r" b="b"/>
            <a:pathLst>
              <a:path w="217" h="169">
                <a:moveTo>
                  <a:pt x="206" y="68"/>
                </a:moveTo>
                <a:lnTo>
                  <a:pt x="211" y="69"/>
                </a:lnTo>
                <a:lnTo>
                  <a:pt x="215" y="72"/>
                </a:lnTo>
                <a:lnTo>
                  <a:pt x="216" y="73"/>
                </a:lnTo>
                <a:lnTo>
                  <a:pt x="216" y="74"/>
                </a:lnTo>
                <a:lnTo>
                  <a:pt x="216" y="77"/>
                </a:lnTo>
                <a:lnTo>
                  <a:pt x="216" y="79"/>
                </a:lnTo>
                <a:lnTo>
                  <a:pt x="215" y="81"/>
                </a:lnTo>
                <a:lnTo>
                  <a:pt x="213" y="82"/>
                </a:lnTo>
                <a:lnTo>
                  <a:pt x="212" y="83"/>
                </a:lnTo>
                <a:lnTo>
                  <a:pt x="209" y="83"/>
                </a:lnTo>
                <a:lnTo>
                  <a:pt x="206" y="82"/>
                </a:lnTo>
                <a:lnTo>
                  <a:pt x="200" y="81"/>
                </a:lnTo>
                <a:lnTo>
                  <a:pt x="206" y="68"/>
                </a:lnTo>
                <a:lnTo>
                  <a:pt x="200" y="81"/>
                </a:lnTo>
                <a:lnTo>
                  <a:pt x="32" y="11"/>
                </a:lnTo>
                <a:lnTo>
                  <a:pt x="37" y="0"/>
                </a:lnTo>
                <a:lnTo>
                  <a:pt x="206" y="68"/>
                </a:lnTo>
                <a:lnTo>
                  <a:pt x="200" y="81"/>
                </a:lnTo>
                <a:lnTo>
                  <a:pt x="29" y="1"/>
                </a:lnTo>
                <a:lnTo>
                  <a:pt x="33" y="1"/>
                </a:lnTo>
                <a:lnTo>
                  <a:pt x="37" y="0"/>
                </a:lnTo>
                <a:lnTo>
                  <a:pt x="35" y="6"/>
                </a:lnTo>
                <a:lnTo>
                  <a:pt x="29" y="1"/>
                </a:lnTo>
                <a:lnTo>
                  <a:pt x="40" y="10"/>
                </a:lnTo>
                <a:lnTo>
                  <a:pt x="36" y="14"/>
                </a:lnTo>
                <a:lnTo>
                  <a:pt x="26" y="6"/>
                </a:lnTo>
                <a:lnTo>
                  <a:pt x="29" y="1"/>
                </a:lnTo>
                <a:lnTo>
                  <a:pt x="40" y="10"/>
                </a:lnTo>
                <a:lnTo>
                  <a:pt x="26" y="6"/>
                </a:lnTo>
                <a:lnTo>
                  <a:pt x="26" y="6"/>
                </a:lnTo>
                <a:lnTo>
                  <a:pt x="31" y="10"/>
                </a:lnTo>
                <a:lnTo>
                  <a:pt x="26" y="6"/>
                </a:lnTo>
                <a:lnTo>
                  <a:pt x="36" y="14"/>
                </a:lnTo>
                <a:lnTo>
                  <a:pt x="33" y="19"/>
                </a:lnTo>
                <a:lnTo>
                  <a:pt x="22" y="12"/>
                </a:lnTo>
                <a:lnTo>
                  <a:pt x="26" y="6"/>
                </a:lnTo>
                <a:lnTo>
                  <a:pt x="36" y="14"/>
                </a:lnTo>
                <a:lnTo>
                  <a:pt x="22" y="12"/>
                </a:lnTo>
                <a:lnTo>
                  <a:pt x="22" y="12"/>
                </a:lnTo>
                <a:lnTo>
                  <a:pt x="27" y="16"/>
                </a:lnTo>
                <a:lnTo>
                  <a:pt x="22" y="12"/>
                </a:lnTo>
                <a:lnTo>
                  <a:pt x="33" y="19"/>
                </a:lnTo>
                <a:lnTo>
                  <a:pt x="29" y="24"/>
                </a:lnTo>
                <a:lnTo>
                  <a:pt x="18" y="16"/>
                </a:lnTo>
                <a:lnTo>
                  <a:pt x="22" y="12"/>
                </a:lnTo>
                <a:lnTo>
                  <a:pt x="33" y="19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24" y="20"/>
                </a:lnTo>
                <a:lnTo>
                  <a:pt x="18" y="18"/>
                </a:lnTo>
                <a:lnTo>
                  <a:pt x="31" y="23"/>
                </a:lnTo>
                <a:lnTo>
                  <a:pt x="28" y="28"/>
                </a:lnTo>
                <a:lnTo>
                  <a:pt x="15" y="23"/>
                </a:lnTo>
                <a:lnTo>
                  <a:pt x="18" y="18"/>
                </a:lnTo>
                <a:lnTo>
                  <a:pt x="31" y="23"/>
                </a:lnTo>
                <a:lnTo>
                  <a:pt x="28" y="28"/>
                </a:lnTo>
                <a:lnTo>
                  <a:pt x="27" y="29"/>
                </a:lnTo>
                <a:lnTo>
                  <a:pt x="27" y="31"/>
                </a:lnTo>
                <a:lnTo>
                  <a:pt x="22" y="25"/>
                </a:lnTo>
                <a:lnTo>
                  <a:pt x="28" y="28"/>
                </a:lnTo>
                <a:lnTo>
                  <a:pt x="27" y="31"/>
                </a:lnTo>
                <a:lnTo>
                  <a:pt x="22" y="36"/>
                </a:lnTo>
                <a:lnTo>
                  <a:pt x="11" y="25"/>
                </a:lnTo>
                <a:lnTo>
                  <a:pt x="18" y="20"/>
                </a:lnTo>
                <a:lnTo>
                  <a:pt x="27" y="31"/>
                </a:lnTo>
                <a:lnTo>
                  <a:pt x="11" y="27"/>
                </a:lnTo>
                <a:lnTo>
                  <a:pt x="11" y="27"/>
                </a:lnTo>
                <a:lnTo>
                  <a:pt x="11" y="25"/>
                </a:lnTo>
                <a:lnTo>
                  <a:pt x="17" y="31"/>
                </a:lnTo>
                <a:lnTo>
                  <a:pt x="11" y="27"/>
                </a:lnTo>
                <a:lnTo>
                  <a:pt x="22" y="34"/>
                </a:lnTo>
                <a:lnTo>
                  <a:pt x="18" y="40"/>
                </a:lnTo>
                <a:lnTo>
                  <a:pt x="8" y="32"/>
                </a:lnTo>
                <a:lnTo>
                  <a:pt x="11" y="27"/>
                </a:lnTo>
                <a:lnTo>
                  <a:pt x="22" y="34"/>
                </a:lnTo>
                <a:lnTo>
                  <a:pt x="18" y="40"/>
                </a:lnTo>
                <a:lnTo>
                  <a:pt x="18" y="40"/>
                </a:lnTo>
                <a:lnTo>
                  <a:pt x="13" y="36"/>
                </a:lnTo>
                <a:lnTo>
                  <a:pt x="18" y="40"/>
                </a:lnTo>
                <a:lnTo>
                  <a:pt x="18" y="40"/>
                </a:lnTo>
                <a:lnTo>
                  <a:pt x="15" y="45"/>
                </a:lnTo>
                <a:lnTo>
                  <a:pt x="4" y="37"/>
                </a:lnTo>
                <a:lnTo>
                  <a:pt x="8" y="32"/>
                </a:lnTo>
                <a:lnTo>
                  <a:pt x="18" y="40"/>
                </a:lnTo>
                <a:lnTo>
                  <a:pt x="15" y="45"/>
                </a:lnTo>
                <a:lnTo>
                  <a:pt x="11" y="50"/>
                </a:lnTo>
                <a:lnTo>
                  <a:pt x="0" y="42"/>
                </a:lnTo>
                <a:lnTo>
                  <a:pt x="4" y="37"/>
                </a:lnTo>
                <a:lnTo>
                  <a:pt x="15" y="45"/>
                </a:lnTo>
                <a:lnTo>
                  <a:pt x="1" y="51"/>
                </a:lnTo>
                <a:lnTo>
                  <a:pt x="2" y="50"/>
                </a:lnTo>
                <a:lnTo>
                  <a:pt x="2" y="46"/>
                </a:lnTo>
                <a:lnTo>
                  <a:pt x="1" y="42"/>
                </a:lnTo>
                <a:lnTo>
                  <a:pt x="0" y="42"/>
                </a:lnTo>
                <a:lnTo>
                  <a:pt x="5" y="46"/>
                </a:lnTo>
                <a:lnTo>
                  <a:pt x="1" y="51"/>
                </a:lnTo>
                <a:lnTo>
                  <a:pt x="10" y="41"/>
                </a:lnTo>
                <a:lnTo>
                  <a:pt x="144" y="158"/>
                </a:lnTo>
                <a:lnTo>
                  <a:pt x="135" y="168"/>
                </a:lnTo>
                <a:lnTo>
                  <a:pt x="1" y="51"/>
                </a:lnTo>
                <a:lnTo>
                  <a:pt x="10" y="41"/>
                </a:lnTo>
                <a:lnTo>
                  <a:pt x="145" y="167"/>
                </a:lnTo>
                <a:lnTo>
                  <a:pt x="144" y="166"/>
                </a:lnTo>
                <a:lnTo>
                  <a:pt x="140" y="166"/>
                </a:lnTo>
                <a:lnTo>
                  <a:pt x="136" y="167"/>
                </a:lnTo>
                <a:lnTo>
                  <a:pt x="135" y="168"/>
                </a:lnTo>
                <a:lnTo>
                  <a:pt x="140" y="163"/>
                </a:lnTo>
                <a:lnTo>
                  <a:pt x="145" y="167"/>
                </a:lnTo>
                <a:lnTo>
                  <a:pt x="135" y="158"/>
                </a:lnTo>
                <a:lnTo>
                  <a:pt x="144" y="148"/>
                </a:lnTo>
                <a:lnTo>
                  <a:pt x="154" y="157"/>
                </a:lnTo>
                <a:lnTo>
                  <a:pt x="145" y="167"/>
                </a:lnTo>
                <a:lnTo>
                  <a:pt x="135" y="158"/>
                </a:lnTo>
                <a:lnTo>
                  <a:pt x="144" y="148"/>
                </a:lnTo>
                <a:lnTo>
                  <a:pt x="144" y="148"/>
                </a:lnTo>
                <a:lnTo>
                  <a:pt x="149" y="153"/>
                </a:lnTo>
                <a:lnTo>
                  <a:pt x="144" y="148"/>
                </a:lnTo>
                <a:lnTo>
                  <a:pt x="144" y="148"/>
                </a:lnTo>
                <a:lnTo>
                  <a:pt x="153" y="139"/>
                </a:lnTo>
                <a:lnTo>
                  <a:pt x="163" y="148"/>
                </a:lnTo>
                <a:lnTo>
                  <a:pt x="154" y="157"/>
                </a:lnTo>
                <a:lnTo>
                  <a:pt x="144" y="148"/>
                </a:lnTo>
                <a:lnTo>
                  <a:pt x="163" y="146"/>
                </a:lnTo>
                <a:lnTo>
                  <a:pt x="163" y="148"/>
                </a:lnTo>
                <a:lnTo>
                  <a:pt x="158" y="142"/>
                </a:lnTo>
                <a:lnTo>
                  <a:pt x="163" y="146"/>
                </a:lnTo>
                <a:lnTo>
                  <a:pt x="153" y="139"/>
                </a:lnTo>
                <a:lnTo>
                  <a:pt x="162" y="127"/>
                </a:lnTo>
                <a:lnTo>
                  <a:pt x="172" y="135"/>
                </a:lnTo>
                <a:lnTo>
                  <a:pt x="163" y="146"/>
                </a:lnTo>
                <a:lnTo>
                  <a:pt x="153" y="139"/>
                </a:lnTo>
                <a:lnTo>
                  <a:pt x="172" y="135"/>
                </a:lnTo>
                <a:lnTo>
                  <a:pt x="172" y="135"/>
                </a:lnTo>
                <a:lnTo>
                  <a:pt x="167" y="131"/>
                </a:lnTo>
                <a:lnTo>
                  <a:pt x="172" y="135"/>
                </a:lnTo>
                <a:lnTo>
                  <a:pt x="162" y="127"/>
                </a:lnTo>
                <a:lnTo>
                  <a:pt x="168" y="117"/>
                </a:lnTo>
                <a:lnTo>
                  <a:pt x="180" y="124"/>
                </a:lnTo>
                <a:lnTo>
                  <a:pt x="172" y="135"/>
                </a:lnTo>
                <a:lnTo>
                  <a:pt x="162" y="127"/>
                </a:lnTo>
                <a:lnTo>
                  <a:pt x="180" y="124"/>
                </a:lnTo>
                <a:lnTo>
                  <a:pt x="180" y="124"/>
                </a:lnTo>
                <a:lnTo>
                  <a:pt x="175" y="121"/>
                </a:lnTo>
                <a:lnTo>
                  <a:pt x="180" y="124"/>
                </a:lnTo>
                <a:lnTo>
                  <a:pt x="168" y="118"/>
                </a:lnTo>
                <a:lnTo>
                  <a:pt x="176" y="105"/>
                </a:lnTo>
                <a:lnTo>
                  <a:pt x="188" y="113"/>
                </a:lnTo>
                <a:lnTo>
                  <a:pt x="180" y="124"/>
                </a:lnTo>
                <a:lnTo>
                  <a:pt x="168" y="118"/>
                </a:lnTo>
                <a:lnTo>
                  <a:pt x="176" y="105"/>
                </a:lnTo>
                <a:lnTo>
                  <a:pt x="184" y="94"/>
                </a:lnTo>
                <a:lnTo>
                  <a:pt x="194" y="101"/>
                </a:lnTo>
                <a:lnTo>
                  <a:pt x="188" y="113"/>
                </a:lnTo>
                <a:lnTo>
                  <a:pt x="176" y="105"/>
                </a:lnTo>
                <a:lnTo>
                  <a:pt x="184" y="94"/>
                </a:lnTo>
                <a:lnTo>
                  <a:pt x="184" y="94"/>
                </a:lnTo>
                <a:lnTo>
                  <a:pt x="189" y="97"/>
                </a:lnTo>
                <a:lnTo>
                  <a:pt x="184" y="94"/>
                </a:lnTo>
                <a:lnTo>
                  <a:pt x="184" y="94"/>
                </a:lnTo>
                <a:lnTo>
                  <a:pt x="190" y="82"/>
                </a:lnTo>
                <a:lnTo>
                  <a:pt x="202" y="90"/>
                </a:lnTo>
                <a:lnTo>
                  <a:pt x="194" y="101"/>
                </a:lnTo>
                <a:lnTo>
                  <a:pt x="184" y="94"/>
                </a:lnTo>
                <a:lnTo>
                  <a:pt x="202" y="90"/>
                </a:lnTo>
                <a:lnTo>
                  <a:pt x="202" y="90"/>
                </a:lnTo>
                <a:lnTo>
                  <a:pt x="197" y="86"/>
                </a:lnTo>
                <a:lnTo>
                  <a:pt x="202" y="90"/>
                </a:lnTo>
                <a:lnTo>
                  <a:pt x="190" y="82"/>
                </a:lnTo>
                <a:lnTo>
                  <a:pt x="198" y="70"/>
                </a:lnTo>
                <a:lnTo>
                  <a:pt x="209" y="77"/>
                </a:lnTo>
                <a:lnTo>
                  <a:pt x="202" y="90"/>
                </a:lnTo>
                <a:lnTo>
                  <a:pt x="190" y="82"/>
                </a:lnTo>
                <a:lnTo>
                  <a:pt x="198" y="70"/>
                </a:lnTo>
                <a:lnTo>
                  <a:pt x="200" y="67"/>
                </a:lnTo>
                <a:lnTo>
                  <a:pt x="203" y="63"/>
                </a:lnTo>
                <a:lnTo>
                  <a:pt x="204" y="61"/>
                </a:lnTo>
                <a:lnTo>
                  <a:pt x="206" y="61"/>
                </a:lnTo>
                <a:lnTo>
                  <a:pt x="208" y="61"/>
                </a:lnTo>
                <a:lnTo>
                  <a:pt x="209" y="63"/>
                </a:lnTo>
                <a:lnTo>
                  <a:pt x="212" y="64"/>
                </a:lnTo>
                <a:lnTo>
                  <a:pt x="213" y="65"/>
                </a:lnTo>
                <a:lnTo>
                  <a:pt x="213" y="67"/>
                </a:lnTo>
                <a:lnTo>
                  <a:pt x="213" y="69"/>
                </a:lnTo>
                <a:lnTo>
                  <a:pt x="212" y="73"/>
                </a:lnTo>
                <a:lnTo>
                  <a:pt x="209" y="77"/>
                </a:lnTo>
                <a:lnTo>
                  <a:pt x="198" y="7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324"/>
          <p:cNvSpPr/>
          <p:nvPr/>
        </p:nvSpPr>
        <p:spPr>
          <a:xfrm>
            <a:off x="8511480" y="3654000"/>
            <a:ext cx="85320" cy="52200"/>
          </a:xfrm>
          <a:custGeom>
            <a:avLst/>
            <a:gdLst/>
            <a:ahLst/>
            <a:cxnLst/>
            <a:rect l="0" t="0" r="r" b="b"/>
            <a:pathLst>
              <a:path w="220" h="128">
                <a:moveTo>
                  <a:pt x="206" y="11"/>
                </a:moveTo>
                <a:lnTo>
                  <a:pt x="211" y="11"/>
                </a:lnTo>
                <a:lnTo>
                  <a:pt x="215" y="13"/>
                </a:lnTo>
                <a:lnTo>
                  <a:pt x="218" y="14"/>
                </a:lnTo>
                <a:lnTo>
                  <a:pt x="219" y="15"/>
                </a:lnTo>
                <a:lnTo>
                  <a:pt x="219" y="16"/>
                </a:lnTo>
                <a:lnTo>
                  <a:pt x="219" y="19"/>
                </a:lnTo>
                <a:lnTo>
                  <a:pt x="219" y="22"/>
                </a:lnTo>
                <a:lnTo>
                  <a:pt x="218" y="23"/>
                </a:lnTo>
                <a:lnTo>
                  <a:pt x="216" y="24"/>
                </a:lnTo>
                <a:lnTo>
                  <a:pt x="215" y="24"/>
                </a:lnTo>
                <a:lnTo>
                  <a:pt x="210" y="25"/>
                </a:lnTo>
                <a:lnTo>
                  <a:pt x="206" y="24"/>
                </a:lnTo>
                <a:lnTo>
                  <a:pt x="206" y="11"/>
                </a:lnTo>
                <a:lnTo>
                  <a:pt x="206" y="24"/>
                </a:lnTo>
                <a:lnTo>
                  <a:pt x="18" y="14"/>
                </a:lnTo>
                <a:lnTo>
                  <a:pt x="20" y="0"/>
                </a:lnTo>
                <a:lnTo>
                  <a:pt x="206" y="11"/>
                </a:lnTo>
                <a:lnTo>
                  <a:pt x="206" y="24"/>
                </a:lnTo>
                <a:lnTo>
                  <a:pt x="13" y="5"/>
                </a:lnTo>
                <a:lnTo>
                  <a:pt x="17" y="4"/>
                </a:lnTo>
                <a:lnTo>
                  <a:pt x="20" y="0"/>
                </a:lnTo>
                <a:lnTo>
                  <a:pt x="20" y="6"/>
                </a:lnTo>
                <a:lnTo>
                  <a:pt x="13" y="5"/>
                </a:lnTo>
                <a:lnTo>
                  <a:pt x="26" y="9"/>
                </a:lnTo>
                <a:lnTo>
                  <a:pt x="23" y="15"/>
                </a:lnTo>
                <a:lnTo>
                  <a:pt x="11" y="11"/>
                </a:lnTo>
                <a:lnTo>
                  <a:pt x="13" y="5"/>
                </a:lnTo>
                <a:lnTo>
                  <a:pt x="26" y="9"/>
                </a:lnTo>
                <a:lnTo>
                  <a:pt x="11" y="13"/>
                </a:lnTo>
                <a:lnTo>
                  <a:pt x="11" y="13"/>
                </a:lnTo>
                <a:lnTo>
                  <a:pt x="11" y="11"/>
                </a:lnTo>
                <a:lnTo>
                  <a:pt x="17" y="13"/>
                </a:lnTo>
                <a:lnTo>
                  <a:pt x="11" y="13"/>
                </a:lnTo>
                <a:lnTo>
                  <a:pt x="23" y="13"/>
                </a:lnTo>
                <a:lnTo>
                  <a:pt x="23" y="18"/>
                </a:lnTo>
                <a:lnTo>
                  <a:pt x="11" y="18"/>
                </a:lnTo>
                <a:lnTo>
                  <a:pt x="11" y="13"/>
                </a:lnTo>
                <a:lnTo>
                  <a:pt x="23" y="13"/>
                </a:lnTo>
                <a:lnTo>
                  <a:pt x="23" y="18"/>
                </a:lnTo>
                <a:lnTo>
                  <a:pt x="23" y="19"/>
                </a:lnTo>
                <a:lnTo>
                  <a:pt x="17" y="18"/>
                </a:lnTo>
                <a:lnTo>
                  <a:pt x="23" y="18"/>
                </a:lnTo>
                <a:lnTo>
                  <a:pt x="23" y="19"/>
                </a:lnTo>
                <a:lnTo>
                  <a:pt x="22" y="27"/>
                </a:lnTo>
                <a:lnTo>
                  <a:pt x="9" y="23"/>
                </a:lnTo>
                <a:lnTo>
                  <a:pt x="11" y="16"/>
                </a:lnTo>
                <a:lnTo>
                  <a:pt x="23" y="19"/>
                </a:lnTo>
                <a:lnTo>
                  <a:pt x="22" y="27"/>
                </a:lnTo>
                <a:lnTo>
                  <a:pt x="22" y="27"/>
                </a:lnTo>
                <a:lnTo>
                  <a:pt x="16" y="24"/>
                </a:lnTo>
                <a:lnTo>
                  <a:pt x="22" y="27"/>
                </a:lnTo>
                <a:lnTo>
                  <a:pt x="22" y="27"/>
                </a:lnTo>
                <a:lnTo>
                  <a:pt x="20" y="32"/>
                </a:lnTo>
                <a:lnTo>
                  <a:pt x="7" y="27"/>
                </a:lnTo>
                <a:lnTo>
                  <a:pt x="9" y="22"/>
                </a:lnTo>
                <a:lnTo>
                  <a:pt x="22" y="27"/>
                </a:lnTo>
                <a:lnTo>
                  <a:pt x="7" y="28"/>
                </a:lnTo>
                <a:lnTo>
                  <a:pt x="7" y="28"/>
                </a:lnTo>
                <a:lnTo>
                  <a:pt x="7" y="27"/>
                </a:lnTo>
                <a:lnTo>
                  <a:pt x="13" y="29"/>
                </a:lnTo>
                <a:lnTo>
                  <a:pt x="7" y="28"/>
                </a:lnTo>
                <a:lnTo>
                  <a:pt x="20" y="31"/>
                </a:lnTo>
                <a:lnTo>
                  <a:pt x="18" y="38"/>
                </a:lnTo>
                <a:lnTo>
                  <a:pt x="5" y="34"/>
                </a:lnTo>
                <a:lnTo>
                  <a:pt x="7" y="28"/>
                </a:lnTo>
                <a:lnTo>
                  <a:pt x="20" y="31"/>
                </a:lnTo>
                <a:lnTo>
                  <a:pt x="18" y="38"/>
                </a:lnTo>
                <a:lnTo>
                  <a:pt x="18" y="38"/>
                </a:lnTo>
                <a:lnTo>
                  <a:pt x="18" y="40"/>
                </a:lnTo>
                <a:lnTo>
                  <a:pt x="12" y="37"/>
                </a:lnTo>
                <a:lnTo>
                  <a:pt x="18" y="38"/>
                </a:lnTo>
                <a:lnTo>
                  <a:pt x="18" y="40"/>
                </a:lnTo>
                <a:lnTo>
                  <a:pt x="16" y="43"/>
                </a:lnTo>
                <a:lnTo>
                  <a:pt x="4" y="38"/>
                </a:lnTo>
                <a:lnTo>
                  <a:pt x="5" y="34"/>
                </a:lnTo>
                <a:lnTo>
                  <a:pt x="18" y="40"/>
                </a:lnTo>
                <a:lnTo>
                  <a:pt x="3" y="40"/>
                </a:lnTo>
                <a:lnTo>
                  <a:pt x="4" y="38"/>
                </a:lnTo>
                <a:lnTo>
                  <a:pt x="9" y="41"/>
                </a:lnTo>
                <a:lnTo>
                  <a:pt x="3" y="40"/>
                </a:lnTo>
                <a:lnTo>
                  <a:pt x="16" y="43"/>
                </a:lnTo>
                <a:lnTo>
                  <a:pt x="14" y="49"/>
                </a:lnTo>
                <a:lnTo>
                  <a:pt x="2" y="45"/>
                </a:lnTo>
                <a:lnTo>
                  <a:pt x="3" y="40"/>
                </a:lnTo>
                <a:lnTo>
                  <a:pt x="16" y="43"/>
                </a:lnTo>
                <a:lnTo>
                  <a:pt x="2" y="45"/>
                </a:lnTo>
                <a:lnTo>
                  <a:pt x="2" y="45"/>
                </a:lnTo>
                <a:lnTo>
                  <a:pt x="8" y="46"/>
                </a:lnTo>
                <a:lnTo>
                  <a:pt x="2" y="45"/>
                </a:lnTo>
                <a:lnTo>
                  <a:pt x="14" y="49"/>
                </a:lnTo>
                <a:lnTo>
                  <a:pt x="13" y="55"/>
                </a:lnTo>
                <a:lnTo>
                  <a:pt x="0" y="51"/>
                </a:lnTo>
                <a:lnTo>
                  <a:pt x="2" y="45"/>
                </a:lnTo>
                <a:lnTo>
                  <a:pt x="14" y="49"/>
                </a:lnTo>
                <a:lnTo>
                  <a:pt x="4" y="59"/>
                </a:lnTo>
                <a:lnTo>
                  <a:pt x="4" y="58"/>
                </a:lnTo>
                <a:lnTo>
                  <a:pt x="3" y="54"/>
                </a:lnTo>
                <a:lnTo>
                  <a:pt x="2" y="51"/>
                </a:lnTo>
                <a:lnTo>
                  <a:pt x="0" y="51"/>
                </a:lnTo>
                <a:lnTo>
                  <a:pt x="7" y="52"/>
                </a:lnTo>
                <a:lnTo>
                  <a:pt x="4" y="59"/>
                </a:lnTo>
                <a:lnTo>
                  <a:pt x="8" y="46"/>
                </a:lnTo>
                <a:lnTo>
                  <a:pt x="180" y="114"/>
                </a:lnTo>
                <a:lnTo>
                  <a:pt x="176" y="127"/>
                </a:lnTo>
                <a:lnTo>
                  <a:pt x="4" y="59"/>
                </a:lnTo>
                <a:lnTo>
                  <a:pt x="8" y="46"/>
                </a:lnTo>
                <a:lnTo>
                  <a:pt x="184" y="123"/>
                </a:lnTo>
                <a:lnTo>
                  <a:pt x="183" y="123"/>
                </a:lnTo>
                <a:lnTo>
                  <a:pt x="179" y="123"/>
                </a:lnTo>
                <a:lnTo>
                  <a:pt x="176" y="126"/>
                </a:lnTo>
                <a:lnTo>
                  <a:pt x="176" y="127"/>
                </a:lnTo>
                <a:lnTo>
                  <a:pt x="179" y="121"/>
                </a:lnTo>
                <a:lnTo>
                  <a:pt x="184" y="123"/>
                </a:lnTo>
                <a:lnTo>
                  <a:pt x="173" y="118"/>
                </a:lnTo>
                <a:lnTo>
                  <a:pt x="178" y="107"/>
                </a:lnTo>
                <a:lnTo>
                  <a:pt x="189" y="112"/>
                </a:lnTo>
                <a:lnTo>
                  <a:pt x="184" y="123"/>
                </a:lnTo>
                <a:lnTo>
                  <a:pt x="173" y="118"/>
                </a:lnTo>
                <a:lnTo>
                  <a:pt x="191" y="112"/>
                </a:lnTo>
                <a:lnTo>
                  <a:pt x="191" y="112"/>
                </a:lnTo>
                <a:lnTo>
                  <a:pt x="189" y="112"/>
                </a:lnTo>
                <a:lnTo>
                  <a:pt x="184" y="109"/>
                </a:lnTo>
                <a:lnTo>
                  <a:pt x="191" y="112"/>
                </a:lnTo>
                <a:lnTo>
                  <a:pt x="178" y="108"/>
                </a:lnTo>
                <a:lnTo>
                  <a:pt x="180" y="94"/>
                </a:lnTo>
                <a:lnTo>
                  <a:pt x="194" y="98"/>
                </a:lnTo>
                <a:lnTo>
                  <a:pt x="191" y="112"/>
                </a:lnTo>
                <a:lnTo>
                  <a:pt x="178" y="108"/>
                </a:lnTo>
                <a:lnTo>
                  <a:pt x="180" y="94"/>
                </a:lnTo>
                <a:lnTo>
                  <a:pt x="182" y="94"/>
                </a:lnTo>
                <a:lnTo>
                  <a:pt x="182" y="92"/>
                </a:lnTo>
                <a:lnTo>
                  <a:pt x="188" y="96"/>
                </a:lnTo>
                <a:lnTo>
                  <a:pt x="180" y="94"/>
                </a:lnTo>
                <a:lnTo>
                  <a:pt x="182" y="92"/>
                </a:lnTo>
                <a:lnTo>
                  <a:pt x="187" y="82"/>
                </a:lnTo>
                <a:lnTo>
                  <a:pt x="198" y="87"/>
                </a:lnTo>
                <a:lnTo>
                  <a:pt x="193" y="99"/>
                </a:lnTo>
                <a:lnTo>
                  <a:pt x="182" y="92"/>
                </a:lnTo>
                <a:lnTo>
                  <a:pt x="200" y="86"/>
                </a:lnTo>
                <a:lnTo>
                  <a:pt x="200" y="86"/>
                </a:lnTo>
                <a:lnTo>
                  <a:pt x="198" y="87"/>
                </a:lnTo>
                <a:lnTo>
                  <a:pt x="193" y="85"/>
                </a:lnTo>
                <a:lnTo>
                  <a:pt x="200" y="86"/>
                </a:lnTo>
                <a:lnTo>
                  <a:pt x="185" y="83"/>
                </a:lnTo>
                <a:lnTo>
                  <a:pt x="188" y="70"/>
                </a:lnTo>
                <a:lnTo>
                  <a:pt x="201" y="72"/>
                </a:lnTo>
                <a:lnTo>
                  <a:pt x="200" y="86"/>
                </a:lnTo>
                <a:lnTo>
                  <a:pt x="185" y="83"/>
                </a:lnTo>
                <a:lnTo>
                  <a:pt x="188" y="70"/>
                </a:lnTo>
                <a:lnTo>
                  <a:pt x="188" y="69"/>
                </a:lnTo>
                <a:lnTo>
                  <a:pt x="194" y="72"/>
                </a:lnTo>
                <a:lnTo>
                  <a:pt x="188" y="70"/>
                </a:lnTo>
                <a:lnTo>
                  <a:pt x="188" y="69"/>
                </a:lnTo>
                <a:lnTo>
                  <a:pt x="192" y="56"/>
                </a:lnTo>
                <a:lnTo>
                  <a:pt x="205" y="59"/>
                </a:lnTo>
                <a:lnTo>
                  <a:pt x="201" y="73"/>
                </a:lnTo>
                <a:lnTo>
                  <a:pt x="188" y="69"/>
                </a:lnTo>
                <a:lnTo>
                  <a:pt x="192" y="56"/>
                </a:lnTo>
                <a:lnTo>
                  <a:pt x="192" y="56"/>
                </a:lnTo>
                <a:lnTo>
                  <a:pt x="198" y="58"/>
                </a:lnTo>
                <a:lnTo>
                  <a:pt x="192" y="56"/>
                </a:lnTo>
                <a:lnTo>
                  <a:pt x="192" y="56"/>
                </a:lnTo>
                <a:lnTo>
                  <a:pt x="196" y="42"/>
                </a:lnTo>
                <a:lnTo>
                  <a:pt x="209" y="46"/>
                </a:lnTo>
                <a:lnTo>
                  <a:pt x="205" y="59"/>
                </a:lnTo>
                <a:lnTo>
                  <a:pt x="192" y="56"/>
                </a:lnTo>
                <a:lnTo>
                  <a:pt x="209" y="46"/>
                </a:lnTo>
                <a:lnTo>
                  <a:pt x="209" y="46"/>
                </a:lnTo>
                <a:lnTo>
                  <a:pt x="202" y="45"/>
                </a:lnTo>
                <a:lnTo>
                  <a:pt x="209" y="46"/>
                </a:lnTo>
                <a:lnTo>
                  <a:pt x="196" y="43"/>
                </a:lnTo>
                <a:lnTo>
                  <a:pt x="197" y="31"/>
                </a:lnTo>
                <a:lnTo>
                  <a:pt x="210" y="32"/>
                </a:lnTo>
                <a:lnTo>
                  <a:pt x="209" y="46"/>
                </a:lnTo>
                <a:lnTo>
                  <a:pt x="196" y="43"/>
                </a:lnTo>
                <a:lnTo>
                  <a:pt x="197" y="31"/>
                </a:lnTo>
                <a:lnTo>
                  <a:pt x="197" y="31"/>
                </a:lnTo>
                <a:lnTo>
                  <a:pt x="203" y="32"/>
                </a:lnTo>
                <a:lnTo>
                  <a:pt x="197" y="31"/>
                </a:lnTo>
                <a:lnTo>
                  <a:pt x="197" y="31"/>
                </a:lnTo>
                <a:lnTo>
                  <a:pt x="200" y="16"/>
                </a:lnTo>
                <a:lnTo>
                  <a:pt x="212" y="19"/>
                </a:lnTo>
                <a:lnTo>
                  <a:pt x="210" y="32"/>
                </a:lnTo>
                <a:lnTo>
                  <a:pt x="197" y="31"/>
                </a:lnTo>
                <a:lnTo>
                  <a:pt x="200" y="16"/>
                </a:lnTo>
                <a:lnTo>
                  <a:pt x="200" y="13"/>
                </a:lnTo>
                <a:lnTo>
                  <a:pt x="201" y="7"/>
                </a:lnTo>
                <a:lnTo>
                  <a:pt x="202" y="6"/>
                </a:lnTo>
                <a:lnTo>
                  <a:pt x="203" y="5"/>
                </a:lnTo>
                <a:lnTo>
                  <a:pt x="206" y="5"/>
                </a:lnTo>
                <a:lnTo>
                  <a:pt x="207" y="5"/>
                </a:lnTo>
                <a:lnTo>
                  <a:pt x="210" y="5"/>
                </a:lnTo>
                <a:lnTo>
                  <a:pt x="211" y="6"/>
                </a:lnTo>
                <a:lnTo>
                  <a:pt x="212" y="7"/>
                </a:lnTo>
                <a:lnTo>
                  <a:pt x="212" y="10"/>
                </a:lnTo>
                <a:lnTo>
                  <a:pt x="214" y="14"/>
                </a:lnTo>
                <a:lnTo>
                  <a:pt x="212" y="19"/>
                </a:lnTo>
                <a:lnTo>
                  <a:pt x="200" y="1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325"/>
          <p:cNvSpPr/>
          <p:nvPr/>
        </p:nvSpPr>
        <p:spPr>
          <a:xfrm>
            <a:off x="8514720" y="3596760"/>
            <a:ext cx="78840" cy="50400"/>
          </a:xfrm>
          <a:custGeom>
            <a:avLst/>
            <a:gdLst/>
            <a:ahLst/>
            <a:cxnLst/>
            <a:rect l="0" t="0" r="r" b="b"/>
            <a:pathLst>
              <a:path w="206" h="123">
                <a:moveTo>
                  <a:pt x="184" y="6"/>
                </a:moveTo>
                <a:lnTo>
                  <a:pt x="189" y="6"/>
                </a:lnTo>
                <a:lnTo>
                  <a:pt x="193" y="5"/>
                </a:lnTo>
                <a:lnTo>
                  <a:pt x="196" y="6"/>
                </a:lnTo>
                <a:lnTo>
                  <a:pt x="197" y="6"/>
                </a:lnTo>
                <a:lnTo>
                  <a:pt x="198" y="7"/>
                </a:lnTo>
                <a:lnTo>
                  <a:pt x="198" y="10"/>
                </a:lnTo>
                <a:lnTo>
                  <a:pt x="200" y="12"/>
                </a:lnTo>
                <a:lnTo>
                  <a:pt x="198" y="14"/>
                </a:lnTo>
                <a:lnTo>
                  <a:pt x="198" y="15"/>
                </a:lnTo>
                <a:lnTo>
                  <a:pt x="196" y="16"/>
                </a:lnTo>
                <a:lnTo>
                  <a:pt x="192" y="19"/>
                </a:lnTo>
                <a:lnTo>
                  <a:pt x="188" y="20"/>
                </a:lnTo>
                <a:lnTo>
                  <a:pt x="184" y="6"/>
                </a:lnTo>
                <a:lnTo>
                  <a:pt x="188" y="20"/>
                </a:lnTo>
                <a:lnTo>
                  <a:pt x="9" y="66"/>
                </a:lnTo>
                <a:lnTo>
                  <a:pt x="5" y="52"/>
                </a:lnTo>
                <a:lnTo>
                  <a:pt x="184" y="6"/>
                </a:lnTo>
                <a:lnTo>
                  <a:pt x="188" y="20"/>
                </a:lnTo>
                <a:lnTo>
                  <a:pt x="0" y="59"/>
                </a:lnTo>
                <a:lnTo>
                  <a:pt x="4" y="56"/>
                </a:lnTo>
                <a:lnTo>
                  <a:pt x="5" y="52"/>
                </a:lnTo>
                <a:lnTo>
                  <a:pt x="8" y="59"/>
                </a:lnTo>
                <a:lnTo>
                  <a:pt x="0" y="59"/>
                </a:lnTo>
                <a:lnTo>
                  <a:pt x="14" y="59"/>
                </a:lnTo>
                <a:lnTo>
                  <a:pt x="14" y="61"/>
                </a:lnTo>
                <a:lnTo>
                  <a:pt x="0" y="61"/>
                </a:lnTo>
                <a:lnTo>
                  <a:pt x="0" y="59"/>
                </a:lnTo>
                <a:lnTo>
                  <a:pt x="14" y="59"/>
                </a:lnTo>
                <a:lnTo>
                  <a:pt x="2" y="64"/>
                </a:lnTo>
                <a:lnTo>
                  <a:pt x="2" y="63"/>
                </a:lnTo>
                <a:lnTo>
                  <a:pt x="0" y="61"/>
                </a:lnTo>
                <a:lnTo>
                  <a:pt x="8" y="61"/>
                </a:lnTo>
                <a:lnTo>
                  <a:pt x="2" y="64"/>
                </a:lnTo>
                <a:lnTo>
                  <a:pt x="13" y="57"/>
                </a:lnTo>
                <a:lnTo>
                  <a:pt x="16" y="61"/>
                </a:lnTo>
                <a:lnTo>
                  <a:pt x="4" y="68"/>
                </a:lnTo>
                <a:lnTo>
                  <a:pt x="2" y="64"/>
                </a:lnTo>
                <a:lnTo>
                  <a:pt x="13" y="57"/>
                </a:lnTo>
                <a:lnTo>
                  <a:pt x="16" y="61"/>
                </a:lnTo>
                <a:lnTo>
                  <a:pt x="16" y="63"/>
                </a:lnTo>
                <a:lnTo>
                  <a:pt x="16" y="64"/>
                </a:lnTo>
                <a:lnTo>
                  <a:pt x="9" y="64"/>
                </a:lnTo>
                <a:lnTo>
                  <a:pt x="16" y="61"/>
                </a:lnTo>
                <a:lnTo>
                  <a:pt x="16" y="64"/>
                </a:lnTo>
                <a:lnTo>
                  <a:pt x="16" y="68"/>
                </a:lnTo>
                <a:lnTo>
                  <a:pt x="3" y="68"/>
                </a:lnTo>
                <a:lnTo>
                  <a:pt x="3" y="64"/>
                </a:lnTo>
                <a:lnTo>
                  <a:pt x="16" y="64"/>
                </a:lnTo>
                <a:lnTo>
                  <a:pt x="4" y="73"/>
                </a:lnTo>
                <a:lnTo>
                  <a:pt x="4" y="70"/>
                </a:lnTo>
                <a:lnTo>
                  <a:pt x="3" y="68"/>
                </a:lnTo>
                <a:lnTo>
                  <a:pt x="9" y="68"/>
                </a:lnTo>
                <a:lnTo>
                  <a:pt x="4" y="73"/>
                </a:lnTo>
                <a:lnTo>
                  <a:pt x="14" y="63"/>
                </a:lnTo>
                <a:lnTo>
                  <a:pt x="16" y="64"/>
                </a:lnTo>
                <a:lnTo>
                  <a:pt x="7" y="74"/>
                </a:lnTo>
                <a:lnTo>
                  <a:pt x="4" y="73"/>
                </a:lnTo>
                <a:lnTo>
                  <a:pt x="14" y="63"/>
                </a:lnTo>
                <a:lnTo>
                  <a:pt x="16" y="64"/>
                </a:lnTo>
                <a:lnTo>
                  <a:pt x="17" y="66"/>
                </a:lnTo>
                <a:lnTo>
                  <a:pt x="18" y="69"/>
                </a:lnTo>
                <a:lnTo>
                  <a:pt x="11" y="69"/>
                </a:lnTo>
                <a:lnTo>
                  <a:pt x="16" y="64"/>
                </a:lnTo>
                <a:lnTo>
                  <a:pt x="18" y="69"/>
                </a:lnTo>
                <a:lnTo>
                  <a:pt x="18" y="73"/>
                </a:lnTo>
                <a:lnTo>
                  <a:pt x="4" y="73"/>
                </a:lnTo>
                <a:lnTo>
                  <a:pt x="4" y="69"/>
                </a:lnTo>
                <a:lnTo>
                  <a:pt x="18" y="69"/>
                </a:lnTo>
                <a:lnTo>
                  <a:pt x="18" y="73"/>
                </a:lnTo>
                <a:lnTo>
                  <a:pt x="18" y="75"/>
                </a:lnTo>
                <a:lnTo>
                  <a:pt x="4" y="75"/>
                </a:lnTo>
                <a:lnTo>
                  <a:pt x="4" y="73"/>
                </a:lnTo>
                <a:lnTo>
                  <a:pt x="18" y="73"/>
                </a:lnTo>
                <a:lnTo>
                  <a:pt x="18" y="75"/>
                </a:lnTo>
                <a:lnTo>
                  <a:pt x="18" y="79"/>
                </a:lnTo>
                <a:lnTo>
                  <a:pt x="4" y="79"/>
                </a:lnTo>
                <a:lnTo>
                  <a:pt x="4" y="75"/>
                </a:lnTo>
                <a:lnTo>
                  <a:pt x="18" y="75"/>
                </a:lnTo>
                <a:lnTo>
                  <a:pt x="18" y="79"/>
                </a:lnTo>
                <a:lnTo>
                  <a:pt x="18" y="82"/>
                </a:lnTo>
                <a:lnTo>
                  <a:pt x="4" y="82"/>
                </a:lnTo>
                <a:lnTo>
                  <a:pt x="4" y="79"/>
                </a:lnTo>
                <a:lnTo>
                  <a:pt x="18" y="79"/>
                </a:lnTo>
                <a:lnTo>
                  <a:pt x="18" y="82"/>
                </a:lnTo>
                <a:lnTo>
                  <a:pt x="18" y="84"/>
                </a:lnTo>
                <a:lnTo>
                  <a:pt x="4" y="84"/>
                </a:lnTo>
                <a:lnTo>
                  <a:pt x="4" y="82"/>
                </a:lnTo>
                <a:lnTo>
                  <a:pt x="18" y="82"/>
                </a:lnTo>
                <a:lnTo>
                  <a:pt x="5" y="87"/>
                </a:lnTo>
                <a:lnTo>
                  <a:pt x="5" y="86"/>
                </a:lnTo>
                <a:lnTo>
                  <a:pt x="4" y="84"/>
                </a:lnTo>
                <a:lnTo>
                  <a:pt x="11" y="84"/>
                </a:lnTo>
                <a:lnTo>
                  <a:pt x="5" y="87"/>
                </a:lnTo>
                <a:lnTo>
                  <a:pt x="17" y="81"/>
                </a:lnTo>
                <a:lnTo>
                  <a:pt x="18" y="83"/>
                </a:lnTo>
                <a:lnTo>
                  <a:pt x="8" y="91"/>
                </a:lnTo>
                <a:lnTo>
                  <a:pt x="5" y="87"/>
                </a:lnTo>
                <a:lnTo>
                  <a:pt x="17" y="81"/>
                </a:lnTo>
                <a:lnTo>
                  <a:pt x="18" y="83"/>
                </a:lnTo>
                <a:lnTo>
                  <a:pt x="20" y="86"/>
                </a:lnTo>
                <a:lnTo>
                  <a:pt x="20" y="87"/>
                </a:lnTo>
                <a:lnTo>
                  <a:pt x="13" y="87"/>
                </a:lnTo>
                <a:lnTo>
                  <a:pt x="18" y="83"/>
                </a:lnTo>
                <a:lnTo>
                  <a:pt x="20" y="87"/>
                </a:lnTo>
                <a:lnTo>
                  <a:pt x="20" y="91"/>
                </a:lnTo>
                <a:lnTo>
                  <a:pt x="7" y="91"/>
                </a:lnTo>
                <a:lnTo>
                  <a:pt x="7" y="87"/>
                </a:lnTo>
                <a:lnTo>
                  <a:pt x="20" y="87"/>
                </a:lnTo>
                <a:lnTo>
                  <a:pt x="20" y="91"/>
                </a:lnTo>
                <a:lnTo>
                  <a:pt x="20" y="93"/>
                </a:lnTo>
                <a:lnTo>
                  <a:pt x="7" y="93"/>
                </a:lnTo>
                <a:lnTo>
                  <a:pt x="7" y="91"/>
                </a:lnTo>
                <a:lnTo>
                  <a:pt x="20" y="91"/>
                </a:lnTo>
                <a:lnTo>
                  <a:pt x="20" y="93"/>
                </a:lnTo>
                <a:lnTo>
                  <a:pt x="20" y="95"/>
                </a:lnTo>
                <a:lnTo>
                  <a:pt x="7" y="95"/>
                </a:lnTo>
                <a:lnTo>
                  <a:pt x="7" y="93"/>
                </a:lnTo>
                <a:lnTo>
                  <a:pt x="20" y="93"/>
                </a:lnTo>
                <a:lnTo>
                  <a:pt x="20" y="95"/>
                </a:lnTo>
                <a:lnTo>
                  <a:pt x="20" y="99"/>
                </a:lnTo>
                <a:lnTo>
                  <a:pt x="7" y="99"/>
                </a:lnTo>
                <a:lnTo>
                  <a:pt x="7" y="95"/>
                </a:lnTo>
                <a:lnTo>
                  <a:pt x="20" y="95"/>
                </a:lnTo>
                <a:lnTo>
                  <a:pt x="20" y="99"/>
                </a:lnTo>
                <a:lnTo>
                  <a:pt x="20" y="102"/>
                </a:lnTo>
                <a:lnTo>
                  <a:pt x="7" y="102"/>
                </a:lnTo>
                <a:lnTo>
                  <a:pt x="7" y="99"/>
                </a:lnTo>
                <a:lnTo>
                  <a:pt x="20" y="99"/>
                </a:lnTo>
                <a:lnTo>
                  <a:pt x="20" y="102"/>
                </a:lnTo>
                <a:lnTo>
                  <a:pt x="20" y="104"/>
                </a:lnTo>
                <a:lnTo>
                  <a:pt x="7" y="104"/>
                </a:lnTo>
                <a:lnTo>
                  <a:pt x="7" y="102"/>
                </a:lnTo>
                <a:lnTo>
                  <a:pt x="20" y="102"/>
                </a:lnTo>
                <a:lnTo>
                  <a:pt x="13" y="110"/>
                </a:lnTo>
                <a:lnTo>
                  <a:pt x="13" y="109"/>
                </a:lnTo>
                <a:lnTo>
                  <a:pt x="11" y="106"/>
                </a:lnTo>
                <a:lnTo>
                  <a:pt x="8" y="104"/>
                </a:lnTo>
                <a:lnTo>
                  <a:pt x="7" y="104"/>
                </a:lnTo>
                <a:lnTo>
                  <a:pt x="13" y="104"/>
                </a:lnTo>
                <a:lnTo>
                  <a:pt x="13" y="110"/>
                </a:lnTo>
                <a:lnTo>
                  <a:pt x="13" y="97"/>
                </a:lnTo>
                <a:lnTo>
                  <a:pt x="198" y="109"/>
                </a:lnTo>
                <a:lnTo>
                  <a:pt x="198" y="122"/>
                </a:lnTo>
                <a:lnTo>
                  <a:pt x="13" y="110"/>
                </a:lnTo>
                <a:lnTo>
                  <a:pt x="13" y="97"/>
                </a:lnTo>
                <a:lnTo>
                  <a:pt x="205" y="115"/>
                </a:lnTo>
                <a:lnTo>
                  <a:pt x="203" y="115"/>
                </a:lnTo>
                <a:lnTo>
                  <a:pt x="201" y="118"/>
                </a:lnTo>
                <a:lnTo>
                  <a:pt x="198" y="120"/>
                </a:lnTo>
                <a:lnTo>
                  <a:pt x="198" y="122"/>
                </a:lnTo>
                <a:lnTo>
                  <a:pt x="198" y="115"/>
                </a:lnTo>
                <a:lnTo>
                  <a:pt x="205" y="115"/>
                </a:lnTo>
                <a:lnTo>
                  <a:pt x="192" y="115"/>
                </a:lnTo>
                <a:lnTo>
                  <a:pt x="192" y="109"/>
                </a:lnTo>
                <a:lnTo>
                  <a:pt x="205" y="109"/>
                </a:lnTo>
                <a:lnTo>
                  <a:pt x="205" y="115"/>
                </a:lnTo>
                <a:lnTo>
                  <a:pt x="192" y="115"/>
                </a:lnTo>
                <a:lnTo>
                  <a:pt x="192" y="109"/>
                </a:lnTo>
                <a:lnTo>
                  <a:pt x="192" y="102"/>
                </a:lnTo>
                <a:lnTo>
                  <a:pt x="205" y="102"/>
                </a:lnTo>
                <a:lnTo>
                  <a:pt x="205" y="109"/>
                </a:lnTo>
                <a:lnTo>
                  <a:pt x="192" y="109"/>
                </a:lnTo>
                <a:lnTo>
                  <a:pt x="192" y="102"/>
                </a:lnTo>
                <a:lnTo>
                  <a:pt x="192" y="95"/>
                </a:lnTo>
                <a:lnTo>
                  <a:pt x="205" y="95"/>
                </a:lnTo>
                <a:lnTo>
                  <a:pt x="205" y="102"/>
                </a:lnTo>
                <a:lnTo>
                  <a:pt x="192" y="102"/>
                </a:lnTo>
                <a:lnTo>
                  <a:pt x="192" y="95"/>
                </a:lnTo>
                <a:lnTo>
                  <a:pt x="192" y="88"/>
                </a:lnTo>
                <a:lnTo>
                  <a:pt x="205" y="88"/>
                </a:lnTo>
                <a:lnTo>
                  <a:pt x="205" y="95"/>
                </a:lnTo>
                <a:lnTo>
                  <a:pt x="192" y="95"/>
                </a:lnTo>
                <a:lnTo>
                  <a:pt x="192" y="88"/>
                </a:lnTo>
                <a:lnTo>
                  <a:pt x="192" y="84"/>
                </a:lnTo>
                <a:lnTo>
                  <a:pt x="205" y="84"/>
                </a:lnTo>
                <a:lnTo>
                  <a:pt x="205" y="88"/>
                </a:lnTo>
                <a:lnTo>
                  <a:pt x="192" y="88"/>
                </a:lnTo>
                <a:lnTo>
                  <a:pt x="205" y="82"/>
                </a:lnTo>
                <a:lnTo>
                  <a:pt x="205" y="83"/>
                </a:lnTo>
                <a:lnTo>
                  <a:pt x="205" y="84"/>
                </a:lnTo>
                <a:lnTo>
                  <a:pt x="198" y="84"/>
                </a:lnTo>
                <a:lnTo>
                  <a:pt x="205" y="82"/>
                </a:lnTo>
                <a:lnTo>
                  <a:pt x="192" y="86"/>
                </a:lnTo>
                <a:lnTo>
                  <a:pt x="191" y="79"/>
                </a:lnTo>
                <a:lnTo>
                  <a:pt x="203" y="75"/>
                </a:lnTo>
                <a:lnTo>
                  <a:pt x="205" y="82"/>
                </a:lnTo>
                <a:lnTo>
                  <a:pt x="192" y="86"/>
                </a:lnTo>
                <a:lnTo>
                  <a:pt x="191" y="79"/>
                </a:lnTo>
                <a:lnTo>
                  <a:pt x="189" y="78"/>
                </a:lnTo>
                <a:lnTo>
                  <a:pt x="189" y="77"/>
                </a:lnTo>
                <a:lnTo>
                  <a:pt x="197" y="77"/>
                </a:lnTo>
                <a:lnTo>
                  <a:pt x="191" y="79"/>
                </a:lnTo>
                <a:lnTo>
                  <a:pt x="189" y="77"/>
                </a:lnTo>
                <a:lnTo>
                  <a:pt x="189" y="70"/>
                </a:lnTo>
                <a:lnTo>
                  <a:pt x="203" y="70"/>
                </a:lnTo>
                <a:lnTo>
                  <a:pt x="203" y="77"/>
                </a:lnTo>
                <a:lnTo>
                  <a:pt x="189" y="77"/>
                </a:lnTo>
                <a:lnTo>
                  <a:pt x="203" y="69"/>
                </a:lnTo>
                <a:lnTo>
                  <a:pt x="203" y="70"/>
                </a:lnTo>
                <a:lnTo>
                  <a:pt x="197" y="70"/>
                </a:lnTo>
                <a:lnTo>
                  <a:pt x="203" y="69"/>
                </a:lnTo>
                <a:lnTo>
                  <a:pt x="189" y="73"/>
                </a:lnTo>
                <a:lnTo>
                  <a:pt x="188" y="66"/>
                </a:lnTo>
                <a:lnTo>
                  <a:pt x="201" y="63"/>
                </a:lnTo>
                <a:lnTo>
                  <a:pt x="203" y="69"/>
                </a:lnTo>
                <a:lnTo>
                  <a:pt x="189" y="73"/>
                </a:lnTo>
                <a:lnTo>
                  <a:pt x="188" y="66"/>
                </a:lnTo>
                <a:lnTo>
                  <a:pt x="188" y="65"/>
                </a:lnTo>
                <a:lnTo>
                  <a:pt x="188" y="64"/>
                </a:lnTo>
                <a:lnTo>
                  <a:pt x="194" y="64"/>
                </a:lnTo>
                <a:lnTo>
                  <a:pt x="188" y="66"/>
                </a:lnTo>
                <a:lnTo>
                  <a:pt x="188" y="64"/>
                </a:lnTo>
                <a:lnTo>
                  <a:pt x="188" y="57"/>
                </a:lnTo>
                <a:lnTo>
                  <a:pt x="202" y="57"/>
                </a:lnTo>
                <a:lnTo>
                  <a:pt x="202" y="64"/>
                </a:lnTo>
                <a:lnTo>
                  <a:pt x="188" y="64"/>
                </a:lnTo>
                <a:lnTo>
                  <a:pt x="188" y="57"/>
                </a:lnTo>
                <a:lnTo>
                  <a:pt x="188" y="51"/>
                </a:lnTo>
                <a:lnTo>
                  <a:pt x="202" y="51"/>
                </a:lnTo>
                <a:lnTo>
                  <a:pt x="202" y="57"/>
                </a:lnTo>
                <a:lnTo>
                  <a:pt x="188" y="57"/>
                </a:lnTo>
                <a:lnTo>
                  <a:pt x="201" y="50"/>
                </a:lnTo>
                <a:lnTo>
                  <a:pt x="201" y="50"/>
                </a:lnTo>
                <a:lnTo>
                  <a:pt x="202" y="51"/>
                </a:lnTo>
                <a:lnTo>
                  <a:pt x="194" y="51"/>
                </a:lnTo>
                <a:lnTo>
                  <a:pt x="201" y="50"/>
                </a:lnTo>
                <a:lnTo>
                  <a:pt x="188" y="52"/>
                </a:lnTo>
                <a:lnTo>
                  <a:pt x="187" y="46"/>
                </a:lnTo>
                <a:lnTo>
                  <a:pt x="200" y="42"/>
                </a:lnTo>
                <a:lnTo>
                  <a:pt x="201" y="50"/>
                </a:lnTo>
                <a:lnTo>
                  <a:pt x="188" y="52"/>
                </a:lnTo>
                <a:lnTo>
                  <a:pt x="200" y="42"/>
                </a:lnTo>
                <a:lnTo>
                  <a:pt x="200" y="42"/>
                </a:lnTo>
                <a:lnTo>
                  <a:pt x="193" y="45"/>
                </a:lnTo>
                <a:lnTo>
                  <a:pt x="200" y="42"/>
                </a:lnTo>
                <a:lnTo>
                  <a:pt x="187" y="47"/>
                </a:lnTo>
                <a:lnTo>
                  <a:pt x="185" y="42"/>
                </a:lnTo>
                <a:lnTo>
                  <a:pt x="197" y="37"/>
                </a:lnTo>
                <a:lnTo>
                  <a:pt x="200" y="42"/>
                </a:lnTo>
                <a:lnTo>
                  <a:pt x="187" y="47"/>
                </a:lnTo>
                <a:lnTo>
                  <a:pt x="185" y="42"/>
                </a:lnTo>
                <a:lnTo>
                  <a:pt x="184" y="41"/>
                </a:lnTo>
                <a:lnTo>
                  <a:pt x="191" y="39"/>
                </a:lnTo>
                <a:lnTo>
                  <a:pt x="185" y="42"/>
                </a:lnTo>
                <a:lnTo>
                  <a:pt x="184" y="41"/>
                </a:lnTo>
                <a:lnTo>
                  <a:pt x="183" y="33"/>
                </a:lnTo>
                <a:lnTo>
                  <a:pt x="196" y="29"/>
                </a:lnTo>
                <a:lnTo>
                  <a:pt x="198" y="38"/>
                </a:lnTo>
                <a:lnTo>
                  <a:pt x="184" y="41"/>
                </a:lnTo>
                <a:lnTo>
                  <a:pt x="183" y="33"/>
                </a:lnTo>
                <a:lnTo>
                  <a:pt x="183" y="32"/>
                </a:lnTo>
                <a:lnTo>
                  <a:pt x="189" y="32"/>
                </a:lnTo>
                <a:lnTo>
                  <a:pt x="183" y="33"/>
                </a:lnTo>
                <a:lnTo>
                  <a:pt x="183" y="32"/>
                </a:lnTo>
                <a:lnTo>
                  <a:pt x="183" y="27"/>
                </a:lnTo>
                <a:lnTo>
                  <a:pt x="196" y="27"/>
                </a:lnTo>
                <a:lnTo>
                  <a:pt x="196" y="32"/>
                </a:lnTo>
                <a:lnTo>
                  <a:pt x="183" y="32"/>
                </a:lnTo>
                <a:lnTo>
                  <a:pt x="196" y="24"/>
                </a:lnTo>
                <a:lnTo>
                  <a:pt x="196" y="25"/>
                </a:lnTo>
                <a:lnTo>
                  <a:pt x="196" y="27"/>
                </a:lnTo>
                <a:lnTo>
                  <a:pt x="189" y="27"/>
                </a:lnTo>
                <a:lnTo>
                  <a:pt x="196" y="24"/>
                </a:lnTo>
                <a:lnTo>
                  <a:pt x="183" y="28"/>
                </a:lnTo>
                <a:lnTo>
                  <a:pt x="182" y="21"/>
                </a:lnTo>
                <a:lnTo>
                  <a:pt x="194" y="18"/>
                </a:lnTo>
                <a:lnTo>
                  <a:pt x="196" y="24"/>
                </a:lnTo>
                <a:lnTo>
                  <a:pt x="183" y="28"/>
                </a:lnTo>
                <a:lnTo>
                  <a:pt x="182" y="21"/>
                </a:lnTo>
                <a:lnTo>
                  <a:pt x="180" y="21"/>
                </a:lnTo>
                <a:lnTo>
                  <a:pt x="188" y="20"/>
                </a:lnTo>
                <a:lnTo>
                  <a:pt x="182" y="21"/>
                </a:lnTo>
                <a:lnTo>
                  <a:pt x="180" y="21"/>
                </a:lnTo>
                <a:lnTo>
                  <a:pt x="179" y="15"/>
                </a:lnTo>
                <a:lnTo>
                  <a:pt x="192" y="11"/>
                </a:lnTo>
                <a:lnTo>
                  <a:pt x="194" y="18"/>
                </a:lnTo>
                <a:lnTo>
                  <a:pt x="180" y="21"/>
                </a:lnTo>
                <a:lnTo>
                  <a:pt x="179" y="15"/>
                </a:lnTo>
                <a:lnTo>
                  <a:pt x="178" y="10"/>
                </a:lnTo>
                <a:lnTo>
                  <a:pt x="178" y="6"/>
                </a:lnTo>
                <a:lnTo>
                  <a:pt x="178" y="3"/>
                </a:lnTo>
                <a:lnTo>
                  <a:pt x="179" y="2"/>
                </a:lnTo>
                <a:lnTo>
                  <a:pt x="180" y="1"/>
                </a:lnTo>
                <a:lnTo>
                  <a:pt x="183" y="0"/>
                </a:lnTo>
                <a:lnTo>
                  <a:pt x="184" y="0"/>
                </a:lnTo>
                <a:lnTo>
                  <a:pt x="187" y="0"/>
                </a:lnTo>
                <a:lnTo>
                  <a:pt x="188" y="1"/>
                </a:lnTo>
                <a:lnTo>
                  <a:pt x="189" y="2"/>
                </a:lnTo>
                <a:lnTo>
                  <a:pt x="191" y="7"/>
                </a:lnTo>
                <a:lnTo>
                  <a:pt x="192" y="11"/>
                </a:lnTo>
                <a:lnTo>
                  <a:pt x="179" y="15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26"/>
          <p:cNvSpPr/>
          <p:nvPr/>
        </p:nvSpPr>
        <p:spPr>
          <a:xfrm>
            <a:off x="8400240" y="3469680"/>
            <a:ext cx="53640" cy="78840"/>
          </a:xfrm>
          <a:custGeom>
            <a:avLst/>
            <a:gdLst/>
            <a:ahLst/>
            <a:cxnLst/>
            <a:rect l="0" t="0" r="r" b="b"/>
            <a:pathLst>
              <a:path w="141" h="194">
                <a:moveTo>
                  <a:pt x="6" y="14"/>
                </a:moveTo>
                <a:lnTo>
                  <a:pt x="6" y="10"/>
                </a:lnTo>
                <a:lnTo>
                  <a:pt x="6" y="5"/>
                </a:lnTo>
                <a:lnTo>
                  <a:pt x="7" y="4"/>
                </a:lnTo>
                <a:lnTo>
                  <a:pt x="9" y="2"/>
                </a:lnTo>
                <a:lnTo>
                  <a:pt x="10" y="1"/>
                </a:lnTo>
                <a:lnTo>
                  <a:pt x="11" y="0"/>
                </a:lnTo>
                <a:lnTo>
                  <a:pt x="14" y="0"/>
                </a:lnTo>
                <a:lnTo>
                  <a:pt x="16" y="1"/>
                </a:lnTo>
                <a:lnTo>
                  <a:pt x="18" y="2"/>
                </a:lnTo>
                <a:lnTo>
                  <a:pt x="18" y="4"/>
                </a:lnTo>
                <a:lnTo>
                  <a:pt x="19" y="7"/>
                </a:lnTo>
                <a:lnTo>
                  <a:pt x="20" y="13"/>
                </a:lnTo>
                <a:lnTo>
                  <a:pt x="6" y="14"/>
                </a:lnTo>
                <a:lnTo>
                  <a:pt x="20" y="13"/>
                </a:lnTo>
                <a:lnTo>
                  <a:pt x="41" y="182"/>
                </a:lnTo>
                <a:lnTo>
                  <a:pt x="27" y="184"/>
                </a:lnTo>
                <a:lnTo>
                  <a:pt x="6" y="14"/>
                </a:lnTo>
                <a:lnTo>
                  <a:pt x="20" y="13"/>
                </a:lnTo>
                <a:lnTo>
                  <a:pt x="34" y="190"/>
                </a:lnTo>
                <a:lnTo>
                  <a:pt x="34" y="187"/>
                </a:lnTo>
                <a:lnTo>
                  <a:pt x="32" y="185"/>
                </a:lnTo>
                <a:lnTo>
                  <a:pt x="28" y="184"/>
                </a:lnTo>
                <a:lnTo>
                  <a:pt x="27" y="184"/>
                </a:lnTo>
                <a:lnTo>
                  <a:pt x="34" y="182"/>
                </a:lnTo>
                <a:lnTo>
                  <a:pt x="34" y="190"/>
                </a:lnTo>
                <a:lnTo>
                  <a:pt x="34" y="176"/>
                </a:lnTo>
                <a:lnTo>
                  <a:pt x="41" y="176"/>
                </a:lnTo>
                <a:lnTo>
                  <a:pt x="41" y="190"/>
                </a:lnTo>
                <a:lnTo>
                  <a:pt x="34" y="190"/>
                </a:lnTo>
                <a:lnTo>
                  <a:pt x="34" y="176"/>
                </a:lnTo>
                <a:lnTo>
                  <a:pt x="41" y="176"/>
                </a:lnTo>
                <a:lnTo>
                  <a:pt x="46" y="176"/>
                </a:lnTo>
                <a:lnTo>
                  <a:pt x="46" y="190"/>
                </a:lnTo>
                <a:lnTo>
                  <a:pt x="41" y="190"/>
                </a:lnTo>
                <a:lnTo>
                  <a:pt x="41" y="176"/>
                </a:lnTo>
                <a:lnTo>
                  <a:pt x="46" y="176"/>
                </a:lnTo>
                <a:lnTo>
                  <a:pt x="54" y="176"/>
                </a:lnTo>
                <a:lnTo>
                  <a:pt x="54" y="190"/>
                </a:lnTo>
                <a:lnTo>
                  <a:pt x="46" y="190"/>
                </a:lnTo>
                <a:lnTo>
                  <a:pt x="46" y="176"/>
                </a:lnTo>
                <a:lnTo>
                  <a:pt x="54" y="176"/>
                </a:lnTo>
                <a:lnTo>
                  <a:pt x="61" y="176"/>
                </a:lnTo>
                <a:lnTo>
                  <a:pt x="61" y="190"/>
                </a:lnTo>
                <a:lnTo>
                  <a:pt x="54" y="190"/>
                </a:lnTo>
                <a:lnTo>
                  <a:pt x="54" y="176"/>
                </a:lnTo>
                <a:lnTo>
                  <a:pt x="61" y="176"/>
                </a:lnTo>
                <a:lnTo>
                  <a:pt x="63" y="176"/>
                </a:lnTo>
                <a:lnTo>
                  <a:pt x="61" y="182"/>
                </a:lnTo>
                <a:lnTo>
                  <a:pt x="61" y="176"/>
                </a:lnTo>
                <a:lnTo>
                  <a:pt x="63" y="176"/>
                </a:lnTo>
                <a:lnTo>
                  <a:pt x="69" y="178"/>
                </a:lnTo>
                <a:lnTo>
                  <a:pt x="65" y="191"/>
                </a:lnTo>
                <a:lnTo>
                  <a:pt x="59" y="189"/>
                </a:lnTo>
                <a:lnTo>
                  <a:pt x="63" y="176"/>
                </a:lnTo>
                <a:lnTo>
                  <a:pt x="66" y="191"/>
                </a:lnTo>
                <a:lnTo>
                  <a:pt x="65" y="191"/>
                </a:lnTo>
                <a:lnTo>
                  <a:pt x="66" y="185"/>
                </a:lnTo>
                <a:lnTo>
                  <a:pt x="66" y="191"/>
                </a:lnTo>
                <a:lnTo>
                  <a:pt x="66" y="177"/>
                </a:lnTo>
                <a:lnTo>
                  <a:pt x="74" y="177"/>
                </a:lnTo>
                <a:lnTo>
                  <a:pt x="74" y="191"/>
                </a:lnTo>
                <a:lnTo>
                  <a:pt x="66" y="191"/>
                </a:lnTo>
                <a:lnTo>
                  <a:pt x="66" y="177"/>
                </a:lnTo>
                <a:lnTo>
                  <a:pt x="74" y="177"/>
                </a:lnTo>
                <a:lnTo>
                  <a:pt x="82" y="177"/>
                </a:lnTo>
                <a:lnTo>
                  <a:pt x="82" y="191"/>
                </a:lnTo>
                <a:lnTo>
                  <a:pt x="74" y="191"/>
                </a:lnTo>
                <a:lnTo>
                  <a:pt x="74" y="177"/>
                </a:lnTo>
                <a:lnTo>
                  <a:pt x="82" y="177"/>
                </a:lnTo>
                <a:lnTo>
                  <a:pt x="82" y="177"/>
                </a:lnTo>
                <a:lnTo>
                  <a:pt x="83" y="178"/>
                </a:lnTo>
                <a:lnTo>
                  <a:pt x="82" y="185"/>
                </a:lnTo>
                <a:lnTo>
                  <a:pt x="82" y="177"/>
                </a:lnTo>
                <a:lnTo>
                  <a:pt x="83" y="178"/>
                </a:lnTo>
                <a:lnTo>
                  <a:pt x="88" y="180"/>
                </a:lnTo>
                <a:lnTo>
                  <a:pt x="86" y="193"/>
                </a:lnTo>
                <a:lnTo>
                  <a:pt x="79" y="191"/>
                </a:lnTo>
                <a:lnTo>
                  <a:pt x="83" y="178"/>
                </a:lnTo>
                <a:lnTo>
                  <a:pt x="93" y="187"/>
                </a:lnTo>
                <a:lnTo>
                  <a:pt x="92" y="187"/>
                </a:lnTo>
                <a:lnTo>
                  <a:pt x="88" y="189"/>
                </a:lnTo>
                <a:lnTo>
                  <a:pt x="86" y="191"/>
                </a:lnTo>
                <a:lnTo>
                  <a:pt x="86" y="193"/>
                </a:lnTo>
                <a:lnTo>
                  <a:pt x="87" y="186"/>
                </a:lnTo>
                <a:lnTo>
                  <a:pt x="93" y="187"/>
                </a:lnTo>
                <a:lnTo>
                  <a:pt x="81" y="184"/>
                </a:lnTo>
                <a:lnTo>
                  <a:pt x="127" y="19"/>
                </a:lnTo>
                <a:lnTo>
                  <a:pt x="140" y="23"/>
                </a:lnTo>
                <a:lnTo>
                  <a:pt x="93" y="187"/>
                </a:lnTo>
                <a:lnTo>
                  <a:pt x="81" y="184"/>
                </a:lnTo>
                <a:lnTo>
                  <a:pt x="135" y="14"/>
                </a:lnTo>
                <a:lnTo>
                  <a:pt x="133" y="15"/>
                </a:lnTo>
                <a:lnTo>
                  <a:pt x="136" y="19"/>
                </a:lnTo>
                <a:lnTo>
                  <a:pt x="137" y="23"/>
                </a:lnTo>
                <a:lnTo>
                  <a:pt x="140" y="23"/>
                </a:lnTo>
                <a:lnTo>
                  <a:pt x="133" y="20"/>
                </a:lnTo>
                <a:lnTo>
                  <a:pt x="135" y="14"/>
                </a:lnTo>
                <a:lnTo>
                  <a:pt x="131" y="27"/>
                </a:lnTo>
                <a:lnTo>
                  <a:pt x="117" y="23"/>
                </a:lnTo>
                <a:lnTo>
                  <a:pt x="119" y="10"/>
                </a:lnTo>
                <a:lnTo>
                  <a:pt x="135" y="14"/>
                </a:lnTo>
                <a:lnTo>
                  <a:pt x="131" y="27"/>
                </a:lnTo>
                <a:lnTo>
                  <a:pt x="119" y="10"/>
                </a:lnTo>
                <a:lnTo>
                  <a:pt x="119" y="10"/>
                </a:lnTo>
                <a:lnTo>
                  <a:pt x="118" y="16"/>
                </a:lnTo>
                <a:lnTo>
                  <a:pt x="119" y="10"/>
                </a:lnTo>
                <a:lnTo>
                  <a:pt x="118" y="24"/>
                </a:lnTo>
                <a:lnTo>
                  <a:pt x="102" y="22"/>
                </a:lnTo>
                <a:lnTo>
                  <a:pt x="104" y="9"/>
                </a:lnTo>
                <a:lnTo>
                  <a:pt x="119" y="10"/>
                </a:lnTo>
                <a:lnTo>
                  <a:pt x="118" y="24"/>
                </a:lnTo>
                <a:lnTo>
                  <a:pt x="104" y="9"/>
                </a:lnTo>
                <a:lnTo>
                  <a:pt x="104" y="9"/>
                </a:lnTo>
                <a:lnTo>
                  <a:pt x="104" y="15"/>
                </a:lnTo>
                <a:lnTo>
                  <a:pt x="104" y="9"/>
                </a:lnTo>
                <a:lnTo>
                  <a:pt x="104" y="22"/>
                </a:lnTo>
                <a:lnTo>
                  <a:pt x="88" y="22"/>
                </a:lnTo>
                <a:lnTo>
                  <a:pt x="88" y="9"/>
                </a:lnTo>
                <a:lnTo>
                  <a:pt x="104" y="9"/>
                </a:lnTo>
                <a:lnTo>
                  <a:pt x="104" y="22"/>
                </a:lnTo>
                <a:lnTo>
                  <a:pt x="88" y="22"/>
                </a:lnTo>
                <a:lnTo>
                  <a:pt x="88" y="22"/>
                </a:lnTo>
                <a:lnTo>
                  <a:pt x="88" y="15"/>
                </a:lnTo>
                <a:lnTo>
                  <a:pt x="88" y="22"/>
                </a:lnTo>
                <a:lnTo>
                  <a:pt x="88" y="22"/>
                </a:lnTo>
                <a:lnTo>
                  <a:pt x="73" y="20"/>
                </a:lnTo>
                <a:lnTo>
                  <a:pt x="74" y="7"/>
                </a:lnTo>
                <a:lnTo>
                  <a:pt x="90" y="9"/>
                </a:lnTo>
                <a:lnTo>
                  <a:pt x="88" y="22"/>
                </a:lnTo>
                <a:lnTo>
                  <a:pt x="73" y="20"/>
                </a:lnTo>
                <a:lnTo>
                  <a:pt x="73" y="20"/>
                </a:lnTo>
                <a:lnTo>
                  <a:pt x="74" y="14"/>
                </a:lnTo>
                <a:lnTo>
                  <a:pt x="73" y="20"/>
                </a:lnTo>
                <a:lnTo>
                  <a:pt x="73" y="20"/>
                </a:lnTo>
                <a:lnTo>
                  <a:pt x="59" y="19"/>
                </a:lnTo>
                <a:lnTo>
                  <a:pt x="60" y="5"/>
                </a:lnTo>
                <a:lnTo>
                  <a:pt x="74" y="7"/>
                </a:lnTo>
                <a:lnTo>
                  <a:pt x="73" y="20"/>
                </a:lnTo>
                <a:lnTo>
                  <a:pt x="60" y="5"/>
                </a:lnTo>
                <a:lnTo>
                  <a:pt x="60" y="5"/>
                </a:lnTo>
                <a:lnTo>
                  <a:pt x="60" y="13"/>
                </a:lnTo>
                <a:lnTo>
                  <a:pt x="60" y="5"/>
                </a:lnTo>
                <a:lnTo>
                  <a:pt x="60" y="19"/>
                </a:lnTo>
                <a:lnTo>
                  <a:pt x="45" y="19"/>
                </a:lnTo>
                <a:lnTo>
                  <a:pt x="45" y="5"/>
                </a:lnTo>
                <a:lnTo>
                  <a:pt x="60" y="5"/>
                </a:lnTo>
                <a:lnTo>
                  <a:pt x="60" y="19"/>
                </a:lnTo>
                <a:lnTo>
                  <a:pt x="45" y="19"/>
                </a:lnTo>
                <a:lnTo>
                  <a:pt x="28" y="19"/>
                </a:lnTo>
                <a:lnTo>
                  <a:pt x="28" y="5"/>
                </a:lnTo>
                <a:lnTo>
                  <a:pt x="45" y="5"/>
                </a:lnTo>
                <a:lnTo>
                  <a:pt x="45" y="19"/>
                </a:lnTo>
                <a:lnTo>
                  <a:pt x="28" y="5"/>
                </a:lnTo>
                <a:lnTo>
                  <a:pt x="28" y="5"/>
                </a:lnTo>
                <a:lnTo>
                  <a:pt x="28" y="13"/>
                </a:lnTo>
                <a:lnTo>
                  <a:pt x="28" y="5"/>
                </a:lnTo>
                <a:lnTo>
                  <a:pt x="29" y="19"/>
                </a:lnTo>
                <a:lnTo>
                  <a:pt x="14" y="20"/>
                </a:lnTo>
                <a:lnTo>
                  <a:pt x="12" y="7"/>
                </a:lnTo>
                <a:lnTo>
                  <a:pt x="28" y="5"/>
                </a:lnTo>
                <a:lnTo>
                  <a:pt x="29" y="19"/>
                </a:lnTo>
                <a:lnTo>
                  <a:pt x="14" y="20"/>
                </a:lnTo>
                <a:lnTo>
                  <a:pt x="9" y="20"/>
                </a:lnTo>
                <a:lnTo>
                  <a:pt x="5" y="20"/>
                </a:lnTo>
                <a:lnTo>
                  <a:pt x="3" y="20"/>
                </a:lnTo>
                <a:lnTo>
                  <a:pt x="2" y="19"/>
                </a:lnTo>
                <a:lnTo>
                  <a:pt x="1" y="18"/>
                </a:lnTo>
                <a:lnTo>
                  <a:pt x="0" y="15"/>
                </a:lnTo>
                <a:lnTo>
                  <a:pt x="0" y="13"/>
                </a:lnTo>
                <a:lnTo>
                  <a:pt x="1" y="11"/>
                </a:lnTo>
                <a:lnTo>
                  <a:pt x="2" y="10"/>
                </a:lnTo>
                <a:lnTo>
                  <a:pt x="3" y="9"/>
                </a:lnTo>
                <a:lnTo>
                  <a:pt x="7" y="7"/>
                </a:lnTo>
                <a:lnTo>
                  <a:pt x="12" y="7"/>
                </a:lnTo>
                <a:lnTo>
                  <a:pt x="14" y="2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327"/>
          <p:cNvSpPr/>
          <p:nvPr/>
        </p:nvSpPr>
        <p:spPr>
          <a:xfrm>
            <a:off x="8343000" y="3474720"/>
            <a:ext cx="61560" cy="80640"/>
          </a:xfrm>
          <a:custGeom>
            <a:avLst/>
            <a:gdLst/>
            <a:ahLst/>
            <a:cxnLst/>
            <a:rect l="0" t="0" r="r" b="b"/>
            <a:pathLst>
              <a:path w="154" h="195">
                <a:moveTo>
                  <a:pt x="6" y="39"/>
                </a:moveTo>
                <a:lnTo>
                  <a:pt x="5" y="34"/>
                </a:lnTo>
                <a:lnTo>
                  <a:pt x="3" y="30"/>
                </a:lnTo>
                <a:lnTo>
                  <a:pt x="2" y="29"/>
                </a:lnTo>
                <a:lnTo>
                  <a:pt x="3" y="27"/>
                </a:lnTo>
                <a:lnTo>
                  <a:pt x="5" y="25"/>
                </a:lnTo>
                <a:lnTo>
                  <a:pt x="6" y="24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4" y="25"/>
                </a:lnTo>
                <a:lnTo>
                  <a:pt x="16" y="28"/>
                </a:lnTo>
                <a:lnTo>
                  <a:pt x="19" y="33"/>
                </a:lnTo>
                <a:lnTo>
                  <a:pt x="6" y="39"/>
                </a:lnTo>
                <a:lnTo>
                  <a:pt x="19" y="33"/>
                </a:lnTo>
                <a:lnTo>
                  <a:pt x="100" y="183"/>
                </a:lnTo>
                <a:lnTo>
                  <a:pt x="88" y="190"/>
                </a:lnTo>
                <a:lnTo>
                  <a:pt x="6" y="39"/>
                </a:lnTo>
                <a:lnTo>
                  <a:pt x="19" y="33"/>
                </a:lnTo>
                <a:lnTo>
                  <a:pt x="96" y="194"/>
                </a:lnTo>
                <a:lnTo>
                  <a:pt x="92" y="191"/>
                </a:lnTo>
                <a:lnTo>
                  <a:pt x="88" y="190"/>
                </a:lnTo>
                <a:lnTo>
                  <a:pt x="95" y="187"/>
                </a:lnTo>
                <a:lnTo>
                  <a:pt x="96" y="194"/>
                </a:lnTo>
                <a:lnTo>
                  <a:pt x="92" y="181"/>
                </a:lnTo>
                <a:lnTo>
                  <a:pt x="100" y="178"/>
                </a:lnTo>
                <a:lnTo>
                  <a:pt x="104" y="191"/>
                </a:lnTo>
                <a:lnTo>
                  <a:pt x="96" y="194"/>
                </a:lnTo>
                <a:lnTo>
                  <a:pt x="92" y="181"/>
                </a:lnTo>
                <a:lnTo>
                  <a:pt x="104" y="191"/>
                </a:lnTo>
                <a:lnTo>
                  <a:pt x="104" y="191"/>
                </a:lnTo>
                <a:lnTo>
                  <a:pt x="101" y="185"/>
                </a:lnTo>
                <a:lnTo>
                  <a:pt x="104" y="191"/>
                </a:lnTo>
                <a:lnTo>
                  <a:pt x="100" y="178"/>
                </a:lnTo>
                <a:lnTo>
                  <a:pt x="105" y="177"/>
                </a:lnTo>
                <a:lnTo>
                  <a:pt x="109" y="190"/>
                </a:lnTo>
                <a:lnTo>
                  <a:pt x="104" y="191"/>
                </a:lnTo>
                <a:lnTo>
                  <a:pt x="100" y="178"/>
                </a:lnTo>
                <a:lnTo>
                  <a:pt x="109" y="190"/>
                </a:lnTo>
                <a:lnTo>
                  <a:pt x="109" y="190"/>
                </a:lnTo>
                <a:lnTo>
                  <a:pt x="108" y="183"/>
                </a:lnTo>
                <a:lnTo>
                  <a:pt x="109" y="190"/>
                </a:lnTo>
                <a:lnTo>
                  <a:pt x="105" y="177"/>
                </a:lnTo>
                <a:lnTo>
                  <a:pt x="111" y="176"/>
                </a:lnTo>
                <a:lnTo>
                  <a:pt x="115" y="189"/>
                </a:lnTo>
                <a:lnTo>
                  <a:pt x="109" y="190"/>
                </a:lnTo>
                <a:lnTo>
                  <a:pt x="105" y="177"/>
                </a:lnTo>
                <a:lnTo>
                  <a:pt x="115" y="187"/>
                </a:lnTo>
                <a:lnTo>
                  <a:pt x="115" y="187"/>
                </a:lnTo>
                <a:lnTo>
                  <a:pt x="115" y="189"/>
                </a:lnTo>
                <a:lnTo>
                  <a:pt x="113" y="182"/>
                </a:lnTo>
                <a:lnTo>
                  <a:pt x="115" y="187"/>
                </a:lnTo>
                <a:lnTo>
                  <a:pt x="110" y="176"/>
                </a:lnTo>
                <a:lnTo>
                  <a:pt x="118" y="172"/>
                </a:lnTo>
                <a:lnTo>
                  <a:pt x="123" y="185"/>
                </a:lnTo>
                <a:lnTo>
                  <a:pt x="115" y="187"/>
                </a:lnTo>
                <a:lnTo>
                  <a:pt x="110" y="176"/>
                </a:lnTo>
                <a:lnTo>
                  <a:pt x="118" y="172"/>
                </a:lnTo>
                <a:lnTo>
                  <a:pt x="119" y="172"/>
                </a:lnTo>
                <a:lnTo>
                  <a:pt x="120" y="172"/>
                </a:lnTo>
                <a:lnTo>
                  <a:pt x="120" y="178"/>
                </a:lnTo>
                <a:lnTo>
                  <a:pt x="118" y="172"/>
                </a:lnTo>
                <a:lnTo>
                  <a:pt x="120" y="172"/>
                </a:lnTo>
                <a:lnTo>
                  <a:pt x="126" y="172"/>
                </a:lnTo>
                <a:lnTo>
                  <a:pt x="126" y="185"/>
                </a:lnTo>
                <a:lnTo>
                  <a:pt x="120" y="185"/>
                </a:lnTo>
                <a:lnTo>
                  <a:pt x="120" y="172"/>
                </a:lnTo>
                <a:lnTo>
                  <a:pt x="127" y="185"/>
                </a:lnTo>
                <a:lnTo>
                  <a:pt x="126" y="185"/>
                </a:lnTo>
                <a:lnTo>
                  <a:pt x="126" y="178"/>
                </a:lnTo>
                <a:lnTo>
                  <a:pt x="127" y="185"/>
                </a:lnTo>
                <a:lnTo>
                  <a:pt x="124" y="172"/>
                </a:lnTo>
                <a:lnTo>
                  <a:pt x="131" y="171"/>
                </a:lnTo>
                <a:lnTo>
                  <a:pt x="135" y="183"/>
                </a:lnTo>
                <a:lnTo>
                  <a:pt x="127" y="185"/>
                </a:lnTo>
                <a:lnTo>
                  <a:pt x="124" y="172"/>
                </a:lnTo>
                <a:lnTo>
                  <a:pt x="135" y="183"/>
                </a:lnTo>
                <a:lnTo>
                  <a:pt x="135" y="183"/>
                </a:lnTo>
                <a:lnTo>
                  <a:pt x="133" y="177"/>
                </a:lnTo>
                <a:lnTo>
                  <a:pt x="135" y="183"/>
                </a:lnTo>
                <a:lnTo>
                  <a:pt x="131" y="171"/>
                </a:lnTo>
                <a:lnTo>
                  <a:pt x="136" y="168"/>
                </a:lnTo>
                <a:lnTo>
                  <a:pt x="140" y="181"/>
                </a:lnTo>
                <a:lnTo>
                  <a:pt x="135" y="183"/>
                </a:lnTo>
                <a:lnTo>
                  <a:pt x="131" y="171"/>
                </a:lnTo>
                <a:lnTo>
                  <a:pt x="136" y="168"/>
                </a:lnTo>
                <a:lnTo>
                  <a:pt x="137" y="168"/>
                </a:lnTo>
                <a:lnTo>
                  <a:pt x="138" y="174"/>
                </a:lnTo>
                <a:lnTo>
                  <a:pt x="136" y="168"/>
                </a:lnTo>
                <a:lnTo>
                  <a:pt x="137" y="168"/>
                </a:lnTo>
                <a:lnTo>
                  <a:pt x="144" y="167"/>
                </a:lnTo>
                <a:lnTo>
                  <a:pt x="147" y="180"/>
                </a:lnTo>
                <a:lnTo>
                  <a:pt x="140" y="182"/>
                </a:lnTo>
                <a:lnTo>
                  <a:pt x="137" y="168"/>
                </a:lnTo>
                <a:lnTo>
                  <a:pt x="153" y="173"/>
                </a:lnTo>
                <a:lnTo>
                  <a:pt x="151" y="173"/>
                </a:lnTo>
                <a:lnTo>
                  <a:pt x="149" y="176"/>
                </a:lnTo>
                <a:lnTo>
                  <a:pt x="146" y="178"/>
                </a:lnTo>
                <a:lnTo>
                  <a:pt x="147" y="180"/>
                </a:lnTo>
                <a:lnTo>
                  <a:pt x="145" y="173"/>
                </a:lnTo>
                <a:lnTo>
                  <a:pt x="153" y="173"/>
                </a:lnTo>
                <a:lnTo>
                  <a:pt x="138" y="174"/>
                </a:lnTo>
                <a:lnTo>
                  <a:pt x="119" y="7"/>
                </a:lnTo>
                <a:lnTo>
                  <a:pt x="132" y="5"/>
                </a:lnTo>
                <a:lnTo>
                  <a:pt x="153" y="173"/>
                </a:lnTo>
                <a:lnTo>
                  <a:pt x="138" y="174"/>
                </a:lnTo>
                <a:lnTo>
                  <a:pt x="124" y="0"/>
                </a:lnTo>
                <a:lnTo>
                  <a:pt x="124" y="1"/>
                </a:lnTo>
                <a:lnTo>
                  <a:pt x="127" y="3"/>
                </a:lnTo>
                <a:lnTo>
                  <a:pt x="131" y="6"/>
                </a:lnTo>
                <a:lnTo>
                  <a:pt x="132" y="5"/>
                </a:lnTo>
                <a:lnTo>
                  <a:pt x="126" y="6"/>
                </a:lnTo>
                <a:lnTo>
                  <a:pt x="124" y="0"/>
                </a:lnTo>
                <a:lnTo>
                  <a:pt x="127" y="12"/>
                </a:lnTo>
                <a:lnTo>
                  <a:pt x="113" y="16"/>
                </a:lnTo>
                <a:lnTo>
                  <a:pt x="110" y="2"/>
                </a:lnTo>
                <a:lnTo>
                  <a:pt x="124" y="0"/>
                </a:lnTo>
                <a:lnTo>
                  <a:pt x="127" y="12"/>
                </a:lnTo>
                <a:lnTo>
                  <a:pt x="113" y="16"/>
                </a:lnTo>
                <a:lnTo>
                  <a:pt x="113" y="16"/>
                </a:lnTo>
                <a:lnTo>
                  <a:pt x="111" y="16"/>
                </a:lnTo>
                <a:lnTo>
                  <a:pt x="111" y="9"/>
                </a:lnTo>
                <a:lnTo>
                  <a:pt x="113" y="16"/>
                </a:lnTo>
                <a:lnTo>
                  <a:pt x="111" y="16"/>
                </a:lnTo>
                <a:lnTo>
                  <a:pt x="97" y="18"/>
                </a:lnTo>
                <a:lnTo>
                  <a:pt x="96" y="5"/>
                </a:lnTo>
                <a:lnTo>
                  <a:pt x="110" y="2"/>
                </a:lnTo>
                <a:lnTo>
                  <a:pt x="111" y="16"/>
                </a:lnTo>
                <a:lnTo>
                  <a:pt x="95" y="5"/>
                </a:lnTo>
                <a:lnTo>
                  <a:pt x="95" y="5"/>
                </a:lnTo>
                <a:lnTo>
                  <a:pt x="96" y="5"/>
                </a:lnTo>
                <a:lnTo>
                  <a:pt x="96" y="11"/>
                </a:lnTo>
                <a:lnTo>
                  <a:pt x="95" y="5"/>
                </a:lnTo>
                <a:lnTo>
                  <a:pt x="97" y="18"/>
                </a:lnTo>
                <a:lnTo>
                  <a:pt x="83" y="20"/>
                </a:lnTo>
                <a:lnTo>
                  <a:pt x="81" y="7"/>
                </a:lnTo>
                <a:lnTo>
                  <a:pt x="95" y="5"/>
                </a:lnTo>
                <a:lnTo>
                  <a:pt x="97" y="18"/>
                </a:lnTo>
                <a:lnTo>
                  <a:pt x="81" y="7"/>
                </a:lnTo>
                <a:lnTo>
                  <a:pt x="81" y="7"/>
                </a:lnTo>
                <a:lnTo>
                  <a:pt x="82" y="14"/>
                </a:lnTo>
                <a:lnTo>
                  <a:pt x="81" y="7"/>
                </a:lnTo>
                <a:lnTo>
                  <a:pt x="83" y="20"/>
                </a:lnTo>
                <a:lnTo>
                  <a:pt x="69" y="24"/>
                </a:lnTo>
                <a:lnTo>
                  <a:pt x="66" y="11"/>
                </a:lnTo>
                <a:lnTo>
                  <a:pt x="81" y="7"/>
                </a:lnTo>
                <a:lnTo>
                  <a:pt x="83" y="20"/>
                </a:lnTo>
                <a:lnTo>
                  <a:pt x="65" y="11"/>
                </a:lnTo>
                <a:lnTo>
                  <a:pt x="66" y="11"/>
                </a:lnTo>
                <a:lnTo>
                  <a:pt x="68" y="18"/>
                </a:lnTo>
                <a:lnTo>
                  <a:pt x="65" y="11"/>
                </a:lnTo>
                <a:lnTo>
                  <a:pt x="69" y="24"/>
                </a:lnTo>
                <a:lnTo>
                  <a:pt x="54" y="28"/>
                </a:lnTo>
                <a:lnTo>
                  <a:pt x="51" y="15"/>
                </a:lnTo>
                <a:lnTo>
                  <a:pt x="65" y="11"/>
                </a:lnTo>
                <a:lnTo>
                  <a:pt x="69" y="24"/>
                </a:lnTo>
                <a:lnTo>
                  <a:pt x="50" y="15"/>
                </a:lnTo>
                <a:lnTo>
                  <a:pt x="51" y="15"/>
                </a:lnTo>
                <a:lnTo>
                  <a:pt x="52" y="21"/>
                </a:lnTo>
                <a:lnTo>
                  <a:pt x="50" y="15"/>
                </a:lnTo>
                <a:lnTo>
                  <a:pt x="55" y="28"/>
                </a:lnTo>
                <a:lnTo>
                  <a:pt x="42" y="32"/>
                </a:lnTo>
                <a:lnTo>
                  <a:pt x="37" y="20"/>
                </a:lnTo>
                <a:lnTo>
                  <a:pt x="50" y="15"/>
                </a:lnTo>
                <a:lnTo>
                  <a:pt x="55" y="28"/>
                </a:lnTo>
                <a:lnTo>
                  <a:pt x="42" y="32"/>
                </a:lnTo>
                <a:lnTo>
                  <a:pt x="42" y="33"/>
                </a:lnTo>
                <a:lnTo>
                  <a:pt x="39" y="27"/>
                </a:lnTo>
                <a:lnTo>
                  <a:pt x="42" y="32"/>
                </a:lnTo>
                <a:lnTo>
                  <a:pt x="42" y="33"/>
                </a:lnTo>
                <a:lnTo>
                  <a:pt x="28" y="37"/>
                </a:lnTo>
                <a:lnTo>
                  <a:pt x="23" y="24"/>
                </a:lnTo>
                <a:lnTo>
                  <a:pt x="38" y="20"/>
                </a:lnTo>
                <a:lnTo>
                  <a:pt x="42" y="33"/>
                </a:lnTo>
                <a:lnTo>
                  <a:pt x="23" y="24"/>
                </a:lnTo>
                <a:lnTo>
                  <a:pt x="23" y="24"/>
                </a:lnTo>
                <a:lnTo>
                  <a:pt x="25" y="30"/>
                </a:lnTo>
                <a:lnTo>
                  <a:pt x="23" y="24"/>
                </a:lnTo>
                <a:lnTo>
                  <a:pt x="28" y="37"/>
                </a:lnTo>
                <a:lnTo>
                  <a:pt x="15" y="42"/>
                </a:lnTo>
                <a:lnTo>
                  <a:pt x="10" y="29"/>
                </a:lnTo>
                <a:lnTo>
                  <a:pt x="23" y="24"/>
                </a:lnTo>
                <a:lnTo>
                  <a:pt x="28" y="37"/>
                </a:lnTo>
                <a:lnTo>
                  <a:pt x="15" y="42"/>
                </a:lnTo>
                <a:lnTo>
                  <a:pt x="10" y="43"/>
                </a:lnTo>
                <a:lnTo>
                  <a:pt x="6" y="45"/>
                </a:lnTo>
                <a:lnTo>
                  <a:pt x="5" y="45"/>
                </a:lnTo>
                <a:lnTo>
                  <a:pt x="2" y="45"/>
                </a:lnTo>
                <a:lnTo>
                  <a:pt x="1" y="43"/>
                </a:lnTo>
                <a:lnTo>
                  <a:pt x="0" y="41"/>
                </a:lnTo>
                <a:lnTo>
                  <a:pt x="0" y="38"/>
                </a:lnTo>
                <a:lnTo>
                  <a:pt x="0" y="37"/>
                </a:lnTo>
                <a:lnTo>
                  <a:pt x="1" y="36"/>
                </a:lnTo>
                <a:lnTo>
                  <a:pt x="2" y="34"/>
                </a:lnTo>
                <a:lnTo>
                  <a:pt x="6" y="32"/>
                </a:lnTo>
                <a:lnTo>
                  <a:pt x="10" y="29"/>
                </a:lnTo>
                <a:lnTo>
                  <a:pt x="15" y="4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28"/>
          <p:cNvSpPr/>
          <p:nvPr/>
        </p:nvSpPr>
        <p:spPr>
          <a:xfrm>
            <a:off x="8294040" y="3493440"/>
            <a:ext cx="75960" cy="80640"/>
          </a:xfrm>
          <a:custGeom>
            <a:avLst/>
            <a:gdLst/>
            <a:ahLst/>
            <a:cxnLst/>
            <a:rect l="0" t="0" r="r" b="b"/>
            <a:pathLst>
              <a:path w="198" h="194">
                <a:moveTo>
                  <a:pt x="8" y="75"/>
                </a:moveTo>
                <a:lnTo>
                  <a:pt x="4" y="71"/>
                </a:lnTo>
                <a:lnTo>
                  <a:pt x="2" y="68"/>
                </a:lnTo>
                <a:lnTo>
                  <a:pt x="2" y="67"/>
                </a:lnTo>
                <a:lnTo>
                  <a:pt x="2" y="64"/>
                </a:lnTo>
                <a:lnTo>
                  <a:pt x="2" y="63"/>
                </a:lnTo>
                <a:lnTo>
                  <a:pt x="3" y="60"/>
                </a:lnTo>
                <a:lnTo>
                  <a:pt x="4" y="59"/>
                </a:lnTo>
                <a:lnTo>
                  <a:pt x="5" y="59"/>
                </a:lnTo>
                <a:lnTo>
                  <a:pt x="8" y="59"/>
                </a:lnTo>
                <a:lnTo>
                  <a:pt x="9" y="59"/>
                </a:lnTo>
                <a:lnTo>
                  <a:pt x="13" y="62"/>
                </a:lnTo>
                <a:lnTo>
                  <a:pt x="17" y="64"/>
                </a:lnTo>
                <a:lnTo>
                  <a:pt x="8" y="75"/>
                </a:lnTo>
                <a:lnTo>
                  <a:pt x="17" y="64"/>
                </a:lnTo>
                <a:lnTo>
                  <a:pt x="153" y="183"/>
                </a:lnTo>
                <a:lnTo>
                  <a:pt x="146" y="193"/>
                </a:lnTo>
                <a:lnTo>
                  <a:pt x="8" y="75"/>
                </a:lnTo>
                <a:lnTo>
                  <a:pt x="17" y="64"/>
                </a:lnTo>
                <a:lnTo>
                  <a:pt x="153" y="193"/>
                </a:lnTo>
                <a:lnTo>
                  <a:pt x="149" y="192"/>
                </a:lnTo>
                <a:lnTo>
                  <a:pt x="146" y="193"/>
                </a:lnTo>
                <a:lnTo>
                  <a:pt x="149" y="188"/>
                </a:lnTo>
                <a:lnTo>
                  <a:pt x="153" y="193"/>
                </a:lnTo>
                <a:lnTo>
                  <a:pt x="146" y="181"/>
                </a:lnTo>
                <a:lnTo>
                  <a:pt x="152" y="179"/>
                </a:lnTo>
                <a:lnTo>
                  <a:pt x="158" y="190"/>
                </a:lnTo>
                <a:lnTo>
                  <a:pt x="153" y="193"/>
                </a:lnTo>
                <a:lnTo>
                  <a:pt x="146" y="181"/>
                </a:lnTo>
                <a:lnTo>
                  <a:pt x="161" y="188"/>
                </a:lnTo>
                <a:lnTo>
                  <a:pt x="160" y="189"/>
                </a:lnTo>
                <a:lnTo>
                  <a:pt x="158" y="190"/>
                </a:lnTo>
                <a:lnTo>
                  <a:pt x="155" y="184"/>
                </a:lnTo>
                <a:lnTo>
                  <a:pt x="161" y="188"/>
                </a:lnTo>
                <a:lnTo>
                  <a:pt x="149" y="180"/>
                </a:lnTo>
                <a:lnTo>
                  <a:pt x="153" y="175"/>
                </a:lnTo>
                <a:lnTo>
                  <a:pt x="165" y="183"/>
                </a:lnTo>
                <a:lnTo>
                  <a:pt x="161" y="188"/>
                </a:lnTo>
                <a:lnTo>
                  <a:pt x="149" y="180"/>
                </a:lnTo>
                <a:lnTo>
                  <a:pt x="153" y="175"/>
                </a:lnTo>
                <a:lnTo>
                  <a:pt x="155" y="174"/>
                </a:lnTo>
                <a:lnTo>
                  <a:pt x="156" y="174"/>
                </a:lnTo>
                <a:lnTo>
                  <a:pt x="158" y="179"/>
                </a:lnTo>
                <a:lnTo>
                  <a:pt x="153" y="175"/>
                </a:lnTo>
                <a:lnTo>
                  <a:pt x="156" y="174"/>
                </a:lnTo>
                <a:lnTo>
                  <a:pt x="161" y="170"/>
                </a:lnTo>
                <a:lnTo>
                  <a:pt x="167" y="181"/>
                </a:lnTo>
                <a:lnTo>
                  <a:pt x="162" y="185"/>
                </a:lnTo>
                <a:lnTo>
                  <a:pt x="156" y="174"/>
                </a:lnTo>
                <a:lnTo>
                  <a:pt x="161" y="170"/>
                </a:lnTo>
                <a:lnTo>
                  <a:pt x="161" y="170"/>
                </a:lnTo>
                <a:lnTo>
                  <a:pt x="164" y="176"/>
                </a:lnTo>
                <a:lnTo>
                  <a:pt x="161" y="170"/>
                </a:lnTo>
                <a:lnTo>
                  <a:pt x="161" y="170"/>
                </a:lnTo>
                <a:lnTo>
                  <a:pt x="166" y="167"/>
                </a:lnTo>
                <a:lnTo>
                  <a:pt x="173" y="177"/>
                </a:lnTo>
                <a:lnTo>
                  <a:pt x="167" y="181"/>
                </a:lnTo>
                <a:lnTo>
                  <a:pt x="161" y="170"/>
                </a:lnTo>
                <a:lnTo>
                  <a:pt x="166" y="167"/>
                </a:lnTo>
                <a:lnTo>
                  <a:pt x="166" y="166"/>
                </a:lnTo>
                <a:lnTo>
                  <a:pt x="170" y="172"/>
                </a:lnTo>
                <a:lnTo>
                  <a:pt x="166" y="167"/>
                </a:lnTo>
                <a:lnTo>
                  <a:pt x="166" y="166"/>
                </a:lnTo>
                <a:lnTo>
                  <a:pt x="171" y="163"/>
                </a:lnTo>
                <a:lnTo>
                  <a:pt x="179" y="175"/>
                </a:lnTo>
                <a:lnTo>
                  <a:pt x="173" y="179"/>
                </a:lnTo>
                <a:lnTo>
                  <a:pt x="166" y="166"/>
                </a:lnTo>
                <a:lnTo>
                  <a:pt x="179" y="175"/>
                </a:lnTo>
                <a:lnTo>
                  <a:pt x="179" y="175"/>
                </a:lnTo>
                <a:lnTo>
                  <a:pt x="175" y="168"/>
                </a:lnTo>
                <a:lnTo>
                  <a:pt x="179" y="175"/>
                </a:lnTo>
                <a:lnTo>
                  <a:pt x="171" y="163"/>
                </a:lnTo>
                <a:lnTo>
                  <a:pt x="176" y="159"/>
                </a:lnTo>
                <a:lnTo>
                  <a:pt x="184" y="171"/>
                </a:lnTo>
                <a:lnTo>
                  <a:pt x="179" y="175"/>
                </a:lnTo>
                <a:lnTo>
                  <a:pt x="171" y="163"/>
                </a:lnTo>
                <a:lnTo>
                  <a:pt x="176" y="159"/>
                </a:lnTo>
                <a:lnTo>
                  <a:pt x="178" y="159"/>
                </a:lnTo>
                <a:lnTo>
                  <a:pt x="180" y="166"/>
                </a:lnTo>
                <a:lnTo>
                  <a:pt x="176" y="159"/>
                </a:lnTo>
                <a:lnTo>
                  <a:pt x="178" y="159"/>
                </a:lnTo>
                <a:lnTo>
                  <a:pt x="183" y="157"/>
                </a:lnTo>
                <a:lnTo>
                  <a:pt x="189" y="168"/>
                </a:lnTo>
                <a:lnTo>
                  <a:pt x="184" y="171"/>
                </a:lnTo>
                <a:lnTo>
                  <a:pt x="178" y="159"/>
                </a:lnTo>
                <a:lnTo>
                  <a:pt x="189" y="168"/>
                </a:lnTo>
                <a:lnTo>
                  <a:pt x="189" y="168"/>
                </a:lnTo>
                <a:lnTo>
                  <a:pt x="187" y="162"/>
                </a:lnTo>
                <a:lnTo>
                  <a:pt x="189" y="168"/>
                </a:lnTo>
                <a:lnTo>
                  <a:pt x="183" y="157"/>
                </a:lnTo>
                <a:lnTo>
                  <a:pt x="188" y="153"/>
                </a:lnTo>
                <a:lnTo>
                  <a:pt x="196" y="165"/>
                </a:lnTo>
                <a:lnTo>
                  <a:pt x="189" y="168"/>
                </a:lnTo>
                <a:lnTo>
                  <a:pt x="183" y="157"/>
                </a:lnTo>
                <a:lnTo>
                  <a:pt x="197" y="156"/>
                </a:lnTo>
                <a:lnTo>
                  <a:pt x="196" y="157"/>
                </a:lnTo>
                <a:lnTo>
                  <a:pt x="194" y="159"/>
                </a:lnTo>
                <a:lnTo>
                  <a:pt x="194" y="163"/>
                </a:lnTo>
                <a:lnTo>
                  <a:pt x="196" y="165"/>
                </a:lnTo>
                <a:lnTo>
                  <a:pt x="192" y="159"/>
                </a:lnTo>
                <a:lnTo>
                  <a:pt x="197" y="156"/>
                </a:lnTo>
                <a:lnTo>
                  <a:pt x="185" y="162"/>
                </a:lnTo>
                <a:lnTo>
                  <a:pt x="102" y="10"/>
                </a:lnTo>
                <a:lnTo>
                  <a:pt x="113" y="4"/>
                </a:lnTo>
                <a:lnTo>
                  <a:pt x="197" y="156"/>
                </a:lnTo>
                <a:lnTo>
                  <a:pt x="185" y="162"/>
                </a:lnTo>
                <a:lnTo>
                  <a:pt x="104" y="0"/>
                </a:lnTo>
                <a:lnTo>
                  <a:pt x="104" y="3"/>
                </a:lnTo>
                <a:lnTo>
                  <a:pt x="108" y="4"/>
                </a:lnTo>
                <a:lnTo>
                  <a:pt x="112" y="4"/>
                </a:lnTo>
                <a:lnTo>
                  <a:pt x="113" y="4"/>
                </a:lnTo>
                <a:lnTo>
                  <a:pt x="108" y="6"/>
                </a:lnTo>
                <a:lnTo>
                  <a:pt x="104" y="0"/>
                </a:lnTo>
                <a:lnTo>
                  <a:pt x="111" y="13"/>
                </a:lnTo>
                <a:lnTo>
                  <a:pt x="98" y="19"/>
                </a:lnTo>
                <a:lnTo>
                  <a:pt x="92" y="6"/>
                </a:lnTo>
                <a:lnTo>
                  <a:pt x="104" y="0"/>
                </a:lnTo>
                <a:lnTo>
                  <a:pt x="111" y="13"/>
                </a:lnTo>
                <a:lnTo>
                  <a:pt x="92" y="8"/>
                </a:lnTo>
                <a:lnTo>
                  <a:pt x="92" y="6"/>
                </a:lnTo>
                <a:lnTo>
                  <a:pt x="95" y="13"/>
                </a:lnTo>
                <a:lnTo>
                  <a:pt x="92" y="8"/>
                </a:lnTo>
                <a:lnTo>
                  <a:pt x="98" y="19"/>
                </a:lnTo>
                <a:lnTo>
                  <a:pt x="88" y="26"/>
                </a:lnTo>
                <a:lnTo>
                  <a:pt x="80" y="14"/>
                </a:lnTo>
                <a:lnTo>
                  <a:pt x="92" y="8"/>
                </a:lnTo>
                <a:lnTo>
                  <a:pt x="98" y="19"/>
                </a:lnTo>
                <a:lnTo>
                  <a:pt x="88" y="26"/>
                </a:lnTo>
                <a:lnTo>
                  <a:pt x="88" y="26"/>
                </a:lnTo>
                <a:lnTo>
                  <a:pt x="84" y="19"/>
                </a:lnTo>
                <a:lnTo>
                  <a:pt x="88" y="26"/>
                </a:lnTo>
                <a:lnTo>
                  <a:pt x="88" y="26"/>
                </a:lnTo>
                <a:lnTo>
                  <a:pt x="72" y="33"/>
                </a:lnTo>
                <a:lnTo>
                  <a:pt x="66" y="22"/>
                </a:lnTo>
                <a:lnTo>
                  <a:pt x="80" y="14"/>
                </a:lnTo>
                <a:lnTo>
                  <a:pt x="88" y="26"/>
                </a:lnTo>
                <a:lnTo>
                  <a:pt x="66" y="22"/>
                </a:lnTo>
                <a:lnTo>
                  <a:pt x="66" y="22"/>
                </a:lnTo>
                <a:lnTo>
                  <a:pt x="70" y="28"/>
                </a:lnTo>
                <a:lnTo>
                  <a:pt x="66" y="22"/>
                </a:lnTo>
                <a:lnTo>
                  <a:pt x="72" y="33"/>
                </a:lnTo>
                <a:lnTo>
                  <a:pt x="62" y="41"/>
                </a:lnTo>
                <a:lnTo>
                  <a:pt x="54" y="30"/>
                </a:lnTo>
                <a:lnTo>
                  <a:pt x="66" y="22"/>
                </a:lnTo>
                <a:lnTo>
                  <a:pt x="72" y="33"/>
                </a:lnTo>
                <a:lnTo>
                  <a:pt x="54" y="30"/>
                </a:lnTo>
                <a:lnTo>
                  <a:pt x="54" y="30"/>
                </a:lnTo>
                <a:lnTo>
                  <a:pt x="58" y="35"/>
                </a:lnTo>
                <a:lnTo>
                  <a:pt x="54" y="30"/>
                </a:lnTo>
                <a:lnTo>
                  <a:pt x="62" y="40"/>
                </a:lnTo>
                <a:lnTo>
                  <a:pt x="49" y="49"/>
                </a:lnTo>
                <a:lnTo>
                  <a:pt x="41" y="37"/>
                </a:lnTo>
                <a:lnTo>
                  <a:pt x="54" y="30"/>
                </a:lnTo>
                <a:lnTo>
                  <a:pt x="62" y="40"/>
                </a:lnTo>
                <a:lnTo>
                  <a:pt x="41" y="37"/>
                </a:lnTo>
                <a:lnTo>
                  <a:pt x="41" y="37"/>
                </a:lnTo>
                <a:lnTo>
                  <a:pt x="45" y="42"/>
                </a:lnTo>
                <a:lnTo>
                  <a:pt x="41" y="37"/>
                </a:lnTo>
                <a:lnTo>
                  <a:pt x="49" y="49"/>
                </a:lnTo>
                <a:lnTo>
                  <a:pt x="39" y="57"/>
                </a:lnTo>
                <a:lnTo>
                  <a:pt x="30" y="46"/>
                </a:lnTo>
                <a:lnTo>
                  <a:pt x="41" y="37"/>
                </a:lnTo>
                <a:lnTo>
                  <a:pt x="49" y="49"/>
                </a:lnTo>
                <a:lnTo>
                  <a:pt x="30" y="46"/>
                </a:lnTo>
                <a:lnTo>
                  <a:pt x="30" y="46"/>
                </a:lnTo>
                <a:lnTo>
                  <a:pt x="35" y="51"/>
                </a:lnTo>
                <a:lnTo>
                  <a:pt x="30" y="46"/>
                </a:lnTo>
                <a:lnTo>
                  <a:pt x="39" y="57"/>
                </a:lnTo>
                <a:lnTo>
                  <a:pt x="29" y="66"/>
                </a:lnTo>
                <a:lnTo>
                  <a:pt x="20" y="57"/>
                </a:lnTo>
                <a:lnTo>
                  <a:pt x="30" y="46"/>
                </a:lnTo>
                <a:lnTo>
                  <a:pt x="39" y="57"/>
                </a:lnTo>
                <a:lnTo>
                  <a:pt x="29" y="66"/>
                </a:lnTo>
                <a:lnTo>
                  <a:pt x="29" y="67"/>
                </a:lnTo>
                <a:lnTo>
                  <a:pt x="27" y="67"/>
                </a:lnTo>
                <a:lnTo>
                  <a:pt x="23" y="62"/>
                </a:lnTo>
                <a:lnTo>
                  <a:pt x="29" y="66"/>
                </a:lnTo>
                <a:lnTo>
                  <a:pt x="27" y="67"/>
                </a:lnTo>
                <a:lnTo>
                  <a:pt x="17" y="75"/>
                </a:lnTo>
                <a:lnTo>
                  <a:pt x="9" y="64"/>
                </a:lnTo>
                <a:lnTo>
                  <a:pt x="20" y="55"/>
                </a:lnTo>
                <a:lnTo>
                  <a:pt x="27" y="67"/>
                </a:lnTo>
                <a:lnTo>
                  <a:pt x="17" y="75"/>
                </a:lnTo>
                <a:lnTo>
                  <a:pt x="13" y="78"/>
                </a:lnTo>
                <a:lnTo>
                  <a:pt x="9" y="80"/>
                </a:lnTo>
                <a:lnTo>
                  <a:pt x="7" y="80"/>
                </a:lnTo>
                <a:lnTo>
                  <a:pt x="5" y="80"/>
                </a:lnTo>
                <a:lnTo>
                  <a:pt x="4" y="80"/>
                </a:lnTo>
                <a:lnTo>
                  <a:pt x="2" y="77"/>
                </a:lnTo>
                <a:lnTo>
                  <a:pt x="0" y="76"/>
                </a:lnTo>
                <a:lnTo>
                  <a:pt x="0" y="73"/>
                </a:lnTo>
                <a:lnTo>
                  <a:pt x="2" y="72"/>
                </a:lnTo>
                <a:lnTo>
                  <a:pt x="2" y="71"/>
                </a:lnTo>
                <a:lnTo>
                  <a:pt x="5" y="67"/>
                </a:lnTo>
                <a:lnTo>
                  <a:pt x="9" y="64"/>
                </a:lnTo>
                <a:lnTo>
                  <a:pt x="17" y="75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29"/>
          <p:cNvSpPr/>
          <p:nvPr/>
        </p:nvSpPr>
        <p:spPr>
          <a:xfrm>
            <a:off x="8255880" y="3528720"/>
            <a:ext cx="85320" cy="69480"/>
          </a:xfrm>
          <a:custGeom>
            <a:avLst/>
            <a:gdLst/>
            <a:ahLst/>
            <a:cxnLst/>
            <a:rect l="0" t="0" r="r" b="b"/>
            <a:pathLst>
              <a:path w="217" h="170">
                <a:moveTo>
                  <a:pt x="10" y="100"/>
                </a:moveTo>
                <a:lnTo>
                  <a:pt x="5" y="98"/>
                </a:lnTo>
                <a:lnTo>
                  <a:pt x="1" y="97"/>
                </a:lnTo>
                <a:lnTo>
                  <a:pt x="0" y="95"/>
                </a:lnTo>
                <a:lnTo>
                  <a:pt x="0" y="93"/>
                </a:lnTo>
                <a:lnTo>
                  <a:pt x="0" y="91"/>
                </a:lnTo>
                <a:lnTo>
                  <a:pt x="0" y="89"/>
                </a:lnTo>
                <a:lnTo>
                  <a:pt x="1" y="88"/>
                </a:lnTo>
                <a:lnTo>
                  <a:pt x="2" y="86"/>
                </a:lnTo>
                <a:lnTo>
                  <a:pt x="3" y="85"/>
                </a:lnTo>
                <a:lnTo>
                  <a:pt x="6" y="85"/>
                </a:lnTo>
                <a:lnTo>
                  <a:pt x="10" y="86"/>
                </a:lnTo>
                <a:lnTo>
                  <a:pt x="15" y="88"/>
                </a:lnTo>
                <a:lnTo>
                  <a:pt x="10" y="100"/>
                </a:lnTo>
                <a:lnTo>
                  <a:pt x="15" y="88"/>
                </a:lnTo>
                <a:lnTo>
                  <a:pt x="185" y="157"/>
                </a:lnTo>
                <a:lnTo>
                  <a:pt x="180" y="169"/>
                </a:lnTo>
                <a:lnTo>
                  <a:pt x="10" y="100"/>
                </a:lnTo>
                <a:lnTo>
                  <a:pt x="15" y="88"/>
                </a:lnTo>
                <a:lnTo>
                  <a:pt x="187" y="167"/>
                </a:lnTo>
                <a:lnTo>
                  <a:pt x="183" y="167"/>
                </a:lnTo>
                <a:lnTo>
                  <a:pt x="180" y="169"/>
                </a:lnTo>
                <a:lnTo>
                  <a:pt x="182" y="163"/>
                </a:lnTo>
                <a:lnTo>
                  <a:pt x="187" y="167"/>
                </a:lnTo>
                <a:lnTo>
                  <a:pt x="177" y="160"/>
                </a:lnTo>
                <a:lnTo>
                  <a:pt x="181" y="153"/>
                </a:lnTo>
                <a:lnTo>
                  <a:pt x="191" y="161"/>
                </a:lnTo>
                <a:lnTo>
                  <a:pt x="187" y="167"/>
                </a:lnTo>
                <a:lnTo>
                  <a:pt x="177" y="160"/>
                </a:lnTo>
                <a:lnTo>
                  <a:pt x="181" y="153"/>
                </a:lnTo>
                <a:lnTo>
                  <a:pt x="181" y="153"/>
                </a:lnTo>
                <a:lnTo>
                  <a:pt x="186" y="157"/>
                </a:lnTo>
                <a:lnTo>
                  <a:pt x="181" y="153"/>
                </a:lnTo>
                <a:lnTo>
                  <a:pt x="181" y="153"/>
                </a:lnTo>
                <a:lnTo>
                  <a:pt x="185" y="148"/>
                </a:lnTo>
                <a:lnTo>
                  <a:pt x="195" y="157"/>
                </a:lnTo>
                <a:lnTo>
                  <a:pt x="191" y="162"/>
                </a:lnTo>
                <a:lnTo>
                  <a:pt x="181" y="153"/>
                </a:lnTo>
                <a:lnTo>
                  <a:pt x="195" y="157"/>
                </a:lnTo>
                <a:lnTo>
                  <a:pt x="195" y="157"/>
                </a:lnTo>
                <a:lnTo>
                  <a:pt x="190" y="153"/>
                </a:lnTo>
                <a:lnTo>
                  <a:pt x="195" y="157"/>
                </a:lnTo>
                <a:lnTo>
                  <a:pt x="185" y="148"/>
                </a:lnTo>
                <a:lnTo>
                  <a:pt x="187" y="144"/>
                </a:lnTo>
                <a:lnTo>
                  <a:pt x="199" y="152"/>
                </a:lnTo>
                <a:lnTo>
                  <a:pt x="195" y="157"/>
                </a:lnTo>
                <a:lnTo>
                  <a:pt x="185" y="148"/>
                </a:lnTo>
                <a:lnTo>
                  <a:pt x="200" y="149"/>
                </a:lnTo>
                <a:lnTo>
                  <a:pt x="199" y="151"/>
                </a:lnTo>
                <a:lnTo>
                  <a:pt x="199" y="152"/>
                </a:lnTo>
                <a:lnTo>
                  <a:pt x="194" y="148"/>
                </a:lnTo>
                <a:lnTo>
                  <a:pt x="200" y="149"/>
                </a:lnTo>
                <a:lnTo>
                  <a:pt x="187" y="145"/>
                </a:lnTo>
                <a:lnTo>
                  <a:pt x="189" y="140"/>
                </a:lnTo>
                <a:lnTo>
                  <a:pt x="201" y="145"/>
                </a:lnTo>
                <a:lnTo>
                  <a:pt x="200" y="149"/>
                </a:lnTo>
                <a:lnTo>
                  <a:pt x="187" y="145"/>
                </a:lnTo>
                <a:lnTo>
                  <a:pt x="189" y="140"/>
                </a:lnTo>
                <a:lnTo>
                  <a:pt x="190" y="139"/>
                </a:lnTo>
                <a:lnTo>
                  <a:pt x="191" y="138"/>
                </a:lnTo>
                <a:lnTo>
                  <a:pt x="195" y="143"/>
                </a:lnTo>
                <a:lnTo>
                  <a:pt x="189" y="140"/>
                </a:lnTo>
                <a:lnTo>
                  <a:pt x="191" y="138"/>
                </a:lnTo>
                <a:lnTo>
                  <a:pt x="196" y="133"/>
                </a:lnTo>
                <a:lnTo>
                  <a:pt x="205" y="143"/>
                </a:lnTo>
                <a:lnTo>
                  <a:pt x="199" y="148"/>
                </a:lnTo>
                <a:lnTo>
                  <a:pt x="191" y="138"/>
                </a:lnTo>
                <a:lnTo>
                  <a:pt x="207" y="142"/>
                </a:lnTo>
                <a:lnTo>
                  <a:pt x="205" y="142"/>
                </a:lnTo>
                <a:lnTo>
                  <a:pt x="205" y="143"/>
                </a:lnTo>
                <a:lnTo>
                  <a:pt x="200" y="138"/>
                </a:lnTo>
                <a:lnTo>
                  <a:pt x="207" y="142"/>
                </a:lnTo>
                <a:lnTo>
                  <a:pt x="195" y="134"/>
                </a:lnTo>
                <a:lnTo>
                  <a:pt x="198" y="129"/>
                </a:lnTo>
                <a:lnTo>
                  <a:pt x="209" y="136"/>
                </a:lnTo>
                <a:lnTo>
                  <a:pt x="207" y="142"/>
                </a:lnTo>
                <a:lnTo>
                  <a:pt x="195" y="134"/>
                </a:lnTo>
                <a:lnTo>
                  <a:pt x="198" y="129"/>
                </a:lnTo>
                <a:lnTo>
                  <a:pt x="199" y="129"/>
                </a:lnTo>
                <a:lnTo>
                  <a:pt x="204" y="133"/>
                </a:lnTo>
                <a:lnTo>
                  <a:pt x="198" y="129"/>
                </a:lnTo>
                <a:lnTo>
                  <a:pt x="199" y="129"/>
                </a:lnTo>
                <a:lnTo>
                  <a:pt x="203" y="124"/>
                </a:lnTo>
                <a:lnTo>
                  <a:pt x="213" y="131"/>
                </a:lnTo>
                <a:lnTo>
                  <a:pt x="209" y="136"/>
                </a:lnTo>
                <a:lnTo>
                  <a:pt x="199" y="129"/>
                </a:lnTo>
                <a:lnTo>
                  <a:pt x="203" y="124"/>
                </a:lnTo>
                <a:lnTo>
                  <a:pt x="203" y="124"/>
                </a:lnTo>
                <a:lnTo>
                  <a:pt x="203" y="122"/>
                </a:lnTo>
                <a:lnTo>
                  <a:pt x="208" y="127"/>
                </a:lnTo>
                <a:lnTo>
                  <a:pt x="203" y="124"/>
                </a:lnTo>
                <a:lnTo>
                  <a:pt x="203" y="122"/>
                </a:lnTo>
                <a:lnTo>
                  <a:pt x="207" y="120"/>
                </a:lnTo>
                <a:lnTo>
                  <a:pt x="216" y="130"/>
                </a:lnTo>
                <a:lnTo>
                  <a:pt x="212" y="133"/>
                </a:lnTo>
                <a:lnTo>
                  <a:pt x="203" y="122"/>
                </a:lnTo>
                <a:lnTo>
                  <a:pt x="216" y="120"/>
                </a:lnTo>
                <a:lnTo>
                  <a:pt x="214" y="120"/>
                </a:lnTo>
                <a:lnTo>
                  <a:pt x="213" y="125"/>
                </a:lnTo>
                <a:lnTo>
                  <a:pt x="214" y="129"/>
                </a:lnTo>
                <a:lnTo>
                  <a:pt x="216" y="130"/>
                </a:lnTo>
                <a:lnTo>
                  <a:pt x="212" y="125"/>
                </a:lnTo>
                <a:lnTo>
                  <a:pt x="216" y="120"/>
                </a:lnTo>
                <a:lnTo>
                  <a:pt x="207" y="130"/>
                </a:lnTo>
                <a:lnTo>
                  <a:pt x="72" y="10"/>
                </a:lnTo>
                <a:lnTo>
                  <a:pt x="81" y="0"/>
                </a:lnTo>
                <a:lnTo>
                  <a:pt x="216" y="120"/>
                </a:lnTo>
                <a:lnTo>
                  <a:pt x="207" y="130"/>
                </a:lnTo>
                <a:lnTo>
                  <a:pt x="72" y="1"/>
                </a:lnTo>
                <a:lnTo>
                  <a:pt x="72" y="3"/>
                </a:lnTo>
                <a:lnTo>
                  <a:pt x="77" y="3"/>
                </a:lnTo>
                <a:lnTo>
                  <a:pt x="81" y="1"/>
                </a:lnTo>
                <a:lnTo>
                  <a:pt x="81" y="0"/>
                </a:lnTo>
                <a:lnTo>
                  <a:pt x="77" y="5"/>
                </a:lnTo>
                <a:lnTo>
                  <a:pt x="72" y="1"/>
                </a:lnTo>
                <a:lnTo>
                  <a:pt x="82" y="10"/>
                </a:lnTo>
                <a:lnTo>
                  <a:pt x="72" y="21"/>
                </a:lnTo>
                <a:lnTo>
                  <a:pt x="61" y="12"/>
                </a:lnTo>
                <a:lnTo>
                  <a:pt x="72" y="1"/>
                </a:lnTo>
                <a:lnTo>
                  <a:pt x="82" y="10"/>
                </a:lnTo>
                <a:lnTo>
                  <a:pt x="61" y="12"/>
                </a:lnTo>
                <a:lnTo>
                  <a:pt x="61" y="12"/>
                </a:lnTo>
                <a:lnTo>
                  <a:pt x="66" y="16"/>
                </a:lnTo>
                <a:lnTo>
                  <a:pt x="61" y="12"/>
                </a:lnTo>
                <a:lnTo>
                  <a:pt x="73" y="19"/>
                </a:lnTo>
                <a:lnTo>
                  <a:pt x="65" y="31"/>
                </a:lnTo>
                <a:lnTo>
                  <a:pt x="54" y="23"/>
                </a:lnTo>
                <a:lnTo>
                  <a:pt x="61" y="12"/>
                </a:lnTo>
                <a:lnTo>
                  <a:pt x="73" y="19"/>
                </a:lnTo>
                <a:lnTo>
                  <a:pt x="65" y="31"/>
                </a:lnTo>
                <a:lnTo>
                  <a:pt x="65" y="31"/>
                </a:lnTo>
                <a:lnTo>
                  <a:pt x="65" y="32"/>
                </a:lnTo>
                <a:lnTo>
                  <a:pt x="60" y="27"/>
                </a:lnTo>
                <a:lnTo>
                  <a:pt x="65" y="31"/>
                </a:lnTo>
                <a:lnTo>
                  <a:pt x="65" y="32"/>
                </a:lnTo>
                <a:lnTo>
                  <a:pt x="56" y="43"/>
                </a:lnTo>
                <a:lnTo>
                  <a:pt x="46" y="34"/>
                </a:lnTo>
                <a:lnTo>
                  <a:pt x="55" y="23"/>
                </a:lnTo>
                <a:lnTo>
                  <a:pt x="65" y="32"/>
                </a:lnTo>
                <a:lnTo>
                  <a:pt x="56" y="43"/>
                </a:lnTo>
                <a:lnTo>
                  <a:pt x="55" y="43"/>
                </a:lnTo>
                <a:lnTo>
                  <a:pt x="51" y="37"/>
                </a:lnTo>
                <a:lnTo>
                  <a:pt x="56" y="43"/>
                </a:lnTo>
                <a:lnTo>
                  <a:pt x="55" y="43"/>
                </a:lnTo>
                <a:lnTo>
                  <a:pt x="46" y="52"/>
                </a:lnTo>
                <a:lnTo>
                  <a:pt x="37" y="43"/>
                </a:lnTo>
                <a:lnTo>
                  <a:pt x="46" y="34"/>
                </a:lnTo>
                <a:lnTo>
                  <a:pt x="55" y="43"/>
                </a:lnTo>
                <a:lnTo>
                  <a:pt x="36" y="44"/>
                </a:lnTo>
                <a:lnTo>
                  <a:pt x="36" y="44"/>
                </a:lnTo>
                <a:lnTo>
                  <a:pt x="37" y="43"/>
                </a:lnTo>
                <a:lnTo>
                  <a:pt x="42" y="48"/>
                </a:lnTo>
                <a:lnTo>
                  <a:pt x="36" y="44"/>
                </a:lnTo>
                <a:lnTo>
                  <a:pt x="47" y="50"/>
                </a:lnTo>
                <a:lnTo>
                  <a:pt x="39" y="63"/>
                </a:lnTo>
                <a:lnTo>
                  <a:pt x="28" y="55"/>
                </a:lnTo>
                <a:lnTo>
                  <a:pt x="36" y="44"/>
                </a:lnTo>
                <a:lnTo>
                  <a:pt x="47" y="50"/>
                </a:lnTo>
                <a:lnTo>
                  <a:pt x="39" y="63"/>
                </a:lnTo>
                <a:lnTo>
                  <a:pt x="39" y="63"/>
                </a:lnTo>
                <a:lnTo>
                  <a:pt x="34" y="59"/>
                </a:lnTo>
                <a:lnTo>
                  <a:pt x="39" y="63"/>
                </a:lnTo>
                <a:lnTo>
                  <a:pt x="39" y="63"/>
                </a:lnTo>
                <a:lnTo>
                  <a:pt x="33" y="75"/>
                </a:lnTo>
                <a:lnTo>
                  <a:pt x="21" y="67"/>
                </a:lnTo>
                <a:lnTo>
                  <a:pt x="28" y="55"/>
                </a:lnTo>
                <a:lnTo>
                  <a:pt x="39" y="63"/>
                </a:lnTo>
                <a:lnTo>
                  <a:pt x="21" y="67"/>
                </a:lnTo>
                <a:lnTo>
                  <a:pt x="21" y="67"/>
                </a:lnTo>
                <a:lnTo>
                  <a:pt x="27" y="71"/>
                </a:lnTo>
                <a:lnTo>
                  <a:pt x="21" y="67"/>
                </a:lnTo>
                <a:lnTo>
                  <a:pt x="33" y="75"/>
                </a:lnTo>
                <a:lnTo>
                  <a:pt x="25" y="86"/>
                </a:lnTo>
                <a:lnTo>
                  <a:pt x="14" y="79"/>
                </a:lnTo>
                <a:lnTo>
                  <a:pt x="21" y="67"/>
                </a:lnTo>
                <a:lnTo>
                  <a:pt x="33" y="75"/>
                </a:lnTo>
                <a:lnTo>
                  <a:pt x="25" y="86"/>
                </a:lnTo>
                <a:lnTo>
                  <a:pt x="25" y="86"/>
                </a:lnTo>
                <a:lnTo>
                  <a:pt x="19" y="82"/>
                </a:lnTo>
                <a:lnTo>
                  <a:pt x="25" y="86"/>
                </a:lnTo>
                <a:lnTo>
                  <a:pt x="25" y="86"/>
                </a:lnTo>
                <a:lnTo>
                  <a:pt x="18" y="98"/>
                </a:lnTo>
                <a:lnTo>
                  <a:pt x="6" y="90"/>
                </a:lnTo>
                <a:lnTo>
                  <a:pt x="14" y="79"/>
                </a:lnTo>
                <a:lnTo>
                  <a:pt x="25" y="86"/>
                </a:lnTo>
                <a:lnTo>
                  <a:pt x="18" y="98"/>
                </a:lnTo>
                <a:lnTo>
                  <a:pt x="15" y="102"/>
                </a:lnTo>
                <a:lnTo>
                  <a:pt x="12" y="106"/>
                </a:lnTo>
                <a:lnTo>
                  <a:pt x="10" y="106"/>
                </a:lnTo>
                <a:lnTo>
                  <a:pt x="9" y="107"/>
                </a:lnTo>
                <a:lnTo>
                  <a:pt x="7" y="107"/>
                </a:lnTo>
                <a:lnTo>
                  <a:pt x="5" y="106"/>
                </a:lnTo>
                <a:lnTo>
                  <a:pt x="3" y="104"/>
                </a:lnTo>
                <a:lnTo>
                  <a:pt x="2" y="102"/>
                </a:lnTo>
                <a:lnTo>
                  <a:pt x="2" y="100"/>
                </a:lnTo>
                <a:lnTo>
                  <a:pt x="2" y="99"/>
                </a:lnTo>
                <a:lnTo>
                  <a:pt x="3" y="94"/>
                </a:lnTo>
                <a:lnTo>
                  <a:pt x="6" y="90"/>
                </a:lnTo>
                <a:lnTo>
                  <a:pt x="18" y="9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30"/>
          <p:cNvSpPr/>
          <p:nvPr/>
        </p:nvSpPr>
        <p:spPr>
          <a:xfrm>
            <a:off x="8238240" y="3580920"/>
            <a:ext cx="87120" cy="50400"/>
          </a:xfrm>
          <a:custGeom>
            <a:avLst/>
            <a:gdLst/>
            <a:ahLst/>
            <a:cxnLst/>
            <a:rect l="0" t="0" r="r" b="b"/>
            <a:pathLst>
              <a:path w="222" h="127">
                <a:moveTo>
                  <a:pt x="13" y="116"/>
                </a:moveTo>
                <a:lnTo>
                  <a:pt x="8" y="116"/>
                </a:lnTo>
                <a:lnTo>
                  <a:pt x="4" y="115"/>
                </a:lnTo>
                <a:lnTo>
                  <a:pt x="2" y="113"/>
                </a:lnTo>
                <a:lnTo>
                  <a:pt x="1" y="112"/>
                </a:lnTo>
                <a:lnTo>
                  <a:pt x="0" y="111"/>
                </a:lnTo>
                <a:lnTo>
                  <a:pt x="0" y="108"/>
                </a:lnTo>
                <a:lnTo>
                  <a:pt x="0" y="107"/>
                </a:lnTo>
                <a:lnTo>
                  <a:pt x="1" y="104"/>
                </a:lnTo>
                <a:lnTo>
                  <a:pt x="2" y="103"/>
                </a:lnTo>
                <a:lnTo>
                  <a:pt x="5" y="103"/>
                </a:lnTo>
                <a:lnTo>
                  <a:pt x="9" y="103"/>
                </a:lnTo>
                <a:lnTo>
                  <a:pt x="14" y="103"/>
                </a:lnTo>
                <a:lnTo>
                  <a:pt x="13" y="116"/>
                </a:lnTo>
                <a:lnTo>
                  <a:pt x="14" y="103"/>
                </a:lnTo>
                <a:lnTo>
                  <a:pt x="202" y="112"/>
                </a:lnTo>
                <a:lnTo>
                  <a:pt x="202" y="126"/>
                </a:lnTo>
                <a:lnTo>
                  <a:pt x="13" y="116"/>
                </a:lnTo>
                <a:lnTo>
                  <a:pt x="14" y="103"/>
                </a:lnTo>
                <a:lnTo>
                  <a:pt x="208" y="120"/>
                </a:lnTo>
                <a:lnTo>
                  <a:pt x="207" y="118"/>
                </a:lnTo>
                <a:lnTo>
                  <a:pt x="203" y="121"/>
                </a:lnTo>
                <a:lnTo>
                  <a:pt x="200" y="125"/>
                </a:lnTo>
                <a:lnTo>
                  <a:pt x="202" y="126"/>
                </a:lnTo>
                <a:lnTo>
                  <a:pt x="202" y="120"/>
                </a:lnTo>
                <a:lnTo>
                  <a:pt x="208" y="120"/>
                </a:lnTo>
                <a:lnTo>
                  <a:pt x="195" y="120"/>
                </a:lnTo>
                <a:lnTo>
                  <a:pt x="195" y="115"/>
                </a:lnTo>
                <a:lnTo>
                  <a:pt x="208" y="115"/>
                </a:lnTo>
                <a:lnTo>
                  <a:pt x="208" y="120"/>
                </a:lnTo>
                <a:lnTo>
                  <a:pt x="195" y="120"/>
                </a:lnTo>
                <a:lnTo>
                  <a:pt x="195" y="115"/>
                </a:lnTo>
                <a:lnTo>
                  <a:pt x="195" y="113"/>
                </a:lnTo>
                <a:lnTo>
                  <a:pt x="195" y="112"/>
                </a:lnTo>
                <a:lnTo>
                  <a:pt x="202" y="115"/>
                </a:lnTo>
                <a:lnTo>
                  <a:pt x="195" y="115"/>
                </a:lnTo>
                <a:lnTo>
                  <a:pt x="195" y="112"/>
                </a:lnTo>
                <a:lnTo>
                  <a:pt x="198" y="106"/>
                </a:lnTo>
                <a:lnTo>
                  <a:pt x="211" y="109"/>
                </a:lnTo>
                <a:lnTo>
                  <a:pt x="208" y="116"/>
                </a:lnTo>
                <a:lnTo>
                  <a:pt x="195" y="112"/>
                </a:lnTo>
                <a:lnTo>
                  <a:pt x="211" y="109"/>
                </a:lnTo>
                <a:lnTo>
                  <a:pt x="211" y="109"/>
                </a:lnTo>
                <a:lnTo>
                  <a:pt x="204" y="108"/>
                </a:lnTo>
                <a:lnTo>
                  <a:pt x="211" y="109"/>
                </a:lnTo>
                <a:lnTo>
                  <a:pt x="198" y="106"/>
                </a:lnTo>
                <a:lnTo>
                  <a:pt x="199" y="100"/>
                </a:lnTo>
                <a:lnTo>
                  <a:pt x="212" y="104"/>
                </a:lnTo>
                <a:lnTo>
                  <a:pt x="211" y="109"/>
                </a:lnTo>
                <a:lnTo>
                  <a:pt x="198" y="106"/>
                </a:lnTo>
                <a:lnTo>
                  <a:pt x="212" y="104"/>
                </a:lnTo>
                <a:lnTo>
                  <a:pt x="212" y="104"/>
                </a:lnTo>
                <a:lnTo>
                  <a:pt x="206" y="102"/>
                </a:lnTo>
                <a:lnTo>
                  <a:pt x="212" y="104"/>
                </a:lnTo>
                <a:lnTo>
                  <a:pt x="199" y="100"/>
                </a:lnTo>
                <a:lnTo>
                  <a:pt x="200" y="94"/>
                </a:lnTo>
                <a:lnTo>
                  <a:pt x="213" y="98"/>
                </a:lnTo>
                <a:lnTo>
                  <a:pt x="212" y="104"/>
                </a:lnTo>
                <a:lnTo>
                  <a:pt x="199" y="100"/>
                </a:lnTo>
                <a:lnTo>
                  <a:pt x="200" y="94"/>
                </a:lnTo>
                <a:lnTo>
                  <a:pt x="200" y="94"/>
                </a:lnTo>
                <a:lnTo>
                  <a:pt x="200" y="93"/>
                </a:lnTo>
                <a:lnTo>
                  <a:pt x="207" y="95"/>
                </a:lnTo>
                <a:lnTo>
                  <a:pt x="200" y="94"/>
                </a:lnTo>
                <a:lnTo>
                  <a:pt x="200" y="93"/>
                </a:lnTo>
                <a:lnTo>
                  <a:pt x="203" y="89"/>
                </a:lnTo>
                <a:lnTo>
                  <a:pt x="216" y="94"/>
                </a:lnTo>
                <a:lnTo>
                  <a:pt x="213" y="98"/>
                </a:lnTo>
                <a:lnTo>
                  <a:pt x="200" y="93"/>
                </a:lnTo>
                <a:lnTo>
                  <a:pt x="216" y="93"/>
                </a:lnTo>
                <a:lnTo>
                  <a:pt x="216" y="93"/>
                </a:lnTo>
                <a:lnTo>
                  <a:pt x="216" y="94"/>
                </a:lnTo>
                <a:lnTo>
                  <a:pt x="209" y="91"/>
                </a:lnTo>
                <a:lnTo>
                  <a:pt x="216" y="93"/>
                </a:lnTo>
                <a:lnTo>
                  <a:pt x="203" y="89"/>
                </a:lnTo>
                <a:lnTo>
                  <a:pt x="204" y="82"/>
                </a:lnTo>
                <a:lnTo>
                  <a:pt x="217" y="86"/>
                </a:lnTo>
                <a:lnTo>
                  <a:pt x="216" y="93"/>
                </a:lnTo>
                <a:lnTo>
                  <a:pt x="203" y="89"/>
                </a:lnTo>
                <a:lnTo>
                  <a:pt x="204" y="82"/>
                </a:lnTo>
                <a:lnTo>
                  <a:pt x="204" y="82"/>
                </a:lnTo>
                <a:lnTo>
                  <a:pt x="204" y="81"/>
                </a:lnTo>
                <a:lnTo>
                  <a:pt x="211" y="84"/>
                </a:lnTo>
                <a:lnTo>
                  <a:pt x="204" y="82"/>
                </a:lnTo>
                <a:lnTo>
                  <a:pt x="204" y="81"/>
                </a:lnTo>
                <a:lnTo>
                  <a:pt x="207" y="77"/>
                </a:lnTo>
                <a:lnTo>
                  <a:pt x="218" y="82"/>
                </a:lnTo>
                <a:lnTo>
                  <a:pt x="217" y="86"/>
                </a:lnTo>
                <a:lnTo>
                  <a:pt x="204" y="81"/>
                </a:lnTo>
                <a:lnTo>
                  <a:pt x="220" y="81"/>
                </a:lnTo>
                <a:lnTo>
                  <a:pt x="218" y="82"/>
                </a:lnTo>
                <a:lnTo>
                  <a:pt x="213" y="80"/>
                </a:lnTo>
                <a:lnTo>
                  <a:pt x="220" y="81"/>
                </a:lnTo>
                <a:lnTo>
                  <a:pt x="207" y="77"/>
                </a:lnTo>
                <a:lnTo>
                  <a:pt x="208" y="72"/>
                </a:lnTo>
                <a:lnTo>
                  <a:pt x="221" y="76"/>
                </a:lnTo>
                <a:lnTo>
                  <a:pt x="220" y="81"/>
                </a:lnTo>
                <a:lnTo>
                  <a:pt x="207" y="77"/>
                </a:lnTo>
                <a:lnTo>
                  <a:pt x="217" y="68"/>
                </a:lnTo>
                <a:lnTo>
                  <a:pt x="216" y="70"/>
                </a:lnTo>
                <a:lnTo>
                  <a:pt x="217" y="73"/>
                </a:lnTo>
                <a:lnTo>
                  <a:pt x="220" y="76"/>
                </a:lnTo>
                <a:lnTo>
                  <a:pt x="221" y="76"/>
                </a:lnTo>
                <a:lnTo>
                  <a:pt x="215" y="75"/>
                </a:lnTo>
                <a:lnTo>
                  <a:pt x="217" y="68"/>
                </a:lnTo>
                <a:lnTo>
                  <a:pt x="212" y="81"/>
                </a:lnTo>
                <a:lnTo>
                  <a:pt x="38" y="13"/>
                </a:lnTo>
                <a:lnTo>
                  <a:pt x="44" y="0"/>
                </a:lnTo>
                <a:lnTo>
                  <a:pt x="217" y="68"/>
                </a:lnTo>
                <a:lnTo>
                  <a:pt x="212" y="81"/>
                </a:lnTo>
                <a:lnTo>
                  <a:pt x="35" y="4"/>
                </a:lnTo>
                <a:lnTo>
                  <a:pt x="36" y="5"/>
                </a:lnTo>
                <a:lnTo>
                  <a:pt x="40" y="4"/>
                </a:lnTo>
                <a:lnTo>
                  <a:pt x="44" y="1"/>
                </a:lnTo>
                <a:lnTo>
                  <a:pt x="44" y="0"/>
                </a:lnTo>
                <a:lnTo>
                  <a:pt x="41" y="7"/>
                </a:lnTo>
                <a:lnTo>
                  <a:pt x="35" y="4"/>
                </a:lnTo>
                <a:lnTo>
                  <a:pt x="47" y="9"/>
                </a:lnTo>
                <a:lnTo>
                  <a:pt x="42" y="22"/>
                </a:lnTo>
                <a:lnTo>
                  <a:pt x="29" y="17"/>
                </a:lnTo>
                <a:lnTo>
                  <a:pt x="35" y="4"/>
                </a:lnTo>
                <a:lnTo>
                  <a:pt x="47" y="9"/>
                </a:lnTo>
                <a:lnTo>
                  <a:pt x="29" y="18"/>
                </a:lnTo>
                <a:lnTo>
                  <a:pt x="29" y="17"/>
                </a:lnTo>
                <a:lnTo>
                  <a:pt x="36" y="19"/>
                </a:lnTo>
                <a:lnTo>
                  <a:pt x="29" y="18"/>
                </a:lnTo>
                <a:lnTo>
                  <a:pt x="42" y="22"/>
                </a:lnTo>
                <a:lnTo>
                  <a:pt x="38" y="34"/>
                </a:lnTo>
                <a:lnTo>
                  <a:pt x="26" y="28"/>
                </a:lnTo>
                <a:lnTo>
                  <a:pt x="29" y="18"/>
                </a:lnTo>
                <a:lnTo>
                  <a:pt x="42" y="22"/>
                </a:lnTo>
                <a:lnTo>
                  <a:pt x="38" y="34"/>
                </a:lnTo>
                <a:lnTo>
                  <a:pt x="38" y="34"/>
                </a:lnTo>
                <a:lnTo>
                  <a:pt x="32" y="31"/>
                </a:lnTo>
                <a:lnTo>
                  <a:pt x="38" y="34"/>
                </a:lnTo>
                <a:lnTo>
                  <a:pt x="38" y="34"/>
                </a:lnTo>
                <a:lnTo>
                  <a:pt x="32" y="48"/>
                </a:lnTo>
                <a:lnTo>
                  <a:pt x="20" y="43"/>
                </a:lnTo>
                <a:lnTo>
                  <a:pt x="26" y="28"/>
                </a:lnTo>
                <a:lnTo>
                  <a:pt x="38" y="34"/>
                </a:lnTo>
                <a:lnTo>
                  <a:pt x="19" y="44"/>
                </a:lnTo>
                <a:lnTo>
                  <a:pt x="19" y="43"/>
                </a:lnTo>
                <a:lnTo>
                  <a:pt x="20" y="43"/>
                </a:lnTo>
                <a:lnTo>
                  <a:pt x="26" y="45"/>
                </a:lnTo>
                <a:lnTo>
                  <a:pt x="19" y="44"/>
                </a:lnTo>
                <a:lnTo>
                  <a:pt x="33" y="45"/>
                </a:lnTo>
                <a:lnTo>
                  <a:pt x="31" y="57"/>
                </a:lnTo>
                <a:lnTo>
                  <a:pt x="18" y="55"/>
                </a:lnTo>
                <a:lnTo>
                  <a:pt x="19" y="44"/>
                </a:lnTo>
                <a:lnTo>
                  <a:pt x="33" y="45"/>
                </a:lnTo>
                <a:lnTo>
                  <a:pt x="31" y="57"/>
                </a:lnTo>
                <a:lnTo>
                  <a:pt x="31" y="58"/>
                </a:lnTo>
                <a:lnTo>
                  <a:pt x="24" y="55"/>
                </a:lnTo>
                <a:lnTo>
                  <a:pt x="31" y="57"/>
                </a:lnTo>
                <a:lnTo>
                  <a:pt x="31" y="58"/>
                </a:lnTo>
                <a:lnTo>
                  <a:pt x="27" y="71"/>
                </a:lnTo>
                <a:lnTo>
                  <a:pt x="14" y="68"/>
                </a:lnTo>
                <a:lnTo>
                  <a:pt x="18" y="54"/>
                </a:lnTo>
                <a:lnTo>
                  <a:pt x="31" y="58"/>
                </a:lnTo>
                <a:lnTo>
                  <a:pt x="27" y="71"/>
                </a:lnTo>
                <a:lnTo>
                  <a:pt x="27" y="71"/>
                </a:lnTo>
                <a:lnTo>
                  <a:pt x="20" y="70"/>
                </a:lnTo>
                <a:lnTo>
                  <a:pt x="27" y="71"/>
                </a:lnTo>
                <a:lnTo>
                  <a:pt x="27" y="71"/>
                </a:lnTo>
                <a:lnTo>
                  <a:pt x="24" y="85"/>
                </a:lnTo>
                <a:lnTo>
                  <a:pt x="10" y="81"/>
                </a:lnTo>
                <a:lnTo>
                  <a:pt x="14" y="68"/>
                </a:lnTo>
                <a:lnTo>
                  <a:pt x="27" y="71"/>
                </a:lnTo>
                <a:lnTo>
                  <a:pt x="10" y="81"/>
                </a:lnTo>
                <a:lnTo>
                  <a:pt x="10" y="81"/>
                </a:lnTo>
                <a:lnTo>
                  <a:pt x="17" y="82"/>
                </a:lnTo>
                <a:lnTo>
                  <a:pt x="10" y="81"/>
                </a:lnTo>
                <a:lnTo>
                  <a:pt x="24" y="84"/>
                </a:lnTo>
                <a:lnTo>
                  <a:pt x="22" y="95"/>
                </a:lnTo>
                <a:lnTo>
                  <a:pt x="9" y="93"/>
                </a:lnTo>
                <a:lnTo>
                  <a:pt x="10" y="81"/>
                </a:lnTo>
                <a:lnTo>
                  <a:pt x="24" y="84"/>
                </a:lnTo>
                <a:lnTo>
                  <a:pt x="9" y="94"/>
                </a:lnTo>
                <a:lnTo>
                  <a:pt x="9" y="93"/>
                </a:lnTo>
                <a:lnTo>
                  <a:pt x="15" y="94"/>
                </a:lnTo>
                <a:lnTo>
                  <a:pt x="9" y="94"/>
                </a:lnTo>
                <a:lnTo>
                  <a:pt x="22" y="95"/>
                </a:lnTo>
                <a:lnTo>
                  <a:pt x="20" y="109"/>
                </a:lnTo>
                <a:lnTo>
                  <a:pt x="6" y="108"/>
                </a:lnTo>
                <a:lnTo>
                  <a:pt x="9" y="94"/>
                </a:lnTo>
                <a:lnTo>
                  <a:pt x="22" y="95"/>
                </a:lnTo>
                <a:lnTo>
                  <a:pt x="20" y="109"/>
                </a:lnTo>
                <a:lnTo>
                  <a:pt x="19" y="115"/>
                </a:lnTo>
                <a:lnTo>
                  <a:pt x="18" y="120"/>
                </a:lnTo>
                <a:lnTo>
                  <a:pt x="18" y="121"/>
                </a:lnTo>
                <a:lnTo>
                  <a:pt x="17" y="122"/>
                </a:lnTo>
                <a:lnTo>
                  <a:pt x="14" y="122"/>
                </a:lnTo>
                <a:lnTo>
                  <a:pt x="11" y="122"/>
                </a:lnTo>
                <a:lnTo>
                  <a:pt x="10" y="122"/>
                </a:lnTo>
                <a:lnTo>
                  <a:pt x="9" y="121"/>
                </a:lnTo>
                <a:lnTo>
                  <a:pt x="8" y="120"/>
                </a:lnTo>
                <a:lnTo>
                  <a:pt x="6" y="118"/>
                </a:lnTo>
                <a:lnTo>
                  <a:pt x="6" y="113"/>
                </a:lnTo>
                <a:lnTo>
                  <a:pt x="6" y="108"/>
                </a:lnTo>
                <a:lnTo>
                  <a:pt x="20" y="109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331"/>
          <p:cNvSpPr/>
          <p:nvPr/>
        </p:nvSpPr>
        <p:spPr>
          <a:xfrm>
            <a:off x="8303400" y="3384000"/>
            <a:ext cx="90000" cy="93240"/>
          </a:xfrm>
          <a:custGeom>
            <a:avLst/>
            <a:gdLst/>
            <a:ahLst/>
            <a:cxnLst/>
            <a:rect l="0" t="0" r="r" b="b"/>
            <a:pathLst>
              <a:path w="231" h="222">
                <a:moveTo>
                  <a:pt x="15" y="63"/>
                </a:moveTo>
                <a:lnTo>
                  <a:pt x="11" y="65"/>
                </a:lnTo>
                <a:lnTo>
                  <a:pt x="6" y="65"/>
                </a:lnTo>
                <a:lnTo>
                  <a:pt x="5" y="65"/>
                </a:lnTo>
                <a:lnTo>
                  <a:pt x="4" y="65"/>
                </a:lnTo>
                <a:lnTo>
                  <a:pt x="1" y="64"/>
                </a:lnTo>
                <a:lnTo>
                  <a:pt x="1" y="61"/>
                </a:lnTo>
                <a:lnTo>
                  <a:pt x="0" y="59"/>
                </a:lnTo>
                <a:lnTo>
                  <a:pt x="0" y="58"/>
                </a:lnTo>
                <a:lnTo>
                  <a:pt x="1" y="56"/>
                </a:lnTo>
                <a:lnTo>
                  <a:pt x="2" y="55"/>
                </a:lnTo>
                <a:lnTo>
                  <a:pt x="6" y="52"/>
                </a:lnTo>
                <a:lnTo>
                  <a:pt x="11" y="51"/>
                </a:lnTo>
                <a:lnTo>
                  <a:pt x="15" y="63"/>
                </a:lnTo>
                <a:lnTo>
                  <a:pt x="11" y="51"/>
                </a:lnTo>
                <a:lnTo>
                  <a:pt x="33" y="42"/>
                </a:lnTo>
                <a:lnTo>
                  <a:pt x="37" y="55"/>
                </a:lnTo>
                <a:lnTo>
                  <a:pt x="15" y="63"/>
                </a:lnTo>
                <a:lnTo>
                  <a:pt x="11" y="51"/>
                </a:lnTo>
                <a:lnTo>
                  <a:pt x="33" y="42"/>
                </a:lnTo>
                <a:lnTo>
                  <a:pt x="33" y="42"/>
                </a:lnTo>
                <a:lnTo>
                  <a:pt x="36" y="49"/>
                </a:lnTo>
                <a:lnTo>
                  <a:pt x="33" y="42"/>
                </a:lnTo>
                <a:lnTo>
                  <a:pt x="33" y="42"/>
                </a:lnTo>
                <a:lnTo>
                  <a:pt x="56" y="34"/>
                </a:lnTo>
                <a:lnTo>
                  <a:pt x="61" y="47"/>
                </a:lnTo>
                <a:lnTo>
                  <a:pt x="37" y="55"/>
                </a:lnTo>
                <a:lnTo>
                  <a:pt x="33" y="42"/>
                </a:lnTo>
                <a:lnTo>
                  <a:pt x="61" y="47"/>
                </a:lnTo>
                <a:lnTo>
                  <a:pt x="61" y="47"/>
                </a:lnTo>
                <a:lnTo>
                  <a:pt x="59" y="41"/>
                </a:lnTo>
                <a:lnTo>
                  <a:pt x="61" y="47"/>
                </a:lnTo>
                <a:lnTo>
                  <a:pt x="56" y="34"/>
                </a:lnTo>
                <a:lnTo>
                  <a:pt x="78" y="25"/>
                </a:lnTo>
                <a:lnTo>
                  <a:pt x="83" y="38"/>
                </a:lnTo>
                <a:lnTo>
                  <a:pt x="61" y="47"/>
                </a:lnTo>
                <a:lnTo>
                  <a:pt x="56" y="34"/>
                </a:lnTo>
                <a:lnTo>
                  <a:pt x="78" y="25"/>
                </a:lnTo>
                <a:lnTo>
                  <a:pt x="78" y="25"/>
                </a:lnTo>
                <a:lnTo>
                  <a:pt x="79" y="25"/>
                </a:lnTo>
                <a:lnTo>
                  <a:pt x="81" y="32"/>
                </a:lnTo>
                <a:lnTo>
                  <a:pt x="78" y="25"/>
                </a:lnTo>
                <a:lnTo>
                  <a:pt x="79" y="25"/>
                </a:lnTo>
                <a:lnTo>
                  <a:pt x="103" y="19"/>
                </a:lnTo>
                <a:lnTo>
                  <a:pt x="106" y="32"/>
                </a:lnTo>
                <a:lnTo>
                  <a:pt x="82" y="38"/>
                </a:lnTo>
                <a:lnTo>
                  <a:pt x="79" y="25"/>
                </a:lnTo>
                <a:lnTo>
                  <a:pt x="103" y="19"/>
                </a:lnTo>
                <a:lnTo>
                  <a:pt x="103" y="19"/>
                </a:lnTo>
                <a:lnTo>
                  <a:pt x="104" y="25"/>
                </a:lnTo>
                <a:lnTo>
                  <a:pt x="103" y="19"/>
                </a:lnTo>
                <a:lnTo>
                  <a:pt x="103" y="19"/>
                </a:lnTo>
                <a:lnTo>
                  <a:pt x="127" y="14"/>
                </a:lnTo>
                <a:lnTo>
                  <a:pt x="130" y="27"/>
                </a:lnTo>
                <a:lnTo>
                  <a:pt x="106" y="32"/>
                </a:lnTo>
                <a:lnTo>
                  <a:pt x="103" y="19"/>
                </a:lnTo>
                <a:lnTo>
                  <a:pt x="127" y="14"/>
                </a:lnTo>
                <a:lnTo>
                  <a:pt x="127" y="14"/>
                </a:lnTo>
                <a:lnTo>
                  <a:pt x="128" y="20"/>
                </a:lnTo>
                <a:lnTo>
                  <a:pt x="127" y="14"/>
                </a:lnTo>
                <a:lnTo>
                  <a:pt x="127" y="14"/>
                </a:lnTo>
                <a:lnTo>
                  <a:pt x="150" y="9"/>
                </a:lnTo>
                <a:lnTo>
                  <a:pt x="153" y="22"/>
                </a:lnTo>
                <a:lnTo>
                  <a:pt x="130" y="27"/>
                </a:lnTo>
                <a:lnTo>
                  <a:pt x="127" y="14"/>
                </a:lnTo>
                <a:lnTo>
                  <a:pt x="153" y="22"/>
                </a:lnTo>
                <a:lnTo>
                  <a:pt x="153" y="22"/>
                </a:lnTo>
                <a:lnTo>
                  <a:pt x="151" y="15"/>
                </a:lnTo>
                <a:lnTo>
                  <a:pt x="153" y="22"/>
                </a:lnTo>
                <a:lnTo>
                  <a:pt x="150" y="9"/>
                </a:lnTo>
                <a:lnTo>
                  <a:pt x="176" y="4"/>
                </a:lnTo>
                <a:lnTo>
                  <a:pt x="178" y="16"/>
                </a:lnTo>
                <a:lnTo>
                  <a:pt x="153" y="22"/>
                </a:lnTo>
                <a:lnTo>
                  <a:pt x="150" y="9"/>
                </a:lnTo>
                <a:lnTo>
                  <a:pt x="176" y="4"/>
                </a:lnTo>
                <a:lnTo>
                  <a:pt x="176" y="4"/>
                </a:lnTo>
                <a:lnTo>
                  <a:pt x="177" y="10"/>
                </a:lnTo>
                <a:lnTo>
                  <a:pt x="176" y="4"/>
                </a:lnTo>
                <a:lnTo>
                  <a:pt x="176" y="4"/>
                </a:lnTo>
                <a:lnTo>
                  <a:pt x="202" y="0"/>
                </a:lnTo>
                <a:lnTo>
                  <a:pt x="204" y="14"/>
                </a:lnTo>
                <a:lnTo>
                  <a:pt x="178" y="16"/>
                </a:lnTo>
                <a:lnTo>
                  <a:pt x="176" y="4"/>
                </a:lnTo>
                <a:lnTo>
                  <a:pt x="202" y="0"/>
                </a:lnTo>
                <a:lnTo>
                  <a:pt x="204" y="1"/>
                </a:lnTo>
                <a:lnTo>
                  <a:pt x="207" y="2"/>
                </a:lnTo>
                <a:lnTo>
                  <a:pt x="209" y="4"/>
                </a:lnTo>
                <a:lnTo>
                  <a:pt x="209" y="6"/>
                </a:lnTo>
                <a:lnTo>
                  <a:pt x="203" y="7"/>
                </a:lnTo>
                <a:lnTo>
                  <a:pt x="202" y="0"/>
                </a:lnTo>
                <a:lnTo>
                  <a:pt x="209" y="6"/>
                </a:lnTo>
                <a:lnTo>
                  <a:pt x="230" y="180"/>
                </a:lnTo>
                <a:lnTo>
                  <a:pt x="217" y="181"/>
                </a:lnTo>
                <a:lnTo>
                  <a:pt x="196" y="7"/>
                </a:lnTo>
                <a:lnTo>
                  <a:pt x="209" y="6"/>
                </a:lnTo>
                <a:lnTo>
                  <a:pt x="230" y="180"/>
                </a:lnTo>
                <a:lnTo>
                  <a:pt x="230" y="182"/>
                </a:lnTo>
                <a:lnTo>
                  <a:pt x="229" y="184"/>
                </a:lnTo>
                <a:lnTo>
                  <a:pt x="226" y="186"/>
                </a:lnTo>
                <a:lnTo>
                  <a:pt x="225" y="186"/>
                </a:lnTo>
                <a:lnTo>
                  <a:pt x="223" y="180"/>
                </a:lnTo>
                <a:lnTo>
                  <a:pt x="230" y="180"/>
                </a:lnTo>
                <a:lnTo>
                  <a:pt x="225" y="186"/>
                </a:lnTo>
                <a:lnTo>
                  <a:pt x="208" y="190"/>
                </a:lnTo>
                <a:lnTo>
                  <a:pt x="205" y="177"/>
                </a:lnTo>
                <a:lnTo>
                  <a:pt x="222" y="173"/>
                </a:lnTo>
                <a:lnTo>
                  <a:pt x="225" y="186"/>
                </a:lnTo>
                <a:lnTo>
                  <a:pt x="208" y="190"/>
                </a:lnTo>
                <a:lnTo>
                  <a:pt x="207" y="190"/>
                </a:lnTo>
                <a:lnTo>
                  <a:pt x="207" y="184"/>
                </a:lnTo>
                <a:lnTo>
                  <a:pt x="208" y="190"/>
                </a:lnTo>
                <a:lnTo>
                  <a:pt x="207" y="190"/>
                </a:lnTo>
                <a:lnTo>
                  <a:pt x="190" y="191"/>
                </a:lnTo>
                <a:lnTo>
                  <a:pt x="189" y="178"/>
                </a:lnTo>
                <a:lnTo>
                  <a:pt x="205" y="177"/>
                </a:lnTo>
                <a:lnTo>
                  <a:pt x="207" y="190"/>
                </a:lnTo>
                <a:lnTo>
                  <a:pt x="187" y="178"/>
                </a:lnTo>
                <a:lnTo>
                  <a:pt x="189" y="178"/>
                </a:lnTo>
                <a:lnTo>
                  <a:pt x="190" y="185"/>
                </a:lnTo>
                <a:lnTo>
                  <a:pt x="187" y="178"/>
                </a:lnTo>
                <a:lnTo>
                  <a:pt x="193" y="191"/>
                </a:lnTo>
                <a:lnTo>
                  <a:pt x="176" y="196"/>
                </a:lnTo>
                <a:lnTo>
                  <a:pt x="172" y="184"/>
                </a:lnTo>
                <a:lnTo>
                  <a:pt x="187" y="178"/>
                </a:lnTo>
                <a:lnTo>
                  <a:pt x="193" y="191"/>
                </a:lnTo>
                <a:lnTo>
                  <a:pt x="176" y="196"/>
                </a:lnTo>
                <a:lnTo>
                  <a:pt x="175" y="196"/>
                </a:lnTo>
                <a:lnTo>
                  <a:pt x="173" y="190"/>
                </a:lnTo>
                <a:lnTo>
                  <a:pt x="176" y="196"/>
                </a:lnTo>
                <a:lnTo>
                  <a:pt x="175" y="196"/>
                </a:lnTo>
                <a:lnTo>
                  <a:pt x="160" y="200"/>
                </a:lnTo>
                <a:lnTo>
                  <a:pt x="158" y="187"/>
                </a:lnTo>
                <a:lnTo>
                  <a:pt x="172" y="184"/>
                </a:lnTo>
                <a:lnTo>
                  <a:pt x="175" y="196"/>
                </a:lnTo>
                <a:lnTo>
                  <a:pt x="160" y="200"/>
                </a:lnTo>
                <a:lnTo>
                  <a:pt x="160" y="200"/>
                </a:lnTo>
                <a:lnTo>
                  <a:pt x="159" y="194"/>
                </a:lnTo>
                <a:lnTo>
                  <a:pt x="160" y="200"/>
                </a:lnTo>
                <a:lnTo>
                  <a:pt x="160" y="200"/>
                </a:lnTo>
                <a:lnTo>
                  <a:pt x="144" y="203"/>
                </a:lnTo>
                <a:lnTo>
                  <a:pt x="141" y="190"/>
                </a:lnTo>
                <a:lnTo>
                  <a:pt x="158" y="187"/>
                </a:lnTo>
                <a:lnTo>
                  <a:pt x="160" y="200"/>
                </a:lnTo>
                <a:lnTo>
                  <a:pt x="140" y="191"/>
                </a:lnTo>
                <a:lnTo>
                  <a:pt x="141" y="190"/>
                </a:lnTo>
                <a:lnTo>
                  <a:pt x="142" y="196"/>
                </a:lnTo>
                <a:lnTo>
                  <a:pt x="140" y="191"/>
                </a:lnTo>
                <a:lnTo>
                  <a:pt x="145" y="203"/>
                </a:lnTo>
                <a:lnTo>
                  <a:pt x="131" y="209"/>
                </a:lnTo>
                <a:lnTo>
                  <a:pt x="126" y="198"/>
                </a:lnTo>
                <a:lnTo>
                  <a:pt x="140" y="191"/>
                </a:lnTo>
                <a:lnTo>
                  <a:pt x="145" y="203"/>
                </a:lnTo>
                <a:lnTo>
                  <a:pt x="131" y="209"/>
                </a:lnTo>
                <a:lnTo>
                  <a:pt x="131" y="209"/>
                </a:lnTo>
                <a:lnTo>
                  <a:pt x="128" y="203"/>
                </a:lnTo>
                <a:lnTo>
                  <a:pt x="131" y="209"/>
                </a:lnTo>
                <a:lnTo>
                  <a:pt x="131" y="209"/>
                </a:lnTo>
                <a:lnTo>
                  <a:pt x="115" y="214"/>
                </a:lnTo>
                <a:lnTo>
                  <a:pt x="112" y="202"/>
                </a:lnTo>
                <a:lnTo>
                  <a:pt x="126" y="196"/>
                </a:lnTo>
                <a:lnTo>
                  <a:pt x="131" y="209"/>
                </a:lnTo>
                <a:lnTo>
                  <a:pt x="112" y="202"/>
                </a:lnTo>
                <a:lnTo>
                  <a:pt x="112" y="202"/>
                </a:lnTo>
                <a:lnTo>
                  <a:pt x="113" y="208"/>
                </a:lnTo>
                <a:lnTo>
                  <a:pt x="112" y="202"/>
                </a:lnTo>
                <a:lnTo>
                  <a:pt x="115" y="214"/>
                </a:lnTo>
                <a:lnTo>
                  <a:pt x="101" y="220"/>
                </a:lnTo>
                <a:lnTo>
                  <a:pt x="96" y="207"/>
                </a:lnTo>
                <a:lnTo>
                  <a:pt x="112" y="202"/>
                </a:lnTo>
                <a:lnTo>
                  <a:pt x="115" y="214"/>
                </a:lnTo>
                <a:lnTo>
                  <a:pt x="101" y="220"/>
                </a:lnTo>
                <a:lnTo>
                  <a:pt x="99" y="221"/>
                </a:lnTo>
                <a:lnTo>
                  <a:pt x="97" y="220"/>
                </a:lnTo>
                <a:lnTo>
                  <a:pt x="95" y="218"/>
                </a:lnTo>
                <a:lnTo>
                  <a:pt x="94" y="217"/>
                </a:lnTo>
                <a:lnTo>
                  <a:pt x="99" y="213"/>
                </a:lnTo>
                <a:lnTo>
                  <a:pt x="101" y="220"/>
                </a:lnTo>
                <a:lnTo>
                  <a:pt x="94" y="217"/>
                </a:lnTo>
                <a:lnTo>
                  <a:pt x="7" y="60"/>
                </a:lnTo>
                <a:lnTo>
                  <a:pt x="19" y="54"/>
                </a:lnTo>
                <a:lnTo>
                  <a:pt x="105" y="211"/>
                </a:lnTo>
                <a:lnTo>
                  <a:pt x="94" y="217"/>
                </a:lnTo>
                <a:lnTo>
                  <a:pt x="7" y="60"/>
                </a:lnTo>
                <a:lnTo>
                  <a:pt x="5" y="56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5" y="46"/>
                </a:lnTo>
                <a:lnTo>
                  <a:pt x="6" y="45"/>
                </a:lnTo>
                <a:lnTo>
                  <a:pt x="9" y="45"/>
                </a:lnTo>
                <a:lnTo>
                  <a:pt x="11" y="45"/>
                </a:lnTo>
                <a:lnTo>
                  <a:pt x="13" y="45"/>
                </a:lnTo>
                <a:lnTo>
                  <a:pt x="14" y="46"/>
                </a:lnTo>
                <a:lnTo>
                  <a:pt x="16" y="50"/>
                </a:lnTo>
                <a:lnTo>
                  <a:pt x="19" y="54"/>
                </a:lnTo>
                <a:lnTo>
                  <a:pt x="7" y="6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32"/>
          <p:cNvSpPr/>
          <p:nvPr/>
        </p:nvSpPr>
        <p:spPr>
          <a:xfrm>
            <a:off x="8227080" y="3411000"/>
            <a:ext cx="102960" cy="101160"/>
          </a:xfrm>
          <a:custGeom>
            <a:avLst/>
            <a:gdLst/>
            <a:ahLst/>
            <a:cxnLst/>
            <a:rect l="0" t="0" r="r" b="b"/>
            <a:pathLst>
              <a:path w="263" h="243">
                <a:moveTo>
                  <a:pt x="17" y="118"/>
                </a:moveTo>
                <a:lnTo>
                  <a:pt x="13" y="121"/>
                </a:lnTo>
                <a:lnTo>
                  <a:pt x="9" y="123"/>
                </a:lnTo>
                <a:lnTo>
                  <a:pt x="6" y="123"/>
                </a:lnTo>
                <a:lnTo>
                  <a:pt x="5" y="123"/>
                </a:lnTo>
                <a:lnTo>
                  <a:pt x="4" y="123"/>
                </a:lnTo>
                <a:lnTo>
                  <a:pt x="1" y="121"/>
                </a:lnTo>
                <a:lnTo>
                  <a:pt x="0" y="120"/>
                </a:lnTo>
                <a:lnTo>
                  <a:pt x="0" y="117"/>
                </a:lnTo>
                <a:lnTo>
                  <a:pt x="0" y="116"/>
                </a:lnTo>
                <a:lnTo>
                  <a:pt x="1" y="114"/>
                </a:lnTo>
                <a:lnTo>
                  <a:pt x="4" y="111"/>
                </a:lnTo>
                <a:lnTo>
                  <a:pt x="8" y="108"/>
                </a:lnTo>
                <a:lnTo>
                  <a:pt x="17" y="118"/>
                </a:lnTo>
                <a:lnTo>
                  <a:pt x="8" y="108"/>
                </a:lnTo>
                <a:lnTo>
                  <a:pt x="26" y="93"/>
                </a:lnTo>
                <a:lnTo>
                  <a:pt x="35" y="103"/>
                </a:lnTo>
                <a:lnTo>
                  <a:pt x="17" y="118"/>
                </a:lnTo>
                <a:lnTo>
                  <a:pt x="8" y="108"/>
                </a:lnTo>
                <a:lnTo>
                  <a:pt x="35" y="103"/>
                </a:lnTo>
                <a:lnTo>
                  <a:pt x="35" y="103"/>
                </a:lnTo>
                <a:lnTo>
                  <a:pt x="30" y="98"/>
                </a:lnTo>
                <a:lnTo>
                  <a:pt x="35" y="103"/>
                </a:lnTo>
                <a:lnTo>
                  <a:pt x="26" y="93"/>
                </a:lnTo>
                <a:lnTo>
                  <a:pt x="44" y="77"/>
                </a:lnTo>
                <a:lnTo>
                  <a:pt x="53" y="89"/>
                </a:lnTo>
                <a:lnTo>
                  <a:pt x="35" y="103"/>
                </a:lnTo>
                <a:lnTo>
                  <a:pt x="26" y="93"/>
                </a:lnTo>
                <a:lnTo>
                  <a:pt x="53" y="89"/>
                </a:lnTo>
                <a:lnTo>
                  <a:pt x="53" y="89"/>
                </a:lnTo>
                <a:lnTo>
                  <a:pt x="49" y="82"/>
                </a:lnTo>
                <a:lnTo>
                  <a:pt x="53" y="89"/>
                </a:lnTo>
                <a:lnTo>
                  <a:pt x="44" y="77"/>
                </a:lnTo>
                <a:lnTo>
                  <a:pt x="62" y="63"/>
                </a:lnTo>
                <a:lnTo>
                  <a:pt x="71" y="73"/>
                </a:lnTo>
                <a:lnTo>
                  <a:pt x="53" y="89"/>
                </a:lnTo>
                <a:lnTo>
                  <a:pt x="44" y="77"/>
                </a:lnTo>
                <a:lnTo>
                  <a:pt x="62" y="63"/>
                </a:lnTo>
                <a:lnTo>
                  <a:pt x="63" y="63"/>
                </a:lnTo>
                <a:lnTo>
                  <a:pt x="63" y="62"/>
                </a:lnTo>
                <a:lnTo>
                  <a:pt x="67" y="68"/>
                </a:lnTo>
                <a:lnTo>
                  <a:pt x="62" y="63"/>
                </a:lnTo>
                <a:lnTo>
                  <a:pt x="63" y="62"/>
                </a:lnTo>
                <a:lnTo>
                  <a:pt x="82" y="49"/>
                </a:lnTo>
                <a:lnTo>
                  <a:pt x="90" y="60"/>
                </a:lnTo>
                <a:lnTo>
                  <a:pt x="71" y="73"/>
                </a:lnTo>
                <a:lnTo>
                  <a:pt x="63" y="62"/>
                </a:lnTo>
                <a:lnTo>
                  <a:pt x="90" y="60"/>
                </a:lnTo>
                <a:lnTo>
                  <a:pt x="90" y="60"/>
                </a:lnTo>
                <a:lnTo>
                  <a:pt x="86" y="55"/>
                </a:lnTo>
                <a:lnTo>
                  <a:pt x="90" y="60"/>
                </a:lnTo>
                <a:lnTo>
                  <a:pt x="82" y="49"/>
                </a:lnTo>
                <a:lnTo>
                  <a:pt x="103" y="36"/>
                </a:lnTo>
                <a:lnTo>
                  <a:pt x="111" y="46"/>
                </a:lnTo>
                <a:lnTo>
                  <a:pt x="90" y="60"/>
                </a:lnTo>
                <a:lnTo>
                  <a:pt x="82" y="49"/>
                </a:lnTo>
                <a:lnTo>
                  <a:pt x="103" y="36"/>
                </a:lnTo>
                <a:lnTo>
                  <a:pt x="103" y="36"/>
                </a:lnTo>
                <a:lnTo>
                  <a:pt x="104" y="35"/>
                </a:lnTo>
                <a:lnTo>
                  <a:pt x="107" y="41"/>
                </a:lnTo>
                <a:lnTo>
                  <a:pt x="103" y="36"/>
                </a:lnTo>
                <a:lnTo>
                  <a:pt x="104" y="35"/>
                </a:lnTo>
                <a:lnTo>
                  <a:pt x="125" y="23"/>
                </a:lnTo>
                <a:lnTo>
                  <a:pt x="131" y="36"/>
                </a:lnTo>
                <a:lnTo>
                  <a:pt x="109" y="48"/>
                </a:lnTo>
                <a:lnTo>
                  <a:pt x="104" y="35"/>
                </a:lnTo>
                <a:lnTo>
                  <a:pt x="132" y="35"/>
                </a:lnTo>
                <a:lnTo>
                  <a:pt x="131" y="36"/>
                </a:lnTo>
                <a:lnTo>
                  <a:pt x="129" y="30"/>
                </a:lnTo>
                <a:lnTo>
                  <a:pt x="132" y="35"/>
                </a:lnTo>
                <a:lnTo>
                  <a:pt x="125" y="24"/>
                </a:lnTo>
                <a:lnTo>
                  <a:pt x="145" y="10"/>
                </a:lnTo>
                <a:lnTo>
                  <a:pt x="152" y="22"/>
                </a:lnTo>
                <a:lnTo>
                  <a:pt x="132" y="35"/>
                </a:lnTo>
                <a:lnTo>
                  <a:pt x="125" y="24"/>
                </a:lnTo>
                <a:lnTo>
                  <a:pt x="145" y="10"/>
                </a:lnTo>
                <a:lnTo>
                  <a:pt x="145" y="10"/>
                </a:lnTo>
                <a:lnTo>
                  <a:pt x="148" y="17"/>
                </a:lnTo>
                <a:lnTo>
                  <a:pt x="145" y="10"/>
                </a:lnTo>
                <a:lnTo>
                  <a:pt x="145" y="10"/>
                </a:lnTo>
                <a:lnTo>
                  <a:pt x="167" y="0"/>
                </a:lnTo>
                <a:lnTo>
                  <a:pt x="174" y="12"/>
                </a:lnTo>
                <a:lnTo>
                  <a:pt x="152" y="22"/>
                </a:lnTo>
                <a:lnTo>
                  <a:pt x="145" y="10"/>
                </a:lnTo>
                <a:lnTo>
                  <a:pt x="167" y="0"/>
                </a:lnTo>
                <a:lnTo>
                  <a:pt x="170" y="0"/>
                </a:lnTo>
                <a:lnTo>
                  <a:pt x="172" y="0"/>
                </a:lnTo>
                <a:lnTo>
                  <a:pt x="175" y="1"/>
                </a:lnTo>
                <a:lnTo>
                  <a:pt x="176" y="3"/>
                </a:lnTo>
                <a:lnTo>
                  <a:pt x="170" y="6"/>
                </a:lnTo>
                <a:lnTo>
                  <a:pt x="167" y="0"/>
                </a:lnTo>
                <a:lnTo>
                  <a:pt x="176" y="3"/>
                </a:lnTo>
                <a:lnTo>
                  <a:pt x="261" y="162"/>
                </a:lnTo>
                <a:lnTo>
                  <a:pt x="249" y="168"/>
                </a:lnTo>
                <a:lnTo>
                  <a:pt x="165" y="9"/>
                </a:lnTo>
                <a:lnTo>
                  <a:pt x="176" y="3"/>
                </a:lnTo>
                <a:lnTo>
                  <a:pt x="261" y="162"/>
                </a:lnTo>
                <a:lnTo>
                  <a:pt x="262" y="165"/>
                </a:lnTo>
                <a:lnTo>
                  <a:pt x="262" y="167"/>
                </a:lnTo>
                <a:lnTo>
                  <a:pt x="261" y="170"/>
                </a:lnTo>
                <a:lnTo>
                  <a:pt x="258" y="171"/>
                </a:lnTo>
                <a:lnTo>
                  <a:pt x="256" y="165"/>
                </a:lnTo>
                <a:lnTo>
                  <a:pt x="261" y="162"/>
                </a:lnTo>
                <a:lnTo>
                  <a:pt x="258" y="171"/>
                </a:lnTo>
                <a:lnTo>
                  <a:pt x="244" y="177"/>
                </a:lnTo>
                <a:lnTo>
                  <a:pt x="238" y="166"/>
                </a:lnTo>
                <a:lnTo>
                  <a:pt x="253" y="158"/>
                </a:lnTo>
                <a:lnTo>
                  <a:pt x="258" y="171"/>
                </a:lnTo>
                <a:lnTo>
                  <a:pt x="238" y="166"/>
                </a:lnTo>
                <a:lnTo>
                  <a:pt x="238" y="166"/>
                </a:lnTo>
                <a:lnTo>
                  <a:pt x="242" y="171"/>
                </a:lnTo>
                <a:lnTo>
                  <a:pt x="238" y="166"/>
                </a:lnTo>
                <a:lnTo>
                  <a:pt x="244" y="177"/>
                </a:lnTo>
                <a:lnTo>
                  <a:pt x="230" y="185"/>
                </a:lnTo>
                <a:lnTo>
                  <a:pt x="224" y="174"/>
                </a:lnTo>
                <a:lnTo>
                  <a:pt x="238" y="166"/>
                </a:lnTo>
                <a:lnTo>
                  <a:pt x="244" y="177"/>
                </a:lnTo>
                <a:lnTo>
                  <a:pt x="222" y="174"/>
                </a:lnTo>
                <a:lnTo>
                  <a:pt x="224" y="174"/>
                </a:lnTo>
                <a:lnTo>
                  <a:pt x="226" y="180"/>
                </a:lnTo>
                <a:lnTo>
                  <a:pt x="222" y="174"/>
                </a:lnTo>
                <a:lnTo>
                  <a:pt x="230" y="185"/>
                </a:lnTo>
                <a:lnTo>
                  <a:pt x="217" y="194"/>
                </a:lnTo>
                <a:lnTo>
                  <a:pt x="210" y="183"/>
                </a:lnTo>
                <a:lnTo>
                  <a:pt x="222" y="174"/>
                </a:lnTo>
                <a:lnTo>
                  <a:pt x="230" y="185"/>
                </a:lnTo>
                <a:lnTo>
                  <a:pt x="217" y="194"/>
                </a:lnTo>
                <a:lnTo>
                  <a:pt x="217" y="194"/>
                </a:lnTo>
                <a:lnTo>
                  <a:pt x="213" y="188"/>
                </a:lnTo>
                <a:lnTo>
                  <a:pt x="217" y="194"/>
                </a:lnTo>
                <a:lnTo>
                  <a:pt x="217" y="194"/>
                </a:lnTo>
                <a:lnTo>
                  <a:pt x="204" y="202"/>
                </a:lnTo>
                <a:lnTo>
                  <a:pt x="198" y="190"/>
                </a:lnTo>
                <a:lnTo>
                  <a:pt x="211" y="183"/>
                </a:lnTo>
                <a:lnTo>
                  <a:pt x="217" y="194"/>
                </a:lnTo>
                <a:lnTo>
                  <a:pt x="198" y="190"/>
                </a:lnTo>
                <a:lnTo>
                  <a:pt x="198" y="190"/>
                </a:lnTo>
                <a:lnTo>
                  <a:pt x="201" y="197"/>
                </a:lnTo>
                <a:lnTo>
                  <a:pt x="198" y="190"/>
                </a:lnTo>
                <a:lnTo>
                  <a:pt x="204" y="202"/>
                </a:lnTo>
                <a:lnTo>
                  <a:pt x="193" y="211"/>
                </a:lnTo>
                <a:lnTo>
                  <a:pt x="185" y="199"/>
                </a:lnTo>
                <a:lnTo>
                  <a:pt x="198" y="190"/>
                </a:lnTo>
                <a:lnTo>
                  <a:pt x="204" y="202"/>
                </a:lnTo>
                <a:lnTo>
                  <a:pt x="184" y="199"/>
                </a:lnTo>
                <a:lnTo>
                  <a:pt x="185" y="199"/>
                </a:lnTo>
                <a:lnTo>
                  <a:pt x="189" y="204"/>
                </a:lnTo>
                <a:lnTo>
                  <a:pt x="184" y="199"/>
                </a:lnTo>
                <a:lnTo>
                  <a:pt x="193" y="211"/>
                </a:lnTo>
                <a:lnTo>
                  <a:pt x="180" y="220"/>
                </a:lnTo>
                <a:lnTo>
                  <a:pt x="172" y="210"/>
                </a:lnTo>
                <a:lnTo>
                  <a:pt x="184" y="199"/>
                </a:lnTo>
                <a:lnTo>
                  <a:pt x="193" y="211"/>
                </a:lnTo>
                <a:lnTo>
                  <a:pt x="180" y="220"/>
                </a:lnTo>
                <a:lnTo>
                  <a:pt x="180" y="220"/>
                </a:lnTo>
                <a:lnTo>
                  <a:pt x="176" y="215"/>
                </a:lnTo>
                <a:lnTo>
                  <a:pt x="180" y="220"/>
                </a:lnTo>
                <a:lnTo>
                  <a:pt x="180" y="220"/>
                </a:lnTo>
                <a:lnTo>
                  <a:pt x="167" y="230"/>
                </a:lnTo>
                <a:lnTo>
                  <a:pt x="159" y="219"/>
                </a:lnTo>
                <a:lnTo>
                  <a:pt x="172" y="210"/>
                </a:lnTo>
                <a:lnTo>
                  <a:pt x="180" y="220"/>
                </a:lnTo>
                <a:lnTo>
                  <a:pt x="159" y="220"/>
                </a:lnTo>
                <a:lnTo>
                  <a:pt x="159" y="219"/>
                </a:lnTo>
                <a:lnTo>
                  <a:pt x="163" y="225"/>
                </a:lnTo>
                <a:lnTo>
                  <a:pt x="159" y="220"/>
                </a:lnTo>
                <a:lnTo>
                  <a:pt x="167" y="230"/>
                </a:lnTo>
                <a:lnTo>
                  <a:pt x="154" y="240"/>
                </a:lnTo>
                <a:lnTo>
                  <a:pt x="147" y="230"/>
                </a:lnTo>
                <a:lnTo>
                  <a:pt x="159" y="220"/>
                </a:lnTo>
                <a:lnTo>
                  <a:pt x="167" y="230"/>
                </a:lnTo>
                <a:lnTo>
                  <a:pt x="154" y="240"/>
                </a:lnTo>
                <a:lnTo>
                  <a:pt x="153" y="240"/>
                </a:lnTo>
                <a:lnTo>
                  <a:pt x="150" y="242"/>
                </a:lnTo>
                <a:lnTo>
                  <a:pt x="148" y="240"/>
                </a:lnTo>
                <a:lnTo>
                  <a:pt x="147" y="240"/>
                </a:lnTo>
                <a:lnTo>
                  <a:pt x="150" y="235"/>
                </a:lnTo>
                <a:lnTo>
                  <a:pt x="154" y="240"/>
                </a:lnTo>
                <a:lnTo>
                  <a:pt x="147" y="240"/>
                </a:lnTo>
                <a:lnTo>
                  <a:pt x="8" y="118"/>
                </a:lnTo>
                <a:lnTo>
                  <a:pt x="17" y="108"/>
                </a:lnTo>
                <a:lnTo>
                  <a:pt x="154" y="230"/>
                </a:lnTo>
                <a:lnTo>
                  <a:pt x="147" y="240"/>
                </a:lnTo>
                <a:lnTo>
                  <a:pt x="8" y="118"/>
                </a:lnTo>
                <a:lnTo>
                  <a:pt x="4" y="114"/>
                </a:lnTo>
                <a:lnTo>
                  <a:pt x="1" y="111"/>
                </a:lnTo>
                <a:lnTo>
                  <a:pt x="0" y="109"/>
                </a:lnTo>
                <a:lnTo>
                  <a:pt x="0" y="108"/>
                </a:lnTo>
                <a:lnTo>
                  <a:pt x="1" y="105"/>
                </a:lnTo>
                <a:lnTo>
                  <a:pt x="3" y="104"/>
                </a:lnTo>
                <a:lnTo>
                  <a:pt x="4" y="103"/>
                </a:lnTo>
                <a:lnTo>
                  <a:pt x="5" y="102"/>
                </a:lnTo>
                <a:lnTo>
                  <a:pt x="8" y="102"/>
                </a:lnTo>
                <a:lnTo>
                  <a:pt x="9" y="103"/>
                </a:lnTo>
                <a:lnTo>
                  <a:pt x="13" y="104"/>
                </a:lnTo>
                <a:lnTo>
                  <a:pt x="17" y="108"/>
                </a:lnTo>
                <a:lnTo>
                  <a:pt x="8" y="118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333"/>
          <p:cNvSpPr/>
          <p:nvPr/>
        </p:nvSpPr>
        <p:spPr>
          <a:xfrm>
            <a:off x="8171640" y="3468240"/>
            <a:ext cx="107640" cy="96480"/>
          </a:xfrm>
          <a:custGeom>
            <a:avLst/>
            <a:gdLst/>
            <a:ahLst/>
            <a:cxnLst/>
            <a:rect l="0" t="0" r="r" b="b"/>
            <a:pathLst>
              <a:path w="271" h="232">
                <a:moveTo>
                  <a:pt x="18" y="158"/>
                </a:moveTo>
                <a:lnTo>
                  <a:pt x="17" y="162"/>
                </a:lnTo>
                <a:lnTo>
                  <a:pt x="13" y="166"/>
                </a:lnTo>
                <a:lnTo>
                  <a:pt x="12" y="167"/>
                </a:lnTo>
                <a:lnTo>
                  <a:pt x="10" y="167"/>
                </a:lnTo>
                <a:lnTo>
                  <a:pt x="8" y="167"/>
                </a:lnTo>
                <a:lnTo>
                  <a:pt x="7" y="166"/>
                </a:lnTo>
                <a:lnTo>
                  <a:pt x="4" y="164"/>
                </a:lnTo>
                <a:lnTo>
                  <a:pt x="4" y="163"/>
                </a:lnTo>
                <a:lnTo>
                  <a:pt x="3" y="162"/>
                </a:lnTo>
                <a:lnTo>
                  <a:pt x="3" y="159"/>
                </a:lnTo>
                <a:lnTo>
                  <a:pt x="5" y="155"/>
                </a:lnTo>
                <a:lnTo>
                  <a:pt x="7" y="152"/>
                </a:lnTo>
                <a:lnTo>
                  <a:pt x="18" y="158"/>
                </a:lnTo>
                <a:lnTo>
                  <a:pt x="7" y="152"/>
                </a:lnTo>
                <a:lnTo>
                  <a:pt x="18" y="131"/>
                </a:lnTo>
                <a:lnTo>
                  <a:pt x="30" y="137"/>
                </a:lnTo>
                <a:lnTo>
                  <a:pt x="18" y="158"/>
                </a:lnTo>
                <a:lnTo>
                  <a:pt x="7" y="152"/>
                </a:lnTo>
                <a:lnTo>
                  <a:pt x="18" y="131"/>
                </a:lnTo>
                <a:lnTo>
                  <a:pt x="28" y="110"/>
                </a:lnTo>
                <a:lnTo>
                  <a:pt x="41" y="117"/>
                </a:lnTo>
                <a:lnTo>
                  <a:pt x="30" y="137"/>
                </a:lnTo>
                <a:lnTo>
                  <a:pt x="18" y="131"/>
                </a:lnTo>
                <a:lnTo>
                  <a:pt x="28" y="110"/>
                </a:lnTo>
                <a:lnTo>
                  <a:pt x="30" y="110"/>
                </a:lnTo>
                <a:lnTo>
                  <a:pt x="35" y="114"/>
                </a:lnTo>
                <a:lnTo>
                  <a:pt x="28" y="110"/>
                </a:lnTo>
                <a:lnTo>
                  <a:pt x="30" y="110"/>
                </a:lnTo>
                <a:lnTo>
                  <a:pt x="43" y="92"/>
                </a:lnTo>
                <a:lnTo>
                  <a:pt x="53" y="100"/>
                </a:lnTo>
                <a:lnTo>
                  <a:pt x="40" y="118"/>
                </a:lnTo>
                <a:lnTo>
                  <a:pt x="30" y="110"/>
                </a:lnTo>
                <a:lnTo>
                  <a:pt x="43" y="92"/>
                </a:lnTo>
                <a:lnTo>
                  <a:pt x="43" y="92"/>
                </a:lnTo>
                <a:lnTo>
                  <a:pt x="48" y="96"/>
                </a:lnTo>
                <a:lnTo>
                  <a:pt x="43" y="92"/>
                </a:lnTo>
                <a:lnTo>
                  <a:pt x="43" y="92"/>
                </a:lnTo>
                <a:lnTo>
                  <a:pt x="57" y="72"/>
                </a:lnTo>
                <a:lnTo>
                  <a:pt x="68" y="80"/>
                </a:lnTo>
                <a:lnTo>
                  <a:pt x="53" y="100"/>
                </a:lnTo>
                <a:lnTo>
                  <a:pt x="43" y="92"/>
                </a:lnTo>
                <a:lnTo>
                  <a:pt x="57" y="72"/>
                </a:lnTo>
                <a:lnTo>
                  <a:pt x="57" y="72"/>
                </a:lnTo>
                <a:lnTo>
                  <a:pt x="62" y="76"/>
                </a:lnTo>
                <a:lnTo>
                  <a:pt x="57" y="72"/>
                </a:lnTo>
                <a:lnTo>
                  <a:pt x="57" y="72"/>
                </a:lnTo>
                <a:lnTo>
                  <a:pt x="72" y="55"/>
                </a:lnTo>
                <a:lnTo>
                  <a:pt x="82" y="63"/>
                </a:lnTo>
                <a:lnTo>
                  <a:pt x="67" y="80"/>
                </a:lnTo>
                <a:lnTo>
                  <a:pt x="57" y="72"/>
                </a:lnTo>
                <a:lnTo>
                  <a:pt x="82" y="63"/>
                </a:lnTo>
                <a:lnTo>
                  <a:pt x="82" y="63"/>
                </a:lnTo>
                <a:lnTo>
                  <a:pt x="77" y="59"/>
                </a:lnTo>
                <a:lnTo>
                  <a:pt x="82" y="63"/>
                </a:lnTo>
                <a:lnTo>
                  <a:pt x="72" y="55"/>
                </a:lnTo>
                <a:lnTo>
                  <a:pt x="86" y="37"/>
                </a:lnTo>
                <a:lnTo>
                  <a:pt x="97" y="45"/>
                </a:lnTo>
                <a:lnTo>
                  <a:pt x="82" y="63"/>
                </a:lnTo>
                <a:lnTo>
                  <a:pt x="72" y="55"/>
                </a:lnTo>
                <a:lnTo>
                  <a:pt x="86" y="37"/>
                </a:lnTo>
                <a:lnTo>
                  <a:pt x="86" y="37"/>
                </a:lnTo>
                <a:lnTo>
                  <a:pt x="91" y="41"/>
                </a:lnTo>
                <a:lnTo>
                  <a:pt x="86" y="37"/>
                </a:lnTo>
                <a:lnTo>
                  <a:pt x="86" y="37"/>
                </a:lnTo>
                <a:lnTo>
                  <a:pt x="100" y="18"/>
                </a:lnTo>
                <a:lnTo>
                  <a:pt x="112" y="27"/>
                </a:lnTo>
                <a:lnTo>
                  <a:pt x="97" y="45"/>
                </a:lnTo>
                <a:lnTo>
                  <a:pt x="86" y="37"/>
                </a:lnTo>
                <a:lnTo>
                  <a:pt x="100" y="18"/>
                </a:lnTo>
                <a:lnTo>
                  <a:pt x="102" y="18"/>
                </a:lnTo>
                <a:lnTo>
                  <a:pt x="106" y="23"/>
                </a:lnTo>
                <a:lnTo>
                  <a:pt x="100" y="18"/>
                </a:lnTo>
                <a:lnTo>
                  <a:pt x="102" y="18"/>
                </a:lnTo>
                <a:lnTo>
                  <a:pt x="120" y="1"/>
                </a:lnTo>
                <a:lnTo>
                  <a:pt x="129" y="10"/>
                </a:lnTo>
                <a:lnTo>
                  <a:pt x="111" y="27"/>
                </a:lnTo>
                <a:lnTo>
                  <a:pt x="102" y="18"/>
                </a:lnTo>
                <a:lnTo>
                  <a:pt x="120" y="1"/>
                </a:lnTo>
                <a:lnTo>
                  <a:pt x="122" y="0"/>
                </a:lnTo>
                <a:lnTo>
                  <a:pt x="125" y="0"/>
                </a:lnTo>
                <a:lnTo>
                  <a:pt x="127" y="0"/>
                </a:lnTo>
                <a:lnTo>
                  <a:pt x="129" y="1"/>
                </a:lnTo>
                <a:lnTo>
                  <a:pt x="125" y="6"/>
                </a:lnTo>
                <a:lnTo>
                  <a:pt x="120" y="1"/>
                </a:lnTo>
                <a:lnTo>
                  <a:pt x="129" y="1"/>
                </a:lnTo>
                <a:lnTo>
                  <a:pt x="268" y="122"/>
                </a:lnTo>
                <a:lnTo>
                  <a:pt x="260" y="132"/>
                </a:lnTo>
                <a:lnTo>
                  <a:pt x="120" y="11"/>
                </a:lnTo>
                <a:lnTo>
                  <a:pt x="129" y="1"/>
                </a:lnTo>
                <a:lnTo>
                  <a:pt x="268" y="122"/>
                </a:lnTo>
                <a:lnTo>
                  <a:pt x="270" y="125"/>
                </a:lnTo>
                <a:lnTo>
                  <a:pt x="270" y="127"/>
                </a:lnTo>
                <a:lnTo>
                  <a:pt x="270" y="130"/>
                </a:lnTo>
                <a:lnTo>
                  <a:pt x="269" y="132"/>
                </a:lnTo>
                <a:lnTo>
                  <a:pt x="264" y="127"/>
                </a:lnTo>
                <a:lnTo>
                  <a:pt x="268" y="122"/>
                </a:lnTo>
                <a:lnTo>
                  <a:pt x="269" y="132"/>
                </a:lnTo>
                <a:lnTo>
                  <a:pt x="257" y="143"/>
                </a:lnTo>
                <a:lnTo>
                  <a:pt x="248" y="132"/>
                </a:lnTo>
                <a:lnTo>
                  <a:pt x="259" y="122"/>
                </a:lnTo>
                <a:lnTo>
                  <a:pt x="269" y="132"/>
                </a:lnTo>
                <a:lnTo>
                  <a:pt x="248" y="132"/>
                </a:lnTo>
                <a:lnTo>
                  <a:pt x="248" y="132"/>
                </a:lnTo>
                <a:lnTo>
                  <a:pt x="252" y="137"/>
                </a:lnTo>
                <a:lnTo>
                  <a:pt x="248" y="132"/>
                </a:lnTo>
                <a:lnTo>
                  <a:pt x="257" y="143"/>
                </a:lnTo>
                <a:lnTo>
                  <a:pt x="247" y="154"/>
                </a:lnTo>
                <a:lnTo>
                  <a:pt x="237" y="144"/>
                </a:lnTo>
                <a:lnTo>
                  <a:pt x="248" y="132"/>
                </a:lnTo>
                <a:lnTo>
                  <a:pt x="257" y="143"/>
                </a:lnTo>
                <a:lnTo>
                  <a:pt x="237" y="145"/>
                </a:lnTo>
                <a:lnTo>
                  <a:pt x="237" y="145"/>
                </a:lnTo>
                <a:lnTo>
                  <a:pt x="237" y="144"/>
                </a:lnTo>
                <a:lnTo>
                  <a:pt x="242" y="149"/>
                </a:lnTo>
                <a:lnTo>
                  <a:pt x="237" y="145"/>
                </a:lnTo>
                <a:lnTo>
                  <a:pt x="247" y="153"/>
                </a:lnTo>
                <a:lnTo>
                  <a:pt x="238" y="164"/>
                </a:lnTo>
                <a:lnTo>
                  <a:pt x="228" y="157"/>
                </a:lnTo>
                <a:lnTo>
                  <a:pt x="237" y="145"/>
                </a:lnTo>
                <a:lnTo>
                  <a:pt x="247" y="153"/>
                </a:lnTo>
                <a:lnTo>
                  <a:pt x="238" y="164"/>
                </a:lnTo>
                <a:lnTo>
                  <a:pt x="238" y="166"/>
                </a:lnTo>
                <a:lnTo>
                  <a:pt x="233" y="161"/>
                </a:lnTo>
                <a:lnTo>
                  <a:pt x="238" y="164"/>
                </a:lnTo>
                <a:lnTo>
                  <a:pt x="238" y="166"/>
                </a:lnTo>
                <a:lnTo>
                  <a:pt x="229" y="176"/>
                </a:lnTo>
                <a:lnTo>
                  <a:pt x="217" y="168"/>
                </a:lnTo>
                <a:lnTo>
                  <a:pt x="228" y="157"/>
                </a:lnTo>
                <a:lnTo>
                  <a:pt x="238" y="166"/>
                </a:lnTo>
                <a:lnTo>
                  <a:pt x="217" y="168"/>
                </a:lnTo>
                <a:lnTo>
                  <a:pt x="217" y="168"/>
                </a:lnTo>
                <a:lnTo>
                  <a:pt x="223" y="172"/>
                </a:lnTo>
                <a:lnTo>
                  <a:pt x="217" y="168"/>
                </a:lnTo>
                <a:lnTo>
                  <a:pt x="229" y="176"/>
                </a:lnTo>
                <a:lnTo>
                  <a:pt x="220" y="190"/>
                </a:lnTo>
                <a:lnTo>
                  <a:pt x="208" y="182"/>
                </a:lnTo>
                <a:lnTo>
                  <a:pt x="217" y="168"/>
                </a:lnTo>
                <a:lnTo>
                  <a:pt x="229" y="176"/>
                </a:lnTo>
                <a:lnTo>
                  <a:pt x="220" y="190"/>
                </a:lnTo>
                <a:lnTo>
                  <a:pt x="220" y="190"/>
                </a:lnTo>
                <a:lnTo>
                  <a:pt x="214" y="186"/>
                </a:lnTo>
                <a:lnTo>
                  <a:pt x="220" y="190"/>
                </a:lnTo>
                <a:lnTo>
                  <a:pt x="220" y="190"/>
                </a:lnTo>
                <a:lnTo>
                  <a:pt x="211" y="202"/>
                </a:lnTo>
                <a:lnTo>
                  <a:pt x="199" y="193"/>
                </a:lnTo>
                <a:lnTo>
                  <a:pt x="208" y="181"/>
                </a:lnTo>
                <a:lnTo>
                  <a:pt x="220" y="190"/>
                </a:lnTo>
                <a:lnTo>
                  <a:pt x="199" y="194"/>
                </a:lnTo>
                <a:lnTo>
                  <a:pt x="199" y="194"/>
                </a:lnTo>
                <a:lnTo>
                  <a:pt x="199" y="193"/>
                </a:lnTo>
                <a:lnTo>
                  <a:pt x="205" y="198"/>
                </a:lnTo>
                <a:lnTo>
                  <a:pt x="199" y="194"/>
                </a:lnTo>
                <a:lnTo>
                  <a:pt x="211" y="200"/>
                </a:lnTo>
                <a:lnTo>
                  <a:pt x="203" y="215"/>
                </a:lnTo>
                <a:lnTo>
                  <a:pt x="192" y="208"/>
                </a:lnTo>
                <a:lnTo>
                  <a:pt x="199" y="194"/>
                </a:lnTo>
                <a:lnTo>
                  <a:pt x="211" y="200"/>
                </a:lnTo>
                <a:lnTo>
                  <a:pt x="203" y="215"/>
                </a:lnTo>
                <a:lnTo>
                  <a:pt x="203" y="215"/>
                </a:lnTo>
                <a:lnTo>
                  <a:pt x="198" y="211"/>
                </a:lnTo>
                <a:lnTo>
                  <a:pt x="203" y="215"/>
                </a:lnTo>
                <a:lnTo>
                  <a:pt x="203" y="215"/>
                </a:lnTo>
                <a:lnTo>
                  <a:pt x="197" y="227"/>
                </a:lnTo>
                <a:lnTo>
                  <a:pt x="184" y="221"/>
                </a:lnTo>
                <a:lnTo>
                  <a:pt x="192" y="208"/>
                </a:lnTo>
                <a:lnTo>
                  <a:pt x="203" y="215"/>
                </a:lnTo>
                <a:lnTo>
                  <a:pt x="197" y="227"/>
                </a:lnTo>
                <a:lnTo>
                  <a:pt x="194" y="229"/>
                </a:lnTo>
                <a:lnTo>
                  <a:pt x="193" y="230"/>
                </a:lnTo>
                <a:lnTo>
                  <a:pt x="190" y="231"/>
                </a:lnTo>
                <a:lnTo>
                  <a:pt x="188" y="230"/>
                </a:lnTo>
                <a:lnTo>
                  <a:pt x="190" y="225"/>
                </a:lnTo>
                <a:lnTo>
                  <a:pt x="197" y="227"/>
                </a:lnTo>
                <a:lnTo>
                  <a:pt x="188" y="230"/>
                </a:lnTo>
                <a:lnTo>
                  <a:pt x="10" y="161"/>
                </a:lnTo>
                <a:lnTo>
                  <a:pt x="16" y="148"/>
                </a:lnTo>
                <a:lnTo>
                  <a:pt x="193" y="218"/>
                </a:lnTo>
                <a:lnTo>
                  <a:pt x="188" y="230"/>
                </a:lnTo>
                <a:lnTo>
                  <a:pt x="10" y="161"/>
                </a:lnTo>
                <a:lnTo>
                  <a:pt x="5" y="159"/>
                </a:lnTo>
                <a:lnTo>
                  <a:pt x="3" y="157"/>
                </a:lnTo>
                <a:lnTo>
                  <a:pt x="0" y="155"/>
                </a:lnTo>
                <a:lnTo>
                  <a:pt x="0" y="153"/>
                </a:lnTo>
                <a:lnTo>
                  <a:pt x="0" y="152"/>
                </a:lnTo>
                <a:lnTo>
                  <a:pt x="0" y="149"/>
                </a:lnTo>
                <a:lnTo>
                  <a:pt x="1" y="148"/>
                </a:lnTo>
                <a:lnTo>
                  <a:pt x="3" y="146"/>
                </a:lnTo>
                <a:lnTo>
                  <a:pt x="4" y="145"/>
                </a:lnTo>
                <a:lnTo>
                  <a:pt x="7" y="145"/>
                </a:lnTo>
                <a:lnTo>
                  <a:pt x="10" y="146"/>
                </a:lnTo>
                <a:lnTo>
                  <a:pt x="16" y="148"/>
                </a:lnTo>
                <a:lnTo>
                  <a:pt x="10" y="16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334"/>
          <p:cNvSpPr/>
          <p:nvPr/>
        </p:nvSpPr>
        <p:spPr>
          <a:xfrm>
            <a:off x="8147880" y="3542760"/>
            <a:ext cx="95040" cy="83880"/>
          </a:xfrm>
          <a:custGeom>
            <a:avLst/>
            <a:gdLst/>
            <a:ahLst/>
            <a:cxnLst/>
            <a:rect l="0" t="0" r="r" b="b"/>
            <a:pathLst>
              <a:path w="246" h="199">
                <a:moveTo>
                  <a:pt x="20" y="181"/>
                </a:moveTo>
                <a:lnTo>
                  <a:pt x="19" y="185"/>
                </a:lnTo>
                <a:lnTo>
                  <a:pt x="18" y="190"/>
                </a:lnTo>
                <a:lnTo>
                  <a:pt x="16" y="192"/>
                </a:lnTo>
                <a:lnTo>
                  <a:pt x="15" y="193"/>
                </a:lnTo>
                <a:lnTo>
                  <a:pt x="13" y="193"/>
                </a:lnTo>
                <a:lnTo>
                  <a:pt x="11" y="193"/>
                </a:lnTo>
                <a:lnTo>
                  <a:pt x="9" y="193"/>
                </a:lnTo>
                <a:lnTo>
                  <a:pt x="7" y="192"/>
                </a:lnTo>
                <a:lnTo>
                  <a:pt x="6" y="190"/>
                </a:lnTo>
                <a:lnTo>
                  <a:pt x="6" y="188"/>
                </a:lnTo>
                <a:lnTo>
                  <a:pt x="6" y="184"/>
                </a:lnTo>
                <a:lnTo>
                  <a:pt x="6" y="179"/>
                </a:lnTo>
                <a:lnTo>
                  <a:pt x="20" y="181"/>
                </a:lnTo>
                <a:lnTo>
                  <a:pt x="6" y="179"/>
                </a:lnTo>
                <a:lnTo>
                  <a:pt x="10" y="157"/>
                </a:lnTo>
                <a:lnTo>
                  <a:pt x="23" y="159"/>
                </a:lnTo>
                <a:lnTo>
                  <a:pt x="20" y="181"/>
                </a:lnTo>
                <a:lnTo>
                  <a:pt x="6" y="179"/>
                </a:lnTo>
                <a:lnTo>
                  <a:pt x="23" y="159"/>
                </a:lnTo>
                <a:lnTo>
                  <a:pt x="23" y="159"/>
                </a:lnTo>
                <a:lnTo>
                  <a:pt x="16" y="158"/>
                </a:lnTo>
                <a:lnTo>
                  <a:pt x="23" y="159"/>
                </a:lnTo>
                <a:lnTo>
                  <a:pt x="10" y="157"/>
                </a:lnTo>
                <a:lnTo>
                  <a:pt x="14" y="134"/>
                </a:lnTo>
                <a:lnTo>
                  <a:pt x="27" y="136"/>
                </a:lnTo>
                <a:lnTo>
                  <a:pt x="23" y="159"/>
                </a:lnTo>
                <a:lnTo>
                  <a:pt x="10" y="157"/>
                </a:lnTo>
                <a:lnTo>
                  <a:pt x="14" y="134"/>
                </a:lnTo>
                <a:lnTo>
                  <a:pt x="14" y="134"/>
                </a:lnTo>
                <a:lnTo>
                  <a:pt x="20" y="135"/>
                </a:lnTo>
                <a:lnTo>
                  <a:pt x="14" y="134"/>
                </a:lnTo>
                <a:lnTo>
                  <a:pt x="14" y="134"/>
                </a:lnTo>
                <a:lnTo>
                  <a:pt x="18" y="112"/>
                </a:lnTo>
                <a:lnTo>
                  <a:pt x="31" y="114"/>
                </a:lnTo>
                <a:lnTo>
                  <a:pt x="27" y="136"/>
                </a:lnTo>
                <a:lnTo>
                  <a:pt x="14" y="134"/>
                </a:lnTo>
                <a:lnTo>
                  <a:pt x="18" y="112"/>
                </a:lnTo>
                <a:lnTo>
                  <a:pt x="18" y="112"/>
                </a:lnTo>
                <a:lnTo>
                  <a:pt x="24" y="113"/>
                </a:lnTo>
                <a:lnTo>
                  <a:pt x="18" y="112"/>
                </a:lnTo>
                <a:lnTo>
                  <a:pt x="18" y="112"/>
                </a:lnTo>
                <a:lnTo>
                  <a:pt x="23" y="90"/>
                </a:lnTo>
                <a:lnTo>
                  <a:pt x="37" y="94"/>
                </a:lnTo>
                <a:lnTo>
                  <a:pt x="31" y="116"/>
                </a:lnTo>
                <a:lnTo>
                  <a:pt x="18" y="112"/>
                </a:lnTo>
                <a:lnTo>
                  <a:pt x="23" y="90"/>
                </a:lnTo>
                <a:lnTo>
                  <a:pt x="23" y="90"/>
                </a:lnTo>
                <a:lnTo>
                  <a:pt x="29" y="91"/>
                </a:lnTo>
                <a:lnTo>
                  <a:pt x="23" y="90"/>
                </a:lnTo>
                <a:lnTo>
                  <a:pt x="23" y="90"/>
                </a:lnTo>
                <a:lnTo>
                  <a:pt x="31" y="68"/>
                </a:lnTo>
                <a:lnTo>
                  <a:pt x="43" y="72"/>
                </a:lnTo>
                <a:lnTo>
                  <a:pt x="36" y="94"/>
                </a:lnTo>
                <a:lnTo>
                  <a:pt x="23" y="90"/>
                </a:lnTo>
                <a:lnTo>
                  <a:pt x="43" y="72"/>
                </a:lnTo>
                <a:lnTo>
                  <a:pt x="43" y="72"/>
                </a:lnTo>
                <a:lnTo>
                  <a:pt x="37" y="71"/>
                </a:lnTo>
                <a:lnTo>
                  <a:pt x="43" y="72"/>
                </a:lnTo>
                <a:lnTo>
                  <a:pt x="31" y="68"/>
                </a:lnTo>
                <a:lnTo>
                  <a:pt x="38" y="46"/>
                </a:lnTo>
                <a:lnTo>
                  <a:pt x="51" y="51"/>
                </a:lnTo>
                <a:lnTo>
                  <a:pt x="43" y="72"/>
                </a:lnTo>
                <a:lnTo>
                  <a:pt x="31" y="68"/>
                </a:lnTo>
                <a:lnTo>
                  <a:pt x="38" y="46"/>
                </a:lnTo>
                <a:lnTo>
                  <a:pt x="38" y="46"/>
                </a:lnTo>
                <a:lnTo>
                  <a:pt x="45" y="49"/>
                </a:lnTo>
                <a:lnTo>
                  <a:pt x="38" y="46"/>
                </a:lnTo>
                <a:lnTo>
                  <a:pt x="38" y="46"/>
                </a:lnTo>
                <a:lnTo>
                  <a:pt x="45" y="27"/>
                </a:lnTo>
                <a:lnTo>
                  <a:pt x="58" y="31"/>
                </a:lnTo>
                <a:lnTo>
                  <a:pt x="51" y="51"/>
                </a:lnTo>
                <a:lnTo>
                  <a:pt x="38" y="46"/>
                </a:lnTo>
                <a:lnTo>
                  <a:pt x="45" y="27"/>
                </a:lnTo>
                <a:lnTo>
                  <a:pt x="46" y="26"/>
                </a:lnTo>
                <a:lnTo>
                  <a:pt x="51" y="28"/>
                </a:lnTo>
                <a:lnTo>
                  <a:pt x="45" y="27"/>
                </a:lnTo>
                <a:lnTo>
                  <a:pt x="46" y="26"/>
                </a:lnTo>
                <a:lnTo>
                  <a:pt x="55" y="4"/>
                </a:lnTo>
                <a:lnTo>
                  <a:pt x="67" y="9"/>
                </a:lnTo>
                <a:lnTo>
                  <a:pt x="58" y="31"/>
                </a:lnTo>
                <a:lnTo>
                  <a:pt x="46" y="26"/>
                </a:lnTo>
                <a:lnTo>
                  <a:pt x="55" y="4"/>
                </a:lnTo>
                <a:lnTo>
                  <a:pt x="56" y="3"/>
                </a:lnTo>
                <a:lnTo>
                  <a:pt x="59" y="1"/>
                </a:lnTo>
                <a:lnTo>
                  <a:pt x="61" y="0"/>
                </a:lnTo>
                <a:lnTo>
                  <a:pt x="64" y="1"/>
                </a:lnTo>
                <a:lnTo>
                  <a:pt x="61" y="6"/>
                </a:lnTo>
                <a:lnTo>
                  <a:pt x="55" y="4"/>
                </a:lnTo>
                <a:lnTo>
                  <a:pt x="64" y="1"/>
                </a:lnTo>
                <a:lnTo>
                  <a:pt x="240" y="71"/>
                </a:lnTo>
                <a:lnTo>
                  <a:pt x="236" y="84"/>
                </a:lnTo>
                <a:lnTo>
                  <a:pt x="59" y="13"/>
                </a:lnTo>
                <a:lnTo>
                  <a:pt x="64" y="1"/>
                </a:lnTo>
                <a:lnTo>
                  <a:pt x="240" y="71"/>
                </a:lnTo>
                <a:lnTo>
                  <a:pt x="243" y="72"/>
                </a:lnTo>
                <a:lnTo>
                  <a:pt x="244" y="75"/>
                </a:lnTo>
                <a:lnTo>
                  <a:pt x="245" y="77"/>
                </a:lnTo>
                <a:lnTo>
                  <a:pt x="244" y="80"/>
                </a:lnTo>
                <a:lnTo>
                  <a:pt x="238" y="77"/>
                </a:lnTo>
                <a:lnTo>
                  <a:pt x="240" y="71"/>
                </a:lnTo>
                <a:lnTo>
                  <a:pt x="244" y="80"/>
                </a:lnTo>
                <a:lnTo>
                  <a:pt x="239" y="94"/>
                </a:lnTo>
                <a:lnTo>
                  <a:pt x="226" y="90"/>
                </a:lnTo>
                <a:lnTo>
                  <a:pt x="231" y="75"/>
                </a:lnTo>
                <a:lnTo>
                  <a:pt x="244" y="80"/>
                </a:lnTo>
                <a:lnTo>
                  <a:pt x="239" y="94"/>
                </a:lnTo>
                <a:lnTo>
                  <a:pt x="239" y="94"/>
                </a:lnTo>
                <a:lnTo>
                  <a:pt x="232" y="91"/>
                </a:lnTo>
                <a:lnTo>
                  <a:pt x="239" y="94"/>
                </a:lnTo>
                <a:lnTo>
                  <a:pt x="239" y="94"/>
                </a:lnTo>
                <a:lnTo>
                  <a:pt x="234" y="108"/>
                </a:lnTo>
                <a:lnTo>
                  <a:pt x="221" y="103"/>
                </a:lnTo>
                <a:lnTo>
                  <a:pt x="227" y="89"/>
                </a:lnTo>
                <a:lnTo>
                  <a:pt x="239" y="94"/>
                </a:lnTo>
                <a:lnTo>
                  <a:pt x="221" y="103"/>
                </a:lnTo>
                <a:lnTo>
                  <a:pt x="221" y="103"/>
                </a:lnTo>
                <a:lnTo>
                  <a:pt x="227" y="105"/>
                </a:lnTo>
                <a:lnTo>
                  <a:pt x="221" y="103"/>
                </a:lnTo>
                <a:lnTo>
                  <a:pt x="234" y="108"/>
                </a:lnTo>
                <a:lnTo>
                  <a:pt x="229" y="121"/>
                </a:lnTo>
                <a:lnTo>
                  <a:pt x="216" y="116"/>
                </a:lnTo>
                <a:lnTo>
                  <a:pt x="221" y="103"/>
                </a:lnTo>
                <a:lnTo>
                  <a:pt x="234" y="108"/>
                </a:lnTo>
                <a:lnTo>
                  <a:pt x="216" y="117"/>
                </a:lnTo>
                <a:lnTo>
                  <a:pt x="216" y="116"/>
                </a:lnTo>
                <a:lnTo>
                  <a:pt x="222" y="118"/>
                </a:lnTo>
                <a:lnTo>
                  <a:pt x="216" y="117"/>
                </a:lnTo>
                <a:lnTo>
                  <a:pt x="229" y="120"/>
                </a:lnTo>
                <a:lnTo>
                  <a:pt x="225" y="135"/>
                </a:lnTo>
                <a:lnTo>
                  <a:pt x="212" y="132"/>
                </a:lnTo>
                <a:lnTo>
                  <a:pt x="216" y="117"/>
                </a:lnTo>
                <a:lnTo>
                  <a:pt x="229" y="120"/>
                </a:lnTo>
                <a:lnTo>
                  <a:pt x="225" y="135"/>
                </a:lnTo>
                <a:lnTo>
                  <a:pt x="225" y="135"/>
                </a:lnTo>
                <a:lnTo>
                  <a:pt x="218" y="134"/>
                </a:lnTo>
                <a:lnTo>
                  <a:pt x="225" y="135"/>
                </a:lnTo>
                <a:lnTo>
                  <a:pt x="225" y="135"/>
                </a:lnTo>
                <a:lnTo>
                  <a:pt x="221" y="150"/>
                </a:lnTo>
                <a:lnTo>
                  <a:pt x="208" y="147"/>
                </a:lnTo>
                <a:lnTo>
                  <a:pt x="212" y="132"/>
                </a:lnTo>
                <a:lnTo>
                  <a:pt x="225" y="135"/>
                </a:lnTo>
                <a:lnTo>
                  <a:pt x="208" y="147"/>
                </a:lnTo>
                <a:lnTo>
                  <a:pt x="208" y="147"/>
                </a:lnTo>
                <a:lnTo>
                  <a:pt x="214" y="148"/>
                </a:lnTo>
                <a:lnTo>
                  <a:pt x="208" y="147"/>
                </a:lnTo>
                <a:lnTo>
                  <a:pt x="221" y="150"/>
                </a:lnTo>
                <a:lnTo>
                  <a:pt x="217" y="165"/>
                </a:lnTo>
                <a:lnTo>
                  <a:pt x="204" y="162"/>
                </a:lnTo>
                <a:lnTo>
                  <a:pt x="208" y="147"/>
                </a:lnTo>
                <a:lnTo>
                  <a:pt x="221" y="150"/>
                </a:lnTo>
                <a:lnTo>
                  <a:pt x="204" y="162"/>
                </a:lnTo>
                <a:lnTo>
                  <a:pt x="204" y="162"/>
                </a:lnTo>
                <a:lnTo>
                  <a:pt x="211" y="163"/>
                </a:lnTo>
                <a:lnTo>
                  <a:pt x="204" y="162"/>
                </a:lnTo>
                <a:lnTo>
                  <a:pt x="217" y="165"/>
                </a:lnTo>
                <a:lnTo>
                  <a:pt x="216" y="177"/>
                </a:lnTo>
                <a:lnTo>
                  <a:pt x="203" y="176"/>
                </a:lnTo>
                <a:lnTo>
                  <a:pt x="204" y="162"/>
                </a:lnTo>
                <a:lnTo>
                  <a:pt x="217" y="165"/>
                </a:lnTo>
                <a:lnTo>
                  <a:pt x="216" y="177"/>
                </a:lnTo>
                <a:lnTo>
                  <a:pt x="216" y="177"/>
                </a:lnTo>
                <a:lnTo>
                  <a:pt x="209" y="176"/>
                </a:lnTo>
                <a:lnTo>
                  <a:pt x="216" y="177"/>
                </a:lnTo>
                <a:lnTo>
                  <a:pt x="216" y="177"/>
                </a:lnTo>
                <a:lnTo>
                  <a:pt x="213" y="193"/>
                </a:lnTo>
                <a:lnTo>
                  <a:pt x="200" y="190"/>
                </a:lnTo>
                <a:lnTo>
                  <a:pt x="203" y="176"/>
                </a:lnTo>
                <a:lnTo>
                  <a:pt x="216" y="177"/>
                </a:lnTo>
                <a:lnTo>
                  <a:pt x="213" y="193"/>
                </a:lnTo>
                <a:lnTo>
                  <a:pt x="213" y="194"/>
                </a:lnTo>
                <a:lnTo>
                  <a:pt x="211" y="197"/>
                </a:lnTo>
                <a:lnTo>
                  <a:pt x="209" y="198"/>
                </a:lnTo>
                <a:lnTo>
                  <a:pt x="207" y="198"/>
                </a:lnTo>
                <a:lnTo>
                  <a:pt x="207" y="192"/>
                </a:lnTo>
                <a:lnTo>
                  <a:pt x="213" y="193"/>
                </a:lnTo>
                <a:lnTo>
                  <a:pt x="207" y="198"/>
                </a:lnTo>
                <a:lnTo>
                  <a:pt x="13" y="186"/>
                </a:lnTo>
                <a:lnTo>
                  <a:pt x="14" y="174"/>
                </a:lnTo>
                <a:lnTo>
                  <a:pt x="208" y="185"/>
                </a:lnTo>
                <a:lnTo>
                  <a:pt x="207" y="198"/>
                </a:lnTo>
                <a:lnTo>
                  <a:pt x="13" y="186"/>
                </a:lnTo>
                <a:lnTo>
                  <a:pt x="7" y="186"/>
                </a:lnTo>
                <a:lnTo>
                  <a:pt x="4" y="185"/>
                </a:lnTo>
                <a:lnTo>
                  <a:pt x="2" y="184"/>
                </a:lnTo>
                <a:lnTo>
                  <a:pt x="1" y="183"/>
                </a:lnTo>
                <a:lnTo>
                  <a:pt x="0" y="181"/>
                </a:lnTo>
                <a:lnTo>
                  <a:pt x="0" y="179"/>
                </a:lnTo>
                <a:lnTo>
                  <a:pt x="0" y="176"/>
                </a:lnTo>
                <a:lnTo>
                  <a:pt x="1" y="175"/>
                </a:lnTo>
                <a:lnTo>
                  <a:pt x="2" y="174"/>
                </a:lnTo>
                <a:lnTo>
                  <a:pt x="4" y="174"/>
                </a:lnTo>
                <a:lnTo>
                  <a:pt x="9" y="172"/>
                </a:lnTo>
                <a:lnTo>
                  <a:pt x="14" y="174"/>
                </a:lnTo>
                <a:lnTo>
                  <a:pt x="13" y="18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35"/>
          <p:cNvSpPr/>
          <p:nvPr/>
        </p:nvSpPr>
        <p:spPr>
          <a:xfrm>
            <a:off x="8149320" y="3630240"/>
            <a:ext cx="87120" cy="83880"/>
          </a:xfrm>
          <a:custGeom>
            <a:avLst/>
            <a:gdLst/>
            <a:ahLst/>
            <a:cxnLst/>
            <a:rect l="0" t="0" r="r" b="b"/>
            <a:pathLst>
              <a:path w="218" h="200">
                <a:moveTo>
                  <a:pt x="35" y="183"/>
                </a:moveTo>
                <a:lnTo>
                  <a:pt x="36" y="188"/>
                </a:lnTo>
                <a:lnTo>
                  <a:pt x="37" y="192"/>
                </a:lnTo>
                <a:lnTo>
                  <a:pt x="37" y="193"/>
                </a:lnTo>
                <a:lnTo>
                  <a:pt x="37" y="196"/>
                </a:lnTo>
                <a:lnTo>
                  <a:pt x="36" y="197"/>
                </a:lnTo>
                <a:lnTo>
                  <a:pt x="33" y="199"/>
                </a:lnTo>
                <a:lnTo>
                  <a:pt x="31" y="199"/>
                </a:lnTo>
                <a:lnTo>
                  <a:pt x="29" y="199"/>
                </a:lnTo>
                <a:lnTo>
                  <a:pt x="28" y="197"/>
                </a:lnTo>
                <a:lnTo>
                  <a:pt x="27" y="196"/>
                </a:lnTo>
                <a:lnTo>
                  <a:pt x="24" y="192"/>
                </a:lnTo>
                <a:lnTo>
                  <a:pt x="22" y="188"/>
                </a:lnTo>
                <a:lnTo>
                  <a:pt x="35" y="183"/>
                </a:lnTo>
                <a:lnTo>
                  <a:pt x="22" y="188"/>
                </a:lnTo>
                <a:lnTo>
                  <a:pt x="19" y="178"/>
                </a:lnTo>
                <a:lnTo>
                  <a:pt x="31" y="173"/>
                </a:lnTo>
                <a:lnTo>
                  <a:pt x="35" y="183"/>
                </a:lnTo>
                <a:lnTo>
                  <a:pt x="22" y="188"/>
                </a:lnTo>
                <a:lnTo>
                  <a:pt x="19" y="178"/>
                </a:lnTo>
                <a:lnTo>
                  <a:pt x="18" y="177"/>
                </a:lnTo>
                <a:lnTo>
                  <a:pt x="24" y="175"/>
                </a:lnTo>
                <a:lnTo>
                  <a:pt x="19" y="178"/>
                </a:lnTo>
                <a:lnTo>
                  <a:pt x="18" y="177"/>
                </a:lnTo>
                <a:lnTo>
                  <a:pt x="17" y="165"/>
                </a:lnTo>
                <a:lnTo>
                  <a:pt x="29" y="163"/>
                </a:lnTo>
                <a:lnTo>
                  <a:pt x="32" y="174"/>
                </a:lnTo>
                <a:lnTo>
                  <a:pt x="18" y="177"/>
                </a:lnTo>
                <a:lnTo>
                  <a:pt x="29" y="161"/>
                </a:lnTo>
                <a:lnTo>
                  <a:pt x="29" y="163"/>
                </a:lnTo>
                <a:lnTo>
                  <a:pt x="23" y="164"/>
                </a:lnTo>
                <a:lnTo>
                  <a:pt x="29" y="161"/>
                </a:lnTo>
                <a:lnTo>
                  <a:pt x="17" y="166"/>
                </a:lnTo>
                <a:lnTo>
                  <a:pt x="13" y="156"/>
                </a:lnTo>
                <a:lnTo>
                  <a:pt x="26" y="152"/>
                </a:lnTo>
                <a:lnTo>
                  <a:pt x="29" y="161"/>
                </a:lnTo>
                <a:lnTo>
                  <a:pt x="17" y="166"/>
                </a:lnTo>
                <a:lnTo>
                  <a:pt x="13" y="156"/>
                </a:lnTo>
                <a:lnTo>
                  <a:pt x="13" y="156"/>
                </a:lnTo>
                <a:lnTo>
                  <a:pt x="13" y="155"/>
                </a:lnTo>
                <a:lnTo>
                  <a:pt x="19" y="154"/>
                </a:lnTo>
                <a:lnTo>
                  <a:pt x="13" y="156"/>
                </a:lnTo>
                <a:lnTo>
                  <a:pt x="13" y="155"/>
                </a:lnTo>
                <a:lnTo>
                  <a:pt x="11" y="143"/>
                </a:lnTo>
                <a:lnTo>
                  <a:pt x="24" y="141"/>
                </a:lnTo>
                <a:lnTo>
                  <a:pt x="26" y="152"/>
                </a:lnTo>
                <a:lnTo>
                  <a:pt x="13" y="155"/>
                </a:lnTo>
                <a:lnTo>
                  <a:pt x="11" y="143"/>
                </a:lnTo>
                <a:lnTo>
                  <a:pt x="11" y="143"/>
                </a:lnTo>
                <a:lnTo>
                  <a:pt x="18" y="142"/>
                </a:lnTo>
                <a:lnTo>
                  <a:pt x="11" y="143"/>
                </a:lnTo>
                <a:lnTo>
                  <a:pt x="11" y="143"/>
                </a:lnTo>
                <a:lnTo>
                  <a:pt x="9" y="132"/>
                </a:lnTo>
                <a:lnTo>
                  <a:pt x="23" y="129"/>
                </a:lnTo>
                <a:lnTo>
                  <a:pt x="24" y="142"/>
                </a:lnTo>
                <a:lnTo>
                  <a:pt x="11" y="143"/>
                </a:lnTo>
                <a:lnTo>
                  <a:pt x="23" y="129"/>
                </a:lnTo>
                <a:lnTo>
                  <a:pt x="23" y="129"/>
                </a:lnTo>
                <a:lnTo>
                  <a:pt x="15" y="130"/>
                </a:lnTo>
                <a:lnTo>
                  <a:pt x="23" y="129"/>
                </a:lnTo>
                <a:lnTo>
                  <a:pt x="9" y="132"/>
                </a:lnTo>
                <a:lnTo>
                  <a:pt x="8" y="120"/>
                </a:lnTo>
                <a:lnTo>
                  <a:pt x="20" y="117"/>
                </a:lnTo>
                <a:lnTo>
                  <a:pt x="23" y="129"/>
                </a:lnTo>
                <a:lnTo>
                  <a:pt x="9" y="132"/>
                </a:lnTo>
                <a:lnTo>
                  <a:pt x="8" y="120"/>
                </a:lnTo>
                <a:lnTo>
                  <a:pt x="8" y="120"/>
                </a:lnTo>
                <a:lnTo>
                  <a:pt x="14" y="119"/>
                </a:lnTo>
                <a:lnTo>
                  <a:pt x="8" y="120"/>
                </a:lnTo>
                <a:lnTo>
                  <a:pt x="8" y="120"/>
                </a:lnTo>
                <a:lnTo>
                  <a:pt x="5" y="110"/>
                </a:lnTo>
                <a:lnTo>
                  <a:pt x="19" y="108"/>
                </a:lnTo>
                <a:lnTo>
                  <a:pt x="20" y="117"/>
                </a:lnTo>
                <a:lnTo>
                  <a:pt x="8" y="120"/>
                </a:lnTo>
                <a:lnTo>
                  <a:pt x="19" y="108"/>
                </a:lnTo>
                <a:lnTo>
                  <a:pt x="19" y="108"/>
                </a:lnTo>
                <a:lnTo>
                  <a:pt x="13" y="110"/>
                </a:lnTo>
                <a:lnTo>
                  <a:pt x="19" y="108"/>
                </a:lnTo>
                <a:lnTo>
                  <a:pt x="5" y="110"/>
                </a:lnTo>
                <a:lnTo>
                  <a:pt x="4" y="98"/>
                </a:lnTo>
                <a:lnTo>
                  <a:pt x="17" y="96"/>
                </a:lnTo>
                <a:lnTo>
                  <a:pt x="19" y="108"/>
                </a:lnTo>
                <a:lnTo>
                  <a:pt x="5" y="110"/>
                </a:lnTo>
                <a:lnTo>
                  <a:pt x="4" y="98"/>
                </a:lnTo>
                <a:lnTo>
                  <a:pt x="4" y="98"/>
                </a:lnTo>
                <a:lnTo>
                  <a:pt x="10" y="97"/>
                </a:lnTo>
                <a:lnTo>
                  <a:pt x="4" y="98"/>
                </a:lnTo>
                <a:lnTo>
                  <a:pt x="4" y="98"/>
                </a:lnTo>
                <a:lnTo>
                  <a:pt x="2" y="87"/>
                </a:lnTo>
                <a:lnTo>
                  <a:pt x="15" y="85"/>
                </a:lnTo>
                <a:lnTo>
                  <a:pt x="17" y="97"/>
                </a:lnTo>
                <a:lnTo>
                  <a:pt x="4" y="98"/>
                </a:lnTo>
                <a:lnTo>
                  <a:pt x="2" y="87"/>
                </a:lnTo>
                <a:lnTo>
                  <a:pt x="2" y="87"/>
                </a:lnTo>
                <a:lnTo>
                  <a:pt x="1" y="85"/>
                </a:lnTo>
                <a:lnTo>
                  <a:pt x="9" y="85"/>
                </a:lnTo>
                <a:lnTo>
                  <a:pt x="2" y="87"/>
                </a:lnTo>
                <a:lnTo>
                  <a:pt x="1" y="85"/>
                </a:lnTo>
                <a:lnTo>
                  <a:pt x="1" y="75"/>
                </a:lnTo>
                <a:lnTo>
                  <a:pt x="15" y="75"/>
                </a:lnTo>
                <a:lnTo>
                  <a:pt x="15" y="85"/>
                </a:lnTo>
                <a:lnTo>
                  <a:pt x="1" y="85"/>
                </a:lnTo>
                <a:lnTo>
                  <a:pt x="15" y="72"/>
                </a:lnTo>
                <a:lnTo>
                  <a:pt x="15" y="74"/>
                </a:lnTo>
                <a:lnTo>
                  <a:pt x="15" y="75"/>
                </a:lnTo>
                <a:lnTo>
                  <a:pt x="9" y="75"/>
                </a:lnTo>
                <a:lnTo>
                  <a:pt x="15" y="72"/>
                </a:lnTo>
                <a:lnTo>
                  <a:pt x="2" y="76"/>
                </a:lnTo>
                <a:lnTo>
                  <a:pt x="0" y="66"/>
                </a:lnTo>
                <a:lnTo>
                  <a:pt x="13" y="63"/>
                </a:lnTo>
                <a:lnTo>
                  <a:pt x="15" y="72"/>
                </a:lnTo>
                <a:lnTo>
                  <a:pt x="2" y="76"/>
                </a:lnTo>
                <a:lnTo>
                  <a:pt x="0" y="66"/>
                </a:lnTo>
                <a:lnTo>
                  <a:pt x="0" y="65"/>
                </a:lnTo>
                <a:lnTo>
                  <a:pt x="6" y="65"/>
                </a:lnTo>
                <a:lnTo>
                  <a:pt x="0" y="66"/>
                </a:lnTo>
                <a:lnTo>
                  <a:pt x="0" y="65"/>
                </a:lnTo>
                <a:lnTo>
                  <a:pt x="0" y="53"/>
                </a:lnTo>
                <a:lnTo>
                  <a:pt x="13" y="53"/>
                </a:lnTo>
                <a:lnTo>
                  <a:pt x="13" y="65"/>
                </a:lnTo>
                <a:lnTo>
                  <a:pt x="0" y="65"/>
                </a:lnTo>
                <a:lnTo>
                  <a:pt x="0" y="53"/>
                </a:lnTo>
                <a:lnTo>
                  <a:pt x="0" y="40"/>
                </a:lnTo>
                <a:lnTo>
                  <a:pt x="13" y="40"/>
                </a:lnTo>
                <a:lnTo>
                  <a:pt x="13" y="53"/>
                </a:lnTo>
                <a:lnTo>
                  <a:pt x="0" y="53"/>
                </a:lnTo>
                <a:lnTo>
                  <a:pt x="0" y="40"/>
                </a:lnTo>
                <a:lnTo>
                  <a:pt x="0" y="29"/>
                </a:lnTo>
                <a:lnTo>
                  <a:pt x="13" y="29"/>
                </a:lnTo>
                <a:lnTo>
                  <a:pt x="13" y="40"/>
                </a:lnTo>
                <a:lnTo>
                  <a:pt x="0" y="40"/>
                </a:lnTo>
                <a:lnTo>
                  <a:pt x="0" y="29"/>
                </a:lnTo>
                <a:lnTo>
                  <a:pt x="0" y="20"/>
                </a:lnTo>
                <a:lnTo>
                  <a:pt x="13" y="20"/>
                </a:lnTo>
                <a:lnTo>
                  <a:pt x="13" y="29"/>
                </a:lnTo>
                <a:lnTo>
                  <a:pt x="0" y="29"/>
                </a:lnTo>
                <a:lnTo>
                  <a:pt x="0" y="20"/>
                </a:lnTo>
                <a:lnTo>
                  <a:pt x="0" y="8"/>
                </a:lnTo>
                <a:lnTo>
                  <a:pt x="13" y="8"/>
                </a:lnTo>
                <a:lnTo>
                  <a:pt x="13" y="20"/>
                </a:lnTo>
                <a:lnTo>
                  <a:pt x="0" y="20"/>
                </a:lnTo>
                <a:lnTo>
                  <a:pt x="0" y="8"/>
                </a:lnTo>
                <a:lnTo>
                  <a:pt x="0" y="6"/>
                </a:lnTo>
                <a:lnTo>
                  <a:pt x="2" y="3"/>
                </a:lnTo>
                <a:lnTo>
                  <a:pt x="4" y="2"/>
                </a:lnTo>
                <a:lnTo>
                  <a:pt x="6" y="0"/>
                </a:lnTo>
                <a:lnTo>
                  <a:pt x="6" y="8"/>
                </a:lnTo>
                <a:lnTo>
                  <a:pt x="0" y="8"/>
                </a:lnTo>
                <a:lnTo>
                  <a:pt x="6" y="0"/>
                </a:lnTo>
                <a:lnTo>
                  <a:pt x="197" y="13"/>
                </a:lnTo>
                <a:lnTo>
                  <a:pt x="197" y="26"/>
                </a:lnTo>
                <a:lnTo>
                  <a:pt x="6" y="15"/>
                </a:lnTo>
                <a:lnTo>
                  <a:pt x="6" y="0"/>
                </a:lnTo>
                <a:lnTo>
                  <a:pt x="197" y="13"/>
                </a:lnTo>
                <a:lnTo>
                  <a:pt x="199" y="13"/>
                </a:lnTo>
                <a:lnTo>
                  <a:pt x="202" y="15"/>
                </a:lnTo>
                <a:lnTo>
                  <a:pt x="203" y="17"/>
                </a:lnTo>
                <a:lnTo>
                  <a:pt x="203" y="20"/>
                </a:lnTo>
                <a:lnTo>
                  <a:pt x="197" y="20"/>
                </a:lnTo>
                <a:lnTo>
                  <a:pt x="197" y="13"/>
                </a:lnTo>
                <a:lnTo>
                  <a:pt x="203" y="20"/>
                </a:lnTo>
                <a:lnTo>
                  <a:pt x="203" y="26"/>
                </a:lnTo>
                <a:lnTo>
                  <a:pt x="190" y="26"/>
                </a:lnTo>
                <a:lnTo>
                  <a:pt x="190" y="20"/>
                </a:lnTo>
                <a:lnTo>
                  <a:pt x="203" y="20"/>
                </a:lnTo>
                <a:lnTo>
                  <a:pt x="203" y="26"/>
                </a:lnTo>
                <a:lnTo>
                  <a:pt x="203" y="34"/>
                </a:lnTo>
                <a:lnTo>
                  <a:pt x="190" y="34"/>
                </a:lnTo>
                <a:lnTo>
                  <a:pt x="190" y="26"/>
                </a:lnTo>
                <a:lnTo>
                  <a:pt x="203" y="26"/>
                </a:lnTo>
                <a:lnTo>
                  <a:pt x="203" y="34"/>
                </a:lnTo>
                <a:lnTo>
                  <a:pt x="203" y="40"/>
                </a:lnTo>
                <a:lnTo>
                  <a:pt x="190" y="40"/>
                </a:lnTo>
                <a:lnTo>
                  <a:pt x="190" y="34"/>
                </a:lnTo>
                <a:lnTo>
                  <a:pt x="203" y="34"/>
                </a:lnTo>
                <a:lnTo>
                  <a:pt x="203" y="40"/>
                </a:lnTo>
                <a:lnTo>
                  <a:pt x="203" y="49"/>
                </a:lnTo>
                <a:lnTo>
                  <a:pt x="190" y="49"/>
                </a:lnTo>
                <a:lnTo>
                  <a:pt x="190" y="40"/>
                </a:lnTo>
                <a:lnTo>
                  <a:pt x="203" y="40"/>
                </a:lnTo>
                <a:lnTo>
                  <a:pt x="203" y="49"/>
                </a:lnTo>
                <a:lnTo>
                  <a:pt x="203" y="56"/>
                </a:lnTo>
                <a:lnTo>
                  <a:pt x="190" y="56"/>
                </a:lnTo>
                <a:lnTo>
                  <a:pt x="190" y="49"/>
                </a:lnTo>
                <a:lnTo>
                  <a:pt x="203" y="49"/>
                </a:lnTo>
                <a:lnTo>
                  <a:pt x="190" y="57"/>
                </a:lnTo>
                <a:lnTo>
                  <a:pt x="190" y="57"/>
                </a:lnTo>
                <a:lnTo>
                  <a:pt x="190" y="56"/>
                </a:lnTo>
                <a:lnTo>
                  <a:pt x="197" y="56"/>
                </a:lnTo>
                <a:lnTo>
                  <a:pt x="190" y="57"/>
                </a:lnTo>
                <a:lnTo>
                  <a:pt x="203" y="54"/>
                </a:lnTo>
                <a:lnTo>
                  <a:pt x="204" y="62"/>
                </a:lnTo>
                <a:lnTo>
                  <a:pt x="191" y="66"/>
                </a:lnTo>
                <a:lnTo>
                  <a:pt x="190" y="57"/>
                </a:lnTo>
                <a:lnTo>
                  <a:pt x="203" y="54"/>
                </a:lnTo>
                <a:lnTo>
                  <a:pt x="204" y="62"/>
                </a:lnTo>
                <a:lnTo>
                  <a:pt x="206" y="63"/>
                </a:lnTo>
                <a:lnTo>
                  <a:pt x="206" y="65"/>
                </a:lnTo>
                <a:lnTo>
                  <a:pt x="198" y="65"/>
                </a:lnTo>
                <a:lnTo>
                  <a:pt x="204" y="62"/>
                </a:lnTo>
                <a:lnTo>
                  <a:pt x="206" y="65"/>
                </a:lnTo>
                <a:lnTo>
                  <a:pt x="206" y="71"/>
                </a:lnTo>
                <a:lnTo>
                  <a:pt x="191" y="71"/>
                </a:lnTo>
                <a:lnTo>
                  <a:pt x="191" y="65"/>
                </a:lnTo>
                <a:lnTo>
                  <a:pt x="206" y="65"/>
                </a:lnTo>
                <a:lnTo>
                  <a:pt x="191" y="72"/>
                </a:lnTo>
                <a:lnTo>
                  <a:pt x="191" y="71"/>
                </a:lnTo>
                <a:lnTo>
                  <a:pt x="198" y="71"/>
                </a:lnTo>
                <a:lnTo>
                  <a:pt x="191" y="72"/>
                </a:lnTo>
                <a:lnTo>
                  <a:pt x="206" y="70"/>
                </a:lnTo>
                <a:lnTo>
                  <a:pt x="207" y="78"/>
                </a:lnTo>
                <a:lnTo>
                  <a:pt x="194" y="80"/>
                </a:lnTo>
                <a:lnTo>
                  <a:pt x="191" y="72"/>
                </a:lnTo>
                <a:lnTo>
                  <a:pt x="206" y="70"/>
                </a:lnTo>
                <a:lnTo>
                  <a:pt x="207" y="78"/>
                </a:lnTo>
                <a:lnTo>
                  <a:pt x="207" y="79"/>
                </a:lnTo>
                <a:lnTo>
                  <a:pt x="200" y="79"/>
                </a:lnTo>
                <a:lnTo>
                  <a:pt x="207" y="78"/>
                </a:lnTo>
                <a:lnTo>
                  <a:pt x="207" y="79"/>
                </a:lnTo>
                <a:lnTo>
                  <a:pt x="207" y="85"/>
                </a:lnTo>
                <a:lnTo>
                  <a:pt x="193" y="85"/>
                </a:lnTo>
                <a:lnTo>
                  <a:pt x="193" y="79"/>
                </a:lnTo>
                <a:lnTo>
                  <a:pt x="207" y="79"/>
                </a:lnTo>
                <a:lnTo>
                  <a:pt x="194" y="88"/>
                </a:lnTo>
                <a:lnTo>
                  <a:pt x="194" y="87"/>
                </a:lnTo>
                <a:lnTo>
                  <a:pt x="193" y="85"/>
                </a:lnTo>
                <a:lnTo>
                  <a:pt x="200" y="85"/>
                </a:lnTo>
                <a:lnTo>
                  <a:pt x="194" y="88"/>
                </a:lnTo>
                <a:lnTo>
                  <a:pt x="207" y="84"/>
                </a:lnTo>
                <a:lnTo>
                  <a:pt x="208" y="90"/>
                </a:lnTo>
                <a:lnTo>
                  <a:pt x="195" y="94"/>
                </a:lnTo>
                <a:lnTo>
                  <a:pt x="194" y="88"/>
                </a:lnTo>
                <a:lnTo>
                  <a:pt x="207" y="84"/>
                </a:lnTo>
                <a:lnTo>
                  <a:pt x="208" y="90"/>
                </a:lnTo>
                <a:lnTo>
                  <a:pt x="208" y="92"/>
                </a:lnTo>
                <a:lnTo>
                  <a:pt x="208" y="93"/>
                </a:lnTo>
                <a:lnTo>
                  <a:pt x="202" y="93"/>
                </a:lnTo>
                <a:lnTo>
                  <a:pt x="208" y="90"/>
                </a:lnTo>
                <a:lnTo>
                  <a:pt x="208" y="93"/>
                </a:lnTo>
                <a:lnTo>
                  <a:pt x="208" y="101"/>
                </a:lnTo>
                <a:lnTo>
                  <a:pt x="195" y="101"/>
                </a:lnTo>
                <a:lnTo>
                  <a:pt x="195" y="93"/>
                </a:lnTo>
                <a:lnTo>
                  <a:pt x="208" y="93"/>
                </a:lnTo>
                <a:lnTo>
                  <a:pt x="195" y="102"/>
                </a:lnTo>
                <a:lnTo>
                  <a:pt x="195" y="101"/>
                </a:lnTo>
                <a:lnTo>
                  <a:pt x="202" y="101"/>
                </a:lnTo>
                <a:lnTo>
                  <a:pt x="195" y="102"/>
                </a:lnTo>
                <a:lnTo>
                  <a:pt x="208" y="99"/>
                </a:lnTo>
                <a:lnTo>
                  <a:pt x="211" y="106"/>
                </a:lnTo>
                <a:lnTo>
                  <a:pt x="197" y="110"/>
                </a:lnTo>
                <a:lnTo>
                  <a:pt x="195" y="102"/>
                </a:lnTo>
                <a:lnTo>
                  <a:pt x="208" y="99"/>
                </a:lnTo>
                <a:lnTo>
                  <a:pt x="197" y="110"/>
                </a:lnTo>
                <a:lnTo>
                  <a:pt x="197" y="110"/>
                </a:lnTo>
                <a:lnTo>
                  <a:pt x="204" y="107"/>
                </a:lnTo>
                <a:lnTo>
                  <a:pt x="197" y="110"/>
                </a:lnTo>
                <a:lnTo>
                  <a:pt x="211" y="106"/>
                </a:lnTo>
                <a:lnTo>
                  <a:pt x="212" y="114"/>
                </a:lnTo>
                <a:lnTo>
                  <a:pt x="199" y="117"/>
                </a:lnTo>
                <a:lnTo>
                  <a:pt x="197" y="110"/>
                </a:lnTo>
                <a:lnTo>
                  <a:pt x="211" y="106"/>
                </a:lnTo>
                <a:lnTo>
                  <a:pt x="212" y="114"/>
                </a:lnTo>
                <a:lnTo>
                  <a:pt x="212" y="114"/>
                </a:lnTo>
                <a:lnTo>
                  <a:pt x="206" y="116"/>
                </a:lnTo>
                <a:lnTo>
                  <a:pt x="212" y="114"/>
                </a:lnTo>
                <a:lnTo>
                  <a:pt x="212" y="114"/>
                </a:lnTo>
                <a:lnTo>
                  <a:pt x="213" y="121"/>
                </a:lnTo>
                <a:lnTo>
                  <a:pt x="200" y="124"/>
                </a:lnTo>
                <a:lnTo>
                  <a:pt x="199" y="117"/>
                </a:lnTo>
                <a:lnTo>
                  <a:pt x="212" y="114"/>
                </a:lnTo>
                <a:lnTo>
                  <a:pt x="213" y="121"/>
                </a:lnTo>
                <a:lnTo>
                  <a:pt x="216" y="129"/>
                </a:lnTo>
                <a:lnTo>
                  <a:pt x="203" y="132"/>
                </a:lnTo>
                <a:lnTo>
                  <a:pt x="200" y="124"/>
                </a:lnTo>
                <a:lnTo>
                  <a:pt x="213" y="121"/>
                </a:lnTo>
                <a:lnTo>
                  <a:pt x="203" y="132"/>
                </a:lnTo>
                <a:lnTo>
                  <a:pt x="203" y="132"/>
                </a:lnTo>
                <a:lnTo>
                  <a:pt x="209" y="130"/>
                </a:lnTo>
                <a:lnTo>
                  <a:pt x="203" y="132"/>
                </a:lnTo>
                <a:lnTo>
                  <a:pt x="216" y="129"/>
                </a:lnTo>
                <a:lnTo>
                  <a:pt x="217" y="135"/>
                </a:lnTo>
                <a:lnTo>
                  <a:pt x="204" y="138"/>
                </a:lnTo>
                <a:lnTo>
                  <a:pt x="203" y="132"/>
                </a:lnTo>
                <a:lnTo>
                  <a:pt x="216" y="129"/>
                </a:lnTo>
                <a:lnTo>
                  <a:pt x="217" y="135"/>
                </a:lnTo>
                <a:lnTo>
                  <a:pt x="217" y="138"/>
                </a:lnTo>
                <a:lnTo>
                  <a:pt x="217" y="141"/>
                </a:lnTo>
                <a:lnTo>
                  <a:pt x="215" y="142"/>
                </a:lnTo>
                <a:lnTo>
                  <a:pt x="213" y="143"/>
                </a:lnTo>
                <a:lnTo>
                  <a:pt x="211" y="137"/>
                </a:lnTo>
                <a:lnTo>
                  <a:pt x="217" y="135"/>
                </a:lnTo>
                <a:lnTo>
                  <a:pt x="213" y="143"/>
                </a:lnTo>
                <a:lnTo>
                  <a:pt x="31" y="192"/>
                </a:lnTo>
                <a:lnTo>
                  <a:pt x="27" y="179"/>
                </a:lnTo>
                <a:lnTo>
                  <a:pt x="209" y="130"/>
                </a:lnTo>
                <a:lnTo>
                  <a:pt x="213" y="143"/>
                </a:lnTo>
                <a:lnTo>
                  <a:pt x="31" y="192"/>
                </a:lnTo>
                <a:lnTo>
                  <a:pt x="26" y="193"/>
                </a:lnTo>
                <a:lnTo>
                  <a:pt x="22" y="193"/>
                </a:lnTo>
                <a:lnTo>
                  <a:pt x="19" y="193"/>
                </a:lnTo>
                <a:lnTo>
                  <a:pt x="18" y="192"/>
                </a:lnTo>
                <a:lnTo>
                  <a:pt x="17" y="191"/>
                </a:lnTo>
                <a:lnTo>
                  <a:pt x="15" y="188"/>
                </a:lnTo>
                <a:lnTo>
                  <a:pt x="15" y="187"/>
                </a:lnTo>
                <a:lnTo>
                  <a:pt x="15" y="184"/>
                </a:lnTo>
                <a:lnTo>
                  <a:pt x="17" y="183"/>
                </a:lnTo>
                <a:lnTo>
                  <a:pt x="18" y="182"/>
                </a:lnTo>
                <a:lnTo>
                  <a:pt x="22" y="181"/>
                </a:lnTo>
                <a:lnTo>
                  <a:pt x="27" y="179"/>
                </a:lnTo>
                <a:lnTo>
                  <a:pt x="31" y="192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336"/>
          <p:cNvSpPr/>
          <p:nvPr/>
        </p:nvSpPr>
        <p:spPr>
          <a:xfrm>
            <a:off x="8358840" y="3820680"/>
            <a:ext cx="85320" cy="83880"/>
          </a:xfrm>
          <a:custGeom>
            <a:avLst/>
            <a:gdLst/>
            <a:ahLst/>
            <a:cxnLst/>
            <a:rect l="0" t="0" r="r" b="b"/>
            <a:pathLst>
              <a:path w="218" h="201">
                <a:moveTo>
                  <a:pt x="205" y="180"/>
                </a:moveTo>
                <a:lnTo>
                  <a:pt x="210" y="181"/>
                </a:lnTo>
                <a:lnTo>
                  <a:pt x="214" y="181"/>
                </a:lnTo>
                <a:lnTo>
                  <a:pt x="215" y="182"/>
                </a:lnTo>
                <a:lnTo>
                  <a:pt x="216" y="184"/>
                </a:lnTo>
                <a:lnTo>
                  <a:pt x="217" y="185"/>
                </a:lnTo>
                <a:lnTo>
                  <a:pt x="217" y="187"/>
                </a:lnTo>
                <a:lnTo>
                  <a:pt x="217" y="189"/>
                </a:lnTo>
                <a:lnTo>
                  <a:pt x="216" y="191"/>
                </a:lnTo>
                <a:lnTo>
                  <a:pt x="215" y="193"/>
                </a:lnTo>
                <a:lnTo>
                  <a:pt x="214" y="193"/>
                </a:lnTo>
                <a:lnTo>
                  <a:pt x="210" y="194"/>
                </a:lnTo>
                <a:lnTo>
                  <a:pt x="205" y="194"/>
                </a:lnTo>
                <a:lnTo>
                  <a:pt x="205" y="180"/>
                </a:lnTo>
                <a:lnTo>
                  <a:pt x="205" y="194"/>
                </a:lnTo>
                <a:lnTo>
                  <a:pt x="179" y="194"/>
                </a:lnTo>
                <a:lnTo>
                  <a:pt x="179" y="180"/>
                </a:lnTo>
                <a:lnTo>
                  <a:pt x="205" y="180"/>
                </a:lnTo>
                <a:lnTo>
                  <a:pt x="205" y="194"/>
                </a:lnTo>
                <a:lnTo>
                  <a:pt x="179" y="180"/>
                </a:lnTo>
                <a:lnTo>
                  <a:pt x="179" y="180"/>
                </a:lnTo>
                <a:lnTo>
                  <a:pt x="179" y="187"/>
                </a:lnTo>
                <a:lnTo>
                  <a:pt x="179" y="180"/>
                </a:lnTo>
                <a:lnTo>
                  <a:pt x="179" y="194"/>
                </a:lnTo>
                <a:lnTo>
                  <a:pt x="153" y="195"/>
                </a:lnTo>
                <a:lnTo>
                  <a:pt x="153" y="182"/>
                </a:lnTo>
                <a:lnTo>
                  <a:pt x="179" y="180"/>
                </a:lnTo>
                <a:lnTo>
                  <a:pt x="179" y="194"/>
                </a:lnTo>
                <a:lnTo>
                  <a:pt x="153" y="195"/>
                </a:lnTo>
                <a:lnTo>
                  <a:pt x="153" y="195"/>
                </a:lnTo>
                <a:lnTo>
                  <a:pt x="153" y="189"/>
                </a:lnTo>
                <a:lnTo>
                  <a:pt x="153" y="195"/>
                </a:lnTo>
                <a:lnTo>
                  <a:pt x="153" y="195"/>
                </a:lnTo>
                <a:lnTo>
                  <a:pt x="130" y="195"/>
                </a:lnTo>
                <a:lnTo>
                  <a:pt x="130" y="182"/>
                </a:lnTo>
                <a:lnTo>
                  <a:pt x="153" y="182"/>
                </a:lnTo>
                <a:lnTo>
                  <a:pt x="153" y="195"/>
                </a:lnTo>
                <a:lnTo>
                  <a:pt x="130" y="195"/>
                </a:lnTo>
                <a:lnTo>
                  <a:pt x="129" y="195"/>
                </a:lnTo>
                <a:lnTo>
                  <a:pt x="130" y="189"/>
                </a:lnTo>
                <a:lnTo>
                  <a:pt x="130" y="195"/>
                </a:lnTo>
                <a:lnTo>
                  <a:pt x="129" y="195"/>
                </a:lnTo>
                <a:lnTo>
                  <a:pt x="104" y="194"/>
                </a:lnTo>
                <a:lnTo>
                  <a:pt x="104" y="180"/>
                </a:lnTo>
                <a:lnTo>
                  <a:pt x="130" y="182"/>
                </a:lnTo>
                <a:lnTo>
                  <a:pt x="129" y="195"/>
                </a:lnTo>
                <a:lnTo>
                  <a:pt x="104" y="194"/>
                </a:lnTo>
                <a:lnTo>
                  <a:pt x="104" y="194"/>
                </a:lnTo>
                <a:lnTo>
                  <a:pt x="104" y="187"/>
                </a:lnTo>
                <a:lnTo>
                  <a:pt x="104" y="194"/>
                </a:lnTo>
                <a:lnTo>
                  <a:pt x="104" y="194"/>
                </a:lnTo>
                <a:lnTo>
                  <a:pt x="80" y="193"/>
                </a:lnTo>
                <a:lnTo>
                  <a:pt x="80" y="178"/>
                </a:lnTo>
                <a:lnTo>
                  <a:pt x="104" y="180"/>
                </a:lnTo>
                <a:lnTo>
                  <a:pt x="104" y="194"/>
                </a:lnTo>
                <a:lnTo>
                  <a:pt x="80" y="193"/>
                </a:lnTo>
                <a:lnTo>
                  <a:pt x="79" y="193"/>
                </a:lnTo>
                <a:lnTo>
                  <a:pt x="80" y="185"/>
                </a:lnTo>
                <a:lnTo>
                  <a:pt x="80" y="193"/>
                </a:lnTo>
                <a:lnTo>
                  <a:pt x="79" y="193"/>
                </a:lnTo>
                <a:lnTo>
                  <a:pt x="54" y="189"/>
                </a:lnTo>
                <a:lnTo>
                  <a:pt x="55" y="176"/>
                </a:lnTo>
                <a:lnTo>
                  <a:pt x="81" y="178"/>
                </a:lnTo>
                <a:lnTo>
                  <a:pt x="79" y="193"/>
                </a:lnTo>
                <a:lnTo>
                  <a:pt x="55" y="176"/>
                </a:lnTo>
                <a:lnTo>
                  <a:pt x="55" y="176"/>
                </a:lnTo>
                <a:lnTo>
                  <a:pt x="54" y="182"/>
                </a:lnTo>
                <a:lnTo>
                  <a:pt x="55" y="176"/>
                </a:lnTo>
                <a:lnTo>
                  <a:pt x="54" y="189"/>
                </a:lnTo>
                <a:lnTo>
                  <a:pt x="31" y="187"/>
                </a:lnTo>
                <a:lnTo>
                  <a:pt x="31" y="173"/>
                </a:lnTo>
                <a:lnTo>
                  <a:pt x="55" y="176"/>
                </a:lnTo>
                <a:lnTo>
                  <a:pt x="54" y="189"/>
                </a:lnTo>
                <a:lnTo>
                  <a:pt x="31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0"/>
                </a:lnTo>
                <a:lnTo>
                  <a:pt x="31" y="187"/>
                </a:lnTo>
                <a:lnTo>
                  <a:pt x="30" y="186"/>
                </a:lnTo>
                <a:lnTo>
                  <a:pt x="5" y="182"/>
                </a:lnTo>
                <a:lnTo>
                  <a:pt x="8" y="168"/>
                </a:lnTo>
                <a:lnTo>
                  <a:pt x="32" y="173"/>
                </a:lnTo>
                <a:lnTo>
                  <a:pt x="30" y="186"/>
                </a:lnTo>
                <a:lnTo>
                  <a:pt x="5" y="182"/>
                </a:lnTo>
                <a:lnTo>
                  <a:pt x="3" y="181"/>
                </a:lnTo>
                <a:lnTo>
                  <a:pt x="1" y="178"/>
                </a:lnTo>
                <a:lnTo>
                  <a:pt x="0" y="176"/>
                </a:lnTo>
                <a:lnTo>
                  <a:pt x="0" y="173"/>
                </a:lnTo>
                <a:lnTo>
                  <a:pt x="7" y="175"/>
                </a:lnTo>
                <a:lnTo>
                  <a:pt x="5" y="182"/>
                </a:lnTo>
                <a:lnTo>
                  <a:pt x="0" y="173"/>
                </a:lnTo>
                <a:lnTo>
                  <a:pt x="46" y="5"/>
                </a:lnTo>
                <a:lnTo>
                  <a:pt x="59" y="7"/>
                </a:lnTo>
                <a:lnTo>
                  <a:pt x="13" y="177"/>
                </a:lnTo>
                <a:lnTo>
                  <a:pt x="0" y="173"/>
                </a:lnTo>
                <a:lnTo>
                  <a:pt x="46" y="5"/>
                </a:lnTo>
                <a:lnTo>
                  <a:pt x="48" y="2"/>
                </a:lnTo>
                <a:lnTo>
                  <a:pt x="49" y="1"/>
                </a:lnTo>
                <a:lnTo>
                  <a:pt x="52" y="0"/>
                </a:lnTo>
                <a:lnTo>
                  <a:pt x="54" y="0"/>
                </a:lnTo>
                <a:lnTo>
                  <a:pt x="53" y="6"/>
                </a:lnTo>
                <a:lnTo>
                  <a:pt x="46" y="5"/>
                </a:lnTo>
                <a:lnTo>
                  <a:pt x="54" y="0"/>
                </a:lnTo>
                <a:lnTo>
                  <a:pt x="71" y="2"/>
                </a:lnTo>
                <a:lnTo>
                  <a:pt x="68" y="16"/>
                </a:lnTo>
                <a:lnTo>
                  <a:pt x="52" y="13"/>
                </a:lnTo>
                <a:lnTo>
                  <a:pt x="54" y="0"/>
                </a:lnTo>
                <a:lnTo>
                  <a:pt x="68" y="16"/>
                </a:lnTo>
                <a:lnTo>
                  <a:pt x="68" y="16"/>
                </a:lnTo>
                <a:lnTo>
                  <a:pt x="70" y="10"/>
                </a:lnTo>
                <a:lnTo>
                  <a:pt x="68" y="16"/>
                </a:lnTo>
                <a:lnTo>
                  <a:pt x="70" y="2"/>
                </a:lnTo>
                <a:lnTo>
                  <a:pt x="86" y="5"/>
                </a:lnTo>
                <a:lnTo>
                  <a:pt x="85" y="18"/>
                </a:lnTo>
                <a:lnTo>
                  <a:pt x="68" y="16"/>
                </a:lnTo>
                <a:lnTo>
                  <a:pt x="70" y="2"/>
                </a:lnTo>
                <a:lnTo>
                  <a:pt x="86" y="5"/>
                </a:lnTo>
                <a:lnTo>
                  <a:pt x="103" y="6"/>
                </a:lnTo>
                <a:lnTo>
                  <a:pt x="102" y="19"/>
                </a:lnTo>
                <a:lnTo>
                  <a:pt x="85" y="18"/>
                </a:lnTo>
                <a:lnTo>
                  <a:pt x="86" y="5"/>
                </a:lnTo>
                <a:lnTo>
                  <a:pt x="103" y="6"/>
                </a:lnTo>
                <a:lnTo>
                  <a:pt x="103" y="6"/>
                </a:lnTo>
                <a:lnTo>
                  <a:pt x="102" y="13"/>
                </a:lnTo>
                <a:lnTo>
                  <a:pt x="103" y="6"/>
                </a:lnTo>
                <a:lnTo>
                  <a:pt x="103" y="6"/>
                </a:lnTo>
                <a:lnTo>
                  <a:pt x="117" y="7"/>
                </a:lnTo>
                <a:lnTo>
                  <a:pt x="116" y="22"/>
                </a:lnTo>
                <a:lnTo>
                  <a:pt x="102" y="19"/>
                </a:lnTo>
                <a:lnTo>
                  <a:pt x="103" y="6"/>
                </a:lnTo>
                <a:lnTo>
                  <a:pt x="117" y="22"/>
                </a:lnTo>
                <a:lnTo>
                  <a:pt x="116" y="22"/>
                </a:lnTo>
                <a:lnTo>
                  <a:pt x="117" y="14"/>
                </a:lnTo>
                <a:lnTo>
                  <a:pt x="117" y="22"/>
                </a:lnTo>
                <a:lnTo>
                  <a:pt x="117" y="7"/>
                </a:lnTo>
                <a:lnTo>
                  <a:pt x="134" y="7"/>
                </a:lnTo>
                <a:lnTo>
                  <a:pt x="134" y="22"/>
                </a:lnTo>
                <a:lnTo>
                  <a:pt x="117" y="22"/>
                </a:lnTo>
                <a:lnTo>
                  <a:pt x="117" y="7"/>
                </a:lnTo>
                <a:lnTo>
                  <a:pt x="134" y="7"/>
                </a:lnTo>
                <a:lnTo>
                  <a:pt x="149" y="7"/>
                </a:lnTo>
                <a:lnTo>
                  <a:pt x="149" y="22"/>
                </a:lnTo>
                <a:lnTo>
                  <a:pt x="134" y="22"/>
                </a:lnTo>
                <a:lnTo>
                  <a:pt x="134" y="7"/>
                </a:lnTo>
                <a:lnTo>
                  <a:pt x="149" y="7"/>
                </a:lnTo>
                <a:lnTo>
                  <a:pt x="166" y="7"/>
                </a:lnTo>
                <a:lnTo>
                  <a:pt x="166" y="22"/>
                </a:lnTo>
                <a:lnTo>
                  <a:pt x="149" y="22"/>
                </a:lnTo>
                <a:lnTo>
                  <a:pt x="149" y="7"/>
                </a:lnTo>
                <a:lnTo>
                  <a:pt x="166" y="7"/>
                </a:lnTo>
                <a:lnTo>
                  <a:pt x="184" y="7"/>
                </a:lnTo>
                <a:lnTo>
                  <a:pt x="184" y="22"/>
                </a:lnTo>
                <a:lnTo>
                  <a:pt x="166" y="22"/>
                </a:lnTo>
                <a:lnTo>
                  <a:pt x="166" y="7"/>
                </a:lnTo>
                <a:lnTo>
                  <a:pt x="184" y="7"/>
                </a:lnTo>
                <a:lnTo>
                  <a:pt x="187" y="9"/>
                </a:lnTo>
                <a:lnTo>
                  <a:pt x="189" y="10"/>
                </a:lnTo>
                <a:lnTo>
                  <a:pt x="190" y="11"/>
                </a:lnTo>
                <a:lnTo>
                  <a:pt x="190" y="14"/>
                </a:lnTo>
                <a:lnTo>
                  <a:pt x="184" y="14"/>
                </a:lnTo>
                <a:lnTo>
                  <a:pt x="184" y="7"/>
                </a:lnTo>
                <a:lnTo>
                  <a:pt x="190" y="14"/>
                </a:lnTo>
                <a:lnTo>
                  <a:pt x="211" y="186"/>
                </a:lnTo>
                <a:lnTo>
                  <a:pt x="198" y="187"/>
                </a:lnTo>
                <a:lnTo>
                  <a:pt x="178" y="15"/>
                </a:lnTo>
                <a:lnTo>
                  <a:pt x="190" y="14"/>
                </a:lnTo>
                <a:lnTo>
                  <a:pt x="211" y="186"/>
                </a:lnTo>
                <a:lnTo>
                  <a:pt x="211" y="191"/>
                </a:lnTo>
                <a:lnTo>
                  <a:pt x="211" y="195"/>
                </a:lnTo>
                <a:lnTo>
                  <a:pt x="211" y="198"/>
                </a:lnTo>
                <a:lnTo>
                  <a:pt x="210" y="199"/>
                </a:lnTo>
                <a:lnTo>
                  <a:pt x="208" y="200"/>
                </a:lnTo>
                <a:lnTo>
                  <a:pt x="206" y="200"/>
                </a:lnTo>
                <a:lnTo>
                  <a:pt x="203" y="200"/>
                </a:lnTo>
                <a:lnTo>
                  <a:pt x="202" y="200"/>
                </a:lnTo>
                <a:lnTo>
                  <a:pt x="201" y="199"/>
                </a:lnTo>
                <a:lnTo>
                  <a:pt x="199" y="196"/>
                </a:lnTo>
                <a:lnTo>
                  <a:pt x="198" y="193"/>
                </a:lnTo>
                <a:lnTo>
                  <a:pt x="198" y="187"/>
                </a:lnTo>
                <a:lnTo>
                  <a:pt x="211" y="186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337"/>
          <p:cNvSpPr/>
          <p:nvPr/>
        </p:nvSpPr>
        <p:spPr>
          <a:xfrm>
            <a:off x="8444880" y="3808080"/>
            <a:ext cx="90000" cy="93240"/>
          </a:xfrm>
          <a:custGeom>
            <a:avLst/>
            <a:gdLst/>
            <a:ahLst/>
            <a:cxnLst/>
            <a:rect l="0" t="0" r="r" b="b"/>
            <a:pathLst>
              <a:path w="230" h="224">
                <a:moveTo>
                  <a:pt x="212" y="157"/>
                </a:moveTo>
                <a:lnTo>
                  <a:pt x="217" y="156"/>
                </a:lnTo>
                <a:lnTo>
                  <a:pt x="221" y="154"/>
                </a:lnTo>
                <a:lnTo>
                  <a:pt x="224" y="154"/>
                </a:lnTo>
                <a:lnTo>
                  <a:pt x="225" y="154"/>
                </a:lnTo>
                <a:lnTo>
                  <a:pt x="226" y="156"/>
                </a:lnTo>
                <a:lnTo>
                  <a:pt x="228" y="158"/>
                </a:lnTo>
                <a:lnTo>
                  <a:pt x="229" y="160"/>
                </a:lnTo>
                <a:lnTo>
                  <a:pt x="229" y="162"/>
                </a:lnTo>
                <a:lnTo>
                  <a:pt x="228" y="163"/>
                </a:lnTo>
                <a:lnTo>
                  <a:pt x="226" y="165"/>
                </a:lnTo>
                <a:lnTo>
                  <a:pt x="223" y="167"/>
                </a:lnTo>
                <a:lnTo>
                  <a:pt x="219" y="170"/>
                </a:lnTo>
                <a:lnTo>
                  <a:pt x="212" y="157"/>
                </a:lnTo>
                <a:lnTo>
                  <a:pt x="219" y="170"/>
                </a:lnTo>
                <a:lnTo>
                  <a:pt x="197" y="180"/>
                </a:lnTo>
                <a:lnTo>
                  <a:pt x="192" y="167"/>
                </a:lnTo>
                <a:lnTo>
                  <a:pt x="212" y="157"/>
                </a:lnTo>
                <a:lnTo>
                  <a:pt x="219" y="170"/>
                </a:lnTo>
                <a:lnTo>
                  <a:pt x="197" y="180"/>
                </a:lnTo>
                <a:lnTo>
                  <a:pt x="197" y="180"/>
                </a:lnTo>
                <a:lnTo>
                  <a:pt x="194" y="174"/>
                </a:lnTo>
                <a:lnTo>
                  <a:pt x="197" y="180"/>
                </a:lnTo>
                <a:lnTo>
                  <a:pt x="197" y="180"/>
                </a:lnTo>
                <a:lnTo>
                  <a:pt x="174" y="188"/>
                </a:lnTo>
                <a:lnTo>
                  <a:pt x="170" y="175"/>
                </a:lnTo>
                <a:lnTo>
                  <a:pt x="192" y="167"/>
                </a:lnTo>
                <a:lnTo>
                  <a:pt x="197" y="180"/>
                </a:lnTo>
                <a:lnTo>
                  <a:pt x="174" y="188"/>
                </a:lnTo>
                <a:lnTo>
                  <a:pt x="174" y="188"/>
                </a:lnTo>
                <a:lnTo>
                  <a:pt x="172" y="181"/>
                </a:lnTo>
                <a:lnTo>
                  <a:pt x="174" y="188"/>
                </a:lnTo>
                <a:lnTo>
                  <a:pt x="174" y="188"/>
                </a:lnTo>
                <a:lnTo>
                  <a:pt x="151" y="194"/>
                </a:lnTo>
                <a:lnTo>
                  <a:pt x="147" y="181"/>
                </a:lnTo>
                <a:lnTo>
                  <a:pt x="170" y="175"/>
                </a:lnTo>
                <a:lnTo>
                  <a:pt x="174" y="188"/>
                </a:lnTo>
                <a:lnTo>
                  <a:pt x="147" y="183"/>
                </a:lnTo>
                <a:lnTo>
                  <a:pt x="147" y="181"/>
                </a:lnTo>
                <a:lnTo>
                  <a:pt x="148" y="188"/>
                </a:lnTo>
                <a:lnTo>
                  <a:pt x="147" y="183"/>
                </a:lnTo>
                <a:lnTo>
                  <a:pt x="151" y="194"/>
                </a:lnTo>
                <a:lnTo>
                  <a:pt x="127" y="203"/>
                </a:lnTo>
                <a:lnTo>
                  <a:pt x="122" y="190"/>
                </a:lnTo>
                <a:lnTo>
                  <a:pt x="147" y="183"/>
                </a:lnTo>
                <a:lnTo>
                  <a:pt x="151" y="194"/>
                </a:lnTo>
                <a:lnTo>
                  <a:pt x="127" y="203"/>
                </a:lnTo>
                <a:lnTo>
                  <a:pt x="126" y="203"/>
                </a:lnTo>
                <a:lnTo>
                  <a:pt x="125" y="197"/>
                </a:lnTo>
                <a:lnTo>
                  <a:pt x="127" y="203"/>
                </a:lnTo>
                <a:lnTo>
                  <a:pt x="126" y="203"/>
                </a:lnTo>
                <a:lnTo>
                  <a:pt x="103" y="208"/>
                </a:lnTo>
                <a:lnTo>
                  <a:pt x="100" y="196"/>
                </a:lnTo>
                <a:lnTo>
                  <a:pt x="124" y="190"/>
                </a:lnTo>
                <a:lnTo>
                  <a:pt x="126" y="203"/>
                </a:lnTo>
                <a:lnTo>
                  <a:pt x="103" y="208"/>
                </a:lnTo>
                <a:lnTo>
                  <a:pt x="79" y="214"/>
                </a:lnTo>
                <a:lnTo>
                  <a:pt x="76" y="201"/>
                </a:lnTo>
                <a:lnTo>
                  <a:pt x="100" y="196"/>
                </a:lnTo>
                <a:lnTo>
                  <a:pt x="103" y="208"/>
                </a:lnTo>
                <a:lnTo>
                  <a:pt x="79" y="214"/>
                </a:lnTo>
                <a:lnTo>
                  <a:pt x="79" y="214"/>
                </a:lnTo>
                <a:lnTo>
                  <a:pt x="77" y="207"/>
                </a:lnTo>
                <a:lnTo>
                  <a:pt x="79" y="214"/>
                </a:lnTo>
                <a:lnTo>
                  <a:pt x="79" y="214"/>
                </a:lnTo>
                <a:lnTo>
                  <a:pt x="53" y="219"/>
                </a:lnTo>
                <a:lnTo>
                  <a:pt x="50" y="205"/>
                </a:lnTo>
                <a:lnTo>
                  <a:pt x="76" y="201"/>
                </a:lnTo>
                <a:lnTo>
                  <a:pt x="79" y="214"/>
                </a:lnTo>
                <a:lnTo>
                  <a:pt x="53" y="219"/>
                </a:lnTo>
                <a:lnTo>
                  <a:pt x="53" y="219"/>
                </a:lnTo>
                <a:lnTo>
                  <a:pt x="52" y="212"/>
                </a:lnTo>
                <a:lnTo>
                  <a:pt x="53" y="219"/>
                </a:lnTo>
                <a:lnTo>
                  <a:pt x="53" y="219"/>
                </a:lnTo>
                <a:lnTo>
                  <a:pt x="27" y="223"/>
                </a:lnTo>
                <a:lnTo>
                  <a:pt x="26" y="208"/>
                </a:lnTo>
                <a:lnTo>
                  <a:pt x="50" y="205"/>
                </a:lnTo>
                <a:lnTo>
                  <a:pt x="53" y="219"/>
                </a:lnTo>
                <a:lnTo>
                  <a:pt x="27" y="223"/>
                </a:lnTo>
                <a:lnTo>
                  <a:pt x="25" y="221"/>
                </a:lnTo>
                <a:lnTo>
                  <a:pt x="22" y="221"/>
                </a:lnTo>
                <a:lnTo>
                  <a:pt x="21" y="219"/>
                </a:lnTo>
                <a:lnTo>
                  <a:pt x="20" y="216"/>
                </a:lnTo>
                <a:lnTo>
                  <a:pt x="26" y="215"/>
                </a:lnTo>
                <a:lnTo>
                  <a:pt x="27" y="223"/>
                </a:lnTo>
                <a:lnTo>
                  <a:pt x="20" y="216"/>
                </a:lnTo>
                <a:lnTo>
                  <a:pt x="0" y="41"/>
                </a:lnTo>
                <a:lnTo>
                  <a:pt x="13" y="40"/>
                </a:lnTo>
                <a:lnTo>
                  <a:pt x="34" y="215"/>
                </a:lnTo>
                <a:lnTo>
                  <a:pt x="20" y="216"/>
                </a:lnTo>
                <a:lnTo>
                  <a:pt x="0" y="41"/>
                </a:lnTo>
                <a:lnTo>
                  <a:pt x="0" y="39"/>
                </a:lnTo>
                <a:lnTo>
                  <a:pt x="2" y="36"/>
                </a:lnTo>
                <a:lnTo>
                  <a:pt x="3" y="35"/>
                </a:lnTo>
                <a:lnTo>
                  <a:pt x="5" y="34"/>
                </a:lnTo>
                <a:lnTo>
                  <a:pt x="7" y="40"/>
                </a:lnTo>
                <a:lnTo>
                  <a:pt x="0" y="41"/>
                </a:lnTo>
                <a:lnTo>
                  <a:pt x="5" y="34"/>
                </a:lnTo>
                <a:lnTo>
                  <a:pt x="22" y="32"/>
                </a:lnTo>
                <a:lnTo>
                  <a:pt x="23" y="45"/>
                </a:lnTo>
                <a:lnTo>
                  <a:pt x="7" y="46"/>
                </a:lnTo>
                <a:lnTo>
                  <a:pt x="5" y="34"/>
                </a:lnTo>
                <a:lnTo>
                  <a:pt x="23" y="45"/>
                </a:lnTo>
                <a:lnTo>
                  <a:pt x="23" y="45"/>
                </a:lnTo>
                <a:lnTo>
                  <a:pt x="22" y="39"/>
                </a:lnTo>
                <a:lnTo>
                  <a:pt x="23" y="45"/>
                </a:lnTo>
                <a:lnTo>
                  <a:pt x="21" y="32"/>
                </a:lnTo>
                <a:lnTo>
                  <a:pt x="38" y="28"/>
                </a:lnTo>
                <a:lnTo>
                  <a:pt x="40" y="43"/>
                </a:lnTo>
                <a:lnTo>
                  <a:pt x="23" y="45"/>
                </a:lnTo>
                <a:lnTo>
                  <a:pt x="21" y="32"/>
                </a:lnTo>
                <a:lnTo>
                  <a:pt x="38" y="28"/>
                </a:lnTo>
                <a:lnTo>
                  <a:pt x="54" y="26"/>
                </a:lnTo>
                <a:lnTo>
                  <a:pt x="57" y="39"/>
                </a:lnTo>
                <a:lnTo>
                  <a:pt x="40" y="43"/>
                </a:lnTo>
                <a:lnTo>
                  <a:pt x="38" y="28"/>
                </a:lnTo>
                <a:lnTo>
                  <a:pt x="57" y="39"/>
                </a:lnTo>
                <a:lnTo>
                  <a:pt x="57" y="39"/>
                </a:lnTo>
                <a:lnTo>
                  <a:pt x="56" y="32"/>
                </a:lnTo>
                <a:lnTo>
                  <a:pt x="57" y="39"/>
                </a:lnTo>
                <a:lnTo>
                  <a:pt x="54" y="26"/>
                </a:lnTo>
                <a:lnTo>
                  <a:pt x="68" y="22"/>
                </a:lnTo>
                <a:lnTo>
                  <a:pt x="72" y="35"/>
                </a:lnTo>
                <a:lnTo>
                  <a:pt x="57" y="39"/>
                </a:lnTo>
                <a:lnTo>
                  <a:pt x="54" y="26"/>
                </a:lnTo>
                <a:lnTo>
                  <a:pt x="72" y="35"/>
                </a:lnTo>
                <a:lnTo>
                  <a:pt x="72" y="35"/>
                </a:lnTo>
                <a:lnTo>
                  <a:pt x="70" y="28"/>
                </a:lnTo>
                <a:lnTo>
                  <a:pt x="72" y="35"/>
                </a:lnTo>
                <a:lnTo>
                  <a:pt x="68" y="22"/>
                </a:lnTo>
                <a:lnTo>
                  <a:pt x="85" y="17"/>
                </a:lnTo>
                <a:lnTo>
                  <a:pt x="89" y="30"/>
                </a:lnTo>
                <a:lnTo>
                  <a:pt x="72" y="35"/>
                </a:lnTo>
                <a:lnTo>
                  <a:pt x="68" y="22"/>
                </a:lnTo>
                <a:lnTo>
                  <a:pt x="89" y="30"/>
                </a:lnTo>
                <a:lnTo>
                  <a:pt x="89" y="30"/>
                </a:lnTo>
                <a:lnTo>
                  <a:pt x="86" y="23"/>
                </a:lnTo>
                <a:lnTo>
                  <a:pt x="89" y="30"/>
                </a:lnTo>
                <a:lnTo>
                  <a:pt x="84" y="18"/>
                </a:lnTo>
                <a:lnTo>
                  <a:pt x="99" y="13"/>
                </a:lnTo>
                <a:lnTo>
                  <a:pt x="103" y="26"/>
                </a:lnTo>
                <a:lnTo>
                  <a:pt x="89" y="30"/>
                </a:lnTo>
                <a:lnTo>
                  <a:pt x="84" y="18"/>
                </a:lnTo>
                <a:lnTo>
                  <a:pt x="103" y="26"/>
                </a:lnTo>
                <a:lnTo>
                  <a:pt x="103" y="26"/>
                </a:lnTo>
                <a:lnTo>
                  <a:pt x="102" y="19"/>
                </a:lnTo>
                <a:lnTo>
                  <a:pt x="103" y="26"/>
                </a:lnTo>
                <a:lnTo>
                  <a:pt x="99" y="13"/>
                </a:lnTo>
                <a:lnTo>
                  <a:pt x="113" y="8"/>
                </a:lnTo>
                <a:lnTo>
                  <a:pt x="117" y="19"/>
                </a:lnTo>
                <a:lnTo>
                  <a:pt x="103" y="26"/>
                </a:lnTo>
                <a:lnTo>
                  <a:pt x="99" y="13"/>
                </a:lnTo>
                <a:lnTo>
                  <a:pt x="118" y="19"/>
                </a:lnTo>
                <a:lnTo>
                  <a:pt x="117" y="19"/>
                </a:lnTo>
                <a:lnTo>
                  <a:pt x="116" y="14"/>
                </a:lnTo>
                <a:lnTo>
                  <a:pt x="118" y="19"/>
                </a:lnTo>
                <a:lnTo>
                  <a:pt x="113" y="8"/>
                </a:lnTo>
                <a:lnTo>
                  <a:pt x="127" y="1"/>
                </a:lnTo>
                <a:lnTo>
                  <a:pt x="133" y="13"/>
                </a:lnTo>
                <a:lnTo>
                  <a:pt x="118" y="19"/>
                </a:lnTo>
                <a:lnTo>
                  <a:pt x="113" y="8"/>
                </a:lnTo>
                <a:lnTo>
                  <a:pt x="127" y="1"/>
                </a:lnTo>
                <a:lnTo>
                  <a:pt x="130" y="0"/>
                </a:lnTo>
                <a:lnTo>
                  <a:pt x="133" y="1"/>
                </a:lnTo>
                <a:lnTo>
                  <a:pt x="135" y="3"/>
                </a:lnTo>
                <a:lnTo>
                  <a:pt x="136" y="4"/>
                </a:lnTo>
                <a:lnTo>
                  <a:pt x="130" y="7"/>
                </a:lnTo>
                <a:lnTo>
                  <a:pt x="127" y="1"/>
                </a:lnTo>
                <a:lnTo>
                  <a:pt x="136" y="4"/>
                </a:lnTo>
                <a:lnTo>
                  <a:pt x="221" y="161"/>
                </a:lnTo>
                <a:lnTo>
                  <a:pt x="210" y="167"/>
                </a:lnTo>
                <a:lnTo>
                  <a:pt x="125" y="10"/>
                </a:lnTo>
                <a:lnTo>
                  <a:pt x="136" y="4"/>
                </a:lnTo>
                <a:lnTo>
                  <a:pt x="221" y="161"/>
                </a:lnTo>
                <a:lnTo>
                  <a:pt x="224" y="165"/>
                </a:lnTo>
                <a:lnTo>
                  <a:pt x="225" y="169"/>
                </a:lnTo>
                <a:lnTo>
                  <a:pt x="225" y="171"/>
                </a:lnTo>
                <a:lnTo>
                  <a:pt x="225" y="172"/>
                </a:lnTo>
                <a:lnTo>
                  <a:pt x="224" y="174"/>
                </a:lnTo>
                <a:lnTo>
                  <a:pt x="223" y="175"/>
                </a:lnTo>
                <a:lnTo>
                  <a:pt x="220" y="176"/>
                </a:lnTo>
                <a:lnTo>
                  <a:pt x="219" y="176"/>
                </a:lnTo>
                <a:lnTo>
                  <a:pt x="216" y="175"/>
                </a:lnTo>
                <a:lnTo>
                  <a:pt x="215" y="175"/>
                </a:lnTo>
                <a:lnTo>
                  <a:pt x="212" y="171"/>
                </a:lnTo>
                <a:lnTo>
                  <a:pt x="210" y="167"/>
                </a:lnTo>
                <a:lnTo>
                  <a:pt x="221" y="16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338"/>
          <p:cNvSpPr/>
          <p:nvPr/>
        </p:nvSpPr>
        <p:spPr>
          <a:xfrm>
            <a:off x="8506800" y="3771360"/>
            <a:ext cx="102960" cy="102960"/>
          </a:xfrm>
          <a:custGeom>
            <a:avLst/>
            <a:gdLst/>
            <a:ahLst/>
            <a:cxnLst/>
            <a:rect l="0" t="0" r="r" b="b"/>
            <a:pathLst>
              <a:path w="264" h="241">
                <a:moveTo>
                  <a:pt x="247" y="123"/>
                </a:moveTo>
                <a:lnTo>
                  <a:pt x="251" y="120"/>
                </a:lnTo>
                <a:lnTo>
                  <a:pt x="255" y="118"/>
                </a:lnTo>
                <a:lnTo>
                  <a:pt x="256" y="118"/>
                </a:lnTo>
                <a:lnTo>
                  <a:pt x="258" y="118"/>
                </a:lnTo>
                <a:lnTo>
                  <a:pt x="260" y="118"/>
                </a:lnTo>
                <a:lnTo>
                  <a:pt x="261" y="119"/>
                </a:lnTo>
                <a:lnTo>
                  <a:pt x="263" y="122"/>
                </a:lnTo>
                <a:lnTo>
                  <a:pt x="263" y="123"/>
                </a:lnTo>
                <a:lnTo>
                  <a:pt x="263" y="126"/>
                </a:lnTo>
                <a:lnTo>
                  <a:pt x="261" y="127"/>
                </a:lnTo>
                <a:lnTo>
                  <a:pt x="259" y="131"/>
                </a:lnTo>
                <a:lnTo>
                  <a:pt x="255" y="133"/>
                </a:lnTo>
                <a:lnTo>
                  <a:pt x="247" y="123"/>
                </a:lnTo>
                <a:lnTo>
                  <a:pt x="255" y="133"/>
                </a:lnTo>
                <a:lnTo>
                  <a:pt x="237" y="149"/>
                </a:lnTo>
                <a:lnTo>
                  <a:pt x="228" y="138"/>
                </a:lnTo>
                <a:lnTo>
                  <a:pt x="247" y="123"/>
                </a:lnTo>
                <a:lnTo>
                  <a:pt x="255" y="133"/>
                </a:lnTo>
                <a:lnTo>
                  <a:pt x="228" y="138"/>
                </a:lnTo>
                <a:lnTo>
                  <a:pt x="228" y="138"/>
                </a:lnTo>
                <a:lnTo>
                  <a:pt x="233" y="144"/>
                </a:lnTo>
                <a:lnTo>
                  <a:pt x="228" y="138"/>
                </a:lnTo>
                <a:lnTo>
                  <a:pt x="237" y="149"/>
                </a:lnTo>
                <a:lnTo>
                  <a:pt x="219" y="164"/>
                </a:lnTo>
                <a:lnTo>
                  <a:pt x="210" y="154"/>
                </a:lnTo>
                <a:lnTo>
                  <a:pt x="228" y="138"/>
                </a:lnTo>
                <a:lnTo>
                  <a:pt x="237" y="149"/>
                </a:lnTo>
                <a:lnTo>
                  <a:pt x="219" y="164"/>
                </a:lnTo>
                <a:lnTo>
                  <a:pt x="219" y="164"/>
                </a:lnTo>
                <a:lnTo>
                  <a:pt x="215" y="159"/>
                </a:lnTo>
                <a:lnTo>
                  <a:pt x="219" y="164"/>
                </a:lnTo>
                <a:lnTo>
                  <a:pt x="219" y="164"/>
                </a:lnTo>
                <a:lnTo>
                  <a:pt x="201" y="177"/>
                </a:lnTo>
                <a:lnTo>
                  <a:pt x="193" y="167"/>
                </a:lnTo>
                <a:lnTo>
                  <a:pt x="211" y="153"/>
                </a:lnTo>
                <a:lnTo>
                  <a:pt x="219" y="164"/>
                </a:lnTo>
                <a:lnTo>
                  <a:pt x="201" y="177"/>
                </a:lnTo>
                <a:lnTo>
                  <a:pt x="201" y="177"/>
                </a:lnTo>
                <a:lnTo>
                  <a:pt x="197" y="172"/>
                </a:lnTo>
                <a:lnTo>
                  <a:pt x="201" y="177"/>
                </a:lnTo>
                <a:lnTo>
                  <a:pt x="201" y="177"/>
                </a:lnTo>
                <a:lnTo>
                  <a:pt x="180" y="191"/>
                </a:lnTo>
                <a:lnTo>
                  <a:pt x="173" y="180"/>
                </a:lnTo>
                <a:lnTo>
                  <a:pt x="193" y="165"/>
                </a:lnTo>
                <a:lnTo>
                  <a:pt x="201" y="177"/>
                </a:lnTo>
                <a:lnTo>
                  <a:pt x="180" y="191"/>
                </a:lnTo>
                <a:lnTo>
                  <a:pt x="160" y="204"/>
                </a:lnTo>
                <a:lnTo>
                  <a:pt x="153" y="192"/>
                </a:lnTo>
                <a:lnTo>
                  <a:pt x="173" y="180"/>
                </a:lnTo>
                <a:lnTo>
                  <a:pt x="180" y="191"/>
                </a:lnTo>
                <a:lnTo>
                  <a:pt x="160" y="204"/>
                </a:lnTo>
                <a:lnTo>
                  <a:pt x="160" y="204"/>
                </a:lnTo>
                <a:lnTo>
                  <a:pt x="156" y="199"/>
                </a:lnTo>
                <a:lnTo>
                  <a:pt x="160" y="204"/>
                </a:lnTo>
                <a:lnTo>
                  <a:pt x="160" y="204"/>
                </a:lnTo>
                <a:lnTo>
                  <a:pt x="141" y="217"/>
                </a:lnTo>
                <a:lnTo>
                  <a:pt x="133" y="207"/>
                </a:lnTo>
                <a:lnTo>
                  <a:pt x="153" y="192"/>
                </a:lnTo>
                <a:lnTo>
                  <a:pt x="160" y="204"/>
                </a:lnTo>
                <a:lnTo>
                  <a:pt x="141" y="217"/>
                </a:lnTo>
                <a:lnTo>
                  <a:pt x="139" y="218"/>
                </a:lnTo>
                <a:lnTo>
                  <a:pt x="137" y="212"/>
                </a:lnTo>
                <a:lnTo>
                  <a:pt x="141" y="217"/>
                </a:lnTo>
                <a:lnTo>
                  <a:pt x="139" y="218"/>
                </a:lnTo>
                <a:lnTo>
                  <a:pt x="119" y="230"/>
                </a:lnTo>
                <a:lnTo>
                  <a:pt x="112" y="218"/>
                </a:lnTo>
                <a:lnTo>
                  <a:pt x="133" y="205"/>
                </a:lnTo>
                <a:lnTo>
                  <a:pt x="139" y="218"/>
                </a:lnTo>
                <a:lnTo>
                  <a:pt x="119" y="230"/>
                </a:lnTo>
                <a:lnTo>
                  <a:pt x="117" y="230"/>
                </a:lnTo>
                <a:lnTo>
                  <a:pt x="115" y="223"/>
                </a:lnTo>
                <a:lnTo>
                  <a:pt x="119" y="230"/>
                </a:lnTo>
                <a:lnTo>
                  <a:pt x="117" y="230"/>
                </a:lnTo>
                <a:lnTo>
                  <a:pt x="96" y="240"/>
                </a:lnTo>
                <a:lnTo>
                  <a:pt x="90" y="227"/>
                </a:lnTo>
                <a:lnTo>
                  <a:pt x="112" y="217"/>
                </a:lnTo>
                <a:lnTo>
                  <a:pt x="117" y="230"/>
                </a:lnTo>
                <a:lnTo>
                  <a:pt x="96" y="240"/>
                </a:lnTo>
                <a:lnTo>
                  <a:pt x="93" y="240"/>
                </a:lnTo>
                <a:lnTo>
                  <a:pt x="90" y="240"/>
                </a:lnTo>
                <a:lnTo>
                  <a:pt x="88" y="239"/>
                </a:lnTo>
                <a:lnTo>
                  <a:pt x="87" y="236"/>
                </a:lnTo>
                <a:lnTo>
                  <a:pt x="93" y="234"/>
                </a:lnTo>
                <a:lnTo>
                  <a:pt x="96" y="240"/>
                </a:lnTo>
                <a:lnTo>
                  <a:pt x="87" y="236"/>
                </a:lnTo>
                <a:lnTo>
                  <a:pt x="2" y="79"/>
                </a:lnTo>
                <a:lnTo>
                  <a:pt x="13" y="73"/>
                </a:lnTo>
                <a:lnTo>
                  <a:pt x="98" y="230"/>
                </a:lnTo>
                <a:lnTo>
                  <a:pt x="87" y="236"/>
                </a:lnTo>
                <a:lnTo>
                  <a:pt x="2" y="79"/>
                </a:lnTo>
                <a:lnTo>
                  <a:pt x="0" y="77"/>
                </a:lnTo>
                <a:lnTo>
                  <a:pt x="0" y="74"/>
                </a:lnTo>
                <a:lnTo>
                  <a:pt x="3" y="72"/>
                </a:lnTo>
                <a:lnTo>
                  <a:pt x="4" y="70"/>
                </a:lnTo>
                <a:lnTo>
                  <a:pt x="7" y="77"/>
                </a:lnTo>
                <a:lnTo>
                  <a:pt x="2" y="79"/>
                </a:lnTo>
                <a:lnTo>
                  <a:pt x="4" y="70"/>
                </a:lnTo>
                <a:lnTo>
                  <a:pt x="20" y="64"/>
                </a:lnTo>
                <a:lnTo>
                  <a:pt x="25" y="77"/>
                </a:lnTo>
                <a:lnTo>
                  <a:pt x="9" y="83"/>
                </a:lnTo>
                <a:lnTo>
                  <a:pt x="4" y="70"/>
                </a:lnTo>
                <a:lnTo>
                  <a:pt x="25" y="75"/>
                </a:lnTo>
                <a:lnTo>
                  <a:pt x="25" y="75"/>
                </a:lnTo>
                <a:lnTo>
                  <a:pt x="25" y="77"/>
                </a:lnTo>
                <a:lnTo>
                  <a:pt x="22" y="70"/>
                </a:lnTo>
                <a:lnTo>
                  <a:pt x="25" y="75"/>
                </a:lnTo>
                <a:lnTo>
                  <a:pt x="18" y="64"/>
                </a:lnTo>
                <a:lnTo>
                  <a:pt x="33" y="56"/>
                </a:lnTo>
                <a:lnTo>
                  <a:pt x="40" y="68"/>
                </a:lnTo>
                <a:lnTo>
                  <a:pt x="25" y="75"/>
                </a:lnTo>
                <a:lnTo>
                  <a:pt x="18" y="64"/>
                </a:lnTo>
                <a:lnTo>
                  <a:pt x="40" y="68"/>
                </a:lnTo>
                <a:lnTo>
                  <a:pt x="40" y="68"/>
                </a:lnTo>
                <a:lnTo>
                  <a:pt x="36" y="61"/>
                </a:lnTo>
                <a:lnTo>
                  <a:pt x="40" y="68"/>
                </a:lnTo>
                <a:lnTo>
                  <a:pt x="33" y="56"/>
                </a:lnTo>
                <a:lnTo>
                  <a:pt x="45" y="47"/>
                </a:lnTo>
                <a:lnTo>
                  <a:pt x="53" y="59"/>
                </a:lnTo>
                <a:lnTo>
                  <a:pt x="40" y="68"/>
                </a:lnTo>
                <a:lnTo>
                  <a:pt x="33" y="56"/>
                </a:lnTo>
                <a:lnTo>
                  <a:pt x="53" y="59"/>
                </a:lnTo>
                <a:lnTo>
                  <a:pt x="53" y="59"/>
                </a:lnTo>
                <a:lnTo>
                  <a:pt x="49" y="54"/>
                </a:lnTo>
                <a:lnTo>
                  <a:pt x="53" y="59"/>
                </a:lnTo>
                <a:lnTo>
                  <a:pt x="45" y="47"/>
                </a:lnTo>
                <a:lnTo>
                  <a:pt x="58" y="39"/>
                </a:lnTo>
                <a:lnTo>
                  <a:pt x="66" y="51"/>
                </a:lnTo>
                <a:lnTo>
                  <a:pt x="53" y="59"/>
                </a:lnTo>
                <a:lnTo>
                  <a:pt x="45" y="47"/>
                </a:lnTo>
                <a:lnTo>
                  <a:pt x="58" y="39"/>
                </a:lnTo>
                <a:lnTo>
                  <a:pt x="58" y="39"/>
                </a:lnTo>
                <a:lnTo>
                  <a:pt x="62" y="45"/>
                </a:lnTo>
                <a:lnTo>
                  <a:pt x="58" y="39"/>
                </a:lnTo>
                <a:lnTo>
                  <a:pt x="58" y="39"/>
                </a:lnTo>
                <a:lnTo>
                  <a:pt x="72" y="30"/>
                </a:lnTo>
                <a:lnTo>
                  <a:pt x="80" y="42"/>
                </a:lnTo>
                <a:lnTo>
                  <a:pt x="66" y="51"/>
                </a:lnTo>
                <a:lnTo>
                  <a:pt x="58" y="39"/>
                </a:lnTo>
                <a:lnTo>
                  <a:pt x="80" y="42"/>
                </a:lnTo>
                <a:lnTo>
                  <a:pt x="80" y="42"/>
                </a:lnTo>
                <a:lnTo>
                  <a:pt x="76" y="37"/>
                </a:lnTo>
                <a:lnTo>
                  <a:pt x="80" y="42"/>
                </a:lnTo>
                <a:lnTo>
                  <a:pt x="72" y="32"/>
                </a:lnTo>
                <a:lnTo>
                  <a:pt x="85" y="21"/>
                </a:lnTo>
                <a:lnTo>
                  <a:pt x="93" y="32"/>
                </a:lnTo>
                <a:lnTo>
                  <a:pt x="80" y="42"/>
                </a:lnTo>
                <a:lnTo>
                  <a:pt x="72" y="32"/>
                </a:lnTo>
                <a:lnTo>
                  <a:pt x="94" y="32"/>
                </a:lnTo>
                <a:lnTo>
                  <a:pt x="93" y="32"/>
                </a:lnTo>
                <a:lnTo>
                  <a:pt x="89" y="27"/>
                </a:lnTo>
                <a:lnTo>
                  <a:pt x="94" y="32"/>
                </a:lnTo>
                <a:lnTo>
                  <a:pt x="84" y="21"/>
                </a:lnTo>
                <a:lnTo>
                  <a:pt x="96" y="11"/>
                </a:lnTo>
                <a:lnTo>
                  <a:pt x="105" y="21"/>
                </a:lnTo>
                <a:lnTo>
                  <a:pt x="94" y="32"/>
                </a:lnTo>
                <a:lnTo>
                  <a:pt x="84" y="21"/>
                </a:lnTo>
                <a:lnTo>
                  <a:pt x="96" y="11"/>
                </a:lnTo>
                <a:lnTo>
                  <a:pt x="96" y="11"/>
                </a:lnTo>
                <a:lnTo>
                  <a:pt x="101" y="16"/>
                </a:lnTo>
                <a:lnTo>
                  <a:pt x="96" y="11"/>
                </a:lnTo>
                <a:lnTo>
                  <a:pt x="96" y="11"/>
                </a:lnTo>
                <a:lnTo>
                  <a:pt x="108" y="1"/>
                </a:lnTo>
                <a:lnTo>
                  <a:pt x="117" y="12"/>
                </a:lnTo>
                <a:lnTo>
                  <a:pt x="105" y="21"/>
                </a:lnTo>
                <a:lnTo>
                  <a:pt x="96" y="11"/>
                </a:lnTo>
                <a:lnTo>
                  <a:pt x="108" y="1"/>
                </a:lnTo>
                <a:lnTo>
                  <a:pt x="111" y="1"/>
                </a:lnTo>
                <a:lnTo>
                  <a:pt x="114" y="0"/>
                </a:lnTo>
                <a:lnTo>
                  <a:pt x="115" y="1"/>
                </a:lnTo>
                <a:lnTo>
                  <a:pt x="117" y="2"/>
                </a:lnTo>
                <a:lnTo>
                  <a:pt x="112" y="6"/>
                </a:lnTo>
                <a:lnTo>
                  <a:pt x="108" y="1"/>
                </a:lnTo>
                <a:lnTo>
                  <a:pt x="117" y="2"/>
                </a:lnTo>
                <a:lnTo>
                  <a:pt x="255" y="123"/>
                </a:lnTo>
                <a:lnTo>
                  <a:pt x="247" y="133"/>
                </a:lnTo>
                <a:lnTo>
                  <a:pt x="108" y="11"/>
                </a:lnTo>
                <a:lnTo>
                  <a:pt x="117" y="2"/>
                </a:lnTo>
                <a:lnTo>
                  <a:pt x="255" y="123"/>
                </a:lnTo>
                <a:lnTo>
                  <a:pt x="259" y="127"/>
                </a:lnTo>
                <a:lnTo>
                  <a:pt x="261" y="129"/>
                </a:lnTo>
                <a:lnTo>
                  <a:pt x="263" y="132"/>
                </a:lnTo>
                <a:lnTo>
                  <a:pt x="263" y="133"/>
                </a:lnTo>
                <a:lnTo>
                  <a:pt x="263" y="135"/>
                </a:lnTo>
                <a:lnTo>
                  <a:pt x="261" y="137"/>
                </a:lnTo>
                <a:lnTo>
                  <a:pt x="260" y="138"/>
                </a:lnTo>
                <a:lnTo>
                  <a:pt x="258" y="140"/>
                </a:lnTo>
                <a:lnTo>
                  <a:pt x="256" y="140"/>
                </a:lnTo>
                <a:lnTo>
                  <a:pt x="254" y="138"/>
                </a:lnTo>
                <a:lnTo>
                  <a:pt x="250" y="136"/>
                </a:lnTo>
                <a:lnTo>
                  <a:pt x="247" y="133"/>
                </a:lnTo>
                <a:lnTo>
                  <a:pt x="255" y="123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39"/>
          <p:cNvSpPr/>
          <p:nvPr/>
        </p:nvSpPr>
        <p:spPr>
          <a:xfrm>
            <a:off x="8557560" y="3720600"/>
            <a:ext cx="105840" cy="97920"/>
          </a:xfrm>
          <a:custGeom>
            <a:avLst/>
            <a:gdLst/>
            <a:ahLst/>
            <a:cxnLst/>
            <a:rect l="0" t="0" r="r" b="b"/>
            <a:pathLst>
              <a:path w="271" h="235">
                <a:moveTo>
                  <a:pt x="252" y="73"/>
                </a:moveTo>
                <a:lnTo>
                  <a:pt x="253" y="69"/>
                </a:lnTo>
                <a:lnTo>
                  <a:pt x="257" y="65"/>
                </a:lnTo>
                <a:lnTo>
                  <a:pt x="258" y="64"/>
                </a:lnTo>
                <a:lnTo>
                  <a:pt x="259" y="64"/>
                </a:lnTo>
                <a:lnTo>
                  <a:pt x="261" y="64"/>
                </a:lnTo>
                <a:lnTo>
                  <a:pt x="263" y="64"/>
                </a:lnTo>
                <a:lnTo>
                  <a:pt x="266" y="65"/>
                </a:lnTo>
                <a:lnTo>
                  <a:pt x="266" y="68"/>
                </a:lnTo>
                <a:lnTo>
                  <a:pt x="267" y="69"/>
                </a:lnTo>
                <a:lnTo>
                  <a:pt x="267" y="70"/>
                </a:lnTo>
                <a:lnTo>
                  <a:pt x="266" y="76"/>
                </a:lnTo>
                <a:lnTo>
                  <a:pt x="263" y="79"/>
                </a:lnTo>
                <a:lnTo>
                  <a:pt x="252" y="73"/>
                </a:lnTo>
                <a:lnTo>
                  <a:pt x="263" y="79"/>
                </a:lnTo>
                <a:lnTo>
                  <a:pt x="253" y="100"/>
                </a:lnTo>
                <a:lnTo>
                  <a:pt x="240" y="94"/>
                </a:lnTo>
                <a:lnTo>
                  <a:pt x="252" y="73"/>
                </a:lnTo>
                <a:lnTo>
                  <a:pt x="263" y="79"/>
                </a:lnTo>
                <a:lnTo>
                  <a:pt x="253" y="100"/>
                </a:lnTo>
                <a:lnTo>
                  <a:pt x="253" y="100"/>
                </a:lnTo>
                <a:lnTo>
                  <a:pt x="246" y="96"/>
                </a:lnTo>
                <a:lnTo>
                  <a:pt x="253" y="100"/>
                </a:lnTo>
                <a:lnTo>
                  <a:pt x="253" y="100"/>
                </a:lnTo>
                <a:lnTo>
                  <a:pt x="241" y="119"/>
                </a:lnTo>
                <a:lnTo>
                  <a:pt x="230" y="113"/>
                </a:lnTo>
                <a:lnTo>
                  <a:pt x="240" y="94"/>
                </a:lnTo>
                <a:lnTo>
                  <a:pt x="253" y="100"/>
                </a:lnTo>
                <a:lnTo>
                  <a:pt x="241" y="119"/>
                </a:lnTo>
                <a:lnTo>
                  <a:pt x="241" y="121"/>
                </a:lnTo>
                <a:lnTo>
                  <a:pt x="235" y="117"/>
                </a:lnTo>
                <a:lnTo>
                  <a:pt x="241" y="119"/>
                </a:lnTo>
                <a:lnTo>
                  <a:pt x="241" y="121"/>
                </a:lnTo>
                <a:lnTo>
                  <a:pt x="228" y="140"/>
                </a:lnTo>
                <a:lnTo>
                  <a:pt x="217" y="133"/>
                </a:lnTo>
                <a:lnTo>
                  <a:pt x="230" y="113"/>
                </a:lnTo>
                <a:lnTo>
                  <a:pt x="241" y="121"/>
                </a:lnTo>
                <a:lnTo>
                  <a:pt x="228" y="140"/>
                </a:lnTo>
                <a:lnTo>
                  <a:pt x="227" y="141"/>
                </a:lnTo>
                <a:lnTo>
                  <a:pt x="222" y="136"/>
                </a:lnTo>
                <a:lnTo>
                  <a:pt x="228" y="140"/>
                </a:lnTo>
                <a:lnTo>
                  <a:pt x="227" y="141"/>
                </a:lnTo>
                <a:lnTo>
                  <a:pt x="213" y="160"/>
                </a:lnTo>
                <a:lnTo>
                  <a:pt x="203" y="153"/>
                </a:lnTo>
                <a:lnTo>
                  <a:pt x="217" y="132"/>
                </a:lnTo>
                <a:lnTo>
                  <a:pt x="227" y="141"/>
                </a:lnTo>
                <a:lnTo>
                  <a:pt x="213" y="160"/>
                </a:lnTo>
                <a:lnTo>
                  <a:pt x="213" y="160"/>
                </a:lnTo>
                <a:lnTo>
                  <a:pt x="208" y="157"/>
                </a:lnTo>
                <a:lnTo>
                  <a:pt x="213" y="160"/>
                </a:lnTo>
                <a:lnTo>
                  <a:pt x="213" y="160"/>
                </a:lnTo>
                <a:lnTo>
                  <a:pt x="199" y="178"/>
                </a:lnTo>
                <a:lnTo>
                  <a:pt x="189" y="171"/>
                </a:lnTo>
                <a:lnTo>
                  <a:pt x="203" y="153"/>
                </a:lnTo>
                <a:lnTo>
                  <a:pt x="213" y="160"/>
                </a:lnTo>
                <a:lnTo>
                  <a:pt x="199" y="178"/>
                </a:lnTo>
                <a:lnTo>
                  <a:pt x="199" y="180"/>
                </a:lnTo>
                <a:lnTo>
                  <a:pt x="194" y="175"/>
                </a:lnTo>
                <a:lnTo>
                  <a:pt x="199" y="178"/>
                </a:lnTo>
                <a:lnTo>
                  <a:pt x="199" y="180"/>
                </a:lnTo>
                <a:lnTo>
                  <a:pt x="183" y="196"/>
                </a:lnTo>
                <a:lnTo>
                  <a:pt x="173" y="187"/>
                </a:lnTo>
                <a:lnTo>
                  <a:pt x="189" y="171"/>
                </a:lnTo>
                <a:lnTo>
                  <a:pt x="199" y="180"/>
                </a:lnTo>
                <a:lnTo>
                  <a:pt x="173" y="187"/>
                </a:lnTo>
                <a:lnTo>
                  <a:pt x="173" y="187"/>
                </a:lnTo>
                <a:lnTo>
                  <a:pt x="178" y="191"/>
                </a:lnTo>
                <a:lnTo>
                  <a:pt x="173" y="187"/>
                </a:lnTo>
                <a:lnTo>
                  <a:pt x="183" y="195"/>
                </a:lnTo>
                <a:lnTo>
                  <a:pt x="169" y="214"/>
                </a:lnTo>
                <a:lnTo>
                  <a:pt x="159" y="205"/>
                </a:lnTo>
                <a:lnTo>
                  <a:pt x="173" y="187"/>
                </a:lnTo>
                <a:lnTo>
                  <a:pt x="183" y="195"/>
                </a:lnTo>
                <a:lnTo>
                  <a:pt x="169" y="214"/>
                </a:lnTo>
                <a:lnTo>
                  <a:pt x="169" y="214"/>
                </a:lnTo>
                <a:lnTo>
                  <a:pt x="168" y="214"/>
                </a:lnTo>
                <a:lnTo>
                  <a:pt x="164" y="209"/>
                </a:lnTo>
                <a:lnTo>
                  <a:pt x="169" y="214"/>
                </a:lnTo>
                <a:lnTo>
                  <a:pt x="168" y="214"/>
                </a:lnTo>
                <a:lnTo>
                  <a:pt x="150" y="231"/>
                </a:lnTo>
                <a:lnTo>
                  <a:pt x="141" y="222"/>
                </a:lnTo>
                <a:lnTo>
                  <a:pt x="159" y="205"/>
                </a:lnTo>
                <a:lnTo>
                  <a:pt x="168" y="214"/>
                </a:lnTo>
                <a:lnTo>
                  <a:pt x="150" y="231"/>
                </a:lnTo>
                <a:lnTo>
                  <a:pt x="149" y="232"/>
                </a:lnTo>
                <a:lnTo>
                  <a:pt x="146" y="234"/>
                </a:lnTo>
                <a:lnTo>
                  <a:pt x="144" y="232"/>
                </a:lnTo>
                <a:lnTo>
                  <a:pt x="141" y="231"/>
                </a:lnTo>
                <a:lnTo>
                  <a:pt x="146" y="227"/>
                </a:lnTo>
                <a:lnTo>
                  <a:pt x="150" y="231"/>
                </a:lnTo>
                <a:lnTo>
                  <a:pt x="141" y="231"/>
                </a:lnTo>
                <a:lnTo>
                  <a:pt x="2" y="110"/>
                </a:lnTo>
                <a:lnTo>
                  <a:pt x="11" y="100"/>
                </a:lnTo>
                <a:lnTo>
                  <a:pt x="150" y="222"/>
                </a:lnTo>
                <a:lnTo>
                  <a:pt x="141" y="231"/>
                </a:lnTo>
                <a:lnTo>
                  <a:pt x="2" y="110"/>
                </a:lnTo>
                <a:lnTo>
                  <a:pt x="1" y="108"/>
                </a:lnTo>
                <a:lnTo>
                  <a:pt x="0" y="105"/>
                </a:lnTo>
                <a:lnTo>
                  <a:pt x="1" y="103"/>
                </a:lnTo>
                <a:lnTo>
                  <a:pt x="2" y="100"/>
                </a:lnTo>
                <a:lnTo>
                  <a:pt x="6" y="105"/>
                </a:lnTo>
                <a:lnTo>
                  <a:pt x="2" y="110"/>
                </a:lnTo>
                <a:lnTo>
                  <a:pt x="2" y="100"/>
                </a:lnTo>
                <a:lnTo>
                  <a:pt x="12" y="88"/>
                </a:lnTo>
                <a:lnTo>
                  <a:pt x="23" y="97"/>
                </a:lnTo>
                <a:lnTo>
                  <a:pt x="11" y="109"/>
                </a:lnTo>
                <a:lnTo>
                  <a:pt x="2" y="100"/>
                </a:lnTo>
                <a:lnTo>
                  <a:pt x="23" y="97"/>
                </a:lnTo>
                <a:lnTo>
                  <a:pt x="23" y="97"/>
                </a:lnTo>
                <a:lnTo>
                  <a:pt x="18" y="94"/>
                </a:lnTo>
                <a:lnTo>
                  <a:pt x="23" y="97"/>
                </a:lnTo>
                <a:lnTo>
                  <a:pt x="12" y="90"/>
                </a:lnTo>
                <a:lnTo>
                  <a:pt x="21" y="77"/>
                </a:lnTo>
                <a:lnTo>
                  <a:pt x="32" y="86"/>
                </a:lnTo>
                <a:lnTo>
                  <a:pt x="23" y="97"/>
                </a:lnTo>
                <a:lnTo>
                  <a:pt x="12" y="90"/>
                </a:lnTo>
                <a:lnTo>
                  <a:pt x="21" y="77"/>
                </a:lnTo>
                <a:lnTo>
                  <a:pt x="21" y="77"/>
                </a:lnTo>
                <a:lnTo>
                  <a:pt x="27" y="81"/>
                </a:lnTo>
                <a:lnTo>
                  <a:pt x="21" y="77"/>
                </a:lnTo>
                <a:lnTo>
                  <a:pt x="21" y="77"/>
                </a:lnTo>
                <a:lnTo>
                  <a:pt x="33" y="65"/>
                </a:lnTo>
                <a:lnTo>
                  <a:pt x="42" y="74"/>
                </a:lnTo>
                <a:lnTo>
                  <a:pt x="32" y="86"/>
                </a:lnTo>
                <a:lnTo>
                  <a:pt x="21" y="77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38" y="70"/>
                </a:lnTo>
                <a:lnTo>
                  <a:pt x="43" y="74"/>
                </a:lnTo>
                <a:lnTo>
                  <a:pt x="32" y="65"/>
                </a:lnTo>
                <a:lnTo>
                  <a:pt x="41" y="54"/>
                </a:lnTo>
                <a:lnTo>
                  <a:pt x="52" y="61"/>
                </a:lnTo>
                <a:lnTo>
                  <a:pt x="43" y="74"/>
                </a:lnTo>
                <a:lnTo>
                  <a:pt x="32" y="65"/>
                </a:lnTo>
                <a:lnTo>
                  <a:pt x="52" y="61"/>
                </a:lnTo>
                <a:lnTo>
                  <a:pt x="52" y="61"/>
                </a:lnTo>
                <a:lnTo>
                  <a:pt x="47" y="58"/>
                </a:lnTo>
                <a:lnTo>
                  <a:pt x="52" y="61"/>
                </a:lnTo>
                <a:lnTo>
                  <a:pt x="41" y="54"/>
                </a:lnTo>
                <a:lnTo>
                  <a:pt x="51" y="41"/>
                </a:lnTo>
                <a:lnTo>
                  <a:pt x="61" y="49"/>
                </a:lnTo>
                <a:lnTo>
                  <a:pt x="52" y="61"/>
                </a:lnTo>
                <a:lnTo>
                  <a:pt x="41" y="54"/>
                </a:lnTo>
                <a:lnTo>
                  <a:pt x="51" y="41"/>
                </a:lnTo>
                <a:lnTo>
                  <a:pt x="51" y="41"/>
                </a:lnTo>
                <a:lnTo>
                  <a:pt x="56" y="45"/>
                </a:lnTo>
                <a:lnTo>
                  <a:pt x="51" y="41"/>
                </a:lnTo>
                <a:lnTo>
                  <a:pt x="51" y="41"/>
                </a:lnTo>
                <a:lnTo>
                  <a:pt x="60" y="29"/>
                </a:lnTo>
                <a:lnTo>
                  <a:pt x="70" y="37"/>
                </a:lnTo>
                <a:lnTo>
                  <a:pt x="61" y="49"/>
                </a:lnTo>
                <a:lnTo>
                  <a:pt x="51" y="41"/>
                </a:lnTo>
                <a:lnTo>
                  <a:pt x="72" y="36"/>
                </a:lnTo>
                <a:lnTo>
                  <a:pt x="70" y="37"/>
                </a:lnTo>
                <a:lnTo>
                  <a:pt x="65" y="33"/>
                </a:lnTo>
                <a:lnTo>
                  <a:pt x="72" y="36"/>
                </a:lnTo>
                <a:lnTo>
                  <a:pt x="59" y="29"/>
                </a:lnTo>
                <a:lnTo>
                  <a:pt x="66" y="16"/>
                </a:lnTo>
                <a:lnTo>
                  <a:pt x="78" y="23"/>
                </a:lnTo>
                <a:lnTo>
                  <a:pt x="72" y="36"/>
                </a:lnTo>
                <a:lnTo>
                  <a:pt x="59" y="29"/>
                </a:lnTo>
                <a:lnTo>
                  <a:pt x="78" y="23"/>
                </a:lnTo>
                <a:lnTo>
                  <a:pt x="78" y="23"/>
                </a:lnTo>
                <a:lnTo>
                  <a:pt x="73" y="20"/>
                </a:lnTo>
                <a:lnTo>
                  <a:pt x="78" y="23"/>
                </a:lnTo>
                <a:lnTo>
                  <a:pt x="66" y="16"/>
                </a:lnTo>
                <a:lnTo>
                  <a:pt x="74" y="4"/>
                </a:lnTo>
                <a:lnTo>
                  <a:pt x="86" y="10"/>
                </a:lnTo>
                <a:lnTo>
                  <a:pt x="78" y="23"/>
                </a:lnTo>
                <a:lnTo>
                  <a:pt x="66" y="16"/>
                </a:lnTo>
                <a:lnTo>
                  <a:pt x="74" y="4"/>
                </a:lnTo>
                <a:lnTo>
                  <a:pt x="75" y="1"/>
                </a:lnTo>
                <a:lnTo>
                  <a:pt x="78" y="0"/>
                </a:lnTo>
                <a:lnTo>
                  <a:pt x="81" y="0"/>
                </a:lnTo>
                <a:lnTo>
                  <a:pt x="82" y="0"/>
                </a:lnTo>
                <a:lnTo>
                  <a:pt x="79" y="6"/>
                </a:lnTo>
                <a:lnTo>
                  <a:pt x="74" y="4"/>
                </a:lnTo>
                <a:lnTo>
                  <a:pt x="82" y="0"/>
                </a:lnTo>
                <a:lnTo>
                  <a:pt x="259" y="70"/>
                </a:lnTo>
                <a:lnTo>
                  <a:pt x="254" y="83"/>
                </a:lnTo>
                <a:lnTo>
                  <a:pt x="78" y="13"/>
                </a:lnTo>
                <a:lnTo>
                  <a:pt x="82" y="0"/>
                </a:lnTo>
                <a:lnTo>
                  <a:pt x="259" y="70"/>
                </a:lnTo>
                <a:lnTo>
                  <a:pt x="264" y="72"/>
                </a:lnTo>
                <a:lnTo>
                  <a:pt x="268" y="74"/>
                </a:lnTo>
                <a:lnTo>
                  <a:pt x="270" y="76"/>
                </a:lnTo>
                <a:lnTo>
                  <a:pt x="270" y="77"/>
                </a:lnTo>
                <a:lnTo>
                  <a:pt x="270" y="79"/>
                </a:lnTo>
                <a:lnTo>
                  <a:pt x="270" y="82"/>
                </a:lnTo>
                <a:lnTo>
                  <a:pt x="268" y="83"/>
                </a:lnTo>
                <a:lnTo>
                  <a:pt x="267" y="85"/>
                </a:lnTo>
                <a:lnTo>
                  <a:pt x="266" y="86"/>
                </a:lnTo>
                <a:lnTo>
                  <a:pt x="263" y="86"/>
                </a:lnTo>
                <a:lnTo>
                  <a:pt x="259" y="85"/>
                </a:lnTo>
                <a:lnTo>
                  <a:pt x="254" y="83"/>
                </a:lnTo>
                <a:lnTo>
                  <a:pt x="259" y="7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340"/>
          <p:cNvSpPr/>
          <p:nvPr/>
        </p:nvSpPr>
        <p:spPr>
          <a:xfrm>
            <a:off x="8592480" y="3658680"/>
            <a:ext cx="96480" cy="83880"/>
          </a:xfrm>
          <a:custGeom>
            <a:avLst/>
            <a:gdLst/>
            <a:ahLst/>
            <a:cxnLst/>
            <a:rect l="0" t="0" r="r" b="b"/>
            <a:pathLst>
              <a:path w="244" h="198">
                <a:moveTo>
                  <a:pt x="224" y="17"/>
                </a:moveTo>
                <a:lnTo>
                  <a:pt x="224" y="11"/>
                </a:lnTo>
                <a:lnTo>
                  <a:pt x="225" y="8"/>
                </a:lnTo>
                <a:lnTo>
                  <a:pt x="226" y="6"/>
                </a:lnTo>
                <a:lnTo>
                  <a:pt x="228" y="5"/>
                </a:lnTo>
                <a:lnTo>
                  <a:pt x="230" y="5"/>
                </a:lnTo>
                <a:lnTo>
                  <a:pt x="231" y="5"/>
                </a:lnTo>
                <a:lnTo>
                  <a:pt x="234" y="5"/>
                </a:lnTo>
                <a:lnTo>
                  <a:pt x="235" y="6"/>
                </a:lnTo>
                <a:lnTo>
                  <a:pt x="237" y="8"/>
                </a:lnTo>
                <a:lnTo>
                  <a:pt x="237" y="10"/>
                </a:lnTo>
                <a:lnTo>
                  <a:pt x="237" y="14"/>
                </a:lnTo>
                <a:lnTo>
                  <a:pt x="237" y="19"/>
                </a:lnTo>
                <a:lnTo>
                  <a:pt x="224" y="17"/>
                </a:lnTo>
                <a:lnTo>
                  <a:pt x="237" y="19"/>
                </a:lnTo>
                <a:lnTo>
                  <a:pt x="233" y="42"/>
                </a:lnTo>
                <a:lnTo>
                  <a:pt x="220" y="40"/>
                </a:lnTo>
                <a:lnTo>
                  <a:pt x="224" y="17"/>
                </a:lnTo>
                <a:lnTo>
                  <a:pt x="237" y="19"/>
                </a:lnTo>
                <a:lnTo>
                  <a:pt x="220" y="40"/>
                </a:lnTo>
                <a:lnTo>
                  <a:pt x="220" y="40"/>
                </a:lnTo>
                <a:lnTo>
                  <a:pt x="226" y="41"/>
                </a:lnTo>
                <a:lnTo>
                  <a:pt x="220" y="40"/>
                </a:lnTo>
                <a:lnTo>
                  <a:pt x="233" y="41"/>
                </a:lnTo>
                <a:lnTo>
                  <a:pt x="231" y="63"/>
                </a:lnTo>
                <a:lnTo>
                  <a:pt x="217" y="62"/>
                </a:lnTo>
                <a:lnTo>
                  <a:pt x="220" y="40"/>
                </a:lnTo>
                <a:lnTo>
                  <a:pt x="233" y="41"/>
                </a:lnTo>
                <a:lnTo>
                  <a:pt x="231" y="63"/>
                </a:lnTo>
                <a:lnTo>
                  <a:pt x="231" y="64"/>
                </a:lnTo>
                <a:lnTo>
                  <a:pt x="225" y="63"/>
                </a:lnTo>
                <a:lnTo>
                  <a:pt x="231" y="63"/>
                </a:lnTo>
                <a:lnTo>
                  <a:pt x="231" y="64"/>
                </a:lnTo>
                <a:lnTo>
                  <a:pt x="225" y="86"/>
                </a:lnTo>
                <a:lnTo>
                  <a:pt x="212" y="82"/>
                </a:lnTo>
                <a:lnTo>
                  <a:pt x="219" y="60"/>
                </a:lnTo>
                <a:lnTo>
                  <a:pt x="231" y="64"/>
                </a:lnTo>
                <a:lnTo>
                  <a:pt x="212" y="82"/>
                </a:lnTo>
                <a:lnTo>
                  <a:pt x="212" y="82"/>
                </a:lnTo>
                <a:lnTo>
                  <a:pt x="219" y="85"/>
                </a:lnTo>
                <a:lnTo>
                  <a:pt x="212" y="82"/>
                </a:lnTo>
                <a:lnTo>
                  <a:pt x="225" y="86"/>
                </a:lnTo>
                <a:lnTo>
                  <a:pt x="220" y="107"/>
                </a:lnTo>
                <a:lnTo>
                  <a:pt x="207" y="104"/>
                </a:lnTo>
                <a:lnTo>
                  <a:pt x="212" y="82"/>
                </a:lnTo>
                <a:lnTo>
                  <a:pt x="225" y="86"/>
                </a:lnTo>
                <a:lnTo>
                  <a:pt x="220" y="107"/>
                </a:lnTo>
                <a:lnTo>
                  <a:pt x="220" y="108"/>
                </a:lnTo>
                <a:lnTo>
                  <a:pt x="213" y="105"/>
                </a:lnTo>
                <a:lnTo>
                  <a:pt x="220" y="107"/>
                </a:lnTo>
                <a:lnTo>
                  <a:pt x="220" y="108"/>
                </a:lnTo>
                <a:lnTo>
                  <a:pt x="212" y="130"/>
                </a:lnTo>
                <a:lnTo>
                  <a:pt x="199" y="125"/>
                </a:lnTo>
                <a:lnTo>
                  <a:pt x="207" y="103"/>
                </a:lnTo>
                <a:lnTo>
                  <a:pt x="220" y="108"/>
                </a:lnTo>
                <a:lnTo>
                  <a:pt x="212" y="130"/>
                </a:lnTo>
                <a:lnTo>
                  <a:pt x="204" y="152"/>
                </a:lnTo>
                <a:lnTo>
                  <a:pt x="193" y="147"/>
                </a:lnTo>
                <a:lnTo>
                  <a:pt x="199" y="125"/>
                </a:lnTo>
                <a:lnTo>
                  <a:pt x="212" y="130"/>
                </a:lnTo>
                <a:lnTo>
                  <a:pt x="193" y="147"/>
                </a:lnTo>
                <a:lnTo>
                  <a:pt x="193" y="147"/>
                </a:lnTo>
                <a:lnTo>
                  <a:pt x="199" y="149"/>
                </a:lnTo>
                <a:lnTo>
                  <a:pt x="193" y="147"/>
                </a:lnTo>
                <a:lnTo>
                  <a:pt x="204" y="152"/>
                </a:lnTo>
                <a:lnTo>
                  <a:pt x="198" y="172"/>
                </a:lnTo>
                <a:lnTo>
                  <a:pt x="185" y="168"/>
                </a:lnTo>
                <a:lnTo>
                  <a:pt x="193" y="147"/>
                </a:lnTo>
                <a:lnTo>
                  <a:pt x="204" y="152"/>
                </a:lnTo>
                <a:lnTo>
                  <a:pt x="198" y="172"/>
                </a:lnTo>
                <a:lnTo>
                  <a:pt x="198" y="174"/>
                </a:lnTo>
                <a:lnTo>
                  <a:pt x="192" y="171"/>
                </a:lnTo>
                <a:lnTo>
                  <a:pt x="198" y="172"/>
                </a:lnTo>
                <a:lnTo>
                  <a:pt x="198" y="174"/>
                </a:lnTo>
                <a:lnTo>
                  <a:pt x="189" y="193"/>
                </a:lnTo>
                <a:lnTo>
                  <a:pt x="176" y="188"/>
                </a:lnTo>
                <a:lnTo>
                  <a:pt x="185" y="168"/>
                </a:lnTo>
                <a:lnTo>
                  <a:pt x="198" y="174"/>
                </a:lnTo>
                <a:lnTo>
                  <a:pt x="189" y="193"/>
                </a:lnTo>
                <a:lnTo>
                  <a:pt x="186" y="195"/>
                </a:lnTo>
                <a:lnTo>
                  <a:pt x="185" y="197"/>
                </a:lnTo>
                <a:lnTo>
                  <a:pt x="183" y="197"/>
                </a:lnTo>
                <a:lnTo>
                  <a:pt x="180" y="197"/>
                </a:lnTo>
                <a:lnTo>
                  <a:pt x="183" y="190"/>
                </a:lnTo>
                <a:lnTo>
                  <a:pt x="189" y="193"/>
                </a:lnTo>
                <a:lnTo>
                  <a:pt x="180" y="197"/>
                </a:lnTo>
                <a:lnTo>
                  <a:pt x="4" y="127"/>
                </a:lnTo>
                <a:lnTo>
                  <a:pt x="9" y="114"/>
                </a:lnTo>
                <a:lnTo>
                  <a:pt x="185" y="184"/>
                </a:lnTo>
                <a:lnTo>
                  <a:pt x="180" y="197"/>
                </a:lnTo>
                <a:lnTo>
                  <a:pt x="4" y="127"/>
                </a:lnTo>
                <a:lnTo>
                  <a:pt x="3" y="126"/>
                </a:lnTo>
                <a:lnTo>
                  <a:pt x="1" y="123"/>
                </a:lnTo>
                <a:lnTo>
                  <a:pt x="0" y="121"/>
                </a:lnTo>
                <a:lnTo>
                  <a:pt x="0" y="118"/>
                </a:lnTo>
                <a:lnTo>
                  <a:pt x="6" y="121"/>
                </a:lnTo>
                <a:lnTo>
                  <a:pt x="4" y="127"/>
                </a:lnTo>
                <a:lnTo>
                  <a:pt x="0" y="118"/>
                </a:lnTo>
                <a:lnTo>
                  <a:pt x="6" y="104"/>
                </a:lnTo>
                <a:lnTo>
                  <a:pt x="18" y="109"/>
                </a:lnTo>
                <a:lnTo>
                  <a:pt x="13" y="123"/>
                </a:lnTo>
                <a:lnTo>
                  <a:pt x="0" y="118"/>
                </a:lnTo>
                <a:lnTo>
                  <a:pt x="18" y="109"/>
                </a:lnTo>
                <a:lnTo>
                  <a:pt x="18" y="109"/>
                </a:lnTo>
                <a:lnTo>
                  <a:pt x="12" y="107"/>
                </a:lnTo>
                <a:lnTo>
                  <a:pt x="18" y="109"/>
                </a:lnTo>
                <a:lnTo>
                  <a:pt x="5" y="105"/>
                </a:lnTo>
                <a:lnTo>
                  <a:pt x="12" y="90"/>
                </a:lnTo>
                <a:lnTo>
                  <a:pt x="23" y="95"/>
                </a:lnTo>
                <a:lnTo>
                  <a:pt x="18" y="109"/>
                </a:lnTo>
                <a:lnTo>
                  <a:pt x="5" y="105"/>
                </a:lnTo>
                <a:lnTo>
                  <a:pt x="24" y="94"/>
                </a:lnTo>
                <a:lnTo>
                  <a:pt x="23" y="95"/>
                </a:lnTo>
                <a:lnTo>
                  <a:pt x="18" y="93"/>
                </a:lnTo>
                <a:lnTo>
                  <a:pt x="24" y="94"/>
                </a:lnTo>
                <a:lnTo>
                  <a:pt x="10" y="91"/>
                </a:lnTo>
                <a:lnTo>
                  <a:pt x="14" y="77"/>
                </a:lnTo>
                <a:lnTo>
                  <a:pt x="27" y="81"/>
                </a:lnTo>
                <a:lnTo>
                  <a:pt x="24" y="94"/>
                </a:lnTo>
                <a:lnTo>
                  <a:pt x="10" y="91"/>
                </a:lnTo>
                <a:lnTo>
                  <a:pt x="14" y="77"/>
                </a:lnTo>
                <a:lnTo>
                  <a:pt x="15" y="77"/>
                </a:lnTo>
                <a:lnTo>
                  <a:pt x="21" y="80"/>
                </a:lnTo>
                <a:lnTo>
                  <a:pt x="14" y="77"/>
                </a:lnTo>
                <a:lnTo>
                  <a:pt x="15" y="77"/>
                </a:lnTo>
                <a:lnTo>
                  <a:pt x="21" y="62"/>
                </a:lnTo>
                <a:lnTo>
                  <a:pt x="33" y="67"/>
                </a:lnTo>
                <a:lnTo>
                  <a:pt x="27" y="82"/>
                </a:lnTo>
                <a:lnTo>
                  <a:pt x="15" y="77"/>
                </a:lnTo>
                <a:lnTo>
                  <a:pt x="33" y="65"/>
                </a:lnTo>
                <a:lnTo>
                  <a:pt x="33" y="67"/>
                </a:lnTo>
                <a:lnTo>
                  <a:pt x="27" y="64"/>
                </a:lnTo>
                <a:lnTo>
                  <a:pt x="33" y="65"/>
                </a:lnTo>
                <a:lnTo>
                  <a:pt x="21" y="63"/>
                </a:lnTo>
                <a:lnTo>
                  <a:pt x="24" y="47"/>
                </a:lnTo>
                <a:lnTo>
                  <a:pt x="37" y="51"/>
                </a:lnTo>
                <a:lnTo>
                  <a:pt x="33" y="65"/>
                </a:lnTo>
                <a:lnTo>
                  <a:pt x="21" y="63"/>
                </a:lnTo>
                <a:lnTo>
                  <a:pt x="24" y="47"/>
                </a:lnTo>
                <a:lnTo>
                  <a:pt x="24" y="47"/>
                </a:lnTo>
                <a:lnTo>
                  <a:pt x="31" y="50"/>
                </a:lnTo>
                <a:lnTo>
                  <a:pt x="24" y="47"/>
                </a:lnTo>
                <a:lnTo>
                  <a:pt x="24" y="47"/>
                </a:lnTo>
                <a:lnTo>
                  <a:pt x="28" y="35"/>
                </a:lnTo>
                <a:lnTo>
                  <a:pt x="41" y="37"/>
                </a:lnTo>
                <a:lnTo>
                  <a:pt x="37" y="51"/>
                </a:lnTo>
                <a:lnTo>
                  <a:pt x="24" y="47"/>
                </a:lnTo>
                <a:lnTo>
                  <a:pt x="41" y="37"/>
                </a:lnTo>
                <a:lnTo>
                  <a:pt x="41" y="37"/>
                </a:lnTo>
                <a:lnTo>
                  <a:pt x="35" y="36"/>
                </a:lnTo>
                <a:lnTo>
                  <a:pt x="41" y="37"/>
                </a:lnTo>
                <a:lnTo>
                  <a:pt x="27" y="35"/>
                </a:lnTo>
                <a:lnTo>
                  <a:pt x="30" y="20"/>
                </a:lnTo>
                <a:lnTo>
                  <a:pt x="42" y="22"/>
                </a:lnTo>
                <a:lnTo>
                  <a:pt x="41" y="37"/>
                </a:lnTo>
                <a:lnTo>
                  <a:pt x="27" y="35"/>
                </a:lnTo>
                <a:lnTo>
                  <a:pt x="30" y="20"/>
                </a:lnTo>
                <a:lnTo>
                  <a:pt x="30" y="20"/>
                </a:lnTo>
                <a:lnTo>
                  <a:pt x="36" y="22"/>
                </a:lnTo>
                <a:lnTo>
                  <a:pt x="30" y="20"/>
                </a:lnTo>
                <a:lnTo>
                  <a:pt x="30" y="20"/>
                </a:lnTo>
                <a:lnTo>
                  <a:pt x="31" y="5"/>
                </a:lnTo>
                <a:lnTo>
                  <a:pt x="45" y="6"/>
                </a:lnTo>
                <a:lnTo>
                  <a:pt x="42" y="22"/>
                </a:lnTo>
                <a:lnTo>
                  <a:pt x="30" y="20"/>
                </a:lnTo>
                <a:lnTo>
                  <a:pt x="31" y="5"/>
                </a:lnTo>
                <a:lnTo>
                  <a:pt x="32" y="2"/>
                </a:lnTo>
                <a:lnTo>
                  <a:pt x="33" y="1"/>
                </a:lnTo>
                <a:lnTo>
                  <a:pt x="36" y="0"/>
                </a:lnTo>
                <a:lnTo>
                  <a:pt x="39" y="0"/>
                </a:lnTo>
                <a:lnTo>
                  <a:pt x="37" y="6"/>
                </a:lnTo>
                <a:lnTo>
                  <a:pt x="31" y="5"/>
                </a:lnTo>
                <a:lnTo>
                  <a:pt x="39" y="0"/>
                </a:lnTo>
                <a:lnTo>
                  <a:pt x="230" y="11"/>
                </a:lnTo>
                <a:lnTo>
                  <a:pt x="229" y="24"/>
                </a:lnTo>
                <a:lnTo>
                  <a:pt x="37" y="13"/>
                </a:lnTo>
                <a:lnTo>
                  <a:pt x="39" y="0"/>
                </a:lnTo>
                <a:lnTo>
                  <a:pt x="230" y="11"/>
                </a:lnTo>
                <a:lnTo>
                  <a:pt x="235" y="11"/>
                </a:lnTo>
                <a:lnTo>
                  <a:pt x="239" y="13"/>
                </a:lnTo>
                <a:lnTo>
                  <a:pt x="240" y="14"/>
                </a:lnTo>
                <a:lnTo>
                  <a:pt x="242" y="15"/>
                </a:lnTo>
                <a:lnTo>
                  <a:pt x="243" y="17"/>
                </a:lnTo>
                <a:lnTo>
                  <a:pt x="243" y="19"/>
                </a:lnTo>
                <a:lnTo>
                  <a:pt x="243" y="20"/>
                </a:lnTo>
                <a:lnTo>
                  <a:pt x="242" y="23"/>
                </a:lnTo>
                <a:lnTo>
                  <a:pt x="240" y="24"/>
                </a:lnTo>
                <a:lnTo>
                  <a:pt x="239" y="24"/>
                </a:lnTo>
                <a:lnTo>
                  <a:pt x="234" y="24"/>
                </a:lnTo>
                <a:lnTo>
                  <a:pt x="229" y="24"/>
                </a:lnTo>
                <a:lnTo>
                  <a:pt x="230" y="11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341"/>
          <p:cNvSpPr/>
          <p:nvPr/>
        </p:nvSpPr>
        <p:spPr>
          <a:xfrm>
            <a:off x="8601840" y="3571560"/>
            <a:ext cx="87120" cy="83880"/>
          </a:xfrm>
          <a:custGeom>
            <a:avLst/>
            <a:gdLst/>
            <a:ahLst/>
            <a:cxnLst/>
            <a:rect l="0" t="0" r="r" b="b"/>
            <a:pathLst>
              <a:path w="220" h="198">
                <a:moveTo>
                  <a:pt x="183" y="16"/>
                </a:moveTo>
                <a:lnTo>
                  <a:pt x="182" y="11"/>
                </a:lnTo>
                <a:lnTo>
                  <a:pt x="182" y="7"/>
                </a:lnTo>
                <a:lnTo>
                  <a:pt x="182" y="4"/>
                </a:lnTo>
                <a:lnTo>
                  <a:pt x="183" y="3"/>
                </a:lnTo>
                <a:lnTo>
                  <a:pt x="185" y="2"/>
                </a:lnTo>
                <a:lnTo>
                  <a:pt x="186" y="0"/>
                </a:lnTo>
                <a:lnTo>
                  <a:pt x="189" y="0"/>
                </a:lnTo>
                <a:lnTo>
                  <a:pt x="190" y="0"/>
                </a:lnTo>
                <a:lnTo>
                  <a:pt x="192" y="2"/>
                </a:lnTo>
                <a:lnTo>
                  <a:pt x="194" y="3"/>
                </a:lnTo>
                <a:lnTo>
                  <a:pt x="195" y="7"/>
                </a:lnTo>
                <a:lnTo>
                  <a:pt x="196" y="11"/>
                </a:lnTo>
                <a:lnTo>
                  <a:pt x="183" y="16"/>
                </a:lnTo>
                <a:lnTo>
                  <a:pt x="196" y="11"/>
                </a:lnTo>
                <a:lnTo>
                  <a:pt x="200" y="22"/>
                </a:lnTo>
                <a:lnTo>
                  <a:pt x="187" y="27"/>
                </a:lnTo>
                <a:lnTo>
                  <a:pt x="183" y="16"/>
                </a:lnTo>
                <a:lnTo>
                  <a:pt x="196" y="11"/>
                </a:lnTo>
                <a:lnTo>
                  <a:pt x="200" y="22"/>
                </a:lnTo>
                <a:lnTo>
                  <a:pt x="200" y="24"/>
                </a:lnTo>
                <a:lnTo>
                  <a:pt x="194" y="25"/>
                </a:lnTo>
                <a:lnTo>
                  <a:pt x="200" y="22"/>
                </a:lnTo>
                <a:lnTo>
                  <a:pt x="200" y="24"/>
                </a:lnTo>
                <a:lnTo>
                  <a:pt x="203" y="34"/>
                </a:lnTo>
                <a:lnTo>
                  <a:pt x="189" y="35"/>
                </a:lnTo>
                <a:lnTo>
                  <a:pt x="187" y="26"/>
                </a:lnTo>
                <a:lnTo>
                  <a:pt x="200" y="24"/>
                </a:lnTo>
                <a:lnTo>
                  <a:pt x="190" y="36"/>
                </a:lnTo>
                <a:lnTo>
                  <a:pt x="189" y="36"/>
                </a:lnTo>
                <a:lnTo>
                  <a:pt x="189" y="35"/>
                </a:lnTo>
                <a:lnTo>
                  <a:pt x="196" y="35"/>
                </a:lnTo>
                <a:lnTo>
                  <a:pt x="190" y="36"/>
                </a:lnTo>
                <a:lnTo>
                  <a:pt x="203" y="33"/>
                </a:lnTo>
                <a:lnTo>
                  <a:pt x="205" y="44"/>
                </a:lnTo>
                <a:lnTo>
                  <a:pt x="192" y="48"/>
                </a:lnTo>
                <a:lnTo>
                  <a:pt x="190" y="36"/>
                </a:lnTo>
                <a:lnTo>
                  <a:pt x="203" y="33"/>
                </a:lnTo>
                <a:lnTo>
                  <a:pt x="205" y="44"/>
                </a:lnTo>
                <a:lnTo>
                  <a:pt x="207" y="45"/>
                </a:lnTo>
                <a:lnTo>
                  <a:pt x="199" y="47"/>
                </a:lnTo>
                <a:lnTo>
                  <a:pt x="205" y="44"/>
                </a:lnTo>
                <a:lnTo>
                  <a:pt x="207" y="45"/>
                </a:lnTo>
                <a:lnTo>
                  <a:pt x="208" y="54"/>
                </a:lnTo>
                <a:lnTo>
                  <a:pt x="195" y="58"/>
                </a:lnTo>
                <a:lnTo>
                  <a:pt x="192" y="48"/>
                </a:lnTo>
                <a:lnTo>
                  <a:pt x="207" y="45"/>
                </a:lnTo>
                <a:lnTo>
                  <a:pt x="208" y="54"/>
                </a:lnTo>
                <a:lnTo>
                  <a:pt x="208" y="56"/>
                </a:lnTo>
                <a:lnTo>
                  <a:pt x="201" y="56"/>
                </a:lnTo>
                <a:lnTo>
                  <a:pt x="208" y="54"/>
                </a:lnTo>
                <a:lnTo>
                  <a:pt x="208" y="56"/>
                </a:lnTo>
                <a:lnTo>
                  <a:pt x="209" y="67"/>
                </a:lnTo>
                <a:lnTo>
                  <a:pt x="196" y="69"/>
                </a:lnTo>
                <a:lnTo>
                  <a:pt x="195" y="57"/>
                </a:lnTo>
                <a:lnTo>
                  <a:pt x="208" y="56"/>
                </a:lnTo>
                <a:lnTo>
                  <a:pt x="196" y="69"/>
                </a:lnTo>
                <a:lnTo>
                  <a:pt x="196" y="69"/>
                </a:lnTo>
                <a:lnTo>
                  <a:pt x="203" y="67"/>
                </a:lnTo>
                <a:lnTo>
                  <a:pt x="196" y="69"/>
                </a:lnTo>
                <a:lnTo>
                  <a:pt x="209" y="67"/>
                </a:lnTo>
                <a:lnTo>
                  <a:pt x="212" y="79"/>
                </a:lnTo>
                <a:lnTo>
                  <a:pt x="199" y="80"/>
                </a:lnTo>
                <a:lnTo>
                  <a:pt x="196" y="69"/>
                </a:lnTo>
                <a:lnTo>
                  <a:pt x="209" y="67"/>
                </a:lnTo>
                <a:lnTo>
                  <a:pt x="212" y="79"/>
                </a:lnTo>
                <a:lnTo>
                  <a:pt x="213" y="88"/>
                </a:lnTo>
                <a:lnTo>
                  <a:pt x="200" y="90"/>
                </a:lnTo>
                <a:lnTo>
                  <a:pt x="199" y="80"/>
                </a:lnTo>
                <a:lnTo>
                  <a:pt x="212" y="79"/>
                </a:lnTo>
                <a:lnTo>
                  <a:pt x="200" y="90"/>
                </a:lnTo>
                <a:lnTo>
                  <a:pt x="200" y="90"/>
                </a:lnTo>
                <a:lnTo>
                  <a:pt x="207" y="89"/>
                </a:lnTo>
                <a:lnTo>
                  <a:pt x="200" y="90"/>
                </a:lnTo>
                <a:lnTo>
                  <a:pt x="213" y="88"/>
                </a:lnTo>
                <a:lnTo>
                  <a:pt x="216" y="101"/>
                </a:lnTo>
                <a:lnTo>
                  <a:pt x="203" y="102"/>
                </a:lnTo>
                <a:lnTo>
                  <a:pt x="200" y="90"/>
                </a:lnTo>
                <a:lnTo>
                  <a:pt x="213" y="88"/>
                </a:lnTo>
                <a:lnTo>
                  <a:pt x="216" y="101"/>
                </a:lnTo>
                <a:lnTo>
                  <a:pt x="216" y="101"/>
                </a:lnTo>
                <a:lnTo>
                  <a:pt x="209" y="101"/>
                </a:lnTo>
                <a:lnTo>
                  <a:pt x="216" y="101"/>
                </a:lnTo>
                <a:lnTo>
                  <a:pt x="216" y="101"/>
                </a:lnTo>
                <a:lnTo>
                  <a:pt x="217" y="112"/>
                </a:lnTo>
                <a:lnTo>
                  <a:pt x="204" y="114"/>
                </a:lnTo>
                <a:lnTo>
                  <a:pt x="203" y="102"/>
                </a:lnTo>
                <a:lnTo>
                  <a:pt x="216" y="101"/>
                </a:lnTo>
                <a:lnTo>
                  <a:pt x="217" y="112"/>
                </a:lnTo>
                <a:lnTo>
                  <a:pt x="217" y="112"/>
                </a:lnTo>
                <a:lnTo>
                  <a:pt x="210" y="112"/>
                </a:lnTo>
                <a:lnTo>
                  <a:pt x="217" y="112"/>
                </a:lnTo>
                <a:lnTo>
                  <a:pt x="217" y="112"/>
                </a:lnTo>
                <a:lnTo>
                  <a:pt x="217" y="124"/>
                </a:lnTo>
                <a:lnTo>
                  <a:pt x="204" y="124"/>
                </a:lnTo>
                <a:lnTo>
                  <a:pt x="204" y="112"/>
                </a:lnTo>
                <a:lnTo>
                  <a:pt x="217" y="112"/>
                </a:lnTo>
                <a:lnTo>
                  <a:pt x="204" y="125"/>
                </a:lnTo>
                <a:lnTo>
                  <a:pt x="204" y="125"/>
                </a:lnTo>
                <a:lnTo>
                  <a:pt x="204" y="124"/>
                </a:lnTo>
                <a:lnTo>
                  <a:pt x="210" y="124"/>
                </a:lnTo>
                <a:lnTo>
                  <a:pt x="204" y="125"/>
                </a:lnTo>
                <a:lnTo>
                  <a:pt x="217" y="123"/>
                </a:lnTo>
                <a:lnTo>
                  <a:pt x="219" y="133"/>
                </a:lnTo>
                <a:lnTo>
                  <a:pt x="205" y="135"/>
                </a:lnTo>
                <a:lnTo>
                  <a:pt x="204" y="125"/>
                </a:lnTo>
                <a:lnTo>
                  <a:pt x="217" y="123"/>
                </a:lnTo>
                <a:lnTo>
                  <a:pt x="219" y="133"/>
                </a:lnTo>
                <a:lnTo>
                  <a:pt x="219" y="134"/>
                </a:lnTo>
                <a:lnTo>
                  <a:pt x="213" y="134"/>
                </a:lnTo>
                <a:lnTo>
                  <a:pt x="219" y="133"/>
                </a:lnTo>
                <a:lnTo>
                  <a:pt x="219" y="134"/>
                </a:lnTo>
                <a:lnTo>
                  <a:pt x="219" y="146"/>
                </a:lnTo>
                <a:lnTo>
                  <a:pt x="205" y="146"/>
                </a:lnTo>
                <a:lnTo>
                  <a:pt x="205" y="134"/>
                </a:lnTo>
                <a:lnTo>
                  <a:pt x="219" y="134"/>
                </a:lnTo>
                <a:lnTo>
                  <a:pt x="219" y="146"/>
                </a:lnTo>
                <a:lnTo>
                  <a:pt x="219" y="157"/>
                </a:lnTo>
                <a:lnTo>
                  <a:pt x="205" y="157"/>
                </a:lnTo>
                <a:lnTo>
                  <a:pt x="205" y="146"/>
                </a:lnTo>
                <a:lnTo>
                  <a:pt x="219" y="146"/>
                </a:lnTo>
                <a:lnTo>
                  <a:pt x="219" y="157"/>
                </a:lnTo>
                <a:lnTo>
                  <a:pt x="219" y="168"/>
                </a:lnTo>
                <a:lnTo>
                  <a:pt x="205" y="168"/>
                </a:lnTo>
                <a:lnTo>
                  <a:pt x="205" y="157"/>
                </a:lnTo>
                <a:lnTo>
                  <a:pt x="219" y="157"/>
                </a:lnTo>
                <a:lnTo>
                  <a:pt x="219" y="168"/>
                </a:lnTo>
                <a:lnTo>
                  <a:pt x="219" y="179"/>
                </a:lnTo>
                <a:lnTo>
                  <a:pt x="205" y="179"/>
                </a:lnTo>
                <a:lnTo>
                  <a:pt x="205" y="168"/>
                </a:lnTo>
                <a:lnTo>
                  <a:pt x="219" y="168"/>
                </a:lnTo>
                <a:lnTo>
                  <a:pt x="219" y="179"/>
                </a:lnTo>
                <a:lnTo>
                  <a:pt x="219" y="191"/>
                </a:lnTo>
                <a:lnTo>
                  <a:pt x="205" y="191"/>
                </a:lnTo>
                <a:lnTo>
                  <a:pt x="205" y="179"/>
                </a:lnTo>
                <a:lnTo>
                  <a:pt x="219" y="179"/>
                </a:lnTo>
                <a:lnTo>
                  <a:pt x="219" y="191"/>
                </a:lnTo>
                <a:lnTo>
                  <a:pt x="218" y="193"/>
                </a:lnTo>
                <a:lnTo>
                  <a:pt x="217" y="196"/>
                </a:lnTo>
                <a:lnTo>
                  <a:pt x="214" y="197"/>
                </a:lnTo>
                <a:lnTo>
                  <a:pt x="212" y="197"/>
                </a:lnTo>
                <a:lnTo>
                  <a:pt x="213" y="191"/>
                </a:lnTo>
                <a:lnTo>
                  <a:pt x="219" y="191"/>
                </a:lnTo>
                <a:lnTo>
                  <a:pt x="212" y="197"/>
                </a:lnTo>
                <a:lnTo>
                  <a:pt x="20" y="186"/>
                </a:lnTo>
                <a:lnTo>
                  <a:pt x="21" y="173"/>
                </a:lnTo>
                <a:lnTo>
                  <a:pt x="213" y="184"/>
                </a:lnTo>
                <a:lnTo>
                  <a:pt x="212" y="197"/>
                </a:lnTo>
                <a:lnTo>
                  <a:pt x="20" y="186"/>
                </a:lnTo>
                <a:lnTo>
                  <a:pt x="18" y="186"/>
                </a:lnTo>
                <a:lnTo>
                  <a:pt x="16" y="183"/>
                </a:lnTo>
                <a:lnTo>
                  <a:pt x="14" y="182"/>
                </a:lnTo>
                <a:lnTo>
                  <a:pt x="14" y="179"/>
                </a:lnTo>
                <a:lnTo>
                  <a:pt x="20" y="179"/>
                </a:lnTo>
                <a:lnTo>
                  <a:pt x="20" y="186"/>
                </a:lnTo>
                <a:lnTo>
                  <a:pt x="14" y="179"/>
                </a:lnTo>
                <a:lnTo>
                  <a:pt x="14" y="173"/>
                </a:lnTo>
                <a:lnTo>
                  <a:pt x="28" y="173"/>
                </a:lnTo>
                <a:lnTo>
                  <a:pt x="28" y="179"/>
                </a:lnTo>
                <a:lnTo>
                  <a:pt x="14" y="179"/>
                </a:lnTo>
                <a:lnTo>
                  <a:pt x="14" y="173"/>
                </a:lnTo>
                <a:lnTo>
                  <a:pt x="14" y="164"/>
                </a:lnTo>
                <a:lnTo>
                  <a:pt x="28" y="164"/>
                </a:lnTo>
                <a:lnTo>
                  <a:pt x="28" y="173"/>
                </a:lnTo>
                <a:lnTo>
                  <a:pt x="14" y="173"/>
                </a:lnTo>
                <a:lnTo>
                  <a:pt x="14" y="164"/>
                </a:lnTo>
                <a:lnTo>
                  <a:pt x="14" y="157"/>
                </a:lnTo>
                <a:lnTo>
                  <a:pt x="28" y="157"/>
                </a:lnTo>
                <a:lnTo>
                  <a:pt x="28" y="164"/>
                </a:lnTo>
                <a:lnTo>
                  <a:pt x="14" y="164"/>
                </a:lnTo>
                <a:lnTo>
                  <a:pt x="14" y="157"/>
                </a:lnTo>
                <a:lnTo>
                  <a:pt x="14" y="150"/>
                </a:lnTo>
                <a:lnTo>
                  <a:pt x="28" y="150"/>
                </a:lnTo>
                <a:lnTo>
                  <a:pt x="28" y="157"/>
                </a:lnTo>
                <a:lnTo>
                  <a:pt x="14" y="157"/>
                </a:lnTo>
                <a:lnTo>
                  <a:pt x="14" y="150"/>
                </a:lnTo>
                <a:lnTo>
                  <a:pt x="14" y="143"/>
                </a:lnTo>
                <a:lnTo>
                  <a:pt x="28" y="143"/>
                </a:lnTo>
                <a:lnTo>
                  <a:pt x="28" y="150"/>
                </a:lnTo>
                <a:lnTo>
                  <a:pt x="14" y="150"/>
                </a:lnTo>
                <a:lnTo>
                  <a:pt x="27" y="142"/>
                </a:lnTo>
                <a:lnTo>
                  <a:pt x="27" y="142"/>
                </a:lnTo>
                <a:lnTo>
                  <a:pt x="28" y="143"/>
                </a:lnTo>
                <a:lnTo>
                  <a:pt x="20" y="143"/>
                </a:lnTo>
                <a:lnTo>
                  <a:pt x="27" y="142"/>
                </a:lnTo>
                <a:lnTo>
                  <a:pt x="14" y="144"/>
                </a:lnTo>
                <a:lnTo>
                  <a:pt x="12" y="135"/>
                </a:lnTo>
                <a:lnTo>
                  <a:pt x="25" y="133"/>
                </a:lnTo>
                <a:lnTo>
                  <a:pt x="27" y="142"/>
                </a:lnTo>
                <a:lnTo>
                  <a:pt x="14" y="144"/>
                </a:lnTo>
                <a:lnTo>
                  <a:pt x="12" y="135"/>
                </a:lnTo>
                <a:lnTo>
                  <a:pt x="12" y="135"/>
                </a:lnTo>
                <a:lnTo>
                  <a:pt x="12" y="134"/>
                </a:lnTo>
                <a:lnTo>
                  <a:pt x="19" y="134"/>
                </a:lnTo>
                <a:lnTo>
                  <a:pt x="12" y="135"/>
                </a:lnTo>
                <a:lnTo>
                  <a:pt x="12" y="134"/>
                </a:lnTo>
                <a:lnTo>
                  <a:pt x="12" y="128"/>
                </a:lnTo>
                <a:lnTo>
                  <a:pt x="25" y="128"/>
                </a:lnTo>
                <a:lnTo>
                  <a:pt x="25" y="134"/>
                </a:lnTo>
                <a:lnTo>
                  <a:pt x="12" y="134"/>
                </a:lnTo>
                <a:lnTo>
                  <a:pt x="25" y="126"/>
                </a:lnTo>
                <a:lnTo>
                  <a:pt x="25" y="126"/>
                </a:lnTo>
                <a:lnTo>
                  <a:pt x="25" y="128"/>
                </a:lnTo>
                <a:lnTo>
                  <a:pt x="19" y="128"/>
                </a:lnTo>
                <a:lnTo>
                  <a:pt x="25" y="126"/>
                </a:lnTo>
                <a:lnTo>
                  <a:pt x="12" y="129"/>
                </a:lnTo>
                <a:lnTo>
                  <a:pt x="10" y="121"/>
                </a:lnTo>
                <a:lnTo>
                  <a:pt x="24" y="117"/>
                </a:lnTo>
                <a:lnTo>
                  <a:pt x="25" y="126"/>
                </a:lnTo>
                <a:lnTo>
                  <a:pt x="12" y="129"/>
                </a:lnTo>
                <a:lnTo>
                  <a:pt x="10" y="121"/>
                </a:lnTo>
                <a:lnTo>
                  <a:pt x="10" y="120"/>
                </a:lnTo>
                <a:lnTo>
                  <a:pt x="10" y="119"/>
                </a:lnTo>
                <a:lnTo>
                  <a:pt x="16" y="119"/>
                </a:lnTo>
                <a:lnTo>
                  <a:pt x="10" y="121"/>
                </a:lnTo>
                <a:lnTo>
                  <a:pt x="10" y="119"/>
                </a:lnTo>
                <a:lnTo>
                  <a:pt x="10" y="112"/>
                </a:lnTo>
                <a:lnTo>
                  <a:pt x="24" y="112"/>
                </a:lnTo>
                <a:lnTo>
                  <a:pt x="24" y="119"/>
                </a:lnTo>
                <a:lnTo>
                  <a:pt x="10" y="119"/>
                </a:lnTo>
                <a:lnTo>
                  <a:pt x="24" y="111"/>
                </a:lnTo>
                <a:lnTo>
                  <a:pt x="24" y="112"/>
                </a:lnTo>
                <a:lnTo>
                  <a:pt x="16" y="112"/>
                </a:lnTo>
                <a:lnTo>
                  <a:pt x="24" y="111"/>
                </a:lnTo>
                <a:lnTo>
                  <a:pt x="10" y="114"/>
                </a:lnTo>
                <a:lnTo>
                  <a:pt x="9" y="106"/>
                </a:lnTo>
                <a:lnTo>
                  <a:pt x="21" y="103"/>
                </a:lnTo>
                <a:lnTo>
                  <a:pt x="24" y="111"/>
                </a:lnTo>
                <a:lnTo>
                  <a:pt x="10" y="114"/>
                </a:lnTo>
                <a:lnTo>
                  <a:pt x="9" y="106"/>
                </a:lnTo>
                <a:lnTo>
                  <a:pt x="9" y="105"/>
                </a:lnTo>
                <a:lnTo>
                  <a:pt x="15" y="105"/>
                </a:lnTo>
                <a:lnTo>
                  <a:pt x="9" y="106"/>
                </a:lnTo>
                <a:lnTo>
                  <a:pt x="9" y="105"/>
                </a:lnTo>
                <a:lnTo>
                  <a:pt x="9" y="98"/>
                </a:lnTo>
                <a:lnTo>
                  <a:pt x="21" y="98"/>
                </a:lnTo>
                <a:lnTo>
                  <a:pt x="21" y="105"/>
                </a:lnTo>
                <a:lnTo>
                  <a:pt x="9" y="105"/>
                </a:lnTo>
                <a:lnTo>
                  <a:pt x="21" y="96"/>
                </a:lnTo>
                <a:lnTo>
                  <a:pt x="21" y="97"/>
                </a:lnTo>
                <a:lnTo>
                  <a:pt x="21" y="98"/>
                </a:lnTo>
                <a:lnTo>
                  <a:pt x="15" y="98"/>
                </a:lnTo>
                <a:lnTo>
                  <a:pt x="21" y="96"/>
                </a:lnTo>
                <a:lnTo>
                  <a:pt x="9" y="99"/>
                </a:lnTo>
                <a:lnTo>
                  <a:pt x="7" y="93"/>
                </a:lnTo>
                <a:lnTo>
                  <a:pt x="20" y="89"/>
                </a:lnTo>
                <a:lnTo>
                  <a:pt x="21" y="96"/>
                </a:lnTo>
                <a:lnTo>
                  <a:pt x="9" y="99"/>
                </a:lnTo>
                <a:lnTo>
                  <a:pt x="7" y="93"/>
                </a:lnTo>
                <a:lnTo>
                  <a:pt x="7" y="93"/>
                </a:lnTo>
                <a:lnTo>
                  <a:pt x="6" y="93"/>
                </a:lnTo>
                <a:lnTo>
                  <a:pt x="14" y="92"/>
                </a:lnTo>
                <a:lnTo>
                  <a:pt x="7" y="93"/>
                </a:lnTo>
                <a:lnTo>
                  <a:pt x="6" y="93"/>
                </a:lnTo>
                <a:lnTo>
                  <a:pt x="5" y="84"/>
                </a:lnTo>
                <a:lnTo>
                  <a:pt x="18" y="81"/>
                </a:lnTo>
                <a:lnTo>
                  <a:pt x="20" y="89"/>
                </a:lnTo>
                <a:lnTo>
                  <a:pt x="6" y="93"/>
                </a:lnTo>
                <a:lnTo>
                  <a:pt x="18" y="81"/>
                </a:lnTo>
                <a:lnTo>
                  <a:pt x="18" y="81"/>
                </a:lnTo>
                <a:lnTo>
                  <a:pt x="11" y="83"/>
                </a:lnTo>
                <a:lnTo>
                  <a:pt x="18" y="81"/>
                </a:lnTo>
                <a:lnTo>
                  <a:pt x="5" y="84"/>
                </a:lnTo>
                <a:lnTo>
                  <a:pt x="3" y="78"/>
                </a:lnTo>
                <a:lnTo>
                  <a:pt x="16" y="75"/>
                </a:lnTo>
                <a:lnTo>
                  <a:pt x="18" y="81"/>
                </a:lnTo>
                <a:lnTo>
                  <a:pt x="5" y="84"/>
                </a:lnTo>
                <a:lnTo>
                  <a:pt x="16" y="74"/>
                </a:lnTo>
                <a:lnTo>
                  <a:pt x="16" y="75"/>
                </a:lnTo>
                <a:lnTo>
                  <a:pt x="10" y="76"/>
                </a:lnTo>
                <a:lnTo>
                  <a:pt x="16" y="74"/>
                </a:lnTo>
                <a:lnTo>
                  <a:pt x="3" y="79"/>
                </a:lnTo>
                <a:lnTo>
                  <a:pt x="1" y="71"/>
                </a:lnTo>
                <a:lnTo>
                  <a:pt x="14" y="67"/>
                </a:lnTo>
                <a:lnTo>
                  <a:pt x="16" y="74"/>
                </a:lnTo>
                <a:lnTo>
                  <a:pt x="3" y="79"/>
                </a:lnTo>
                <a:lnTo>
                  <a:pt x="1" y="71"/>
                </a:lnTo>
                <a:lnTo>
                  <a:pt x="1" y="71"/>
                </a:lnTo>
                <a:lnTo>
                  <a:pt x="7" y="70"/>
                </a:lnTo>
                <a:lnTo>
                  <a:pt x="1" y="71"/>
                </a:lnTo>
                <a:lnTo>
                  <a:pt x="1" y="71"/>
                </a:lnTo>
                <a:lnTo>
                  <a:pt x="0" y="62"/>
                </a:lnTo>
                <a:lnTo>
                  <a:pt x="12" y="60"/>
                </a:lnTo>
                <a:lnTo>
                  <a:pt x="15" y="69"/>
                </a:lnTo>
                <a:lnTo>
                  <a:pt x="1" y="71"/>
                </a:lnTo>
                <a:lnTo>
                  <a:pt x="0" y="62"/>
                </a:lnTo>
                <a:lnTo>
                  <a:pt x="0" y="60"/>
                </a:lnTo>
                <a:lnTo>
                  <a:pt x="1" y="58"/>
                </a:lnTo>
                <a:lnTo>
                  <a:pt x="2" y="56"/>
                </a:lnTo>
                <a:lnTo>
                  <a:pt x="5" y="54"/>
                </a:lnTo>
                <a:lnTo>
                  <a:pt x="6" y="61"/>
                </a:lnTo>
                <a:lnTo>
                  <a:pt x="0" y="62"/>
                </a:lnTo>
                <a:lnTo>
                  <a:pt x="5" y="54"/>
                </a:lnTo>
                <a:lnTo>
                  <a:pt x="189" y="7"/>
                </a:lnTo>
                <a:lnTo>
                  <a:pt x="192" y="20"/>
                </a:lnTo>
                <a:lnTo>
                  <a:pt x="7" y="67"/>
                </a:lnTo>
                <a:lnTo>
                  <a:pt x="5" y="54"/>
                </a:lnTo>
                <a:lnTo>
                  <a:pt x="189" y="7"/>
                </a:lnTo>
                <a:lnTo>
                  <a:pt x="194" y="6"/>
                </a:lnTo>
                <a:lnTo>
                  <a:pt x="198" y="6"/>
                </a:lnTo>
                <a:lnTo>
                  <a:pt x="200" y="6"/>
                </a:lnTo>
                <a:lnTo>
                  <a:pt x="201" y="7"/>
                </a:lnTo>
                <a:lnTo>
                  <a:pt x="203" y="8"/>
                </a:lnTo>
                <a:lnTo>
                  <a:pt x="204" y="9"/>
                </a:lnTo>
                <a:lnTo>
                  <a:pt x="204" y="12"/>
                </a:lnTo>
                <a:lnTo>
                  <a:pt x="203" y="15"/>
                </a:lnTo>
                <a:lnTo>
                  <a:pt x="203" y="16"/>
                </a:lnTo>
                <a:lnTo>
                  <a:pt x="200" y="17"/>
                </a:lnTo>
                <a:lnTo>
                  <a:pt x="196" y="18"/>
                </a:lnTo>
                <a:lnTo>
                  <a:pt x="192" y="20"/>
                </a:lnTo>
                <a:lnTo>
                  <a:pt x="189" y="7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342"/>
          <p:cNvSpPr/>
          <p:nvPr/>
        </p:nvSpPr>
        <p:spPr>
          <a:xfrm>
            <a:off x="8392320" y="3380760"/>
            <a:ext cx="85320" cy="85320"/>
          </a:xfrm>
          <a:custGeom>
            <a:avLst/>
            <a:gdLst/>
            <a:ahLst/>
            <a:cxnLst/>
            <a:rect l="0" t="0" r="r" b="b"/>
            <a:pathLst>
              <a:path w="219" h="203">
                <a:moveTo>
                  <a:pt x="15" y="19"/>
                </a:moveTo>
                <a:lnTo>
                  <a:pt x="9" y="19"/>
                </a:lnTo>
                <a:lnTo>
                  <a:pt x="4" y="19"/>
                </a:lnTo>
                <a:lnTo>
                  <a:pt x="3" y="19"/>
                </a:lnTo>
                <a:lnTo>
                  <a:pt x="2" y="18"/>
                </a:lnTo>
                <a:lnTo>
                  <a:pt x="0" y="15"/>
                </a:lnTo>
                <a:lnTo>
                  <a:pt x="0" y="14"/>
                </a:lnTo>
                <a:lnTo>
                  <a:pt x="0" y="11"/>
                </a:lnTo>
                <a:lnTo>
                  <a:pt x="0" y="10"/>
                </a:lnTo>
                <a:lnTo>
                  <a:pt x="2" y="9"/>
                </a:lnTo>
                <a:lnTo>
                  <a:pt x="4" y="7"/>
                </a:lnTo>
                <a:lnTo>
                  <a:pt x="8" y="6"/>
                </a:lnTo>
                <a:lnTo>
                  <a:pt x="13" y="6"/>
                </a:lnTo>
                <a:lnTo>
                  <a:pt x="15" y="19"/>
                </a:lnTo>
                <a:lnTo>
                  <a:pt x="13" y="6"/>
                </a:lnTo>
                <a:lnTo>
                  <a:pt x="39" y="5"/>
                </a:lnTo>
                <a:lnTo>
                  <a:pt x="40" y="18"/>
                </a:lnTo>
                <a:lnTo>
                  <a:pt x="15" y="19"/>
                </a:lnTo>
                <a:lnTo>
                  <a:pt x="13" y="6"/>
                </a:lnTo>
                <a:lnTo>
                  <a:pt x="39" y="5"/>
                </a:lnTo>
                <a:lnTo>
                  <a:pt x="39" y="5"/>
                </a:lnTo>
                <a:lnTo>
                  <a:pt x="39" y="11"/>
                </a:lnTo>
                <a:lnTo>
                  <a:pt x="39" y="5"/>
                </a:lnTo>
                <a:lnTo>
                  <a:pt x="39" y="5"/>
                </a:lnTo>
                <a:lnTo>
                  <a:pt x="65" y="5"/>
                </a:lnTo>
                <a:lnTo>
                  <a:pt x="65" y="18"/>
                </a:lnTo>
                <a:lnTo>
                  <a:pt x="39" y="18"/>
                </a:lnTo>
                <a:lnTo>
                  <a:pt x="39" y="5"/>
                </a:lnTo>
                <a:lnTo>
                  <a:pt x="65" y="5"/>
                </a:lnTo>
                <a:lnTo>
                  <a:pt x="89" y="5"/>
                </a:lnTo>
                <a:lnTo>
                  <a:pt x="89" y="18"/>
                </a:lnTo>
                <a:lnTo>
                  <a:pt x="65" y="18"/>
                </a:lnTo>
                <a:lnTo>
                  <a:pt x="65" y="5"/>
                </a:lnTo>
                <a:lnTo>
                  <a:pt x="89" y="5"/>
                </a:lnTo>
                <a:lnTo>
                  <a:pt x="89" y="5"/>
                </a:lnTo>
                <a:lnTo>
                  <a:pt x="89" y="11"/>
                </a:lnTo>
                <a:lnTo>
                  <a:pt x="89" y="5"/>
                </a:lnTo>
                <a:lnTo>
                  <a:pt x="89" y="5"/>
                </a:lnTo>
                <a:lnTo>
                  <a:pt x="115" y="6"/>
                </a:lnTo>
                <a:lnTo>
                  <a:pt x="114" y="19"/>
                </a:lnTo>
                <a:lnTo>
                  <a:pt x="88" y="18"/>
                </a:lnTo>
                <a:lnTo>
                  <a:pt x="89" y="5"/>
                </a:lnTo>
                <a:lnTo>
                  <a:pt x="115" y="6"/>
                </a:lnTo>
                <a:lnTo>
                  <a:pt x="115" y="6"/>
                </a:lnTo>
                <a:lnTo>
                  <a:pt x="115" y="13"/>
                </a:lnTo>
                <a:lnTo>
                  <a:pt x="115" y="6"/>
                </a:lnTo>
                <a:lnTo>
                  <a:pt x="115" y="6"/>
                </a:lnTo>
                <a:lnTo>
                  <a:pt x="138" y="7"/>
                </a:lnTo>
                <a:lnTo>
                  <a:pt x="138" y="22"/>
                </a:lnTo>
                <a:lnTo>
                  <a:pt x="114" y="19"/>
                </a:lnTo>
                <a:lnTo>
                  <a:pt x="115" y="6"/>
                </a:lnTo>
                <a:lnTo>
                  <a:pt x="138" y="7"/>
                </a:lnTo>
                <a:lnTo>
                  <a:pt x="139" y="7"/>
                </a:lnTo>
                <a:lnTo>
                  <a:pt x="138" y="14"/>
                </a:lnTo>
                <a:lnTo>
                  <a:pt x="138" y="7"/>
                </a:lnTo>
                <a:lnTo>
                  <a:pt x="139" y="7"/>
                </a:lnTo>
                <a:lnTo>
                  <a:pt x="165" y="11"/>
                </a:lnTo>
                <a:lnTo>
                  <a:pt x="162" y="24"/>
                </a:lnTo>
                <a:lnTo>
                  <a:pt x="137" y="22"/>
                </a:lnTo>
                <a:lnTo>
                  <a:pt x="139" y="7"/>
                </a:lnTo>
                <a:lnTo>
                  <a:pt x="165" y="11"/>
                </a:lnTo>
                <a:lnTo>
                  <a:pt x="165" y="11"/>
                </a:lnTo>
                <a:lnTo>
                  <a:pt x="164" y="18"/>
                </a:lnTo>
                <a:lnTo>
                  <a:pt x="165" y="11"/>
                </a:lnTo>
                <a:lnTo>
                  <a:pt x="165" y="11"/>
                </a:lnTo>
                <a:lnTo>
                  <a:pt x="188" y="14"/>
                </a:lnTo>
                <a:lnTo>
                  <a:pt x="187" y="28"/>
                </a:lnTo>
                <a:lnTo>
                  <a:pt x="162" y="24"/>
                </a:lnTo>
                <a:lnTo>
                  <a:pt x="165" y="11"/>
                </a:lnTo>
                <a:lnTo>
                  <a:pt x="188" y="14"/>
                </a:lnTo>
                <a:lnTo>
                  <a:pt x="188" y="14"/>
                </a:lnTo>
                <a:lnTo>
                  <a:pt x="188" y="20"/>
                </a:lnTo>
                <a:lnTo>
                  <a:pt x="188" y="14"/>
                </a:lnTo>
                <a:lnTo>
                  <a:pt x="188" y="14"/>
                </a:lnTo>
                <a:lnTo>
                  <a:pt x="213" y="18"/>
                </a:lnTo>
                <a:lnTo>
                  <a:pt x="210" y="31"/>
                </a:lnTo>
                <a:lnTo>
                  <a:pt x="187" y="28"/>
                </a:lnTo>
                <a:lnTo>
                  <a:pt x="188" y="14"/>
                </a:lnTo>
                <a:lnTo>
                  <a:pt x="213" y="18"/>
                </a:lnTo>
                <a:lnTo>
                  <a:pt x="215" y="19"/>
                </a:lnTo>
                <a:lnTo>
                  <a:pt x="216" y="22"/>
                </a:lnTo>
                <a:lnTo>
                  <a:pt x="218" y="24"/>
                </a:lnTo>
                <a:lnTo>
                  <a:pt x="218" y="27"/>
                </a:lnTo>
                <a:lnTo>
                  <a:pt x="211" y="24"/>
                </a:lnTo>
                <a:lnTo>
                  <a:pt x="213" y="18"/>
                </a:lnTo>
                <a:lnTo>
                  <a:pt x="218" y="27"/>
                </a:lnTo>
                <a:lnTo>
                  <a:pt x="171" y="196"/>
                </a:lnTo>
                <a:lnTo>
                  <a:pt x="159" y="194"/>
                </a:lnTo>
                <a:lnTo>
                  <a:pt x="205" y="23"/>
                </a:lnTo>
                <a:lnTo>
                  <a:pt x="218" y="27"/>
                </a:lnTo>
                <a:lnTo>
                  <a:pt x="171" y="196"/>
                </a:lnTo>
                <a:lnTo>
                  <a:pt x="170" y="199"/>
                </a:lnTo>
                <a:lnTo>
                  <a:pt x="169" y="200"/>
                </a:lnTo>
                <a:lnTo>
                  <a:pt x="166" y="202"/>
                </a:lnTo>
                <a:lnTo>
                  <a:pt x="164" y="202"/>
                </a:lnTo>
                <a:lnTo>
                  <a:pt x="165" y="195"/>
                </a:lnTo>
                <a:lnTo>
                  <a:pt x="171" y="196"/>
                </a:lnTo>
                <a:lnTo>
                  <a:pt x="164" y="202"/>
                </a:lnTo>
                <a:lnTo>
                  <a:pt x="148" y="199"/>
                </a:lnTo>
                <a:lnTo>
                  <a:pt x="151" y="185"/>
                </a:lnTo>
                <a:lnTo>
                  <a:pt x="166" y="189"/>
                </a:lnTo>
                <a:lnTo>
                  <a:pt x="164" y="202"/>
                </a:lnTo>
                <a:lnTo>
                  <a:pt x="150" y="185"/>
                </a:lnTo>
                <a:lnTo>
                  <a:pt x="151" y="185"/>
                </a:lnTo>
                <a:lnTo>
                  <a:pt x="150" y="193"/>
                </a:lnTo>
                <a:lnTo>
                  <a:pt x="150" y="185"/>
                </a:lnTo>
                <a:lnTo>
                  <a:pt x="148" y="199"/>
                </a:lnTo>
                <a:lnTo>
                  <a:pt x="132" y="196"/>
                </a:lnTo>
                <a:lnTo>
                  <a:pt x="133" y="184"/>
                </a:lnTo>
                <a:lnTo>
                  <a:pt x="150" y="185"/>
                </a:lnTo>
                <a:lnTo>
                  <a:pt x="148" y="199"/>
                </a:lnTo>
                <a:lnTo>
                  <a:pt x="132" y="196"/>
                </a:lnTo>
                <a:lnTo>
                  <a:pt x="116" y="195"/>
                </a:lnTo>
                <a:lnTo>
                  <a:pt x="117" y="182"/>
                </a:lnTo>
                <a:lnTo>
                  <a:pt x="133" y="184"/>
                </a:lnTo>
                <a:lnTo>
                  <a:pt x="132" y="196"/>
                </a:lnTo>
                <a:lnTo>
                  <a:pt x="116" y="195"/>
                </a:lnTo>
                <a:lnTo>
                  <a:pt x="115" y="195"/>
                </a:lnTo>
                <a:lnTo>
                  <a:pt x="116" y="189"/>
                </a:lnTo>
                <a:lnTo>
                  <a:pt x="116" y="195"/>
                </a:lnTo>
                <a:lnTo>
                  <a:pt x="115" y="195"/>
                </a:lnTo>
                <a:lnTo>
                  <a:pt x="98" y="194"/>
                </a:lnTo>
                <a:lnTo>
                  <a:pt x="101" y="180"/>
                </a:lnTo>
                <a:lnTo>
                  <a:pt x="117" y="182"/>
                </a:lnTo>
                <a:lnTo>
                  <a:pt x="115" y="195"/>
                </a:lnTo>
                <a:lnTo>
                  <a:pt x="99" y="180"/>
                </a:lnTo>
                <a:lnTo>
                  <a:pt x="99" y="180"/>
                </a:lnTo>
                <a:lnTo>
                  <a:pt x="101" y="180"/>
                </a:lnTo>
                <a:lnTo>
                  <a:pt x="99" y="186"/>
                </a:lnTo>
                <a:lnTo>
                  <a:pt x="99" y="180"/>
                </a:lnTo>
                <a:lnTo>
                  <a:pt x="99" y="194"/>
                </a:lnTo>
                <a:lnTo>
                  <a:pt x="85" y="194"/>
                </a:lnTo>
                <a:lnTo>
                  <a:pt x="85" y="180"/>
                </a:lnTo>
                <a:lnTo>
                  <a:pt x="99" y="180"/>
                </a:lnTo>
                <a:lnTo>
                  <a:pt x="99" y="194"/>
                </a:lnTo>
                <a:lnTo>
                  <a:pt x="85" y="194"/>
                </a:lnTo>
                <a:lnTo>
                  <a:pt x="84" y="194"/>
                </a:lnTo>
                <a:lnTo>
                  <a:pt x="85" y="186"/>
                </a:lnTo>
                <a:lnTo>
                  <a:pt x="85" y="194"/>
                </a:lnTo>
                <a:lnTo>
                  <a:pt x="84" y="194"/>
                </a:lnTo>
                <a:lnTo>
                  <a:pt x="66" y="191"/>
                </a:lnTo>
                <a:lnTo>
                  <a:pt x="67" y="178"/>
                </a:lnTo>
                <a:lnTo>
                  <a:pt x="85" y="180"/>
                </a:lnTo>
                <a:lnTo>
                  <a:pt x="84" y="194"/>
                </a:lnTo>
                <a:lnTo>
                  <a:pt x="66" y="178"/>
                </a:lnTo>
                <a:lnTo>
                  <a:pt x="67" y="178"/>
                </a:lnTo>
                <a:lnTo>
                  <a:pt x="67" y="185"/>
                </a:lnTo>
                <a:lnTo>
                  <a:pt x="66" y="178"/>
                </a:lnTo>
                <a:lnTo>
                  <a:pt x="67" y="191"/>
                </a:lnTo>
                <a:lnTo>
                  <a:pt x="51" y="194"/>
                </a:lnTo>
                <a:lnTo>
                  <a:pt x="49" y="180"/>
                </a:lnTo>
                <a:lnTo>
                  <a:pt x="66" y="178"/>
                </a:lnTo>
                <a:lnTo>
                  <a:pt x="67" y="191"/>
                </a:lnTo>
                <a:lnTo>
                  <a:pt x="51" y="194"/>
                </a:lnTo>
                <a:lnTo>
                  <a:pt x="51" y="194"/>
                </a:lnTo>
                <a:lnTo>
                  <a:pt x="51" y="186"/>
                </a:lnTo>
                <a:lnTo>
                  <a:pt x="51" y="194"/>
                </a:lnTo>
                <a:lnTo>
                  <a:pt x="51" y="194"/>
                </a:lnTo>
                <a:lnTo>
                  <a:pt x="34" y="194"/>
                </a:lnTo>
                <a:lnTo>
                  <a:pt x="34" y="180"/>
                </a:lnTo>
                <a:lnTo>
                  <a:pt x="51" y="180"/>
                </a:lnTo>
                <a:lnTo>
                  <a:pt x="51" y="194"/>
                </a:lnTo>
                <a:lnTo>
                  <a:pt x="34" y="194"/>
                </a:lnTo>
                <a:lnTo>
                  <a:pt x="31" y="193"/>
                </a:lnTo>
                <a:lnTo>
                  <a:pt x="29" y="191"/>
                </a:lnTo>
                <a:lnTo>
                  <a:pt x="27" y="190"/>
                </a:lnTo>
                <a:lnTo>
                  <a:pt x="27" y="187"/>
                </a:lnTo>
                <a:lnTo>
                  <a:pt x="34" y="186"/>
                </a:lnTo>
                <a:lnTo>
                  <a:pt x="34" y="194"/>
                </a:lnTo>
                <a:lnTo>
                  <a:pt x="27" y="187"/>
                </a:lnTo>
                <a:lnTo>
                  <a:pt x="7" y="14"/>
                </a:lnTo>
                <a:lnTo>
                  <a:pt x="20" y="11"/>
                </a:lnTo>
                <a:lnTo>
                  <a:pt x="40" y="186"/>
                </a:lnTo>
                <a:lnTo>
                  <a:pt x="27" y="187"/>
                </a:lnTo>
                <a:lnTo>
                  <a:pt x="7" y="14"/>
                </a:lnTo>
                <a:lnTo>
                  <a:pt x="7" y="9"/>
                </a:lnTo>
                <a:lnTo>
                  <a:pt x="7" y="4"/>
                </a:lnTo>
                <a:lnTo>
                  <a:pt x="7" y="2"/>
                </a:lnTo>
                <a:lnTo>
                  <a:pt x="8" y="1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6" y="0"/>
                </a:lnTo>
                <a:lnTo>
                  <a:pt x="17" y="1"/>
                </a:lnTo>
                <a:lnTo>
                  <a:pt x="18" y="2"/>
                </a:lnTo>
                <a:lnTo>
                  <a:pt x="20" y="7"/>
                </a:lnTo>
                <a:lnTo>
                  <a:pt x="20" y="11"/>
                </a:lnTo>
                <a:lnTo>
                  <a:pt x="7" y="14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343"/>
          <p:cNvSpPr/>
          <p:nvPr/>
        </p:nvSpPr>
        <p:spPr>
          <a:xfrm>
            <a:off x="7877880" y="4381200"/>
            <a:ext cx="618840" cy="6120"/>
          </a:xfrm>
          <a:custGeom>
            <a:avLst/>
            <a:gdLst/>
            <a:ahLst/>
            <a:cxnLst/>
            <a:rect l="0" t="0" r="r" b="b"/>
            <a:pathLst>
              <a:path w="1550" h="19">
                <a:moveTo>
                  <a:pt x="0" y="0"/>
                </a:moveTo>
                <a:lnTo>
                  <a:pt x="1549" y="4"/>
                </a:lnTo>
                <a:lnTo>
                  <a:pt x="1549" y="18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44"/>
          <p:cNvSpPr/>
          <p:nvPr/>
        </p:nvSpPr>
        <p:spPr>
          <a:xfrm>
            <a:off x="7874640" y="4350960"/>
            <a:ext cx="4320" cy="64800"/>
          </a:xfrm>
          <a:custGeom>
            <a:avLst/>
            <a:gdLst/>
            <a:ahLst/>
            <a:cxnLst/>
            <a:rect l="0" t="0" r="r" b="b"/>
            <a:pathLst>
              <a:path w="16" h="161">
                <a:moveTo>
                  <a:pt x="0" y="159"/>
                </a:moveTo>
                <a:lnTo>
                  <a:pt x="1" y="0"/>
                </a:lnTo>
                <a:lnTo>
                  <a:pt x="15" y="0"/>
                </a:lnTo>
                <a:lnTo>
                  <a:pt x="13" y="160"/>
                </a:lnTo>
                <a:lnTo>
                  <a:pt x="0" y="159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345"/>
          <p:cNvSpPr/>
          <p:nvPr/>
        </p:nvSpPr>
        <p:spPr>
          <a:xfrm>
            <a:off x="8495640" y="4350960"/>
            <a:ext cx="4320" cy="64800"/>
          </a:xfrm>
          <a:custGeom>
            <a:avLst/>
            <a:gdLst/>
            <a:ahLst/>
            <a:cxnLst/>
            <a:rect l="0" t="0" r="r" b="b"/>
            <a:pathLst>
              <a:path w="17" h="161">
                <a:moveTo>
                  <a:pt x="0" y="159"/>
                </a:moveTo>
                <a:lnTo>
                  <a:pt x="2" y="0"/>
                </a:lnTo>
                <a:lnTo>
                  <a:pt x="16" y="0"/>
                </a:lnTo>
                <a:lnTo>
                  <a:pt x="15" y="160"/>
                </a:lnTo>
                <a:lnTo>
                  <a:pt x="0" y="159"/>
                </a:lnTo>
              </a:path>
            </a:pathLst>
          </a:custGeom>
          <a:solidFill>
            <a:srgbClr val="2A28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348"/>
          <p:cNvSpPr/>
          <p:nvPr/>
        </p:nvSpPr>
        <p:spPr>
          <a:xfrm>
            <a:off x="7178040" y="1896480"/>
            <a:ext cx="88560" cy="9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349"/>
          <p:cNvSpPr/>
          <p:nvPr/>
        </p:nvSpPr>
        <p:spPr>
          <a:xfrm>
            <a:off x="6493680" y="2673000"/>
            <a:ext cx="22507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400" b="1" strike="noStrike">
                <a:solidFill>
                  <a:srgbClr val="A50021"/>
                </a:solidFill>
                <a:latin typeface="Arial"/>
                <a:ea typeface="DejaVu LGC Sans"/>
              </a:rPr>
              <a:t>VEPP-2000</a:t>
            </a:r>
            <a:endParaRPr/>
          </a:p>
        </p:txBody>
      </p:sp>
      <p:sp>
        <p:nvSpPr>
          <p:cNvPr id="395" name="CustomShape 350"/>
          <p:cNvSpPr/>
          <p:nvPr/>
        </p:nvSpPr>
        <p:spPr>
          <a:xfrm>
            <a:off x="-1" y="5831999"/>
            <a:ext cx="10080625" cy="1727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Maximum c.m. energy is 2 GeV, project luminosity is L = 10</a:t>
            </a:r>
            <a:r>
              <a:rPr lang="it-IT" sz="2000" strike="noStrike" baseline="33000" dirty="0">
                <a:solidFill>
                  <a:srgbClr val="292934"/>
                </a:solidFill>
                <a:latin typeface="Comic Sans MS" pitchFamily="66" charset="0"/>
              </a:rPr>
              <a:t>32</a:t>
            </a: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 1/cm</a:t>
            </a:r>
            <a:r>
              <a:rPr lang="it-IT" sz="2000" strike="noStrike" baseline="33000" dirty="0">
                <a:solidFill>
                  <a:srgbClr val="292934"/>
                </a:solidFill>
                <a:latin typeface="Comic Sans MS" pitchFamily="66" charset="0"/>
              </a:rPr>
              <a:t>2</a:t>
            </a: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s at </a:t>
            </a:r>
            <a:r>
              <a:rPr lang="it-IT" sz="2000" dirty="0">
                <a:solidFill>
                  <a:srgbClr val="292934"/>
                </a:solidFill>
                <a:latin typeface="Comic Sans MS" pitchFamily="66" charset="0"/>
                <a:sym typeface="Symbol"/>
              </a:rPr>
              <a:t>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  <a:ea typeface="Standard Symbols L"/>
              </a:rPr>
              <a:t>s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</a:rPr>
              <a:t> </a:t>
            </a: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= 2 GeV </a:t>
            </a:r>
            <a:endParaRPr sz="2000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2000" strike="noStrike" dirty="0" smtClean="0">
              <a:solidFill>
                <a:srgbClr val="292934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</a:rPr>
              <a:t>Unique optics</a:t>
            </a:r>
            <a:r>
              <a:rPr lang="it-IT" sz="2000" dirty="0" smtClean="0">
                <a:solidFill>
                  <a:srgbClr val="292934"/>
                </a:solidFill>
                <a:latin typeface="Comic Sans MS" pitchFamily="66" charset="0"/>
              </a:rPr>
              <a:t> with used </a:t>
            </a: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</a:rPr>
              <a:t>“round </a:t>
            </a: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beams”, allows to reach higher luminosity</a:t>
            </a:r>
            <a:endParaRPr sz="2000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2000" strike="noStrike" dirty="0" smtClean="0">
              <a:solidFill>
                <a:srgbClr val="292934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000" strike="noStrike" dirty="0" smtClean="0">
                <a:solidFill>
                  <a:srgbClr val="292934"/>
                </a:solidFill>
                <a:latin typeface="Comic Sans MS" pitchFamily="66" charset="0"/>
              </a:rPr>
              <a:t>Experiments </a:t>
            </a:r>
            <a:r>
              <a:rPr lang="it-IT" sz="2000" strike="noStrike" dirty="0">
                <a:solidFill>
                  <a:srgbClr val="292934"/>
                </a:solidFill>
                <a:latin typeface="Comic Sans MS" pitchFamily="66" charset="0"/>
              </a:rPr>
              <a:t>with two detectors, CMD-3 and SND, started by the end of 2010</a:t>
            </a:r>
            <a:endParaRPr sz="2000" dirty="0">
              <a:latin typeface="Comic Sans MS" pitchFamily="66" charset="0"/>
            </a:endParaRPr>
          </a:p>
        </p:txBody>
      </p:sp>
      <p:sp>
        <p:nvSpPr>
          <p:cNvPr id="396" name="CustomShape 351"/>
          <p:cNvSpPr/>
          <p:nvPr/>
        </p:nvSpPr>
        <p:spPr>
          <a:xfrm>
            <a:off x="0" y="0"/>
            <a:ext cx="9093200" cy="5760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rgbClr val="FFFFFF"/>
                </a:solidFill>
                <a:latin typeface="Comic Sans MS" pitchFamily="66" charset="0"/>
              </a:rPr>
              <a:t>VEPP-2000 collider (2010-2013)</a:t>
            </a:r>
            <a:endParaRPr dirty="0">
              <a:latin typeface="Comic Sans MS" pitchFamily="66" charset="0"/>
            </a:endParaRPr>
          </a:p>
        </p:txBody>
      </p:sp>
      <p:pic>
        <p:nvPicPr>
          <p:cNvPr id="398" name="Picture 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9" y="0"/>
            <a:ext cx="8966614" cy="1086934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 lIns="100784" tIns="50391" rIns="100784" bIns="50391" anchor="ctr"/>
          <a:lstStyle/>
          <a:p>
            <a:pPr algn="ctr" eaLnBrk="1" hangingPunct="1"/>
            <a:r>
              <a:rPr lang="en-US" altLang="ru-RU" sz="3197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3D view CMD-3 detector </a:t>
            </a:r>
            <a:endParaRPr lang="ru-RU" altLang="ru-RU" sz="3197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4339" name="Picture 3" descr="g4RayTra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9"/>
          <a:stretch>
            <a:fillRect/>
          </a:stretch>
        </p:blipFill>
        <p:spPr bwMode="auto">
          <a:xfrm>
            <a:off x="529" y="1391191"/>
            <a:ext cx="6152735" cy="616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60720" y="1086934"/>
            <a:ext cx="4311333" cy="61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4" tIns="50391" rIns="100784" bIns="50391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 dirty="0"/>
              <a:t>DC – 1218 hexagonal cells with sensitive </a:t>
            </a:r>
          </a:p>
          <a:p>
            <a:r>
              <a:rPr lang="en-US" altLang="ru-RU" sz="1800" dirty="0"/>
              <a:t>wires, W-Re alloy,  15 </a:t>
            </a:r>
            <a:r>
              <a:rPr lang="en-US" altLang="ru-RU" sz="1800" dirty="0">
                <a:latin typeface="Symbol" panose="05050102010706020507" pitchFamily="18" charset="2"/>
              </a:rPr>
              <a:t>m</a:t>
            </a:r>
            <a:r>
              <a:rPr lang="en-US" altLang="ru-RU" sz="1800" dirty="0"/>
              <a:t> in </a:t>
            </a:r>
            <a:r>
              <a:rPr lang="en-US" altLang="ru-RU" sz="1800" dirty="0" smtClean="0"/>
              <a:t>diameter, spatial resolution </a:t>
            </a:r>
            <a:r>
              <a:rPr lang="en-US" altLang="ru-RU" sz="1800" dirty="0" smtClean="0">
                <a:sym typeface="Symbol" panose="05050102010706020507" pitchFamily="18" charset="2"/>
              </a:rPr>
              <a:t> 100</a:t>
            </a:r>
            <a:r>
              <a:rPr lang="en-US" altLang="ru-RU" sz="1800" dirty="0" smtClean="0"/>
              <a:t>.</a:t>
            </a:r>
            <a:endParaRPr lang="en-US" altLang="ru-RU" sz="1800" dirty="0"/>
          </a:p>
          <a:p>
            <a:endParaRPr lang="en-US" altLang="ru-RU" sz="1800" dirty="0"/>
          </a:p>
          <a:p>
            <a:r>
              <a:rPr lang="en-US" altLang="ru-RU" sz="1800" dirty="0"/>
              <a:t>Z-chamber – start FLT, precise determine </a:t>
            </a:r>
          </a:p>
          <a:p>
            <a:r>
              <a:rPr lang="en-US" altLang="ru-RU" sz="1800" dirty="0"/>
              <a:t>z-coordinate </a:t>
            </a:r>
            <a:r>
              <a:rPr lang="en-US" altLang="ru-RU" sz="1800" dirty="0">
                <a:cs typeface="Times New Roman" panose="02020603050405020304" pitchFamily="18" charset="0"/>
              </a:rPr>
              <a:t>~ 500 </a:t>
            </a:r>
            <a:r>
              <a:rPr lang="en-US" altLang="ru-RU" sz="1800" dirty="0">
                <a:cs typeface="Times New Roman" panose="02020603050405020304" pitchFamily="18" charset="0"/>
                <a:sym typeface="Symbol" panose="05050102010706020507" pitchFamily="18" charset="2"/>
              </a:rPr>
              <a:t> </a:t>
            </a:r>
            <a:r>
              <a:rPr lang="en-US" altLang="ru-RU" sz="1800" dirty="0"/>
              <a:t>(detector acceptance)</a:t>
            </a:r>
          </a:p>
          <a:p>
            <a:endParaRPr lang="en-US" altLang="ru-RU" sz="1800" dirty="0"/>
          </a:p>
          <a:p>
            <a:pPr>
              <a:lnSpc>
                <a:spcPct val="100000"/>
              </a:lnSpc>
            </a:pPr>
            <a:r>
              <a:rPr lang="en-US" altLang="ru-RU" sz="1800" dirty="0" err="1"/>
              <a:t>LXe</a:t>
            </a:r>
            <a:r>
              <a:rPr lang="en-US" altLang="ru-RU" sz="1800" dirty="0"/>
              <a:t> calorimeter thickness </a:t>
            </a:r>
            <a:r>
              <a:rPr lang="en-US" altLang="ru-RU" sz="1800" dirty="0" smtClean="0"/>
              <a:t>5,1X</a:t>
            </a:r>
            <a:r>
              <a:rPr lang="en-US" altLang="ru-RU" sz="1800" baseline="-20000" dirty="0" smtClean="0"/>
              <a:t>0</a:t>
            </a:r>
            <a:r>
              <a:rPr lang="en-US" altLang="ru-RU" sz="1800" dirty="0"/>
              <a:t>, 196 towers </a:t>
            </a:r>
            <a:r>
              <a:rPr lang="en-US" altLang="ru-RU" sz="1800" dirty="0" smtClean="0"/>
              <a:t>  &amp; 1286 </a:t>
            </a:r>
            <a:r>
              <a:rPr lang="en-US" altLang="ru-RU" sz="1800" dirty="0"/>
              <a:t>strips. Spatial </a:t>
            </a:r>
            <a:r>
              <a:rPr lang="ru-RU" altLang="ru-RU" sz="1800" dirty="0"/>
              <a:t> </a:t>
            </a:r>
            <a:r>
              <a:rPr lang="en-US" altLang="ru-RU" sz="1800" dirty="0"/>
              <a:t>resolution 1 – 2 </a:t>
            </a:r>
            <a:r>
              <a:rPr lang="en-US" altLang="ru-RU" sz="1800" dirty="0" smtClean="0"/>
              <a:t>mm,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LGC Sans"/>
              </a:rPr>
              <a:t>measurement of conversion point for </a:t>
            </a:r>
            <a:r>
              <a:rPr lang="en-US" sz="1600" dirty="0">
                <a:solidFill>
                  <a:srgbClr val="000000"/>
                </a:solidFill>
                <a:latin typeface="Standard Symbols L"/>
                <a:ea typeface="Standard Symbols L"/>
              </a:rPr>
              <a:t>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LGC Sans"/>
              </a:rPr>
              <a:t>’s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DejaVu LGC Sans"/>
              </a:rPr>
              <a:t>measurement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DejaVu LGC Sans"/>
              </a:rPr>
              <a:t>of shower profile</a:t>
            </a:r>
          </a:p>
          <a:p>
            <a:r>
              <a:rPr lang="en-US" altLang="ru-RU" sz="1800" dirty="0" smtClean="0"/>
              <a:t>  </a:t>
            </a:r>
            <a:endParaRPr lang="en-US" altLang="ru-RU" sz="1800" dirty="0" smtClean="0"/>
          </a:p>
          <a:p>
            <a:r>
              <a:rPr lang="en-US" altLang="ru-RU" sz="1800" dirty="0" smtClean="0"/>
              <a:t>TOF – 16 counters, time resolution </a:t>
            </a:r>
            <a:r>
              <a:rPr lang="en-US" altLang="ru-RU" sz="1800" dirty="0" smtClean="0">
                <a:cs typeface="Times New Roman" panose="02020603050405020304" pitchFamily="18" charset="0"/>
              </a:rPr>
              <a:t>~ 1ns</a:t>
            </a:r>
            <a:r>
              <a:rPr lang="en-US" altLang="ru-RU" sz="1800" dirty="0" smtClean="0"/>
              <a:t> </a:t>
            </a:r>
          </a:p>
          <a:p>
            <a:endParaRPr lang="en-US" altLang="ru-RU" sz="1800" dirty="0"/>
          </a:p>
          <a:p>
            <a:r>
              <a:rPr lang="en-US" altLang="ru-RU" sz="1800" dirty="0"/>
              <a:t>Calorimeter with </a:t>
            </a:r>
            <a:r>
              <a:rPr lang="en-US" altLang="ru-RU" sz="1800" dirty="0" err="1"/>
              <a:t>CsI</a:t>
            </a:r>
            <a:r>
              <a:rPr lang="en-US" altLang="ru-RU" sz="1800" dirty="0"/>
              <a:t> crystals (</a:t>
            </a:r>
            <a:r>
              <a:rPr lang="en-US" altLang="ru-RU" sz="1800" dirty="0">
                <a:sym typeface="Symbol" panose="05050102010706020507" pitchFamily="18" charset="2"/>
              </a:rPr>
              <a:t>3,5 t</a:t>
            </a:r>
            <a:r>
              <a:rPr lang="en-US" altLang="ru-RU" sz="1800" dirty="0"/>
              <a:t>), 8 </a:t>
            </a:r>
            <a:r>
              <a:rPr lang="en-US" altLang="ru-RU" sz="1800" dirty="0" smtClean="0"/>
              <a:t> octants</a:t>
            </a:r>
            <a:r>
              <a:rPr lang="en-US" altLang="ru-RU" sz="1800" dirty="0"/>
              <a:t>, </a:t>
            </a:r>
            <a:r>
              <a:rPr lang="ru-RU" altLang="ru-RU" sz="1800" dirty="0"/>
              <a:t> </a:t>
            </a:r>
            <a:r>
              <a:rPr lang="en-US" altLang="ru-RU" sz="1800" dirty="0"/>
              <a:t>number of crystals - 1152, 8 X</a:t>
            </a:r>
            <a:r>
              <a:rPr lang="en-US" altLang="ru-RU" sz="1800" baseline="-20000" dirty="0"/>
              <a:t>0</a:t>
            </a:r>
            <a:r>
              <a:rPr lang="en-US" altLang="ru-RU" sz="1800" dirty="0" smtClean="0"/>
              <a:t>.</a:t>
            </a:r>
            <a:endParaRPr lang="en-US" altLang="ru-RU" sz="1800" dirty="0"/>
          </a:p>
          <a:p>
            <a:endParaRPr lang="en-US" altLang="ru-RU" sz="1800" dirty="0"/>
          </a:p>
          <a:p>
            <a:r>
              <a:rPr lang="en-US" altLang="ru-RU" sz="1800" dirty="0"/>
              <a:t>MR system – 8 octants (cosmic veto, ~ 1ns </a:t>
            </a:r>
            <a:r>
              <a:rPr lang="en-US" altLang="ru-RU" sz="1800" dirty="0" smtClean="0"/>
              <a:t>)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DejaVu LGC Sans"/>
              </a:rPr>
              <a:t>particle id (mainly p, n)</a:t>
            </a:r>
            <a:endParaRPr lang="en-US" sz="1800" dirty="0"/>
          </a:p>
          <a:p>
            <a:endParaRPr lang="en-US" altLang="ru-RU" sz="1800" dirty="0"/>
          </a:p>
          <a:p>
            <a:r>
              <a:rPr lang="en-US" altLang="ru-RU" sz="1800" dirty="0"/>
              <a:t>Project magnetic field - 1,5 T </a:t>
            </a:r>
          </a:p>
          <a:p>
            <a:r>
              <a:rPr lang="en-US" altLang="ru-RU" sz="1800" dirty="0"/>
              <a:t>(current value  1.3 T while)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143" y="0"/>
            <a:ext cx="1112952" cy="120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17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B7658E22-61BC-4709-9FDB-5A349BCBD5D8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6</a:t>
            </a:fld>
            <a:endParaRPr/>
          </a:p>
        </p:txBody>
      </p:sp>
      <p:sp>
        <p:nvSpPr>
          <p:cNvPr id="441" name="TextShape 3"/>
          <p:cNvSpPr txBox="1"/>
          <p:nvPr/>
        </p:nvSpPr>
        <p:spPr>
          <a:xfrm>
            <a:off x="0" y="7272000"/>
            <a:ext cx="88560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600" dirty="0">
                <a:solidFill>
                  <a:srgbClr val="FFFFFF"/>
                </a:solidFill>
                <a:latin typeface="Arial"/>
              </a:rPr>
              <a:t>PHOTON 2015 conference                       Recent results from VEPP-2000</a:t>
            </a:r>
            <a:endParaRPr dirty="0"/>
          </a:p>
        </p:txBody>
      </p:sp>
      <p:pic>
        <p:nvPicPr>
          <p:cNvPr id="442" name="Picture 3"/>
          <p:cNvPicPr/>
          <p:nvPr/>
        </p:nvPicPr>
        <p:blipFill>
          <a:blip r:embed="rId3" cstate="print"/>
          <a:stretch/>
        </p:blipFill>
        <p:spPr>
          <a:xfrm>
            <a:off x="5073723" y="778933"/>
            <a:ext cx="5006902" cy="3710397"/>
          </a:xfrm>
          <a:prstGeom prst="rect">
            <a:avLst/>
          </a:prstGeom>
          <a:ln>
            <a:noFill/>
          </a:ln>
        </p:spPr>
      </p:pic>
      <p:sp>
        <p:nvSpPr>
          <p:cNvPr id="443" name="CustomShape 4"/>
          <p:cNvSpPr/>
          <p:nvPr/>
        </p:nvSpPr>
        <p:spPr>
          <a:xfrm>
            <a:off x="139871" y="4701200"/>
            <a:ext cx="4499640" cy="2807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dirty="0" smtClean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Today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 </a:t>
            </a:r>
            <a:r>
              <a:rPr lang="it-IT" sz="2000" strike="noStrike" dirty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the 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peak luminosity </a:t>
            </a:r>
            <a:r>
              <a:rPr lang="it-IT" sz="2000" strike="noStrike" dirty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is limited by a deficit of positrons (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650 MeV</a:t>
            </a:r>
            <a:r>
              <a:rPr lang="it-IT" sz="2000" strike="noStrike" dirty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) and limited energy of the booster (from 825 MeV). </a:t>
            </a:r>
            <a:endParaRPr sz="2000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it-IT" sz="2000" strike="noStrike" dirty="0" smtClean="0">
              <a:solidFill>
                <a:srgbClr val="000000"/>
              </a:solidFill>
              <a:latin typeface="Comic Sans MS" pitchFamily="66" charset="0"/>
              <a:ea typeface="DejaVu LGC Sans"/>
            </a:endParaRPr>
          </a:p>
          <a:p>
            <a:pPr>
              <a:lnSpc>
                <a:spcPct val="100000"/>
              </a:lnSpc>
            </a:pP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After </a:t>
            </a:r>
            <a:r>
              <a:rPr lang="it-IT" sz="2000" strike="noStrike" dirty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upgrade (ongoing) we expect 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increasing of luminosity by a </a:t>
            </a:r>
            <a:r>
              <a:rPr lang="it-IT" sz="2000" strike="noStrike" dirty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factor 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of 10 </a:t>
            </a:r>
            <a:r>
              <a:rPr lang="it-IT" sz="2000" strike="noStrike" dirty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at maximum </a:t>
            </a:r>
            <a:r>
              <a:rPr lang="it-IT" sz="2000" strike="noStrike" dirty="0" smtClean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beam energy</a:t>
            </a:r>
            <a:r>
              <a:rPr lang="it-IT" sz="2000" strike="noStrike" dirty="0">
                <a:solidFill>
                  <a:srgbClr val="000000"/>
                </a:solidFill>
                <a:latin typeface="Comic Sans MS" pitchFamily="66" charset="0"/>
                <a:ea typeface="DejaVu LGC Sans"/>
              </a:rPr>
              <a:t>.</a:t>
            </a:r>
            <a:endParaRPr sz="2000" dirty="0">
              <a:latin typeface="Comic Sans MS" pitchFamily="66" charset="0"/>
            </a:endParaRPr>
          </a:p>
        </p:txBody>
      </p:sp>
      <p:pic>
        <p:nvPicPr>
          <p:cNvPr id="444" name="Picture 2"/>
          <p:cNvPicPr/>
          <p:nvPr/>
        </p:nvPicPr>
        <p:blipFill>
          <a:blip r:embed="rId4" cstate="print"/>
          <a:srcRect l="4296" t="6792" r="7941" b="4599"/>
          <a:stretch/>
        </p:blipFill>
        <p:spPr>
          <a:xfrm>
            <a:off x="0" y="868439"/>
            <a:ext cx="4787640" cy="3382853"/>
          </a:xfrm>
          <a:prstGeom prst="rect">
            <a:avLst/>
          </a:prstGeom>
          <a:ln>
            <a:noFill/>
          </a:ln>
        </p:spPr>
      </p:pic>
      <p:sp>
        <p:nvSpPr>
          <p:cNvPr id="445" name="CustomShape 5"/>
          <p:cNvSpPr/>
          <p:nvPr/>
        </p:nvSpPr>
        <p:spPr>
          <a:xfrm>
            <a:off x="1969200" y="4324680"/>
            <a:ext cx="1917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292934"/>
                </a:solidFill>
                <a:latin typeface="Tahoma"/>
                <a:ea typeface="Tahoma"/>
              </a:rPr>
              <a:t>Beam energy, 2E, MeV</a:t>
            </a:r>
            <a:endParaRPr/>
          </a:p>
        </p:txBody>
      </p:sp>
      <p:sp>
        <p:nvSpPr>
          <p:cNvPr id="446" name="CustomShape 6"/>
          <p:cNvSpPr/>
          <p:nvPr/>
        </p:nvSpPr>
        <p:spPr>
          <a:xfrm rot="16200000">
            <a:off x="-259920" y="2716560"/>
            <a:ext cx="1623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292934"/>
                </a:solidFill>
                <a:latin typeface="Tahoma"/>
                <a:ea typeface="Tahoma"/>
              </a:rPr>
              <a:t>Luminosity, 1/cm</a:t>
            </a:r>
            <a:r>
              <a:rPr lang="it-IT" sz="1200" strike="noStrike" baseline="30000">
                <a:solidFill>
                  <a:srgbClr val="292934"/>
                </a:solidFill>
                <a:latin typeface="Tahoma"/>
                <a:ea typeface="Tahoma"/>
              </a:rPr>
              <a:t>2</a:t>
            </a:r>
            <a:r>
              <a:rPr lang="it-IT" sz="1200" strike="noStrike">
                <a:solidFill>
                  <a:srgbClr val="292934"/>
                </a:solidFill>
                <a:latin typeface="Tahoma"/>
                <a:ea typeface="Tahoma"/>
              </a:rPr>
              <a:t>s</a:t>
            </a:r>
            <a:endParaRPr/>
          </a:p>
        </p:txBody>
      </p:sp>
      <p:sp>
        <p:nvSpPr>
          <p:cNvPr id="447" name="Line 7"/>
          <p:cNvSpPr/>
          <p:nvPr/>
        </p:nvSpPr>
        <p:spPr>
          <a:xfrm flipV="1">
            <a:off x="3641271" y="2252879"/>
            <a:ext cx="15012" cy="1780277"/>
          </a:xfrm>
          <a:prstGeom prst="line">
            <a:avLst/>
          </a:prstGeom>
          <a:ln w="9360">
            <a:solidFill>
              <a:srgbClr val="93A299"/>
            </a:solidFill>
            <a:custDash>
              <a:ds d="500000" sp="400000"/>
            </a:custDash>
            <a:round/>
          </a:ln>
        </p:spPr>
      </p:sp>
      <p:sp>
        <p:nvSpPr>
          <p:cNvPr id="448" name="CustomShape 8"/>
          <p:cNvSpPr/>
          <p:nvPr/>
        </p:nvSpPr>
        <p:spPr>
          <a:xfrm>
            <a:off x="3672972" y="4048755"/>
            <a:ext cx="387000" cy="360"/>
          </a:xfrm>
          <a:prstGeom prst="straightConnector1">
            <a:avLst/>
          </a:prstGeom>
          <a:noFill/>
          <a:ln w="9360">
            <a:solidFill>
              <a:srgbClr val="93A299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Line 9"/>
          <p:cNvSpPr/>
          <p:nvPr/>
        </p:nvSpPr>
        <p:spPr>
          <a:xfrm flipV="1">
            <a:off x="2736993" y="2252880"/>
            <a:ext cx="0" cy="1800000"/>
          </a:xfrm>
          <a:prstGeom prst="line">
            <a:avLst/>
          </a:prstGeom>
          <a:ln w="9360">
            <a:solidFill>
              <a:srgbClr val="93A299"/>
            </a:solidFill>
            <a:custDash>
              <a:ds d="500000" sp="400000"/>
            </a:custDash>
            <a:round/>
          </a:ln>
        </p:spPr>
      </p:sp>
      <p:sp>
        <p:nvSpPr>
          <p:cNvPr id="450" name="CustomShape 10"/>
          <p:cNvSpPr/>
          <p:nvPr/>
        </p:nvSpPr>
        <p:spPr>
          <a:xfrm>
            <a:off x="2770011" y="4053240"/>
            <a:ext cx="387000" cy="360"/>
          </a:xfrm>
          <a:prstGeom prst="straightConnector1">
            <a:avLst/>
          </a:prstGeom>
          <a:noFill/>
          <a:ln w="9360">
            <a:solidFill>
              <a:srgbClr val="93A299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1"/>
          <p:cNvSpPr/>
          <p:nvPr/>
        </p:nvSpPr>
        <p:spPr>
          <a:xfrm>
            <a:off x="3621954" y="3512844"/>
            <a:ext cx="863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strike="noStrike" dirty="0">
                <a:latin typeface="Tahoma"/>
                <a:ea typeface="Tahoma"/>
              </a:rPr>
              <a:t>Energy ramping</a:t>
            </a:r>
            <a:endParaRPr dirty="0"/>
          </a:p>
        </p:txBody>
      </p:sp>
      <p:sp>
        <p:nvSpPr>
          <p:cNvPr id="452" name="CustomShape 12"/>
          <p:cNvSpPr/>
          <p:nvPr/>
        </p:nvSpPr>
        <p:spPr>
          <a:xfrm>
            <a:off x="1794876" y="3564000"/>
            <a:ext cx="1079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strike="noStrike" dirty="0">
                <a:latin typeface="Tahoma"/>
                <a:ea typeface="Tahoma"/>
              </a:rPr>
              <a:t>Limited e</a:t>
            </a:r>
            <a:r>
              <a:rPr lang="it-IT" sz="1200" strike="noStrike" baseline="30000" dirty="0">
                <a:latin typeface="Tahoma"/>
                <a:ea typeface="Tahoma"/>
              </a:rPr>
              <a:t>+</a:t>
            </a:r>
            <a:r>
              <a:rPr lang="it-IT" sz="1200" strike="noStrike" dirty="0">
                <a:latin typeface="Tahoma"/>
                <a:ea typeface="Tahoma"/>
              </a:rPr>
              <a:t> production</a:t>
            </a:r>
            <a:endParaRPr dirty="0"/>
          </a:p>
        </p:txBody>
      </p:sp>
      <p:sp>
        <p:nvSpPr>
          <p:cNvPr id="453" name="CustomShape 13"/>
          <p:cNvSpPr/>
          <p:nvPr/>
        </p:nvSpPr>
        <p:spPr>
          <a:xfrm flipH="1" flipV="1">
            <a:off x="643472" y="1371604"/>
            <a:ext cx="92107" cy="99147"/>
          </a:xfrm>
          <a:prstGeom prst="ellipse">
            <a:avLst/>
          </a:prstGeom>
          <a:solidFill>
            <a:srgbClr val="FF0000"/>
          </a:solidFill>
          <a:ln w="262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14"/>
          <p:cNvSpPr/>
          <p:nvPr/>
        </p:nvSpPr>
        <p:spPr>
          <a:xfrm>
            <a:off x="643398" y="1273403"/>
            <a:ext cx="1608738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strike="noStrike" dirty="0">
                <a:solidFill>
                  <a:srgbClr val="FF0000"/>
                </a:solidFill>
                <a:latin typeface="Comic Sans MS" pitchFamily="66" charset="0"/>
                <a:ea typeface="Tahoma"/>
              </a:rPr>
              <a:t>CMD-3 data, average per run</a:t>
            </a:r>
            <a:endParaRPr sz="1600" dirty="0">
              <a:latin typeface="Comic Sans MS" pitchFamily="66" charset="0"/>
            </a:endParaRPr>
          </a:p>
        </p:txBody>
      </p:sp>
      <p:sp>
        <p:nvSpPr>
          <p:cNvPr id="455" name="CustomShape 15"/>
          <p:cNvSpPr/>
          <p:nvPr/>
        </p:nvSpPr>
        <p:spPr>
          <a:xfrm rot="19953000">
            <a:off x="656323" y="1677517"/>
            <a:ext cx="2862776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trike="noStrike" dirty="0">
                <a:solidFill>
                  <a:srgbClr val="002060"/>
                </a:solidFill>
                <a:latin typeface="Tahoma"/>
                <a:ea typeface="Tahoma"/>
              </a:rPr>
              <a:t>Beam-beam limit, </a:t>
            </a:r>
            <a:r>
              <a:rPr lang="it-IT" strike="noStrike" dirty="0" smtClean="0">
                <a:solidFill>
                  <a:srgbClr val="002060"/>
                </a:solidFill>
                <a:latin typeface="Tahoma"/>
                <a:ea typeface="Tahoma"/>
              </a:rPr>
              <a:t>peak L </a:t>
            </a:r>
            <a:endParaRPr dirty="0"/>
          </a:p>
        </p:txBody>
      </p:sp>
      <p:sp>
        <p:nvSpPr>
          <p:cNvPr id="456" name="Line 16"/>
          <p:cNvSpPr/>
          <p:nvPr/>
        </p:nvSpPr>
        <p:spPr>
          <a:xfrm>
            <a:off x="941040" y="2410200"/>
            <a:ext cx="3744360" cy="0"/>
          </a:xfrm>
          <a:prstGeom prst="line">
            <a:avLst/>
          </a:prstGeom>
          <a:ln w="9360">
            <a:solidFill>
              <a:srgbClr val="93A299"/>
            </a:solidFill>
            <a:custDash>
              <a:ds d="100000" sp="100000"/>
            </a:custDash>
            <a:round/>
          </a:ln>
        </p:spPr>
      </p:sp>
      <p:sp>
        <p:nvSpPr>
          <p:cNvPr id="457" name="Line 17"/>
          <p:cNvSpPr/>
          <p:nvPr/>
        </p:nvSpPr>
        <p:spPr>
          <a:xfrm>
            <a:off x="924711" y="3181680"/>
            <a:ext cx="3744360" cy="0"/>
          </a:xfrm>
          <a:prstGeom prst="line">
            <a:avLst/>
          </a:prstGeom>
          <a:ln w="9360">
            <a:solidFill>
              <a:srgbClr val="93A299"/>
            </a:solidFill>
            <a:custDash>
              <a:ds d="100000" sp="100000"/>
            </a:custDash>
            <a:round/>
          </a:ln>
        </p:spPr>
      </p:sp>
      <p:graphicFrame>
        <p:nvGraphicFramePr>
          <p:cNvPr id="458" name="Table 18"/>
          <p:cNvGraphicFramePr/>
          <p:nvPr/>
        </p:nvGraphicFramePr>
        <p:xfrm>
          <a:off x="4707467" y="4720107"/>
          <a:ext cx="5373158" cy="2358025"/>
        </p:xfrm>
        <a:graphic>
          <a:graphicData uri="http://schemas.openxmlformats.org/drawingml/2006/table">
            <a:tbl>
              <a:tblPr/>
              <a:tblGrid>
                <a:gridCol w="5373158"/>
              </a:tblGrid>
              <a:tr h="47100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Comic Sans MS" pitchFamily="66" charset="0"/>
                        </a:rPr>
                        <a:t>Collected L </a:t>
                      </a:r>
                      <a:r>
                        <a:rPr lang="it-IT" sz="2000" dirty="0">
                          <a:latin typeface="Comic Sans MS" pitchFamily="66" charset="0"/>
                          <a:ea typeface="Standard Symbols L"/>
                        </a:rPr>
                        <a:t>~ 60 pb</a:t>
                      </a:r>
                      <a:r>
                        <a:rPr lang="it-IT" sz="2000" baseline="33000" dirty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2000" dirty="0">
                          <a:latin typeface="Comic Sans MS" pitchFamily="66" charset="0"/>
                          <a:ea typeface="Standard Symbols L"/>
                        </a:rPr>
                        <a:t> per detector</a:t>
                      </a:r>
                      <a:endParaRPr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100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Comic Sans MS" pitchFamily="66" charset="0"/>
                        </a:rPr>
                        <a:t>8.3 pb</a:t>
                      </a:r>
                      <a:r>
                        <a:rPr lang="it-IT" sz="2000" baseline="33000" dirty="0">
                          <a:latin typeface="Comic Sans MS" pitchFamily="66" charset="0"/>
                        </a:rPr>
                        <a:t>-1</a:t>
                      </a:r>
                      <a:r>
                        <a:rPr lang="it-IT" sz="2000" dirty="0">
                          <a:latin typeface="Comic Sans MS" pitchFamily="66" charset="0"/>
                        </a:rPr>
                        <a:t>       </a:t>
                      </a:r>
                      <a:r>
                        <a:rPr lang="it-IT" sz="2000" dirty="0">
                          <a:latin typeface="Comic Sans MS" pitchFamily="66" charset="0"/>
                          <a:sym typeface="Symbol"/>
                        </a:rPr>
                        <a:t></a:t>
                      </a:r>
                      <a:r>
                        <a:rPr lang="it-IT" sz="2000" dirty="0" smtClean="0">
                          <a:latin typeface="Comic Sans MS" pitchFamily="66" charset="0"/>
                          <a:ea typeface="Standard Symbols L"/>
                        </a:rPr>
                        <a:t>-</a:t>
                      </a:r>
                      <a:r>
                        <a:rPr lang="it-IT" sz="2000" dirty="0">
                          <a:latin typeface="Comic Sans MS" pitchFamily="66" charset="0"/>
                          <a:ea typeface="Standard Symbols L"/>
                        </a:rPr>
                        <a:t>region</a:t>
                      </a:r>
                      <a:endParaRPr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100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Comic Sans MS" pitchFamily="66" charset="0"/>
                          <a:ea typeface="Standard Symbols L"/>
                        </a:rPr>
                        <a:t>9.4 pb</a:t>
                      </a:r>
                      <a:r>
                        <a:rPr lang="it-IT" sz="2000" baseline="33000" dirty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2000" dirty="0">
                          <a:latin typeface="Comic Sans MS" pitchFamily="66" charset="0"/>
                          <a:ea typeface="Standard Symbols L"/>
                        </a:rPr>
                        <a:t>       region below 1 GeV ( except </a:t>
                      </a:r>
                      <a:r>
                        <a:rPr lang="it-IT" sz="2000" dirty="0">
                          <a:latin typeface="Comic Sans MS" pitchFamily="66" charset="0"/>
                          <a:ea typeface="Standard Symbols L"/>
                          <a:sym typeface="Symbol"/>
                        </a:rPr>
                        <a:t></a:t>
                      </a:r>
                      <a:r>
                        <a:rPr lang="it-IT" sz="2000" dirty="0" smtClean="0">
                          <a:latin typeface="Comic Sans MS" pitchFamily="66" charset="0"/>
                          <a:ea typeface="Standard Symbols L"/>
                        </a:rPr>
                        <a:t>)</a:t>
                      </a:r>
                      <a:endParaRPr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100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Comic Sans MS" pitchFamily="66" charset="0"/>
                          <a:ea typeface="Standard Symbols L"/>
                        </a:rPr>
                        <a:t>8.4 pb</a:t>
                      </a:r>
                      <a:r>
                        <a:rPr lang="it-IT" sz="2000" baseline="33000" dirty="0">
                          <a:latin typeface="Comic Sans MS" pitchFamily="66" charset="0"/>
                          <a:ea typeface="Standard Symbols L"/>
                        </a:rPr>
                        <a:t>-1</a:t>
                      </a:r>
                      <a:r>
                        <a:rPr lang="it-IT" sz="2000" dirty="0">
                          <a:latin typeface="Comic Sans MS" pitchFamily="66" charset="0"/>
                          <a:ea typeface="Standard Symbols L"/>
                        </a:rPr>
                        <a:t>        </a:t>
                      </a:r>
                      <a:r>
                        <a:rPr lang="it-IT" sz="2000" dirty="0" smtClean="0">
                          <a:latin typeface="Comic Sans MS" pitchFamily="66" charset="0"/>
                          <a:ea typeface="Standard Symbols L"/>
                          <a:sym typeface="Symbol"/>
                        </a:rPr>
                        <a:t></a:t>
                      </a:r>
                      <a:r>
                        <a:rPr lang="it-IT" sz="2000" dirty="0" smtClean="0">
                          <a:latin typeface="Comic Sans MS" pitchFamily="66" charset="0"/>
                          <a:ea typeface="Standard Symbols L"/>
                        </a:rPr>
                        <a:t>-</a:t>
                      </a:r>
                      <a:r>
                        <a:rPr lang="it-IT" sz="2000" dirty="0">
                          <a:latin typeface="Comic Sans MS" pitchFamily="66" charset="0"/>
                          <a:ea typeface="Standard Symbols L"/>
                        </a:rPr>
                        <a:t>region</a:t>
                      </a:r>
                      <a:endParaRPr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4025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Comic Sans MS" pitchFamily="66" charset="0"/>
                        </a:rPr>
                        <a:t>34.5 pb</a:t>
                      </a:r>
                      <a:r>
                        <a:rPr lang="it-IT" sz="2000" baseline="33000" dirty="0">
                          <a:latin typeface="Comic Sans MS" pitchFamily="66" charset="0"/>
                        </a:rPr>
                        <a:t>-1</a:t>
                      </a:r>
                      <a:r>
                        <a:rPr lang="it-IT" sz="2000" dirty="0">
                          <a:latin typeface="Comic Sans MS" pitchFamily="66" charset="0"/>
                        </a:rPr>
                        <a:t>     region higher than </a:t>
                      </a:r>
                      <a:r>
                        <a:rPr lang="it-IT" sz="2000" dirty="0">
                          <a:latin typeface="Comic Sans MS" pitchFamily="66" charset="0"/>
                          <a:sym typeface="Symbol"/>
                        </a:rPr>
                        <a:t></a:t>
                      </a:r>
                      <a:endParaRPr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9" name="CustomShape 19"/>
          <p:cNvSpPr/>
          <p:nvPr/>
        </p:nvSpPr>
        <p:spPr>
          <a:xfrm>
            <a:off x="0" y="0"/>
            <a:ext cx="9042400" cy="57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rgbClr val="FFFFFF"/>
                </a:solidFill>
                <a:latin typeface="Comic Sans MS" pitchFamily="66" charset="0"/>
              </a:rPr>
              <a:t>Collected luminosity</a:t>
            </a:r>
            <a:endParaRPr dirty="0">
              <a:latin typeface="Comic Sans MS" pitchFamily="66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4313DF1C-9299-4FC3-8F77-4D02E23A0CC4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7</a:t>
            </a:fld>
            <a:endParaRPr/>
          </a:p>
        </p:txBody>
      </p:sp>
      <p:pic>
        <p:nvPicPr>
          <p:cNvPr id="401" name="Picture 2"/>
          <p:cNvPicPr/>
          <p:nvPr/>
        </p:nvPicPr>
        <p:blipFill>
          <a:blip r:embed="rId3" cstate="print"/>
          <a:stretch/>
        </p:blipFill>
        <p:spPr>
          <a:xfrm>
            <a:off x="0" y="1488240"/>
            <a:ext cx="10080626" cy="6071435"/>
          </a:xfrm>
          <a:prstGeom prst="rect">
            <a:avLst/>
          </a:prstGeom>
          <a:ln>
            <a:noFill/>
          </a:ln>
        </p:spPr>
      </p:pic>
      <p:sp>
        <p:nvSpPr>
          <p:cNvPr id="403" name="CustomShape 5"/>
          <p:cNvSpPr/>
          <p:nvPr/>
        </p:nvSpPr>
        <p:spPr>
          <a:xfrm>
            <a:off x="508000" y="677338"/>
            <a:ext cx="8991600" cy="8466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strike="noStrike" dirty="0">
                <a:solidFill>
                  <a:srgbClr val="292934"/>
                </a:solidFill>
                <a:latin typeface="Comic Sans MS" pitchFamily="66" charset="0"/>
              </a:rPr>
              <a:t>Starting from 2012, energy is monitored continuously using compton </a:t>
            </a:r>
            <a:r>
              <a:rPr lang="it-IT" sz="2400" strike="noStrike" dirty="0" smtClean="0">
                <a:solidFill>
                  <a:srgbClr val="292934"/>
                </a:solidFill>
                <a:latin typeface="Comic Sans MS" pitchFamily="66" charset="0"/>
              </a:rPr>
              <a:t>backscattering techneques </a:t>
            </a:r>
            <a:endParaRPr sz="2400" dirty="0">
              <a:latin typeface="Comic Sans MS" pitchFamily="66" charset="0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0"/>
            <a:ext cx="9076267" cy="5760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>
                <a:solidFill>
                  <a:srgbClr val="FFFFFF"/>
                </a:solidFill>
                <a:latin typeface="Comic Sans MS" pitchFamily="66" charset="0"/>
              </a:rPr>
              <a:t>Energy measurement</a:t>
            </a:r>
            <a:endParaRPr dirty="0">
              <a:latin typeface="Comic Sans MS" pitchFamily="66" charset="0"/>
            </a:endParaRPr>
          </a:p>
        </p:txBody>
      </p:sp>
      <p:sp>
        <p:nvSpPr>
          <p:cNvPr id="405" name="TextShape 7"/>
          <p:cNvSpPr txBox="1"/>
          <p:nvPr/>
        </p:nvSpPr>
        <p:spPr>
          <a:xfrm>
            <a:off x="439275" y="6923529"/>
            <a:ext cx="9641349" cy="60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E.V. Abakumova et al., Phys. Rev. Lett. 110 (2013) 14, 140402,</a:t>
            </a:r>
            <a:endParaRPr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Comic Sans MS" pitchFamily="66" charset="0"/>
              </a:rPr>
              <a:t>E.V. Abakumova et al.,Nucl.Instrum.Meth. A744 (2014) 35-40</a:t>
            </a:r>
            <a:endParaRPr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6" name="Picture 3"/>
          <p:cNvPicPr/>
          <p:nvPr/>
        </p:nvPicPr>
        <p:blipFill>
          <a:blip r:embed="rId4" cstate="print"/>
          <a:stretch/>
        </p:blipFill>
        <p:spPr>
          <a:xfrm>
            <a:off x="3852000" y="3926134"/>
            <a:ext cx="2268000" cy="140436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67890" y="1591745"/>
            <a:ext cx="47099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Radiation coming from A and C points </a:t>
            </a:r>
          </a:p>
          <a:p>
            <a:r>
              <a:rPr lang="en-US" sz="2000" dirty="0" smtClean="0">
                <a:latin typeface="Comic Sans MS" pitchFamily="66" charset="0"/>
              </a:rPr>
              <a:t>under angle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 = 0 is </a:t>
            </a:r>
            <a:r>
              <a:rPr lang="en-US" sz="2000" dirty="0" smtClean="0">
                <a:latin typeface="Comic Sans MS" pitchFamily="66" charset="0"/>
                <a:sym typeface="Symbol"/>
              </a:rPr>
              <a:t>interference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27610030-8831-40FE-AF25-91021C73899C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39" y="4824084"/>
            <a:ext cx="9393817" cy="2707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stomShape 5"/>
          <p:cNvSpPr/>
          <p:nvPr/>
        </p:nvSpPr>
        <p:spPr>
          <a:xfrm>
            <a:off x="0" y="6464"/>
            <a:ext cx="9025467" cy="5760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omic Sans MS" pitchFamily="66" charset="0"/>
              </a:rPr>
              <a:t>Luminosity determination (e+e- &amp; </a:t>
            </a:r>
            <a:r>
              <a:rPr lang="it-IT" sz="3600" dirty="0" smtClean="0">
                <a:solidFill>
                  <a:srgbClr val="FFFFFF"/>
                </a:solidFill>
                <a:latin typeface="Comic Sans MS" pitchFamily="66" charset="0"/>
                <a:sym typeface="Symbol" panose="05050102010706020507" pitchFamily="18" charset="2"/>
              </a:rPr>
              <a:t>)</a:t>
            </a:r>
            <a:endParaRPr dirty="0"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t="9232"/>
          <a:stretch/>
        </p:blipFill>
        <p:spPr>
          <a:xfrm>
            <a:off x="0" y="1245732"/>
            <a:ext cx="3299662" cy="2886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t="1651"/>
          <a:stretch/>
        </p:blipFill>
        <p:spPr>
          <a:xfrm>
            <a:off x="3426785" y="1270863"/>
            <a:ext cx="3316638" cy="2876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7633" y="1327688"/>
            <a:ext cx="3163585" cy="2767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2999" y="649209"/>
            <a:ext cx="7951959" cy="6637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828171" y="1364904"/>
            <a:ext cx="4127833" cy="3291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5591" y="4021946"/>
            <a:ext cx="8559335" cy="946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89768" y="1302761"/>
            <a:ext cx="3844363" cy="3366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916336" y="4909228"/>
            <a:ext cx="4415518" cy="3911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19038" y="4891503"/>
            <a:ext cx="4615580" cy="4089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76339" y="4919716"/>
            <a:ext cx="4765906" cy="4271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82734" y="1336551"/>
            <a:ext cx="4413887" cy="390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848740">
            <a:off x="4168988" y="26343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62149" y="6793905"/>
            <a:ext cx="579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 and </a:t>
            </a:r>
            <a:r>
              <a:rPr lang="en-US" sz="2400" dirty="0" smtClean="0">
                <a:sym typeface="Symbol" panose="05050102010706020507" pitchFamily="18" charset="2"/>
              </a:rPr>
              <a:t>, 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clusters begin to overlap with energy</a:t>
            </a:r>
            <a:endParaRPr lang="ru-RU" dirty="0"/>
          </a:p>
        </p:txBody>
      </p:sp>
      <p:sp>
        <p:nvSpPr>
          <p:cNvPr id="23" name="CustomShape 11"/>
          <p:cNvSpPr/>
          <p:nvPr/>
        </p:nvSpPr>
        <p:spPr>
          <a:xfrm flipH="1" flipV="1">
            <a:off x="774983" y="3323727"/>
            <a:ext cx="1790298" cy="330201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1"/>
          <p:cNvSpPr/>
          <p:nvPr/>
        </p:nvSpPr>
        <p:spPr>
          <a:xfrm flipH="1" flipV="1">
            <a:off x="1187259" y="3036667"/>
            <a:ext cx="374889" cy="379075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1"/>
          <p:cNvSpPr/>
          <p:nvPr/>
        </p:nvSpPr>
        <p:spPr>
          <a:xfrm flipH="1" flipV="1">
            <a:off x="1562147" y="2617020"/>
            <a:ext cx="435795" cy="419646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1"/>
          <p:cNvSpPr/>
          <p:nvPr/>
        </p:nvSpPr>
        <p:spPr>
          <a:xfrm flipH="1" flipV="1">
            <a:off x="2025238" y="2222284"/>
            <a:ext cx="349471" cy="394736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TextBox 11"/>
          <p:cNvSpPr txBox="1"/>
          <p:nvPr/>
        </p:nvSpPr>
        <p:spPr>
          <a:xfrm>
            <a:off x="2038546" y="2361628"/>
            <a:ext cx="2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1184" y="2760480"/>
            <a:ext cx="2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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6066" y="3144991"/>
            <a:ext cx="2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307896">
            <a:off x="1816491" y="3238971"/>
            <a:ext cx="101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Cosmic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CustomShape 11"/>
          <p:cNvSpPr/>
          <p:nvPr/>
        </p:nvSpPr>
        <p:spPr>
          <a:xfrm flipH="1" flipV="1">
            <a:off x="2497361" y="1745917"/>
            <a:ext cx="45719" cy="1908010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11"/>
          <p:cNvSpPr/>
          <p:nvPr/>
        </p:nvSpPr>
        <p:spPr>
          <a:xfrm flipV="1">
            <a:off x="7894749" y="2134502"/>
            <a:ext cx="981275" cy="307072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11"/>
          <p:cNvSpPr/>
          <p:nvPr/>
        </p:nvSpPr>
        <p:spPr>
          <a:xfrm flipH="1" flipV="1">
            <a:off x="9038343" y="1999014"/>
            <a:ext cx="388991" cy="362613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TextBox 32"/>
          <p:cNvSpPr txBox="1"/>
          <p:nvPr/>
        </p:nvSpPr>
        <p:spPr>
          <a:xfrm>
            <a:off x="9325919" y="2246003"/>
            <a:ext cx="2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641955">
            <a:off x="7846963" y="2036739"/>
            <a:ext cx="6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, 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5" name="CustomShape 11"/>
          <p:cNvSpPr/>
          <p:nvPr/>
        </p:nvSpPr>
        <p:spPr>
          <a:xfrm flipH="1" flipV="1">
            <a:off x="2276338" y="5576636"/>
            <a:ext cx="266741" cy="572400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TextBox 35"/>
          <p:cNvSpPr txBox="1"/>
          <p:nvPr/>
        </p:nvSpPr>
        <p:spPr>
          <a:xfrm>
            <a:off x="2433414" y="6044753"/>
            <a:ext cx="2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0641955">
            <a:off x="1971997" y="6462889"/>
            <a:ext cx="6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, 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" name="CustomShape 11"/>
          <p:cNvSpPr/>
          <p:nvPr/>
        </p:nvSpPr>
        <p:spPr>
          <a:xfrm flipH="1" flipV="1">
            <a:off x="1739331" y="6128217"/>
            <a:ext cx="537005" cy="500239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11"/>
          <p:cNvSpPr/>
          <p:nvPr/>
        </p:nvSpPr>
        <p:spPr>
          <a:xfrm flipV="1">
            <a:off x="615969" y="6332285"/>
            <a:ext cx="813817" cy="587390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446097">
            <a:off x="8556142" y="5376571"/>
            <a:ext cx="887252" cy="8401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23386" y="6548510"/>
            <a:ext cx="688908" cy="652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0152" y="6044753"/>
            <a:ext cx="1176630" cy="107298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36489" y="5964370"/>
            <a:ext cx="2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20991" y="6563770"/>
            <a:ext cx="940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,  </a:t>
            </a:r>
            <a:r>
              <a:rPr lang="en-US" dirty="0" smtClean="0">
                <a:solidFill>
                  <a:srgbClr val="C00000"/>
                </a:solidFill>
                <a:sym typeface="Symbol" panose="05050102010706020507" pitchFamily="18" charset="2"/>
              </a:rPr>
              <a:t>&amp; cosmic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02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2"/>
          <p:cNvSpPr txBox="1"/>
          <p:nvPr/>
        </p:nvSpPr>
        <p:spPr>
          <a:xfrm>
            <a:off x="9238320" y="7272000"/>
            <a:ext cx="110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fld id="{27610030-8831-40FE-AF25-91021C73899C}" type="slidenum">
              <a:rPr lang="it-IT" sz="1600">
                <a:solidFill>
                  <a:srgbClr val="FFFFFF"/>
                </a:solidFill>
                <a:latin typeface="Arial"/>
              </a:rPr>
              <a:pPr algn="ctr"/>
              <a:t>9</a:t>
            </a:fld>
            <a:endParaRPr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97" t="8131" r="8095"/>
          <a:stretch>
            <a:fillRect/>
          </a:stretch>
        </p:blipFill>
        <p:spPr bwMode="auto">
          <a:xfrm>
            <a:off x="12388850" y="38700075"/>
            <a:ext cx="57816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9" t="7764" r="9633" b="2711"/>
          <a:stretch>
            <a:fillRect/>
          </a:stretch>
        </p:blipFill>
        <p:spPr bwMode="auto">
          <a:xfrm>
            <a:off x="14688310" y="31966384"/>
            <a:ext cx="57816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9" t="7764" r="9633" b="2711"/>
          <a:stretch>
            <a:fillRect/>
          </a:stretch>
        </p:blipFill>
        <p:spPr bwMode="auto">
          <a:xfrm>
            <a:off x="18518188" y="38698488"/>
            <a:ext cx="57816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9" t="7764" r="9633" b="2711"/>
          <a:stretch>
            <a:fillRect/>
          </a:stretch>
        </p:blipFill>
        <p:spPr bwMode="auto">
          <a:xfrm>
            <a:off x="18670588" y="38850888"/>
            <a:ext cx="57816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535484"/>
            <a:ext cx="4859867" cy="3409990"/>
          </a:xfrm>
          <a:prstGeom prst="rect">
            <a:avLst/>
          </a:prstGeom>
        </p:spPr>
      </p:pic>
      <p:sp>
        <p:nvSpPr>
          <p:cNvPr id="13" name="CustomShape 5"/>
          <p:cNvSpPr/>
          <p:nvPr/>
        </p:nvSpPr>
        <p:spPr>
          <a:xfrm>
            <a:off x="0" y="0"/>
            <a:ext cx="9025467" cy="576000"/>
          </a:xfrm>
          <a:prstGeom prst="rect">
            <a:avLst/>
          </a:prstGeom>
          <a:solidFill>
            <a:srgbClr val="00206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omic Sans MS" pitchFamily="66" charset="0"/>
              </a:rPr>
              <a:t>Luminosity determination</a:t>
            </a:r>
            <a:endParaRPr dirty="0">
              <a:latin typeface="Comic Sans MS" pitchFamily="66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99855"/>
            <a:ext cx="5012267" cy="3559819"/>
          </a:xfrm>
          <a:prstGeom prst="rect">
            <a:avLst/>
          </a:prstGeom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33860" y="4030134"/>
            <a:ext cx="5046766" cy="3529542"/>
          </a:xfrm>
          <a:prstGeom prst="rect">
            <a:avLst/>
          </a:prstGeom>
        </p:spPr>
      </p:pic>
      <p:pic>
        <p:nvPicPr>
          <p:cNvPr id="2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9671" y="576000"/>
            <a:ext cx="4935419" cy="3405229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83675" y="0"/>
            <a:ext cx="996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0626" y="81886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Fit: (2 </a:t>
            </a:r>
            <a:r>
              <a:rPr lang="en-US" dirty="0" smtClean="0">
                <a:sym typeface="Symbol" panose="05050102010706020507" pitchFamily="18" charset="2"/>
              </a:rPr>
              <a:t> 1)%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6664" y="2838731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up &amp; down, 2011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416052" y="795414"/>
            <a:ext cx="18245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Fit: (0.1 </a:t>
            </a:r>
            <a:r>
              <a:rPr lang="en-US" dirty="0" smtClean="0">
                <a:sym typeface="Symbol" panose="05050102010706020507" pitchFamily="18" charset="2"/>
              </a:rPr>
              <a:t> 0.2)%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005591" y="2838731"/>
            <a:ext cx="16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up, 2012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612715" y="6631918"/>
            <a:ext cx="197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</a:t>
            </a:r>
            <a:r>
              <a:rPr lang="en-US" dirty="0" smtClean="0">
                <a:sym typeface="Symbol" panose="05050102010706020507" pitchFamily="18" charset="2"/>
              </a:rPr>
              <a:t> s</a:t>
            </a:r>
            <a:r>
              <a:rPr lang="en-US" dirty="0" smtClean="0"/>
              <a:t>can, 2013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512127" y="6662197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energy scan, 2013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727920" y="4311401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Fit: (-0.3 </a:t>
            </a:r>
            <a:r>
              <a:rPr lang="en-US" dirty="0" smtClean="0">
                <a:sym typeface="Symbol" panose="05050102010706020507" pitchFamily="18" charset="2"/>
              </a:rPr>
              <a:t> 0.3)%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760193" y="426477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Fit: (-0.2 </a:t>
            </a:r>
            <a:r>
              <a:rPr lang="en-US" dirty="0" smtClean="0">
                <a:sym typeface="Symbol" panose="05050102010706020507" pitchFamily="18" charset="2"/>
              </a:rPr>
              <a:t> 0.2)%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rot="19722741">
            <a:off x="1794281" y="3392530"/>
            <a:ext cx="5935982" cy="133288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80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21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21679</TotalTime>
  <Words>2362</Words>
  <Application>Microsoft Office PowerPoint</Application>
  <PresentationFormat>Custom</PresentationFormat>
  <Paragraphs>406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3D view CMD-3 detector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Back slides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Vassili Kazanin</dc:creator>
  <cp:lastModifiedBy>тест</cp:lastModifiedBy>
  <cp:revision>214</cp:revision>
  <dcterms:created xsi:type="dcterms:W3CDTF">2015-06-10T12:38:51Z</dcterms:created>
  <dcterms:modified xsi:type="dcterms:W3CDTF">2015-09-22T23:30:54Z</dcterms:modified>
  <dc:language>it-IT</dc:language>
</cp:coreProperties>
</file>