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79438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012825"/>
          </a:xfrm>
        </p:spPr>
        <p:txBody>
          <a:bodyPr/>
          <a:lstStyle/>
          <a:p>
            <a:r>
              <a:rPr lang="en-US" altLang="zh-CN" dirty="0" smtClean="0"/>
              <a:t>Proceedings</a:t>
            </a:r>
            <a:endParaRPr lang="zh-CN" altLang="en-US" dirty="0"/>
          </a:p>
        </p:txBody>
      </p:sp>
      <p:sp>
        <p:nvSpPr>
          <p:cNvPr id="4" name="Oval 3"/>
          <p:cNvSpPr/>
          <p:nvPr/>
        </p:nvSpPr>
        <p:spPr>
          <a:xfrm>
            <a:off x="471488" y="4933950"/>
            <a:ext cx="1262062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Oval 5"/>
          <p:cNvSpPr/>
          <p:nvPr/>
        </p:nvSpPr>
        <p:spPr>
          <a:xfrm>
            <a:off x="3352800" y="5619750"/>
            <a:ext cx="685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4"/>
          <p:cNvSpPr/>
          <p:nvPr/>
        </p:nvSpPr>
        <p:spPr>
          <a:xfrm>
            <a:off x="1353493" y="1085671"/>
            <a:ext cx="68761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Will be published in paper by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the </a:t>
            </a:r>
            <a:r>
              <a:rPr lang="en-US" altLang="zh-CN" dirty="0">
                <a:solidFill>
                  <a:srgbClr val="0070C0"/>
                </a:solidFill>
              </a:rPr>
              <a:t>Journal of University of Science and Technology of China</a:t>
            </a:r>
            <a:r>
              <a:rPr lang="en-US" altLang="zh-CN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Each participant will receive a copy.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Deadline for proceedings: </a:t>
            </a:r>
            <a:r>
              <a:rPr lang="en-US" altLang="zh-CN" dirty="0" smtClean="0">
                <a:solidFill>
                  <a:srgbClr val="FF0000"/>
                </a:solidFill>
              </a:rPr>
              <a:t>Nov.30, 2015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809690" y="6336268"/>
            <a:ext cx="3524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http://pnp.ustc.edu.cn/phipsi2015/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17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Proceedings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Proceedings</dc:title>
  <dc:creator>huanggs</dc:creator>
  <cp:lastModifiedBy>huanggs</cp:lastModifiedBy>
  <cp:revision>4</cp:revision>
  <dcterms:created xsi:type="dcterms:W3CDTF">2006-08-16T00:00:00Z</dcterms:created>
  <dcterms:modified xsi:type="dcterms:W3CDTF">2015-09-29T08:22:18Z</dcterms:modified>
</cp:coreProperties>
</file>