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11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3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21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374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90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23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703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4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84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BC06-1926-E64E-ACCB-A7060CACCA9B}" type="datetimeFigureOut">
              <a:rPr kumimoji="1" lang="zh-CN" altLang="en-US" smtClean="0"/>
              <a:t>2014/10/29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m</a:t>
            </a:r>
            <a:r>
              <a:rPr kumimoji="1" lang="en-US" altLang="zh-CN" dirty="0" err="1" smtClean="0"/>
              <a:t>_H</a:t>
            </a:r>
            <a:r>
              <a:rPr kumimoji="1" lang="en-US" altLang="zh-CN" dirty="0" smtClean="0"/>
              <a:t>=300GeV signal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04924" y="5422904"/>
            <a:ext cx="5275500" cy="72042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err="1" smtClean="0"/>
              <a:t>pp</a:t>
            </a:r>
            <a:r>
              <a:rPr kumimoji="1" lang="en-US" altLang="zh-CN" dirty="0" smtClean="0"/>
              <a:t> &gt; H &gt; h h &gt; Z Z b b &gt; l l j j b b </a:t>
            </a:r>
            <a:endParaRPr kumimoji="1" lang="zh-CN" altLang="en-US" dirty="0"/>
          </a:p>
        </p:txBody>
      </p:sp>
      <p:pic>
        <p:nvPicPr>
          <p:cNvPr id="5" name="图片 4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0" y="1297510"/>
            <a:ext cx="54229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1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m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83" y="508000"/>
            <a:ext cx="72009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3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m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66" y="461433"/>
            <a:ext cx="72009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0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</Words>
  <Application>Microsoft Macintosh PowerPoint</Application>
  <PresentationFormat>全屏显示(4:3)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m_H=300GeV signal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7</cp:revision>
  <dcterms:created xsi:type="dcterms:W3CDTF">2014-10-13T08:15:15Z</dcterms:created>
  <dcterms:modified xsi:type="dcterms:W3CDTF">2014-10-29T09:15:21Z</dcterms:modified>
</cp:coreProperties>
</file>