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25" autoAdjust="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etm2701\Mes%20documents\DocumentsMA\Real%20Time%202009\RessourceEval_Slic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etm2701\Mes%20documents\DocumentsMA\Real%20Time%202009\RessourceEval_Slic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tetm2701\Mes%20documents\DocumentsMA\NSS%202006\Belle%20Energie%20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</c:dLbl>
            <c:dLbl>
              <c:idx val="2"/>
              <c:layout>
                <c:manualLayout>
                  <c:x val="-3.6935632566082829E-2"/>
                  <c:y val="0.10885936132983376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Real Time </a:t>
                    </a:r>
                  </a:p>
                  <a:p>
                    <a:r>
                      <a:rPr lang="en-US" sz="1600">
                        <a:latin typeface="Arial" pitchFamily="34" charset="0"/>
                        <a:cs typeface="Arial" pitchFamily="34" charset="0"/>
                      </a:rPr>
                      <a:t>Processing
2%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9.6128482979934739E-3"/>
                  <c:y val="-9.1800452026830112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7.1024125823043752E-2"/>
                  <c:y val="0.2372685185185185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Feuil1!$H$27:$H$31</c:f>
              <c:strCache>
                <c:ptCount val="5"/>
                <c:pt idx="0">
                  <c:v>Sampling</c:v>
                </c:pt>
                <c:pt idx="1">
                  <c:v>Recovered</c:v>
                </c:pt>
                <c:pt idx="2">
                  <c:v>Real Time Processing</c:v>
                </c:pt>
                <c:pt idx="3">
                  <c:v>Communication</c:v>
                </c:pt>
                <c:pt idx="4">
                  <c:v>Processor</c:v>
                </c:pt>
              </c:strCache>
            </c:strRef>
          </c:cat>
          <c:val>
            <c:numRef>
              <c:f>Feuil1!$I$27:$I$31</c:f>
              <c:numCache>
                <c:formatCode>General</c:formatCode>
                <c:ptCount val="5"/>
                <c:pt idx="0">
                  <c:v>10005</c:v>
                </c:pt>
                <c:pt idx="1">
                  <c:v>0</c:v>
                </c:pt>
                <c:pt idx="2">
                  <c:v>270</c:v>
                </c:pt>
                <c:pt idx="3">
                  <c:v>967</c:v>
                </c:pt>
                <c:pt idx="4">
                  <c:v>3000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noFill/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autoTitleDeleted val="1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-5.257798527396465E-2"/>
                  <c:y val="2.4128754738990911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3.8413782348002959E-3"/>
                  <c:y val="6.2583843686205886E-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Feuil1!$H$27:$H$31</c:f>
              <c:strCache>
                <c:ptCount val="5"/>
                <c:pt idx="0">
                  <c:v>Sampling</c:v>
                </c:pt>
                <c:pt idx="1">
                  <c:v>Recovered</c:v>
                </c:pt>
                <c:pt idx="2">
                  <c:v>Real Time Processing</c:v>
                </c:pt>
                <c:pt idx="3">
                  <c:v>Communication</c:v>
                </c:pt>
                <c:pt idx="4">
                  <c:v>Processor</c:v>
                </c:pt>
              </c:strCache>
            </c:strRef>
          </c:cat>
          <c:val>
            <c:numRef>
              <c:f>Feuil1!$J$27:$J$31</c:f>
              <c:numCache>
                <c:formatCode>General</c:formatCode>
                <c:ptCount val="5"/>
                <c:pt idx="0">
                  <c:v>5255</c:v>
                </c:pt>
                <c:pt idx="1">
                  <c:v>3426</c:v>
                </c:pt>
                <c:pt idx="2">
                  <c:v>1527</c:v>
                </c:pt>
                <c:pt idx="3">
                  <c:v>929</c:v>
                </c:pt>
                <c:pt idx="4">
                  <c:v>3105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noFill/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plotArea>
      <c:layout>
        <c:manualLayout>
          <c:layoutTarget val="inner"/>
          <c:xMode val="edge"/>
          <c:yMode val="edge"/>
          <c:x val="0.14154870940882605"/>
          <c:y val="5.4992764109985576E-2"/>
          <c:w val="0.82597835137385545"/>
          <c:h val="0.76700434153400865"/>
        </c:manualLayout>
      </c:layout>
      <c:scatterChart>
        <c:scatterStyle val="smoothMarker"/>
        <c:ser>
          <c:idx val="4"/>
          <c:order val="1"/>
          <c:tx>
            <c:strRef>
              <c:f>'Poles 1ere passe'!$P$1</c:f>
              <c:strCache>
                <c:ptCount val="1"/>
                <c:pt idx="0">
                  <c:v>LGSO</c:v>
                </c:pt>
              </c:strCache>
            </c:strRef>
          </c:tx>
          <c:spPr>
            <a:ln w="38100">
              <a:solidFill>
                <a:srgbClr val="808080"/>
              </a:solidFill>
              <a:prstDash val="solid"/>
            </a:ln>
          </c:spPr>
          <c:marker>
            <c:symbol val="none"/>
          </c:marker>
          <c:xVal>
            <c:numRef>
              <c:f>'Poles 1ere passe'!$C$5:$C$260</c:f>
              <c:numCache>
                <c:formatCode>General</c:formatCode>
                <c:ptCount val="25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</c:numCache>
            </c:numRef>
          </c:xVal>
          <c:yVal>
            <c:numRef>
              <c:f>'Poles 1ere passe'!$P$5:$P$260</c:f>
              <c:numCache>
                <c:formatCode>General</c:formatCode>
                <c:ptCount val="25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154</c:v>
                </c:pt>
                <c:pt idx="8">
                  <c:v>290</c:v>
                </c:pt>
                <c:pt idx="9">
                  <c:v>331</c:v>
                </c:pt>
                <c:pt idx="10">
                  <c:v>330</c:v>
                </c:pt>
                <c:pt idx="11">
                  <c:v>333</c:v>
                </c:pt>
                <c:pt idx="12">
                  <c:v>334</c:v>
                </c:pt>
                <c:pt idx="13">
                  <c:v>367</c:v>
                </c:pt>
                <c:pt idx="14">
                  <c:v>346</c:v>
                </c:pt>
                <c:pt idx="15">
                  <c:v>367</c:v>
                </c:pt>
                <c:pt idx="16">
                  <c:v>383</c:v>
                </c:pt>
                <c:pt idx="17">
                  <c:v>432</c:v>
                </c:pt>
                <c:pt idx="18">
                  <c:v>427</c:v>
                </c:pt>
                <c:pt idx="19">
                  <c:v>434</c:v>
                </c:pt>
                <c:pt idx="20">
                  <c:v>512</c:v>
                </c:pt>
                <c:pt idx="21">
                  <c:v>502</c:v>
                </c:pt>
                <c:pt idx="22">
                  <c:v>500</c:v>
                </c:pt>
                <c:pt idx="23">
                  <c:v>407</c:v>
                </c:pt>
                <c:pt idx="24">
                  <c:v>453</c:v>
                </c:pt>
                <c:pt idx="25">
                  <c:v>484</c:v>
                </c:pt>
                <c:pt idx="26">
                  <c:v>390</c:v>
                </c:pt>
                <c:pt idx="27">
                  <c:v>390</c:v>
                </c:pt>
                <c:pt idx="28">
                  <c:v>357</c:v>
                </c:pt>
                <c:pt idx="29">
                  <c:v>336</c:v>
                </c:pt>
                <c:pt idx="30">
                  <c:v>333</c:v>
                </c:pt>
                <c:pt idx="31">
                  <c:v>367</c:v>
                </c:pt>
                <c:pt idx="32">
                  <c:v>308</c:v>
                </c:pt>
                <c:pt idx="33">
                  <c:v>300</c:v>
                </c:pt>
                <c:pt idx="34">
                  <c:v>286</c:v>
                </c:pt>
                <c:pt idx="35">
                  <c:v>271</c:v>
                </c:pt>
                <c:pt idx="36">
                  <c:v>272</c:v>
                </c:pt>
                <c:pt idx="37">
                  <c:v>258</c:v>
                </c:pt>
                <c:pt idx="38">
                  <c:v>198</c:v>
                </c:pt>
                <c:pt idx="39">
                  <c:v>206</c:v>
                </c:pt>
                <c:pt idx="40">
                  <c:v>214</c:v>
                </c:pt>
                <c:pt idx="41">
                  <c:v>181</c:v>
                </c:pt>
                <c:pt idx="42">
                  <c:v>200</c:v>
                </c:pt>
                <c:pt idx="43">
                  <c:v>181</c:v>
                </c:pt>
                <c:pt idx="44">
                  <c:v>154</c:v>
                </c:pt>
                <c:pt idx="45">
                  <c:v>134</c:v>
                </c:pt>
                <c:pt idx="46">
                  <c:v>102</c:v>
                </c:pt>
                <c:pt idx="47">
                  <c:v>105</c:v>
                </c:pt>
                <c:pt idx="48">
                  <c:v>126</c:v>
                </c:pt>
                <c:pt idx="49">
                  <c:v>84</c:v>
                </c:pt>
                <c:pt idx="50">
                  <c:v>100</c:v>
                </c:pt>
                <c:pt idx="51">
                  <c:v>98</c:v>
                </c:pt>
                <c:pt idx="52">
                  <c:v>121</c:v>
                </c:pt>
                <c:pt idx="53">
                  <c:v>115</c:v>
                </c:pt>
                <c:pt idx="54">
                  <c:v>147</c:v>
                </c:pt>
                <c:pt idx="55">
                  <c:v>159</c:v>
                </c:pt>
                <c:pt idx="56">
                  <c:v>228</c:v>
                </c:pt>
                <c:pt idx="57">
                  <c:v>254</c:v>
                </c:pt>
                <c:pt idx="58">
                  <c:v>274</c:v>
                </c:pt>
                <c:pt idx="59">
                  <c:v>292</c:v>
                </c:pt>
                <c:pt idx="60">
                  <c:v>340</c:v>
                </c:pt>
                <c:pt idx="61">
                  <c:v>296</c:v>
                </c:pt>
                <c:pt idx="62">
                  <c:v>309</c:v>
                </c:pt>
                <c:pt idx="63">
                  <c:v>329</c:v>
                </c:pt>
                <c:pt idx="64">
                  <c:v>279</c:v>
                </c:pt>
                <c:pt idx="65">
                  <c:v>269</c:v>
                </c:pt>
                <c:pt idx="66">
                  <c:v>246</c:v>
                </c:pt>
                <c:pt idx="67">
                  <c:v>217</c:v>
                </c:pt>
                <c:pt idx="68">
                  <c:v>209</c:v>
                </c:pt>
                <c:pt idx="69">
                  <c:v>172</c:v>
                </c:pt>
                <c:pt idx="70">
                  <c:v>134</c:v>
                </c:pt>
                <c:pt idx="71">
                  <c:v>131</c:v>
                </c:pt>
                <c:pt idx="72">
                  <c:v>95</c:v>
                </c:pt>
                <c:pt idx="73">
                  <c:v>86</c:v>
                </c:pt>
                <c:pt idx="74">
                  <c:v>61</c:v>
                </c:pt>
                <c:pt idx="75">
                  <c:v>56</c:v>
                </c:pt>
                <c:pt idx="76">
                  <c:v>47</c:v>
                </c:pt>
                <c:pt idx="77">
                  <c:v>43</c:v>
                </c:pt>
                <c:pt idx="78">
                  <c:v>37</c:v>
                </c:pt>
                <c:pt idx="79">
                  <c:v>22</c:v>
                </c:pt>
                <c:pt idx="80">
                  <c:v>29</c:v>
                </c:pt>
                <c:pt idx="81">
                  <c:v>20</c:v>
                </c:pt>
                <c:pt idx="82">
                  <c:v>21</c:v>
                </c:pt>
                <c:pt idx="83">
                  <c:v>17</c:v>
                </c:pt>
                <c:pt idx="84">
                  <c:v>13</c:v>
                </c:pt>
                <c:pt idx="85">
                  <c:v>14</c:v>
                </c:pt>
                <c:pt idx="86">
                  <c:v>5</c:v>
                </c:pt>
                <c:pt idx="87">
                  <c:v>7</c:v>
                </c:pt>
                <c:pt idx="88">
                  <c:v>4</c:v>
                </c:pt>
                <c:pt idx="89">
                  <c:v>7</c:v>
                </c:pt>
                <c:pt idx="90">
                  <c:v>11</c:v>
                </c:pt>
                <c:pt idx="91">
                  <c:v>10</c:v>
                </c:pt>
                <c:pt idx="92">
                  <c:v>3</c:v>
                </c:pt>
                <c:pt idx="93">
                  <c:v>3</c:v>
                </c:pt>
                <c:pt idx="94">
                  <c:v>5</c:v>
                </c:pt>
                <c:pt idx="95">
                  <c:v>5</c:v>
                </c:pt>
                <c:pt idx="96">
                  <c:v>7</c:v>
                </c:pt>
                <c:pt idx="97">
                  <c:v>3</c:v>
                </c:pt>
                <c:pt idx="98">
                  <c:v>6</c:v>
                </c:pt>
                <c:pt idx="99">
                  <c:v>5</c:v>
                </c:pt>
                <c:pt idx="100">
                  <c:v>6</c:v>
                </c:pt>
                <c:pt idx="101">
                  <c:v>5</c:v>
                </c:pt>
                <c:pt idx="102">
                  <c:v>3</c:v>
                </c:pt>
                <c:pt idx="103">
                  <c:v>2</c:v>
                </c:pt>
                <c:pt idx="104">
                  <c:v>2</c:v>
                </c:pt>
                <c:pt idx="105">
                  <c:v>1</c:v>
                </c:pt>
                <c:pt idx="106">
                  <c:v>1</c:v>
                </c:pt>
                <c:pt idx="107">
                  <c:v>3</c:v>
                </c:pt>
                <c:pt idx="108">
                  <c:v>3</c:v>
                </c:pt>
                <c:pt idx="109">
                  <c:v>1</c:v>
                </c:pt>
                <c:pt idx="110">
                  <c:v>2</c:v>
                </c:pt>
                <c:pt idx="111">
                  <c:v>1</c:v>
                </c:pt>
                <c:pt idx="112">
                  <c:v>2</c:v>
                </c:pt>
                <c:pt idx="113">
                  <c:v>2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2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0</c:v>
                </c:pt>
                <c:pt idx="123">
                  <c:v>2</c:v>
                </c:pt>
                <c:pt idx="124">
                  <c:v>0</c:v>
                </c:pt>
                <c:pt idx="125">
                  <c:v>1</c:v>
                </c:pt>
                <c:pt idx="126">
                  <c:v>0</c:v>
                </c:pt>
                <c:pt idx="127">
                  <c:v>0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3</c:v>
                </c:pt>
                <c:pt idx="134">
                  <c:v>1</c:v>
                </c:pt>
                <c:pt idx="135">
                  <c:v>1</c:v>
                </c:pt>
                <c:pt idx="136">
                  <c:v>3</c:v>
                </c:pt>
                <c:pt idx="137">
                  <c:v>1</c:v>
                </c:pt>
                <c:pt idx="138">
                  <c:v>2</c:v>
                </c:pt>
                <c:pt idx="139">
                  <c:v>2</c:v>
                </c:pt>
                <c:pt idx="140">
                  <c:v>3</c:v>
                </c:pt>
                <c:pt idx="141">
                  <c:v>0</c:v>
                </c:pt>
                <c:pt idx="142">
                  <c:v>0</c:v>
                </c:pt>
                <c:pt idx="143">
                  <c:v>4</c:v>
                </c:pt>
                <c:pt idx="144">
                  <c:v>1</c:v>
                </c:pt>
                <c:pt idx="145">
                  <c:v>1</c:v>
                </c:pt>
                <c:pt idx="146">
                  <c:v>0</c:v>
                </c:pt>
                <c:pt idx="147">
                  <c:v>1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1</c:v>
                </c:pt>
                <c:pt idx="152">
                  <c:v>1</c:v>
                </c:pt>
                <c:pt idx="153">
                  <c:v>2</c:v>
                </c:pt>
                <c:pt idx="154">
                  <c:v>0</c:v>
                </c:pt>
                <c:pt idx="155">
                  <c:v>0</c:v>
                </c:pt>
                <c:pt idx="156">
                  <c:v>1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1</c:v>
                </c:pt>
                <c:pt idx="164">
                  <c:v>1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1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1</c:v>
                </c:pt>
                <c:pt idx="180">
                  <c:v>2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1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1</c:v>
                </c:pt>
                <c:pt idx="206">
                  <c:v>0</c:v>
                </c:pt>
                <c:pt idx="207">
                  <c:v>0</c:v>
                </c:pt>
                <c:pt idx="208">
                  <c:v>1</c:v>
                </c:pt>
                <c:pt idx="209">
                  <c:v>2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2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2</c:v>
                </c:pt>
                <c:pt idx="224">
                  <c:v>3</c:v>
                </c:pt>
                <c:pt idx="225">
                  <c:v>2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1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</c:numCache>
            </c:numRef>
          </c:yVal>
          <c:smooth val="1"/>
        </c:ser>
        <c:ser>
          <c:idx val="5"/>
          <c:order val="2"/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'Poles 1ere passe'!$V$5:$V$6</c:f>
              <c:numCache>
                <c:formatCode>General</c:formatCode>
                <c:ptCount val="2"/>
                <c:pt idx="0">
                  <c:v>99</c:v>
                </c:pt>
                <c:pt idx="1">
                  <c:v>99</c:v>
                </c:pt>
              </c:numCache>
            </c:numRef>
          </c:xVal>
          <c:yVal>
            <c:numRef>
              <c:f>'Poles 1ere passe'!$W$5:$W$6</c:f>
              <c:numCache>
                <c:formatCode>General</c:formatCode>
                <c:ptCount val="2"/>
                <c:pt idx="0">
                  <c:v>0</c:v>
                </c:pt>
                <c:pt idx="1">
                  <c:v>400</c:v>
                </c:pt>
              </c:numCache>
            </c:numRef>
          </c:yVal>
          <c:smooth val="1"/>
        </c:ser>
        <c:axId val="93401088"/>
        <c:axId val="93403008"/>
      </c:scatterChart>
      <c:scatterChart>
        <c:scatterStyle val="lineMarker"/>
        <c:ser>
          <c:idx val="2"/>
          <c:order val="0"/>
          <c:tx>
            <c:strRef>
              <c:f>'Poles 1ere passe'!$M$1</c:f>
              <c:strCache>
                <c:ptCount val="1"/>
                <c:pt idx="0">
                  <c:v>LYSO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'Poles 1ere passe'!$C$5:$C$260</c:f>
              <c:numCache>
                <c:formatCode>General</c:formatCode>
                <c:ptCount val="25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</c:numCache>
            </c:numRef>
          </c:xVal>
          <c:yVal>
            <c:numRef>
              <c:f>'Poles 1ere passe'!$M$5:$M$260</c:f>
              <c:numCache>
                <c:formatCode>General</c:formatCode>
                <c:ptCount val="25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178</c:v>
                </c:pt>
                <c:pt idx="8">
                  <c:v>266</c:v>
                </c:pt>
                <c:pt idx="9">
                  <c:v>260</c:v>
                </c:pt>
                <c:pt idx="10">
                  <c:v>294</c:v>
                </c:pt>
                <c:pt idx="11">
                  <c:v>263</c:v>
                </c:pt>
                <c:pt idx="12">
                  <c:v>289</c:v>
                </c:pt>
                <c:pt idx="13">
                  <c:v>278</c:v>
                </c:pt>
                <c:pt idx="14">
                  <c:v>248</c:v>
                </c:pt>
                <c:pt idx="15">
                  <c:v>255</c:v>
                </c:pt>
                <c:pt idx="16">
                  <c:v>284</c:v>
                </c:pt>
                <c:pt idx="17">
                  <c:v>268</c:v>
                </c:pt>
                <c:pt idx="18">
                  <c:v>283</c:v>
                </c:pt>
                <c:pt idx="19">
                  <c:v>280</c:v>
                </c:pt>
                <c:pt idx="20">
                  <c:v>273</c:v>
                </c:pt>
                <c:pt idx="21">
                  <c:v>323</c:v>
                </c:pt>
                <c:pt idx="22">
                  <c:v>283</c:v>
                </c:pt>
                <c:pt idx="23">
                  <c:v>293</c:v>
                </c:pt>
                <c:pt idx="24">
                  <c:v>321</c:v>
                </c:pt>
                <c:pt idx="25">
                  <c:v>338</c:v>
                </c:pt>
                <c:pt idx="26">
                  <c:v>361</c:v>
                </c:pt>
                <c:pt idx="27">
                  <c:v>343</c:v>
                </c:pt>
                <c:pt idx="28">
                  <c:v>311</c:v>
                </c:pt>
                <c:pt idx="29">
                  <c:v>309</c:v>
                </c:pt>
                <c:pt idx="30">
                  <c:v>389</c:v>
                </c:pt>
                <c:pt idx="31">
                  <c:v>423</c:v>
                </c:pt>
                <c:pt idx="32">
                  <c:v>395</c:v>
                </c:pt>
                <c:pt idx="33">
                  <c:v>360</c:v>
                </c:pt>
                <c:pt idx="34">
                  <c:v>365</c:v>
                </c:pt>
                <c:pt idx="35">
                  <c:v>366</c:v>
                </c:pt>
                <c:pt idx="36">
                  <c:v>408</c:v>
                </c:pt>
                <c:pt idx="37">
                  <c:v>391</c:v>
                </c:pt>
                <c:pt idx="38">
                  <c:v>342</c:v>
                </c:pt>
                <c:pt idx="39">
                  <c:v>310</c:v>
                </c:pt>
                <c:pt idx="40">
                  <c:v>356</c:v>
                </c:pt>
                <c:pt idx="41">
                  <c:v>355</c:v>
                </c:pt>
                <c:pt idx="42">
                  <c:v>290</c:v>
                </c:pt>
                <c:pt idx="43">
                  <c:v>256</c:v>
                </c:pt>
                <c:pt idx="44">
                  <c:v>266</c:v>
                </c:pt>
                <c:pt idx="45">
                  <c:v>286</c:v>
                </c:pt>
                <c:pt idx="46">
                  <c:v>256</c:v>
                </c:pt>
                <c:pt idx="47">
                  <c:v>247</c:v>
                </c:pt>
                <c:pt idx="48">
                  <c:v>222</c:v>
                </c:pt>
                <c:pt idx="49">
                  <c:v>273</c:v>
                </c:pt>
                <c:pt idx="50">
                  <c:v>236</c:v>
                </c:pt>
                <c:pt idx="51">
                  <c:v>233</c:v>
                </c:pt>
                <c:pt idx="52">
                  <c:v>228</c:v>
                </c:pt>
                <c:pt idx="53">
                  <c:v>216</c:v>
                </c:pt>
                <c:pt idx="54">
                  <c:v>226</c:v>
                </c:pt>
                <c:pt idx="55">
                  <c:v>207</c:v>
                </c:pt>
                <c:pt idx="56">
                  <c:v>206</c:v>
                </c:pt>
                <c:pt idx="57">
                  <c:v>211</c:v>
                </c:pt>
                <c:pt idx="58">
                  <c:v>227</c:v>
                </c:pt>
                <c:pt idx="59">
                  <c:v>227</c:v>
                </c:pt>
                <c:pt idx="60">
                  <c:v>206</c:v>
                </c:pt>
                <c:pt idx="61">
                  <c:v>197</c:v>
                </c:pt>
                <c:pt idx="62">
                  <c:v>210</c:v>
                </c:pt>
                <c:pt idx="63">
                  <c:v>192</c:v>
                </c:pt>
                <c:pt idx="64">
                  <c:v>199</c:v>
                </c:pt>
                <c:pt idx="65">
                  <c:v>195</c:v>
                </c:pt>
                <c:pt idx="66">
                  <c:v>176</c:v>
                </c:pt>
                <c:pt idx="67">
                  <c:v>180</c:v>
                </c:pt>
                <c:pt idx="68">
                  <c:v>149</c:v>
                </c:pt>
                <c:pt idx="69">
                  <c:v>140</c:v>
                </c:pt>
                <c:pt idx="70">
                  <c:v>140</c:v>
                </c:pt>
                <c:pt idx="71">
                  <c:v>119</c:v>
                </c:pt>
                <c:pt idx="72">
                  <c:v>120</c:v>
                </c:pt>
                <c:pt idx="73">
                  <c:v>116</c:v>
                </c:pt>
                <c:pt idx="74">
                  <c:v>113</c:v>
                </c:pt>
                <c:pt idx="75">
                  <c:v>110</c:v>
                </c:pt>
                <c:pt idx="76">
                  <c:v>96</c:v>
                </c:pt>
                <c:pt idx="77">
                  <c:v>86</c:v>
                </c:pt>
                <c:pt idx="78">
                  <c:v>84</c:v>
                </c:pt>
                <c:pt idx="79">
                  <c:v>113</c:v>
                </c:pt>
                <c:pt idx="80">
                  <c:v>90</c:v>
                </c:pt>
                <c:pt idx="81">
                  <c:v>109</c:v>
                </c:pt>
                <c:pt idx="82">
                  <c:v>119</c:v>
                </c:pt>
                <c:pt idx="83">
                  <c:v>122</c:v>
                </c:pt>
                <c:pt idx="84">
                  <c:v>97</c:v>
                </c:pt>
                <c:pt idx="85">
                  <c:v>126</c:v>
                </c:pt>
                <c:pt idx="86">
                  <c:v>128</c:v>
                </c:pt>
                <c:pt idx="87">
                  <c:v>163</c:v>
                </c:pt>
                <c:pt idx="88">
                  <c:v>167</c:v>
                </c:pt>
                <c:pt idx="89">
                  <c:v>166</c:v>
                </c:pt>
                <c:pt idx="90">
                  <c:v>192</c:v>
                </c:pt>
                <c:pt idx="91">
                  <c:v>194</c:v>
                </c:pt>
                <c:pt idx="92">
                  <c:v>252</c:v>
                </c:pt>
                <c:pt idx="93">
                  <c:v>271</c:v>
                </c:pt>
                <c:pt idx="94">
                  <c:v>266</c:v>
                </c:pt>
                <c:pt idx="95">
                  <c:v>282</c:v>
                </c:pt>
                <c:pt idx="96">
                  <c:v>327</c:v>
                </c:pt>
                <c:pt idx="97">
                  <c:v>310</c:v>
                </c:pt>
                <c:pt idx="98">
                  <c:v>339</c:v>
                </c:pt>
                <c:pt idx="99">
                  <c:v>326</c:v>
                </c:pt>
                <c:pt idx="100">
                  <c:v>318</c:v>
                </c:pt>
                <c:pt idx="101">
                  <c:v>338</c:v>
                </c:pt>
                <c:pt idx="102">
                  <c:v>337</c:v>
                </c:pt>
                <c:pt idx="103">
                  <c:v>281</c:v>
                </c:pt>
                <c:pt idx="104">
                  <c:v>247</c:v>
                </c:pt>
                <c:pt idx="105">
                  <c:v>297</c:v>
                </c:pt>
                <c:pt idx="106">
                  <c:v>223</c:v>
                </c:pt>
                <c:pt idx="107">
                  <c:v>205</c:v>
                </c:pt>
                <c:pt idx="108">
                  <c:v>174</c:v>
                </c:pt>
                <c:pt idx="109">
                  <c:v>170</c:v>
                </c:pt>
                <c:pt idx="110">
                  <c:v>163</c:v>
                </c:pt>
                <c:pt idx="111">
                  <c:v>132</c:v>
                </c:pt>
                <c:pt idx="112">
                  <c:v>120</c:v>
                </c:pt>
                <c:pt idx="113">
                  <c:v>91</c:v>
                </c:pt>
                <c:pt idx="114">
                  <c:v>89</c:v>
                </c:pt>
                <c:pt idx="115">
                  <c:v>74</c:v>
                </c:pt>
                <c:pt idx="116">
                  <c:v>65</c:v>
                </c:pt>
                <c:pt idx="117">
                  <c:v>42</c:v>
                </c:pt>
                <c:pt idx="118">
                  <c:v>45</c:v>
                </c:pt>
                <c:pt idx="119">
                  <c:v>36</c:v>
                </c:pt>
                <c:pt idx="120">
                  <c:v>24</c:v>
                </c:pt>
                <c:pt idx="121">
                  <c:v>26</c:v>
                </c:pt>
                <c:pt idx="122">
                  <c:v>26</c:v>
                </c:pt>
                <c:pt idx="123">
                  <c:v>24</c:v>
                </c:pt>
                <c:pt idx="124">
                  <c:v>27</c:v>
                </c:pt>
                <c:pt idx="125">
                  <c:v>17</c:v>
                </c:pt>
                <c:pt idx="126">
                  <c:v>13</c:v>
                </c:pt>
                <c:pt idx="127">
                  <c:v>9</c:v>
                </c:pt>
                <c:pt idx="128">
                  <c:v>11</c:v>
                </c:pt>
                <c:pt idx="129">
                  <c:v>10</c:v>
                </c:pt>
                <c:pt idx="130">
                  <c:v>12</c:v>
                </c:pt>
                <c:pt idx="131">
                  <c:v>10</c:v>
                </c:pt>
                <c:pt idx="132">
                  <c:v>10</c:v>
                </c:pt>
                <c:pt idx="133">
                  <c:v>11</c:v>
                </c:pt>
                <c:pt idx="134">
                  <c:v>7</c:v>
                </c:pt>
                <c:pt idx="135">
                  <c:v>12</c:v>
                </c:pt>
                <c:pt idx="136">
                  <c:v>13</c:v>
                </c:pt>
                <c:pt idx="137">
                  <c:v>7</c:v>
                </c:pt>
                <c:pt idx="138">
                  <c:v>9</c:v>
                </c:pt>
                <c:pt idx="139">
                  <c:v>9</c:v>
                </c:pt>
                <c:pt idx="140">
                  <c:v>6</c:v>
                </c:pt>
                <c:pt idx="141">
                  <c:v>7</c:v>
                </c:pt>
                <c:pt idx="142">
                  <c:v>6</c:v>
                </c:pt>
                <c:pt idx="143">
                  <c:v>5</c:v>
                </c:pt>
                <c:pt idx="144">
                  <c:v>2</c:v>
                </c:pt>
                <c:pt idx="145">
                  <c:v>10</c:v>
                </c:pt>
                <c:pt idx="146">
                  <c:v>9</c:v>
                </c:pt>
                <c:pt idx="147">
                  <c:v>6</c:v>
                </c:pt>
                <c:pt idx="148">
                  <c:v>10</c:v>
                </c:pt>
                <c:pt idx="149">
                  <c:v>5</c:v>
                </c:pt>
                <c:pt idx="150">
                  <c:v>4</c:v>
                </c:pt>
                <c:pt idx="151">
                  <c:v>5</c:v>
                </c:pt>
                <c:pt idx="152">
                  <c:v>7</c:v>
                </c:pt>
                <c:pt idx="153">
                  <c:v>3</c:v>
                </c:pt>
                <c:pt idx="154">
                  <c:v>3</c:v>
                </c:pt>
                <c:pt idx="155">
                  <c:v>6</c:v>
                </c:pt>
                <c:pt idx="156">
                  <c:v>3</c:v>
                </c:pt>
                <c:pt idx="157">
                  <c:v>6</c:v>
                </c:pt>
                <c:pt idx="158">
                  <c:v>1</c:v>
                </c:pt>
                <c:pt idx="159">
                  <c:v>9</c:v>
                </c:pt>
                <c:pt idx="160">
                  <c:v>3</c:v>
                </c:pt>
                <c:pt idx="161">
                  <c:v>10</c:v>
                </c:pt>
                <c:pt idx="162">
                  <c:v>5</c:v>
                </c:pt>
                <c:pt idx="163">
                  <c:v>6</c:v>
                </c:pt>
                <c:pt idx="164">
                  <c:v>6</c:v>
                </c:pt>
                <c:pt idx="165">
                  <c:v>5</c:v>
                </c:pt>
                <c:pt idx="166">
                  <c:v>2</c:v>
                </c:pt>
                <c:pt idx="167">
                  <c:v>1</c:v>
                </c:pt>
                <c:pt idx="168">
                  <c:v>2</c:v>
                </c:pt>
                <c:pt idx="169">
                  <c:v>3</c:v>
                </c:pt>
                <c:pt idx="170">
                  <c:v>3</c:v>
                </c:pt>
                <c:pt idx="171">
                  <c:v>2</c:v>
                </c:pt>
                <c:pt idx="172">
                  <c:v>4</c:v>
                </c:pt>
                <c:pt idx="173">
                  <c:v>4</c:v>
                </c:pt>
                <c:pt idx="174">
                  <c:v>4</c:v>
                </c:pt>
                <c:pt idx="175">
                  <c:v>1</c:v>
                </c:pt>
                <c:pt idx="176">
                  <c:v>2</c:v>
                </c:pt>
                <c:pt idx="177">
                  <c:v>2</c:v>
                </c:pt>
                <c:pt idx="178">
                  <c:v>0</c:v>
                </c:pt>
                <c:pt idx="179">
                  <c:v>3</c:v>
                </c:pt>
                <c:pt idx="180">
                  <c:v>4</c:v>
                </c:pt>
                <c:pt idx="181">
                  <c:v>3</c:v>
                </c:pt>
                <c:pt idx="182">
                  <c:v>1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1</c:v>
                </c:pt>
                <c:pt idx="188">
                  <c:v>0</c:v>
                </c:pt>
                <c:pt idx="189">
                  <c:v>2</c:v>
                </c:pt>
                <c:pt idx="190">
                  <c:v>1</c:v>
                </c:pt>
                <c:pt idx="191">
                  <c:v>3</c:v>
                </c:pt>
                <c:pt idx="192">
                  <c:v>1</c:v>
                </c:pt>
                <c:pt idx="193">
                  <c:v>1</c:v>
                </c:pt>
                <c:pt idx="194">
                  <c:v>3</c:v>
                </c:pt>
                <c:pt idx="195">
                  <c:v>1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1</c:v>
                </c:pt>
                <c:pt idx="200">
                  <c:v>2</c:v>
                </c:pt>
                <c:pt idx="201">
                  <c:v>0</c:v>
                </c:pt>
                <c:pt idx="202">
                  <c:v>0</c:v>
                </c:pt>
                <c:pt idx="203">
                  <c:v>1</c:v>
                </c:pt>
                <c:pt idx="204">
                  <c:v>0</c:v>
                </c:pt>
                <c:pt idx="205">
                  <c:v>0</c:v>
                </c:pt>
                <c:pt idx="206">
                  <c:v>2</c:v>
                </c:pt>
                <c:pt idx="207">
                  <c:v>2</c:v>
                </c:pt>
                <c:pt idx="208">
                  <c:v>7</c:v>
                </c:pt>
                <c:pt idx="209">
                  <c:v>6</c:v>
                </c:pt>
                <c:pt idx="210">
                  <c:v>2</c:v>
                </c:pt>
                <c:pt idx="211">
                  <c:v>0</c:v>
                </c:pt>
                <c:pt idx="212">
                  <c:v>2</c:v>
                </c:pt>
                <c:pt idx="213">
                  <c:v>1</c:v>
                </c:pt>
                <c:pt idx="214">
                  <c:v>4</c:v>
                </c:pt>
                <c:pt idx="215">
                  <c:v>0</c:v>
                </c:pt>
                <c:pt idx="216">
                  <c:v>14</c:v>
                </c:pt>
                <c:pt idx="217">
                  <c:v>10</c:v>
                </c:pt>
                <c:pt idx="218">
                  <c:v>4</c:v>
                </c:pt>
                <c:pt idx="219">
                  <c:v>5</c:v>
                </c:pt>
                <c:pt idx="220">
                  <c:v>1</c:v>
                </c:pt>
                <c:pt idx="221">
                  <c:v>0</c:v>
                </c:pt>
                <c:pt idx="222">
                  <c:v>5</c:v>
                </c:pt>
                <c:pt idx="223">
                  <c:v>6</c:v>
                </c:pt>
                <c:pt idx="224">
                  <c:v>12</c:v>
                </c:pt>
                <c:pt idx="225">
                  <c:v>5</c:v>
                </c:pt>
                <c:pt idx="226">
                  <c:v>4</c:v>
                </c:pt>
                <c:pt idx="227">
                  <c:v>1</c:v>
                </c:pt>
                <c:pt idx="228">
                  <c:v>1</c:v>
                </c:pt>
                <c:pt idx="229">
                  <c:v>0</c:v>
                </c:pt>
                <c:pt idx="230">
                  <c:v>2</c:v>
                </c:pt>
                <c:pt idx="231">
                  <c:v>3</c:v>
                </c:pt>
                <c:pt idx="232">
                  <c:v>4</c:v>
                </c:pt>
                <c:pt idx="233">
                  <c:v>2</c:v>
                </c:pt>
                <c:pt idx="234">
                  <c:v>0</c:v>
                </c:pt>
                <c:pt idx="235">
                  <c:v>0</c:v>
                </c:pt>
                <c:pt idx="236">
                  <c:v>1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</c:numCache>
            </c:numRef>
          </c:yVal>
          <c:smooth val="1"/>
        </c:ser>
        <c:axId val="93413376"/>
        <c:axId val="93414912"/>
      </c:scatterChart>
      <c:valAx>
        <c:axId val="93401088"/>
        <c:scaling>
          <c:orientation val="minMax"/>
          <c:max val="180"/>
          <c:min val="0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A"/>
                  <a:t>Channel Number</a:t>
                </a:r>
              </a:p>
            </c:rich>
          </c:tx>
          <c:layout>
            <c:manualLayout>
              <c:xMode val="edge"/>
              <c:yMode val="edge"/>
              <c:x val="0.4429641965029143"/>
              <c:y val="0.9059334298118664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81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3403008"/>
        <c:crosses val="autoZero"/>
        <c:crossBetween val="midCat"/>
      </c:valAx>
      <c:valAx>
        <c:axId val="93403008"/>
        <c:scaling>
          <c:orientation val="minMax"/>
          <c:max val="1000"/>
          <c:min val="0"/>
        </c:scaling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A"/>
                  <a:t> Number of Counts</a:t>
                </a:r>
              </a:p>
            </c:rich>
          </c:tx>
          <c:layout>
            <c:manualLayout>
              <c:xMode val="edge"/>
              <c:yMode val="edge"/>
              <c:x val="8.3263946711074205E-3"/>
              <c:y val="0.2199710564399421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81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3401088"/>
        <c:crosses val="autoZero"/>
        <c:crossBetween val="midCat"/>
        <c:majorUnit val="200"/>
      </c:valAx>
      <c:valAx>
        <c:axId val="93413376"/>
        <c:scaling>
          <c:orientation val="minMax"/>
          <c:max val="180"/>
          <c:min val="0"/>
        </c:scaling>
        <c:axPos val="t"/>
        <c:numFmt formatCode="General" sourceLinked="1"/>
        <c:majorTickMark val="in"/>
        <c:tickLblPos val="none"/>
        <c:spPr>
          <a:ln w="38100">
            <a:solidFill>
              <a:srgbClr val="000000"/>
            </a:solidFill>
            <a:prstDash val="solid"/>
          </a:ln>
        </c:spPr>
        <c:crossAx val="93414912"/>
        <c:crosses val="max"/>
        <c:crossBetween val="midCat"/>
      </c:valAx>
      <c:valAx>
        <c:axId val="93414912"/>
        <c:scaling>
          <c:orientation val="minMax"/>
          <c:max val="1000"/>
          <c:min val="0"/>
        </c:scaling>
        <c:axPos val="r"/>
        <c:numFmt formatCode="General" sourceLinked="1"/>
        <c:majorTickMark val="in"/>
        <c:tickLblPos val="none"/>
        <c:spPr>
          <a:ln w="38100">
            <a:solidFill>
              <a:srgbClr val="000000"/>
            </a:solidFill>
            <a:prstDash val="solid"/>
          </a:ln>
        </c:spPr>
        <c:crossAx val="93413376"/>
        <c:crosses val="max"/>
        <c:crossBetween val="midCat"/>
        <c:majorUnit val="20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0.66939</cdr:x>
      <cdr:y>0.30698</cdr:y>
    </cdr:from>
    <cdr:to>
      <cdr:x>0.89926</cdr:x>
      <cdr:y>0.4597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41483" y="1017790"/>
          <a:ext cx="1318070" cy="5047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fr-CA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LYSO 511 keV Photopeak</a:t>
          </a:r>
        </a:p>
      </cdr:txBody>
    </cdr:sp>
  </cdr:relSizeAnchor>
  <cdr:relSizeAnchor xmlns:cdr="http://schemas.openxmlformats.org/drawingml/2006/chartDrawing">
    <cdr:from>
      <cdr:x>0.42133</cdr:x>
      <cdr:y>0.17854</cdr:y>
    </cdr:from>
    <cdr:to>
      <cdr:x>0.64874</cdr:x>
      <cdr:y>0.323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19096" y="593277"/>
          <a:ext cx="1303973" cy="4774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fr-CA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LGSO 511 keV Photopeak</a:t>
          </a:r>
        </a:p>
      </cdr:txBody>
    </cdr:sp>
  </cdr:relSizeAnchor>
  <cdr:relSizeAnchor xmlns:cdr="http://schemas.openxmlformats.org/drawingml/2006/chartDrawing">
    <cdr:from>
      <cdr:x>0.59858</cdr:x>
      <cdr:y>0.3956</cdr:y>
    </cdr:from>
    <cdr:to>
      <cdr:x>0.69987</cdr:x>
      <cdr:y>0.50777</cdr:y>
    </cdr:to>
    <cdr:sp macro="" textlink="">
      <cdr:nvSpPr>
        <cdr:cNvPr id="2051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3435490" y="1310696"/>
          <a:ext cx="580796" cy="37074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0.42625</cdr:x>
      <cdr:y>0.30625</cdr:y>
    </cdr:from>
    <cdr:to>
      <cdr:x>0.46337</cdr:x>
      <cdr:y>0.53448</cdr:y>
    </cdr:to>
    <cdr:sp macro="" textlink="">
      <cdr:nvSpPr>
        <cdr:cNvPr id="2052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447290" y="1015382"/>
          <a:ext cx="212865" cy="75433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808080"/>
          </a:solidFill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0.7247</cdr:x>
      <cdr:y>0.09235</cdr:y>
    </cdr:from>
    <cdr:to>
      <cdr:x>0.929</cdr:x>
      <cdr:y>0.22224</cdr:y>
    </cdr:to>
    <cdr:sp macro="" textlink="">
      <cdr:nvSpPr>
        <cdr:cNvPr id="2061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58666" y="308396"/>
          <a:ext cx="1171461" cy="4293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fr-CA" sz="1200" b="1" i="0" u="none" strike="noStrike" baseline="30000">
              <a:solidFill>
                <a:srgbClr val="000000"/>
              </a:solidFill>
              <a:latin typeface="Arial"/>
              <a:cs typeface="Arial"/>
            </a:rPr>
            <a:t>68</a:t>
          </a:r>
          <a:r>
            <a:rPr lang="fr-CA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Ge source</a:t>
          </a:r>
        </a:p>
        <a:p xmlns:a="http://schemas.openxmlformats.org/drawingml/2006/main">
          <a:pPr algn="ctr" rtl="0">
            <a:defRPr sz="1000"/>
          </a:pPr>
          <a:r>
            <a:rPr lang="fr-CA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50k events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DCE90-2B4A-4C16-8BD5-56CAB0883D06}" type="datetimeFigureOut">
              <a:rPr lang="fr-FR" smtClean="0"/>
              <a:pPr/>
              <a:t>11/05/2009</a:t>
            </a:fld>
            <a:endParaRPr lang="en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220678-6727-4EB8-92E7-AFE0C284384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Firmware Upgrade for the Acquisition Board of the </a:t>
            </a:r>
            <a:r>
              <a:rPr lang="en-CA" sz="3200" dirty="0" err="1" smtClean="0"/>
              <a:t>LabPET</a:t>
            </a:r>
            <a:r>
              <a:rPr lang="en-CA" sz="3200" dirty="0" smtClean="0"/>
              <a:t> Small Animal PET Scanner (FESPP-1)</a:t>
            </a:r>
            <a:endParaRPr lang="en-CA" sz="3200" dirty="0"/>
          </a:p>
        </p:txBody>
      </p:sp>
      <p:pic>
        <p:nvPicPr>
          <p:cNvPr id="1026" name="Picture 2" descr="C:\Documents and Settings\tetm2701\Bureau\logos_UdeS\logo_couleur_50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50" y="5000636"/>
            <a:ext cx="4211036" cy="664023"/>
          </a:xfrm>
          <a:prstGeom prst="rect">
            <a:avLst/>
          </a:prstGeom>
          <a:noFill/>
        </p:spPr>
      </p:pic>
      <p:pic>
        <p:nvPicPr>
          <p:cNvPr id="5" name="Picture 721" descr="logo_g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86454"/>
            <a:ext cx="1785950" cy="91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23" descr="nserc_redback_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702" y="5772179"/>
            <a:ext cx="1934167" cy="942969"/>
          </a:xfrm>
          <a:prstGeom prst="rect">
            <a:avLst/>
          </a:prstGeom>
          <a:noFill/>
        </p:spPr>
      </p:pic>
      <p:pic>
        <p:nvPicPr>
          <p:cNvPr id="1027" name="Picture 3" descr="C:\Documents and Settings\tetm2701\Mes documents\DocumentsMA\Real Time 2009\Fpga Presentation\LabPET_AvecInter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1000108"/>
            <a:ext cx="3643306" cy="5065052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571472" y="2214554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Goals : </a:t>
            </a:r>
          </a:p>
          <a:p>
            <a:pPr>
              <a:buFontTx/>
              <a:buChar char="-"/>
            </a:pPr>
            <a:r>
              <a:rPr lang="en-CA" sz="2400" dirty="0" smtClean="0"/>
              <a:t>Increase event throughput</a:t>
            </a:r>
          </a:p>
          <a:p>
            <a:pPr>
              <a:buFontTx/>
              <a:buChar char="-"/>
            </a:pPr>
            <a:r>
              <a:rPr lang="en-CA" sz="2400" dirty="0" smtClean="0"/>
              <a:t>Reduce logic consumption</a:t>
            </a:r>
          </a:p>
          <a:p>
            <a:pPr>
              <a:buFontTx/>
              <a:buChar char="-"/>
            </a:pPr>
            <a:r>
              <a:rPr lang="en-CA" sz="2400" dirty="0" smtClean="0"/>
              <a:t>No hardware modifications</a:t>
            </a:r>
            <a:endParaRPr lang="en-CA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44" y="5348327"/>
            <a:ext cx="4429156" cy="150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214282" y="4243336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u="sng" dirty="0" smtClean="0"/>
              <a:t>M.-A. </a:t>
            </a:r>
            <a:r>
              <a:rPr lang="fr-CA" sz="2000" u="sng" dirty="0" err="1" smtClean="0"/>
              <a:t>Tétrault</a:t>
            </a:r>
            <a:r>
              <a:rPr lang="fr-CA" sz="2000" dirty="0" smtClean="0"/>
              <a:t>, R. Fontaine, R. Lecomte</a:t>
            </a:r>
            <a:endParaRPr lang="fr-C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</a:t>
            </a:r>
            <a:endParaRPr lang="en-CA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00100" y="2714620"/>
          <a:ext cx="6642100" cy="1876425"/>
        </p:xfrm>
        <a:graphic>
          <a:graphicData uri="http://schemas.openxmlformats.org/presentationml/2006/ole">
            <p:oleObj spid="_x0000_s2050" name="Visio" r:id="rId3" imgW="6641876" imgH="1876268" progId="Visio.Drawing.11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928794" y="500063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Dual Crystal + APD</a:t>
            </a:r>
            <a:endParaRPr lang="en-CA" dirty="0"/>
          </a:p>
        </p:txBody>
      </p:sp>
      <p:cxnSp>
        <p:nvCxnSpPr>
          <p:cNvPr id="8" name="Connecteur droit avec flèche 7"/>
          <p:cNvCxnSpPr>
            <a:stCxn id="6" idx="1"/>
          </p:cNvCxnSpPr>
          <p:nvPr/>
        </p:nvCxnSpPr>
        <p:spPr>
          <a:xfrm rot="10800000">
            <a:off x="1285852" y="4429132"/>
            <a:ext cx="642942" cy="7561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00100" y="2714620"/>
          <a:ext cx="6602412" cy="1876425"/>
        </p:xfrm>
        <a:graphic>
          <a:graphicData uri="http://schemas.openxmlformats.org/presentationml/2006/ole">
            <p:oleObj spid="_x0000_s2051" name="Visio" r:id="rId4" imgW="6601663" imgH="1876654" progId="Visio.Drawing.11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929322" y="2428868"/>
            <a:ext cx="2000264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ZoneTexte 10"/>
          <p:cNvSpPr txBox="1"/>
          <p:nvPr/>
        </p:nvSpPr>
        <p:spPr>
          <a:xfrm>
            <a:off x="4572000" y="121442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Bottleneck</a:t>
            </a:r>
            <a:endParaRPr lang="en-CA" dirty="0"/>
          </a:p>
        </p:txBody>
      </p:sp>
      <p:cxnSp>
        <p:nvCxnSpPr>
          <p:cNvPr id="13" name="Connecteur droit avec flèche 12"/>
          <p:cNvCxnSpPr>
            <a:stCxn id="11" idx="2"/>
          </p:cNvCxnSpPr>
          <p:nvPr/>
        </p:nvCxnSpPr>
        <p:spPr>
          <a:xfrm rot="16200000" flipH="1">
            <a:off x="5292451" y="1863435"/>
            <a:ext cx="1416618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5" grpId="1" animBg="1"/>
      <p:bldP spid="5" grpId="2" animBg="1"/>
      <p:bldP spid="11" grpId="0"/>
      <p:bldP spid="11" grpId="1"/>
      <p:bldP spid="11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9092" y="142852"/>
            <a:ext cx="4550626" cy="339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-2214610" y="1142984"/>
          <a:ext cx="99250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-1000164" y="3571876"/>
          <a:ext cx="75342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3929058" y="3500438"/>
          <a:ext cx="521494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79092" y="142852"/>
            <a:ext cx="4550626" cy="339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Connecteur droit avec flèche 10"/>
          <p:cNvCxnSpPr/>
          <p:nvPr/>
        </p:nvCxnSpPr>
        <p:spPr>
          <a:xfrm>
            <a:off x="6929454" y="1000108"/>
            <a:ext cx="928694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500694" y="1714488"/>
            <a:ext cx="1214446" cy="10001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7143768" y="1785926"/>
            <a:ext cx="500066" cy="500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0800000" flipV="1">
            <a:off x="8072462" y="1785926"/>
            <a:ext cx="285752" cy="2143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429388" y="1714488"/>
            <a:ext cx="1214446" cy="10001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6200000" flipV="1">
            <a:off x="6286512" y="2143116"/>
            <a:ext cx="214314" cy="21431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5400000" flipH="1" flipV="1">
            <a:off x="5072066" y="5429264"/>
            <a:ext cx="1143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072066" y="428625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>
                <a:latin typeface="Times New Roman" pitchFamily="18" charset="0"/>
                <a:cs typeface="Times New Roman" pitchFamily="18" charset="0"/>
              </a:rPr>
              <a:t>LGSO Trigger </a:t>
            </a:r>
            <a:r>
              <a:rPr lang="fr-CA" sz="14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fr-CA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77</Words>
  <Application>Microsoft Office PowerPoint</Application>
  <PresentationFormat>Affichage à l'écran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Rotonde</vt:lpstr>
      <vt:lpstr>Visio</vt:lpstr>
      <vt:lpstr>Firmware Upgrade for the Acquisition Board of the LabPET Small Animal PET Scanner (FESPP-1)</vt:lpstr>
      <vt:lpstr>Method</vt:lpstr>
      <vt:lpstr>Results</vt:lpstr>
    </vt:vector>
  </TitlesOfParts>
  <Company>Université de Sherbrooke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tetm2701</dc:creator>
  <cp:lastModifiedBy>tetm2701</cp:lastModifiedBy>
  <cp:revision>19</cp:revision>
  <dcterms:created xsi:type="dcterms:W3CDTF">2009-05-05T15:35:36Z</dcterms:created>
  <dcterms:modified xsi:type="dcterms:W3CDTF">2009-05-11T08:45:14Z</dcterms:modified>
</cp:coreProperties>
</file>