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1" r:id="rId2"/>
    <p:sldMasterId id="2147483653" r:id="rId3"/>
    <p:sldMasterId id="2147483654" r:id="rId4"/>
    <p:sldMasterId id="2147483655" r:id="rId5"/>
    <p:sldMasterId id="2147483656" r:id="rId6"/>
    <p:sldMasterId id="2147483657" r:id="rId7"/>
    <p:sldMasterId id="2147483658" r:id="rId8"/>
    <p:sldMasterId id="2147483659" r:id="rId9"/>
    <p:sldMasterId id="2147483660" r:id="rId10"/>
    <p:sldMasterId id="2147483661" r:id="rId11"/>
    <p:sldMasterId id="2147483662" r:id="rId12"/>
  </p:sldMasterIdLst>
  <p:notesMasterIdLst>
    <p:notesMasterId r:id="rId39"/>
  </p:notesMasterIdLst>
  <p:handoutMasterIdLst>
    <p:handoutMasterId r:id="rId40"/>
  </p:handoutMasterIdLst>
  <p:sldIdLst>
    <p:sldId id="266" r:id="rId13"/>
    <p:sldId id="261" r:id="rId14"/>
    <p:sldId id="320" r:id="rId15"/>
    <p:sldId id="310" r:id="rId16"/>
    <p:sldId id="330" r:id="rId17"/>
    <p:sldId id="282" r:id="rId18"/>
    <p:sldId id="283" r:id="rId19"/>
    <p:sldId id="314" r:id="rId20"/>
    <p:sldId id="321" r:id="rId21"/>
    <p:sldId id="323" r:id="rId22"/>
    <p:sldId id="324" r:id="rId23"/>
    <p:sldId id="287" r:id="rId24"/>
    <p:sldId id="288" r:id="rId25"/>
    <p:sldId id="294" r:id="rId26"/>
    <p:sldId id="325" r:id="rId27"/>
    <p:sldId id="295" r:id="rId28"/>
    <p:sldId id="326" r:id="rId29"/>
    <p:sldId id="327" r:id="rId30"/>
    <p:sldId id="328" r:id="rId31"/>
    <p:sldId id="291" r:id="rId32"/>
    <p:sldId id="317" r:id="rId33"/>
    <p:sldId id="292" r:id="rId34"/>
    <p:sldId id="318" r:id="rId35"/>
    <p:sldId id="319" r:id="rId36"/>
    <p:sldId id="329" r:id="rId37"/>
    <p:sldId id="307" r:id="rId38"/>
  </p:sldIdLst>
  <p:sldSz cx="9906000" cy="6858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200" kern="1200">
        <a:solidFill>
          <a:srgbClr val="636567"/>
        </a:solidFill>
        <a:latin typeface="Lucida Grande"/>
        <a:ea typeface="ヒラギノ角ゴ Pro W3" pitchFamily="-96" charset="-128"/>
        <a:cs typeface="+mn-cs"/>
        <a:sym typeface="Lucida Grande"/>
      </a:defRPr>
    </a:lvl1pPr>
    <a:lvl2pPr marL="457200" algn="l" rtl="0" fontAlgn="base">
      <a:spcBef>
        <a:spcPct val="0"/>
      </a:spcBef>
      <a:spcAft>
        <a:spcPct val="0"/>
      </a:spcAft>
      <a:defRPr sz="4200" kern="1200">
        <a:solidFill>
          <a:srgbClr val="636567"/>
        </a:solidFill>
        <a:latin typeface="Lucida Grande"/>
        <a:ea typeface="ヒラギノ角ゴ Pro W3" pitchFamily="-96" charset="-128"/>
        <a:cs typeface="+mn-cs"/>
        <a:sym typeface="Lucida Grande"/>
      </a:defRPr>
    </a:lvl2pPr>
    <a:lvl3pPr marL="914400" algn="l" rtl="0" fontAlgn="base">
      <a:spcBef>
        <a:spcPct val="0"/>
      </a:spcBef>
      <a:spcAft>
        <a:spcPct val="0"/>
      </a:spcAft>
      <a:defRPr sz="4200" kern="1200">
        <a:solidFill>
          <a:srgbClr val="636567"/>
        </a:solidFill>
        <a:latin typeface="Lucida Grande"/>
        <a:ea typeface="ヒラギノ角ゴ Pro W3" pitchFamily="-96" charset="-128"/>
        <a:cs typeface="+mn-cs"/>
        <a:sym typeface="Lucida Grande"/>
      </a:defRPr>
    </a:lvl3pPr>
    <a:lvl4pPr marL="1371600" algn="l" rtl="0" fontAlgn="base">
      <a:spcBef>
        <a:spcPct val="0"/>
      </a:spcBef>
      <a:spcAft>
        <a:spcPct val="0"/>
      </a:spcAft>
      <a:defRPr sz="4200" kern="1200">
        <a:solidFill>
          <a:srgbClr val="636567"/>
        </a:solidFill>
        <a:latin typeface="Lucida Grande"/>
        <a:ea typeface="ヒラギノ角ゴ Pro W3" pitchFamily="-96" charset="-128"/>
        <a:cs typeface="+mn-cs"/>
        <a:sym typeface="Lucida Grande"/>
      </a:defRPr>
    </a:lvl4pPr>
    <a:lvl5pPr marL="1828800" algn="l" rtl="0" fontAlgn="base">
      <a:spcBef>
        <a:spcPct val="0"/>
      </a:spcBef>
      <a:spcAft>
        <a:spcPct val="0"/>
      </a:spcAft>
      <a:defRPr sz="4200" kern="1200">
        <a:solidFill>
          <a:srgbClr val="636567"/>
        </a:solidFill>
        <a:latin typeface="Lucida Grande"/>
        <a:ea typeface="ヒラギノ角ゴ Pro W3" pitchFamily="-96" charset="-128"/>
        <a:cs typeface="+mn-cs"/>
        <a:sym typeface="Lucida Grande"/>
      </a:defRPr>
    </a:lvl5pPr>
    <a:lvl6pPr marL="2286000" algn="l" defTabSz="914400" rtl="0" eaLnBrk="1" latinLnBrk="0" hangingPunct="1">
      <a:defRPr sz="4200" kern="1200">
        <a:solidFill>
          <a:srgbClr val="636567"/>
        </a:solidFill>
        <a:latin typeface="Lucida Grande"/>
        <a:ea typeface="ヒラギノ角ゴ Pro W3" pitchFamily="-96" charset="-128"/>
        <a:cs typeface="+mn-cs"/>
        <a:sym typeface="Lucida Grande"/>
      </a:defRPr>
    </a:lvl6pPr>
    <a:lvl7pPr marL="2743200" algn="l" defTabSz="914400" rtl="0" eaLnBrk="1" latinLnBrk="0" hangingPunct="1">
      <a:defRPr sz="4200" kern="1200">
        <a:solidFill>
          <a:srgbClr val="636567"/>
        </a:solidFill>
        <a:latin typeface="Lucida Grande"/>
        <a:ea typeface="ヒラギノ角ゴ Pro W3" pitchFamily="-96" charset="-128"/>
        <a:cs typeface="+mn-cs"/>
        <a:sym typeface="Lucida Grande"/>
      </a:defRPr>
    </a:lvl7pPr>
    <a:lvl8pPr marL="3200400" algn="l" defTabSz="914400" rtl="0" eaLnBrk="1" latinLnBrk="0" hangingPunct="1">
      <a:defRPr sz="4200" kern="1200">
        <a:solidFill>
          <a:srgbClr val="636567"/>
        </a:solidFill>
        <a:latin typeface="Lucida Grande"/>
        <a:ea typeface="ヒラギノ角ゴ Pro W3" pitchFamily="-96" charset="-128"/>
        <a:cs typeface="+mn-cs"/>
        <a:sym typeface="Lucida Grande"/>
      </a:defRPr>
    </a:lvl8pPr>
    <a:lvl9pPr marL="3657600" algn="l" defTabSz="914400" rtl="0" eaLnBrk="1" latinLnBrk="0" hangingPunct="1">
      <a:defRPr sz="4200" kern="1200">
        <a:solidFill>
          <a:srgbClr val="636567"/>
        </a:solidFill>
        <a:latin typeface="Lucida Grande"/>
        <a:ea typeface="ヒラギノ角ゴ Pro W3" pitchFamily="-96" charset="-128"/>
        <a:cs typeface="+mn-cs"/>
        <a:sym typeface="Lucida Grand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E60000"/>
    <a:srgbClr val="FF3300"/>
    <a:srgbClr val="FF05BE"/>
    <a:srgbClr val="CC0099"/>
    <a:srgbClr val="00863D"/>
    <a:srgbClr val="33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2787"/>
    <p:restoredTop sz="90940" autoAdjust="0"/>
  </p:normalViewPr>
  <p:slideViewPr>
    <p:cSldViewPr>
      <p:cViewPr>
        <p:scale>
          <a:sx n="60" d="100"/>
          <a:sy n="60" d="100"/>
        </p:scale>
        <p:origin x="-192" y="-32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10"/>
    </p:cViewPr>
  </p:sorterViewPr>
  <p:notesViewPr>
    <p:cSldViewPr>
      <p:cViewPr varScale="1">
        <p:scale>
          <a:sx n="56" d="100"/>
          <a:sy n="56" d="100"/>
        </p:scale>
        <p:origin x="-172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ucida Grande" charset="0"/>
                <a:ea typeface="ヒラギノ角ゴ Pro W3" charset="-128"/>
                <a:sym typeface="Lucida Grande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ucida Grande" charset="0"/>
                <a:ea typeface="ヒラギノ角ゴ Pro W3" charset="-128"/>
                <a:sym typeface="Lucida Grande" charset="0"/>
              </a:defRPr>
            </a:lvl1pPr>
          </a:lstStyle>
          <a:p>
            <a:pPr>
              <a:defRPr/>
            </a:pPr>
            <a:fld id="{021F53C5-CF7C-480D-AACF-27BF67201B47}" type="datetimeFigureOut">
              <a:rPr lang="en-US"/>
              <a:pPr>
                <a:defRPr/>
              </a:pPr>
              <a:t>5/15/2009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ucida Grande" charset="0"/>
                <a:ea typeface="ヒラギノ角ゴ Pro W3" charset="-128"/>
                <a:sym typeface="Lucida Grande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ucida Grande" charset="0"/>
                <a:ea typeface="ヒラギノ角ゴ Pro W3" charset="-128"/>
                <a:sym typeface="Lucida Grande" charset="0"/>
              </a:defRPr>
            </a:lvl1pPr>
          </a:lstStyle>
          <a:p>
            <a:pPr>
              <a:defRPr/>
            </a:pPr>
            <a:fld id="{38C1D123-833A-4856-90EB-A287AD2703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Lucida Grande" charset="0"/>
                <a:ea typeface="ヒラギノ角ゴ Pro W3" charset="-128"/>
                <a:sym typeface="Lucida Grande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5539" name="Rectangle 3"/>
          <p:cNvSpPr>
            <a:spLocks noGrp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Grande" charset="0"/>
                <a:ea typeface="ヒラギノ角ゴ Pro W3" charset="-128"/>
                <a:sym typeface="Lucida Grande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5542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Lucida Grande" charset="0"/>
                <a:ea typeface="ヒラギノ角ゴ Pro W3" charset="-128"/>
                <a:sym typeface="Lucida Grande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5543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Grande" charset="0"/>
                <a:ea typeface="ヒラギノ角ゴ Pro W3" charset="-128"/>
                <a:sym typeface="Lucida Grande" charset="0"/>
              </a:defRPr>
            </a:lvl1pPr>
          </a:lstStyle>
          <a:p>
            <a:pPr>
              <a:defRPr/>
            </a:pPr>
            <a:fld id="{F2245E32-E400-47CE-BB82-8746E3DD1F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E863F6-DAA5-4705-ADC1-BA3912FA4BB3}" type="slidenum">
              <a:rPr lang="en-US" smtClean="0">
                <a:latin typeface="Lucida Grande"/>
                <a:ea typeface="ヒラギノ角ゴ Pro W3" pitchFamily="-96" charset="-128"/>
                <a:sym typeface="Lucida Grande"/>
              </a:rPr>
              <a:pPr/>
              <a:t>1</a:t>
            </a:fld>
            <a:endParaRPr lang="en-US" dirty="0" smtClean="0">
              <a:latin typeface="Lucida Grande"/>
              <a:ea typeface="ヒラギノ角ゴ Pro W3" pitchFamily="-96" charset="-128"/>
              <a:sym typeface="Lucida Grande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hr-HR" smtClean="0">
              <a:latin typeface="Lucida Grande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45E32-E400-47CE-BB82-8746E3DD1F3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45E32-E400-47CE-BB82-8746E3DD1F3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45E32-E400-47CE-BB82-8746E3DD1F3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45E32-E400-47CE-BB82-8746E3DD1F3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45E32-E400-47CE-BB82-8746E3DD1F3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8275" y="1000125"/>
            <a:ext cx="2030413" cy="5018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2275" y="1000125"/>
            <a:ext cx="5943600" cy="5018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0" y="893763"/>
            <a:ext cx="4102100" cy="507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893763"/>
            <a:ext cx="4103688" cy="5072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95438" y="1857375"/>
            <a:ext cx="7715250" cy="4429125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  <a:lvl2pPr>
              <a:defRPr sz="2800" b="1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400"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6911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691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425" y="1946275"/>
            <a:ext cx="1519238" cy="401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12063" y="1946275"/>
            <a:ext cx="1520825" cy="401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3738" y="384175"/>
            <a:ext cx="2089150" cy="5581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700" y="384175"/>
            <a:ext cx="6116638" cy="5581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2275" y="2000250"/>
            <a:ext cx="1911350" cy="401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6025" y="2000250"/>
            <a:ext cx="1912938" cy="401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  <a:lvl2pPr>
              <a:buFont typeface="Wingdings" pitchFamily="2" charset="2"/>
              <a:buChar char="Ø"/>
              <a:defRPr sz="2800"/>
            </a:lvl2pPr>
            <a:lvl3pPr>
              <a:buNone/>
              <a:defRPr sz="2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8275" y="1000125"/>
            <a:ext cx="2030413" cy="5018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2275" y="1000125"/>
            <a:ext cx="5943600" cy="5018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1600200"/>
            <a:ext cx="222885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653415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0" y="3768725"/>
            <a:ext cx="4102100" cy="1035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3768725"/>
            <a:ext cx="4103688" cy="1035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2275" y="2000250"/>
            <a:ext cx="3986213" cy="401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0888" y="2000250"/>
            <a:ext cx="3987800" cy="401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3738" y="1428750"/>
            <a:ext cx="2089150" cy="3375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700" y="1428750"/>
            <a:ext cx="6116638" cy="3375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1600200"/>
            <a:ext cx="2228850" cy="4730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6534150" cy="47307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7350" y="3670300"/>
            <a:ext cx="2197100" cy="2276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6850" y="3670300"/>
            <a:ext cx="2197100" cy="2276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97300" y="982663"/>
            <a:ext cx="1136650" cy="4964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7350" y="982663"/>
            <a:ext cx="3257550" cy="4964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0" y="1946275"/>
            <a:ext cx="2012950" cy="401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0050" y="1946275"/>
            <a:ext cx="2012950" cy="401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3738" y="384175"/>
            <a:ext cx="2089150" cy="5581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700" y="384175"/>
            <a:ext cx="6116638" cy="5581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1000125"/>
            <a:ext cx="8126413" cy="750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2000250"/>
            <a:ext cx="8126413" cy="4017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7419" tIns="37419" rIns="37419" bIns="3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/>
              </a:rPr>
              <a:t>Click to edit Master text styles</a:t>
            </a:r>
          </a:p>
          <a:p>
            <a:pPr lvl="1"/>
            <a:r>
              <a:rPr lang="en-US" smtClean="0">
                <a:sym typeface="Lucida Grande"/>
              </a:rPr>
              <a:t>Second level</a:t>
            </a:r>
          </a:p>
          <a:p>
            <a:pPr lvl="2"/>
            <a:r>
              <a:rPr lang="en-US" smtClean="0">
                <a:sym typeface="Lucida Grande"/>
              </a:rPr>
              <a:t>Third level</a:t>
            </a:r>
          </a:p>
          <a:p>
            <a:pPr lvl="3"/>
            <a:r>
              <a:rPr lang="en-US" smtClean="0">
                <a:sym typeface="Lucida Grande"/>
              </a:rPr>
              <a:t>Fourth level</a:t>
            </a:r>
          </a:p>
          <a:p>
            <a:pPr lvl="4"/>
            <a:r>
              <a:rPr lang="en-US" smtClean="0">
                <a:sym typeface="Lucida Grande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/>
  <p:txStyles>
    <p:titleStyle>
      <a:lvl1pPr algn="l" defTabSz="673100" rtl="0" eaLnBrk="0" fontAlgn="base" hangingPunct="0">
        <a:spcBef>
          <a:spcPct val="0"/>
        </a:spcBef>
        <a:spcAft>
          <a:spcPct val="0"/>
        </a:spcAft>
        <a:defRPr sz="4700" b="1">
          <a:solidFill>
            <a:srgbClr val="FFFFFF"/>
          </a:solidFill>
          <a:latin typeface="+mj-lt"/>
          <a:ea typeface="+mj-ea"/>
          <a:cs typeface="ヒラギノ角ゴ Pro W6"/>
          <a:sym typeface="Lucida Grande"/>
        </a:defRPr>
      </a:lvl1pPr>
      <a:lvl2pPr algn="l" defTabSz="673100" rtl="0" eaLnBrk="0" fontAlgn="base" hangingPunct="0">
        <a:spcBef>
          <a:spcPct val="0"/>
        </a:spcBef>
        <a:spcAft>
          <a:spcPct val="0"/>
        </a:spcAft>
        <a:defRPr sz="4700" b="1">
          <a:solidFill>
            <a:srgbClr val="FFFFFF"/>
          </a:solidFill>
          <a:latin typeface="Lucida Grande" charset="0"/>
          <a:ea typeface="ヒラギノ角ゴ Pro W6" charset="-128"/>
          <a:cs typeface="ヒラギノ角ゴ Pro W6"/>
          <a:sym typeface="Lucida Grande"/>
        </a:defRPr>
      </a:lvl2pPr>
      <a:lvl3pPr algn="l" defTabSz="673100" rtl="0" eaLnBrk="0" fontAlgn="base" hangingPunct="0">
        <a:spcBef>
          <a:spcPct val="0"/>
        </a:spcBef>
        <a:spcAft>
          <a:spcPct val="0"/>
        </a:spcAft>
        <a:defRPr sz="4700" b="1">
          <a:solidFill>
            <a:srgbClr val="FFFFFF"/>
          </a:solidFill>
          <a:latin typeface="Lucida Grande" charset="0"/>
          <a:ea typeface="ヒラギノ角ゴ Pro W6" charset="-128"/>
          <a:cs typeface="ヒラギノ角ゴ Pro W6"/>
          <a:sym typeface="Lucida Grande"/>
        </a:defRPr>
      </a:lvl3pPr>
      <a:lvl4pPr algn="l" defTabSz="673100" rtl="0" eaLnBrk="0" fontAlgn="base" hangingPunct="0">
        <a:spcBef>
          <a:spcPct val="0"/>
        </a:spcBef>
        <a:spcAft>
          <a:spcPct val="0"/>
        </a:spcAft>
        <a:defRPr sz="4700" b="1">
          <a:solidFill>
            <a:srgbClr val="FFFFFF"/>
          </a:solidFill>
          <a:latin typeface="Lucida Grande" charset="0"/>
          <a:ea typeface="ヒラギノ角ゴ Pro W6" charset="-128"/>
          <a:cs typeface="ヒラギノ角ゴ Pro W6"/>
          <a:sym typeface="Lucida Grande"/>
        </a:defRPr>
      </a:lvl4pPr>
      <a:lvl5pPr algn="l" defTabSz="673100" rtl="0" eaLnBrk="0" fontAlgn="base" hangingPunct="0">
        <a:spcBef>
          <a:spcPct val="0"/>
        </a:spcBef>
        <a:spcAft>
          <a:spcPct val="0"/>
        </a:spcAft>
        <a:defRPr sz="4700" b="1">
          <a:solidFill>
            <a:srgbClr val="FFFFFF"/>
          </a:solidFill>
          <a:latin typeface="Lucida Grande" charset="0"/>
          <a:ea typeface="ヒラギノ角ゴ Pro W6" charset="-128"/>
          <a:cs typeface="ヒラギノ角ゴ Pro W6"/>
          <a:sym typeface="Lucida Grande"/>
        </a:defRPr>
      </a:lvl5pPr>
      <a:lvl6pPr marL="457200" algn="l" defTabSz="673100" rtl="0" fontAlgn="base">
        <a:spcBef>
          <a:spcPct val="0"/>
        </a:spcBef>
        <a:spcAft>
          <a:spcPct val="0"/>
        </a:spcAft>
        <a:defRPr sz="4700" b="1">
          <a:solidFill>
            <a:srgbClr val="FFFFFF"/>
          </a:solidFill>
          <a:latin typeface="Lucida Grande" charset="0"/>
          <a:ea typeface="ヒラギノ角ゴ Pro W6" charset="-128"/>
          <a:sym typeface="Lucida Grande" charset="0"/>
        </a:defRPr>
      </a:lvl6pPr>
      <a:lvl7pPr marL="914400" algn="l" defTabSz="673100" rtl="0" fontAlgn="base">
        <a:spcBef>
          <a:spcPct val="0"/>
        </a:spcBef>
        <a:spcAft>
          <a:spcPct val="0"/>
        </a:spcAft>
        <a:defRPr sz="4700" b="1">
          <a:solidFill>
            <a:srgbClr val="FFFFFF"/>
          </a:solidFill>
          <a:latin typeface="Lucida Grande" charset="0"/>
          <a:ea typeface="ヒラギノ角ゴ Pro W6" charset="-128"/>
          <a:sym typeface="Lucida Grande" charset="0"/>
        </a:defRPr>
      </a:lvl7pPr>
      <a:lvl8pPr marL="1371600" algn="l" defTabSz="673100" rtl="0" fontAlgn="base">
        <a:spcBef>
          <a:spcPct val="0"/>
        </a:spcBef>
        <a:spcAft>
          <a:spcPct val="0"/>
        </a:spcAft>
        <a:defRPr sz="4700" b="1">
          <a:solidFill>
            <a:srgbClr val="FFFFFF"/>
          </a:solidFill>
          <a:latin typeface="Lucida Grande" charset="0"/>
          <a:ea typeface="ヒラギノ角ゴ Pro W6" charset="-128"/>
          <a:sym typeface="Lucida Grande" charset="0"/>
        </a:defRPr>
      </a:lvl8pPr>
      <a:lvl9pPr marL="1828800" algn="l" defTabSz="673100" rtl="0" fontAlgn="base">
        <a:spcBef>
          <a:spcPct val="0"/>
        </a:spcBef>
        <a:spcAft>
          <a:spcPct val="0"/>
        </a:spcAft>
        <a:defRPr sz="4700" b="1">
          <a:solidFill>
            <a:srgbClr val="FFFFFF"/>
          </a:solidFill>
          <a:latin typeface="Lucida Grande" charset="0"/>
          <a:ea typeface="ヒラギノ角ゴ Pro W6" charset="-128"/>
          <a:sym typeface="Lucida Grande" charset="0"/>
        </a:defRPr>
      </a:lvl9pPr>
    </p:titleStyle>
    <p:bodyStyle>
      <a:lvl1pPr marL="342900" indent="-342900" algn="l" defTabSz="673100" rtl="0" eaLnBrk="0" fontAlgn="base" hangingPunct="0">
        <a:spcBef>
          <a:spcPts val="663"/>
        </a:spcBef>
        <a:spcAft>
          <a:spcPct val="0"/>
        </a:spcAft>
        <a:buChar char="•"/>
        <a:defRPr sz="3100" b="1">
          <a:solidFill>
            <a:srgbClr val="00498B"/>
          </a:solidFill>
          <a:latin typeface="+mn-lt"/>
          <a:ea typeface="+mn-ea"/>
          <a:cs typeface="ヒラギノ角ゴ Pro W6"/>
          <a:sym typeface="Lucida Grande"/>
        </a:defRPr>
      </a:lvl1pPr>
      <a:lvl2pPr marL="336550" indent="-187325" algn="l" defTabSz="673100" rtl="0" eaLnBrk="0" fontAlgn="base" hangingPunct="0">
        <a:spcBef>
          <a:spcPts val="1763"/>
        </a:spcBef>
        <a:spcAft>
          <a:spcPct val="0"/>
        </a:spcAft>
        <a:buClr>
          <a:srgbClr val="626464"/>
        </a:buClr>
        <a:buSzPct val="50000"/>
        <a:buFont typeface="Zapf Dingbats"/>
        <a:buChar char="✦"/>
        <a:defRPr sz="2400" b="1">
          <a:solidFill>
            <a:schemeClr val="tx1"/>
          </a:solidFill>
          <a:latin typeface="+mn-lt"/>
          <a:ea typeface="ヒラギノ角ゴ Pro W3" charset="-128"/>
          <a:cs typeface="ヒラギノ角ゴ Pro W6"/>
          <a:sym typeface="Lucida Grande"/>
        </a:defRPr>
      </a:lvl2pPr>
      <a:lvl3pPr marL="850900" indent="63500" algn="l" defTabSz="673100" rtl="0" eaLnBrk="0" fontAlgn="base" hangingPunct="0">
        <a:spcBef>
          <a:spcPts val="1763"/>
        </a:spcBef>
        <a:spcAft>
          <a:spcPct val="0"/>
        </a:spcAft>
        <a:buClr>
          <a:srgbClr val="626464"/>
        </a:buClr>
        <a:buSzPct val="50000"/>
        <a:buFont typeface="Zapf Dingbats"/>
        <a:buChar char="•"/>
        <a:defRPr sz="2700" b="1">
          <a:solidFill>
            <a:srgbClr val="00498B"/>
          </a:solidFill>
          <a:latin typeface="+mn-lt"/>
          <a:ea typeface="ヒラギノ角ゴ Pro W3" charset="-128"/>
          <a:cs typeface="ヒラギノ角ゴ Pro W6"/>
          <a:sym typeface="Lucida Grande"/>
        </a:defRPr>
      </a:lvl3pPr>
      <a:lvl4pPr marL="1085850" indent="-187325" algn="l" defTabSz="673100" rtl="0" eaLnBrk="0" fontAlgn="base" hangingPunct="0">
        <a:spcBef>
          <a:spcPts val="1763"/>
        </a:spcBef>
        <a:spcAft>
          <a:spcPct val="0"/>
        </a:spcAft>
        <a:buClr>
          <a:srgbClr val="626464"/>
        </a:buClr>
        <a:buSzPct val="50000"/>
        <a:buFont typeface="Zapf Dingbats"/>
        <a:buChar char="✦"/>
        <a:defRPr sz="2000" b="1">
          <a:solidFill>
            <a:schemeClr val="tx1"/>
          </a:solidFill>
          <a:latin typeface="+mn-lt"/>
          <a:ea typeface="ヒラギノ角ゴ Pro W3" charset="-128"/>
          <a:cs typeface="ヒラギノ角ゴ Pro W6"/>
          <a:sym typeface="Lucida Grande"/>
        </a:defRPr>
      </a:lvl4pPr>
      <a:lvl5pPr marL="1365250" indent="-187325" algn="l" defTabSz="673100" rtl="0" eaLnBrk="0" fontAlgn="base" hangingPunct="0">
        <a:spcBef>
          <a:spcPts val="1763"/>
        </a:spcBef>
        <a:spcAft>
          <a:spcPct val="0"/>
        </a:spcAft>
        <a:buSzPct val="50000"/>
        <a:buFont typeface="Zapf Dingbats"/>
        <a:buChar char="✦"/>
        <a:defRPr sz="1300" b="1">
          <a:solidFill>
            <a:srgbClr val="00498B"/>
          </a:solidFill>
          <a:latin typeface="+mn-lt"/>
          <a:ea typeface="ヒラギノ角ゴ Pro W3" charset="-128"/>
          <a:cs typeface="ヒラギノ角ゴ Pro W6"/>
          <a:sym typeface="Lucida Grande"/>
        </a:defRPr>
      </a:lvl5pPr>
      <a:lvl6pPr marL="1822450" indent="-187325" algn="l" defTabSz="673100" rtl="0" fontAlgn="base">
        <a:spcBef>
          <a:spcPts val="1763"/>
        </a:spcBef>
        <a:spcAft>
          <a:spcPct val="0"/>
        </a:spcAft>
        <a:buSzPct val="50000"/>
        <a:buFont typeface="Zapf Dingbats" charset="2"/>
        <a:buChar char="✦"/>
        <a:defRPr sz="1300" b="1">
          <a:solidFill>
            <a:srgbClr val="00498B"/>
          </a:solidFill>
          <a:latin typeface="+mn-lt"/>
          <a:ea typeface="ヒラギノ角ゴ Pro W3" charset="-128"/>
          <a:sym typeface="Lucida Grande" charset="0"/>
        </a:defRPr>
      </a:lvl6pPr>
      <a:lvl7pPr marL="2279650" indent="-187325" algn="l" defTabSz="673100" rtl="0" fontAlgn="base">
        <a:spcBef>
          <a:spcPts val="1763"/>
        </a:spcBef>
        <a:spcAft>
          <a:spcPct val="0"/>
        </a:spcAft>
        <a:buSzPct val="50000"/>
        <a:buFont typeface="Zapf Dingbats" charset="2"/>
        <a:buChar char="✦"/>
        <a:defRPr sz="1300" b="1">
          <a:solidFill>
            <a:srgbClr val="00498B"/>
          </a:solidFill>
          <a:latin typeface="+mn-lt"/>
          <a:ea typeface="ヒラギノ角ゴ Pro W3" charset="-128"/>
          <a:sym typeface="Lucida Grande" charset="0"/>
        </a:defRPr>
      </a:lvl7pPr>
      <a:lvl8pPr marL="2736850" indent="-187325" algn="l" defTabSz="673100" rtl="0" fontAlgn="base">
        <a:spcBef>
          <a:spcPts val="1763"/>
        </a:spcBef>
        <a:spcAft>
          <a:spcPct val="0"/>
        </a:spcAft>
        <a:buSzPct val="50000"/>
        <a:buFont typeface="Zapf Dingbats" charset="2"/>
        <a:buChar char="✦"/>
        <a:defRPr sz="1300" b="1">
          <a:solidFill>
            <a:srgbClr val="00498B"/>
          </a:solidFill>
          <a:latin typeface="+mn-lt"/>
          <a:ea typeface="ヒラギノ角ゴ Pro W3" charset="-128"/>
          <a:sym typeface="Lucida Grande" charset="0"/>
        </a:defRPr>
      </a:lvl8pPr>
      <a:lvl9pPr marL="3194050" indent="-187325" algn="l" defTabSz="673100" rtl="0" fontAlgn="base">
        <a:spcBef>
          <a:spcPts val="1763"/>
        </a:spcBef>
        <a:spcAft>
          <a:spcPct val="0"/>
        </a:spcAft>
        <a:buSzPct val="50000"/>
        <a:buFont typeface="Zapf Dingbats" charset="2"/>
        <a:buChar char="✦"/>
        <a:defRPr sz="1300" b="1">
          <a:solidFill>
            <a:srgbClr val="00498B"/>
          </a:solidFill>
          <a:latin typeface="+mn-lt"/>
          <a:ea typeface="ヒラギノ角ゴ Pro W3" charset="-128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A7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/>
  <p:txStyles>
    <p:titleStyle>
      <a:lvl1pPr algn="l" defTabSz="6731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j-lt"/>
          <a:ea typeface="+mj-ea"/>
          <a:cs typeface="+mj-cs"/>
          <a:sym typeface="Lucida Grande"/>
        </a:defRPr>
      </a:lvl1pPr>
      <a:lvl2pPr algn="l" defTabSz="6731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Lucida Grande" charset="0"/>
          <a:ea typeface="ヒラギノ角ゴ Pro W3" charset="-128"/>
          <a:sym typeface="Lucida Grande"/>
        </a:defRPr>
      </a:lvl2pPr>
      <a:lvl3pPr algn="l" defTabSz="6731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Lucida Grande" charset="0"/>
          <a:ea typeface="ヒラギノ角ゴ Pro W3" charset="-128"/>
          <a:sym typeface="Lucida Grande"/>
        </a:defRPr>
      </a:lvl3pPr>
      <a:lvl4pPr algn="l" defTabSz="6731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Lucida Grande" charset="0"/>
          <a:ea typeface="ヒラギノ角ゴ Pro W3" charset="-128"/>
          <a:sym typeface="Lucida Grande"/>
        </a:defRPr>
      </a:lvl4pPr>
      <a:lvl5pPr algn="l" defTabSz="6731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Lucida Grande" charset="0"/>
          <a:ea typeface="ヒラギノ角ゴ Pro W3" charset="-128"/>
          <a:sym typeface="Lucida Grande"/>
        </a:defRPr>
      </a:lvl5pPr>
      <a:lvl6pPr marL="457200" algn="l" defTabSz="673100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Lucida Grande" charset="0"/>
          <a:ea typeface="ヒラギノ角ゴ Pro W3" charset="-128"/>
          <a:sym typeface="Lucida Grande" charset="0"/>
        </a:defRPr>
      </a:lvl6pPr>
      <a:lvl7pPr marL="914400" algn="l" defTabSz="673100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Lucida Grande" charset="0"/>
          <a:ea typeface="ヒラギノ角ゴ Pro W3" charset="-128"/>
          <a:sym typeface="Lucida Grande" charset="0"/>
        </a:defRPr>
      </a:lvl7pPr>
      <a:lvl8pPr marL="1371600" algn="l" defTabSz="673100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Lucida Grande" charset="0"/>
          <a:ea typeface="ヒラギノ角ゴ Pro W3" charset="-128"/>
          <a:sym typeface="Lucida Grande" charset="0"/>
        </a:defRPr>
      </a:lvl8pPr>
      <a:lvl9pPr marL="1828800" algn="l" defTabSz="673100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Lucida Grande" charset="0"/>
          <a:ea typeface="ヒラギノ角ゴ Pro W3" charset="-128"/>
          <a:sym typeface="Lucida Grande" charset="0"/>
        </a:defRPr>
      </a:lvl9pPr>
    </p:titleStyle>
    <p:bodyStyle>
      <a:lvl1pPr marL="342900" indent="-342900" algn="r" defTabSz="673100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/>
        </a:defRPr>
      </a:lvl1pPr>
      <a:lvl2pPr marL="742950" indent="-285750" algn="r" defTabSz="673100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sym typeface="Lucida Grande"/>
        </a:defRPr>
      </a:lvl2pPr>
      <a:lvl3pPr marL="1143000" indent="-228600" algn="r" defTabSz="673100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sym typeface="Lucida Grande"/>
        </a:defRPr>
      </a:lvl3pPr>
      <a:lvl4pPr marL="1600200" indent="-228600" algn="r" defTabSz="673100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Lucida Grande"/>
        </a:defRPr>
      </a:lvl4pPr>
      <a:lvl5pPr marL="2057400" indent="-228600" algn="r" defTabSz="673100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Lucida Grande"/>
        </a:defRPr>
      </a:lvl5pPr>
      <a:lvl6pPr marL="457200" algn="r" defTabSz="67310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sym typeface="Lucida Grande" charset="0"/>
        </a:defRPr>
      </a:lvl6pPr>
      <a:lvl7pPr marL="914400" algn="r" defTabSz="67310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sym typeface="Lucida Grande" charset="0"/>
        </a:defRPr>
      </a:lvl7pPr>
      <a:lvl8pPr marL="1371600" algn="r" defTabSz="67310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sym typeface="Lucida Grande" charset="0"/>
        </a:defRPr>
      </a:lvl8pPr>
      <a:lvl9pPr marL="1828800" algn="r" defTabSz="67310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700" y="893763"/>
            <a:ext cx="8358188" cy="5072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/>
              </a:rPr>
              <a:t>Click to edit Master text styles</a:t>
            </a:r>
          </a:p>
          <a:p>
            <a:pPr lvl="1"/>
            <a:r>
              <a:rPr lang="en-US" smtClean="0">
                <a:sym typeface="Lucida Grande"/>
              </a:rPr>
              <a:t>Second level</a:t>
            </a:r>
          </a:p>
          <a:p>
            <a:pPr lvl="2"/>
            <a:r>
              <a:rPr lang="en-US" smtClean="0">
                <a:sym typeface="Lucida Grande"/>
              </a:rPr>
              <a:t>Third level</a:t>
            </a:r>
          </a:p>
          <a:p>
            <a:pPr lvl="3"/>
            <a:r>
              <a:rPr lang="en-US" smtClean="0">
                <a:sym typeface="Lucida Grande"/>
              </a:rPr>
              <a:t>Fourth level</a:t>
            </a:r>
          </a:p>
          <a:p>
            <a:pPr lvl="4"/>
            <a:r>
              <a:rPr lang="en-US" smtClean="0">
                <a:sym typeface="Lucida Grande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/>
  <p:txStyles>
    <p:titleStyle>
      <a:lvl1pPr algn="ctr" defTabSz="67310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Lucida Grande"/>
        </a:defRPr>
      </a:lvl1pPr>
      <a:lvl2pPr algn="ctr" defTabSz="67310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Lucida Grande" charset="0"/>
          <a:ea typeface="ヒラギノ角ゴ Pro W3" charset="-128"/>
          <a:sym typeface="Lucida Grande"/>
        </a:defRPr>
      </a:lvl2pPr>
      <a:lvl3pPr algn="ctr" defTabSz="67310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Lucida Grande" charset="0"/>
          <a:ea typeface="ヒラギノ角ゴ Pro W3" charset="-128"/>
          <a:sym typeface="Lucida Grande"/>
        </a:defRPr>
      </a:lvl3pPr>
      <a:lvl4pPr algn="ctr" defTabSz="67310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Lucida Grande" charset="0"/>
          <a:ea typeface="ヒラギノ角ゴ Pro W3" charset="-128"/>
          <a:sym typeface="Lucida Grande"/>
        </a:defRPr>
      </a:lvl4pPr>
      <a:lvl5pPr algn="ctr" defTabSz="67310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Lucida Grande" charset="0"/>
          <a:ea typeface="ヒラギノ角ゴ Pro W3" charset="-128"/>
          <a:sym typeface="Lucida Grande"/>
        </a:defRPr>
      </a:lvl5pPr>
      <a:lvl6pPr marL="457200" algn="ctr" defTabSz="673100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Lucida Grande" charset="0"/>
          <a:ea typeface="ヒラギノ角ゴ Pro W3" charset="-128"/>
          <a:sym typeface="Lucida Grande" charset="0"/>
        </a:defRPr>
      </a:lvl6pPr>
      <a:lvl7pPr marL="914400" algn="ctr" defTabSz="673100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Lucida Grande" charset="0"/>
          <a:ea typeface="ヒラギノ角ゴ Pro W3" charset="-128"/>
          <a:sym typeface="Lucida Grande" charset="0"/>
        </a:defRPr>
      </a:lvl7pPr>
      <a:lvl8pPr marL="1371600" algn="ctr" defTabSz="673100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Lucida Grande" charset="0"/>
          <a:ea typeface="ヒラギノ角ゴ Pro W3" charset="-128"/>
          <a:sym typeface="Lucida Grande" charset="0"/>
        </a:defRPr>
      </a:lvl8pPr>
      <a:lvl9pPr marL="1828800" algn="ctr" defTabSz="673100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Lucida Grande" charset="0"/>
          <a:ea typeface="ヒラギノ角ゴ Pro W3" charset="-128"/>
          <a:sym typeface="Lucida Grande" charset="0"/>
        </a:defRPr>
      </a:lvl9pPr>
    </p:titleStyle>
    <p:bodyStyle>
      <a:lvl1pPr marL="374650" indent="-374650" algn="l" defTabSz="673100" rtl="0" eaLnBrk="0" fontAlgn="base" hangingPunct="0">
        <a:spcBef>
          <a:spcPts val="3538"/>
        </a:spcBef>
        <a:spcAft>
          <a:spcPct val="0"/>
        </a:spcAft>
        <a:buClr>
          <a:srgbClr val="AAA79F"/>
        </a:buClr>
        <a:buSzPct val="50000"/>
        <a:buFont typeface="Zapf Dingbats"/>
        <a:buChar char="✦"/>
        <a:defRPr sz="3100">
          <a:solidFill>
            <a:schemeClr val="tx1"/>
          </a:solidFill>
          <a:latin typeface="+mn-lt"/>
          <a:ea typeface="+mn-ea"/>
          <a:cs typeface="+mn-cs"/>
          <a:sym typeface="Lucida Grande"/>
        </a:defRPr>
      </a:lvl1pPr>
      <a:lvl2pPr marL="898525" indent="-374650" algn="l" defTabSz="673100" rtl="0" eaLnBrk="0" fontAlgn="base" hangingPunct="0">
        <a:spcBef>
          <a:spcPts val="3538"/>
        </a:spcBef>
        <a:spcAft>
          <a:spcPct val="0"/>
        </a:spcAft>
        <a:buClr>
          <a:srgbClr val="AAA79F"/>
        </a:buClr>
        <a:buSzPct val="50000"/>
        <a:buFont typeface="Zapf Dingbats"/>
        <a:buChar char="✦"/>
        <a:defRPr sz="3100">
          <a:solidFill>
            <a:schemeClr val="tx1"/>
          </a:solidFill>
          <a:latin typeface="+mn-lt"/>
          <a:ea typeface="+mn-ea"/>
          <a:sym typeface="Lucida Grande"/>
        </a:defRPr>
      </a:lvl2pPr>
      <a:lvl3pPr marL="1225550" indent="-374650" algn="l" defTabSz="673100" rtl="0" eaLnBrk="0" fontAlgn="base" hangingPunct="0">
        <a:spcBef>
          <a:spcPts val="3538"/>
        </a:spcBef>
        <a:spcAft>
          <a:spcPct val="0"/>
        </a:spcAft>
        <a:buClr>
          <a:srgbClr val="AAA79F"/>
        </a:buClr>
        <a:buSzPct val="50000"/>
        <a:buFont typeface="Zapf Dingbats"/>
        <a:buChar char="✦"/>
        <a:defRPr sz="3100">
          <a:solidFill>
            <a:schemeClr val="tx1"/>
          </a:solidFill>
          <a:latin typeface="+mn-lt"/>
          <a:ea typeface="+mn-ea"/>
          <a:sym typeface="Lucida Grande"/>
        </a:defRPr>
      </a:lvl3pPr>
      <a:lvl4pPr marL="1552575" indent="-374650" algn="l" defTabSz="673100" rtl="0" eaLnBrk="0" fontAlgn="base" hangingPunct="0">
        <a:spcBef>
          <a:spcPts val="3538"/>
        </a:spcBef>
        <a:spcAft>
          <a:spcPct val="0"/>
        </a:spcAft>
        <a:buClr>
          <a:srgbClr val="AAA79F"/>
        </a:buClr>
        <a:buSzPct val="50000"/>
        <a:buFont typeface="Zapf Dingbats"/>
        <a:buChar char="✦"/>
        <a:defRPr sz="3100">
          <a:solidFill>
            <a:schemeClr val="tx1"/>
          </a:solidFill>
          <a:latin typeface="+mn-lt"/>
          <a:ea typeface="+mn-ea"/>
          <a:sym typeface="Lucida Grande"/>
        </a:defRPr>
      </a:lvl4pPr>
      <a:lvl5pPr marL="1879600" indent="-373063" algn="l" defTabSz="673100" rtl="0" eaLnBrk="0" fontAlgn="base" hangingPunct="0">
        <a:spcBef>
          <a:spcPts val="3538"/>
        </a:spcBef>
        <a:spcAft>
          <a:spcPct val="0"/>
        </a:spcAft>
        <a:buClr>
          <a:srgbClr val="AAA79F"/>
        </a:buClr>
        <a:buSzPct val="50000"/>
        <a:buFont typeface="Zapf Dingbats"/>
        <a:buChar char="✦"/>
        <a:defRPr sz="3100">
          <a:solidFill>
            <a:schemeClr val="tx1"/>
          </a:solidFill>
          <a:latin typeface="+mn-lt"/>
          <a:ea typeface="+mn-ea"/>
          <a:sym typeface="Lucida Grande"/>
        </a:defRPr>
      </a:lvl5pPr>
      <a:lvl6pPr marL="2336800" indent="-373063" algn="l" defTabSz="673100" rtl="0" fontAlgn="base">
        <a:spcBef>
          <a:spcPts val="3538"/>
        </a:spcBef>
        <a:spcAft>
          <a:spcPct val="0"/>
        </a:spcAft>
        <a:buClr>
          <a:srgbClr val="AAA79F"/>
        </a:buClr>
        <a:buSzPct val="50000"/>
        <a:buFont typeface="Zapf Dingbats" charset="2"/>
        <a:buChar char="✦"/>
        <a:defRPr sz="3100">
          <a:solidFill>
            <a:schemeClr val="tx1"/>
          </a:solidFill>
          <a:latin typeface="+mn-lt"/>
          <a:ea typeface="+mn-ea"/>
          <a:sym typeface="Lucida Grande" charset="0"/>
        </a:defRPr>
      </a:lvl6pPr>
      <a:lvl7pPr marL="2794000" indent="-373063" algn="l" defTabSz="673100" rtl="0" fontAlgn="base">
        <a:spcBef>
          <a:spcPts val="3538"/>
        </a:spcBef>
        <a:spcAft>
          <a:spcPct val="0"/>
        </a:spcAft>
        <a:buClr>
          <a:srgbClr val="AAA79F"/>
        </a:buClr>
        <a:buSzPct val="50000"/>
        <a:buFont typeface="Zapf Dingbats" charset="2"/>
        <a:buChar char="✦"/>
        <a:defRPr sz="3100">
          <a:solidFill>
            <a:schemeClr val="tx1"/>
          </a:solidFill>
          <a:latin typeface="+mn-lt"/>
          <a:ea typeface="+mn-ea"/>
          <a:sym typeface="Lucida Grande" charset="0"/>
        </a:defRPr>
      </a:lvl7pPr>
      <a:lvl8pPr marL="3251200" indent="-373063" algn="l" defTabSz="673100" rtl="0" fontAlgn="base">
        <a:spcBef>
          <a:spcPts val="3538"/>
        </a:spcBef>
        <a:spcAft>
          <a:spcPct val="0"/>
        </a:spcAft>
        <a:buClr>
          <a:srgbClr val="AAA79F"/>
        </a:buClr>
        <a:buSzPct val="50000"/>
        <a:buFont typeface="Zapf Dingbats" charset="2"/>
        <a:buChar char="✦"/>
        <a:defRPr sz="3100">
          <a:solidFill>
            <a:schemeClr val="tx1"/>
          </a:solidFill>
          <a:latin typeface="+mn-lt"/>
          <a:ea typeface="+mn-ea"/>
          <a:sym typeface="Lucida Grande" charset="0"/>
        </a:defRPr>
      </a:lvl8pPr>
      <a:lvl9pPr marL="3708400" indent="-373063" algn="l" defTabSz="673100" rtl="0" fontAlgn="base">
        <a:spcBef>
          <a:spcPts val="3538"/>
        </a:spcBef>
        <a:spcAft>
          <a:spcPct val="0"/>
        </a:spcAft>
        <a:buClr>
          <a:srgbClr val="AAA79F"/>
        </a:buClr>
        <a:buSzPct val="50000"/>
        <a:buFont typeface="Zapf Dingbats" charset="2"/>
        <a:buChar char="✦"/>
        <a:defRPr sz="3100">
          <a:solidFill>
            <a:schemeClr val="tx1"/>
          </a:solidFill>
          <a:latin typeface="+mn-lt"/>
          <a:ea typeface="+mn-ea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74700" y="384175"/>
            <a:ext cx="8358188" cy="1303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0425" y="1946275"/>
            <a:ext cx="3192463" cy="4019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/>
              </a:rPr>
              <a:t>Click to edit Master text styles</a:t>
            </a:r>
          </a:p>
          <a:p>
            <a:pPr lvl="1"/>
            <a:r>
              <a:rPr lang="en-US" smtClean="0">
                <a:sym typeface="Lucida Grande"/>
              </a:rPr>
              <a:t>Second level</a:t>
            </a:r>
          </a:p>
          <a:p>
            <a:pPr lvl="2"/>
            <a:r>
              <a:rPr lang="en-US" smtClean="0">
                <a:sym typeface="Lucida Grande"/>
              </a:rPr>
              <a:t>Third level</a:t>
            </a:r>
          </a:p>
          <a:p>
            <a:pPr lvl="3"/>
            <a:r>
              <a:rPr lang="en-US" smtClean="0">
                <a:sym typeface="Lucida Grande"/>
              </a:rPr>
              <a:t>Fourth level</a:t>
            </a:r>
          </a:p>
          <a:p>
            <a:pPr lvl="4"/>
            <a:r>
              <a:rPr lang="en-US" smtClean="0">
                <a:sym typeface="Lucida Grande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/>
  <p:txStyles>
    <p:titleStyle>
      <a:lvl1pPr algn="ctr" defTabSz="67310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Lucida Grande"/>
        </a:defRPr>
      </a:lvl1pPr>
      <a:lvl2pPr algn="ctr" defTabSz="67310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Lucida Grande" charset="0"/>
          <a:ea typeface="ヒラギノ角ゴ Pro W3" charset="-128"/>
          <a:sym typeface="Lucida Grande"/>
        </a:defRPr>
      </a:lvl2pPr>
      <a:lvl3pPr algn="ctr" defTabSz="67310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Lucida Grande" charset="0"/>
          <a:ea typeface="ヒラギノ角ゴ Pro W3" charset="-128"/>
          <a:sym typeface="Lucida Grande"/>
        </a:defRPr>
      </a:lvl3pPr>
      <a:lvl4pPr algn="ctr" defTabSz="67310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Lucida Grande" charset="0"/>
          <a:ea typeface="ヒラギノ角ゴ Pro W3" charset="-128"/>
          <a:sym typeface="Lucida Grande"/>
        </a:defRPr>
      </a:lvl4pPr>
      <a:lvl5pPr algn="ctr" defTabSz="67310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Lucida Grande" charset="0"/>
          <a:ea typeface="ヒラギノ角ゴ Pro W3" charset="-128"/>
          <a:sym typeface="Lucida Grande"/>
        </a:defRPr>
      </a:lvl5pPr>
      <a:lvl6pPr marL="457200" algn="ctr" defTabSz="673100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Lucida Grande" charset="0"/>
          <a:ea typeface="ヒラギノ角ゴ Pro W3" charset="-128"/>
          <a:sym typeface="Lucida Grande" charset="0"/>
        </a:defRPr>
      </a:lvl6pPr>
      <a:lvl7pPr marL="914400" algn="ctr" defTabSz="673100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Lucida Grande" charset="0"/>
          <a:ea typeface="ヒラギノ角ゴ Pro W3" charset="-128"/>
          <a:sym typeface="Lucida Grande" charset="0"/>
        </a:defRPr>
      </a:lvl7pPr>
      <a:lvl8pPr marL="1371600" algn="ctr" defTabSz="673100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Lucida Grande" charset="0"/>
          <a:ea typeface="ヒラギノ角ゴ Pro W3" charset="-128"/>
          <a:sym typeface="Lucida Grande" charset="0"/>
        </a:defRPr>
      </a:lvl8pPr>
      <a:lvl9pPr marL="1828800" algn="ctr" defTabSz="673100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Lucida Grande" charset="0"/>
          <a:ea typeface="ヒラギノ角ゴ Pro W3" charset="-128"/>
          <a:sym typeface="Lucida Grande" charset="0"/>
        </a:defRPr>
      </a:lvl9pPr>
    </p:titleStyle>
    <p:bodyStyle>
      <a:lvl1pPr marL="374650" indent="-374650" algn="l" defTabSz="673100" rtl="0" eaLnBrk="0" fontAlgn="base" hangingPunct="0">
        <a:spcBef>
          <a:spcPts val="2800"/>
        </a:spcBef>
        <a:spcAft>
          <a:spcPct val="0"/>
        </a:spcAft>
        <a:buClr>
          <a:srgbClr val="AAA79F"/>
        </a:buClr>
        <a:buSzPct val="50000"/>
        <a:buFont typeface="Zapf Dingbats"/>
        <a:buChar char="✦"/>
        <a:defRPr sz="2400">
          <a:solidFill>
            <a:schemeClr val="tx1"/>
          </a:solidFill>
          <a:latin typeface="+mn-lt"/>
          <a:ea typeface="+mn-ea"/>
          <a:cs typeface="+mn-cs"/>
          <a:sym typeface="Lucida Grande"/>
        </a:defRPr>
      </a:lvl1pPr>
      <a:lvl2pPr marL="898525" indent="-374650" algn="l" defTabSz="673100" rtl="0" eaLnBrk="0" fontAlgn="base" hangingPunct="0">
        <a:spcBef>
          <a:spcPts val="2800"/>
        </a:spcBef>
        <a:spcAft>
          <a:spcPct val="0"/>
        </a:spcAft>
        <a:buClr>
          <a:srgbClr val="AAA79F"/>
        </a:buClr>
        <a:buSzPct val="50000"/>
        <a:buFont typeface="Zapf Dingbats"/>
        <a:buChar char="✦"/>
        <a:defRPr sz="2400">
          <a:solidFill>
            <a:schemeClr val="tx1"/>
          </a:solidFill>
          <a:latin typeface="+mn-lt"/>
          <a:ea typeface="+mn-ea"/>
          <a:sym typeface="Lucida Grande"/>
        </a:defRPr>
      </a:lvl2pPr>
      <a:lvl3pPr marL="1225550" indent="-374650" algn="l" defTabSz="673100" rtl="0" eaLnBrk="0" fontAlgn="base" hangingPunct="0">
        <a:spcBef>
          <a:spcPts val="2800"/>
        </a:spcBef>
        <a:spcAft>
          <a:spcPct val="0"/>
        </a:spcAft>
        <a:buClr>
          <a:srgbClr val="AAA79F"/>
        </a:buClr>
        <a:buSzPct val="50000"/>
        <a:buFont typeface="Zapf Dingbats"/>
        <a:buChar char="✦"/>
        <a:defRPr sz="2400">
          <a:solidFill>
            <a:schemeClr val="tx1"/>
          </a:solidFill>
          <a:latin typeface="+mn-lt"/>
          <a:ea typeface="+mn-ea"/>
          <a:sym typeface="Lucida Grande"/>
        </a:defRPr>
      </a:lvl3pPr>
      <a:lvl4pPr marL="1552575" indent="-374650" algn="l" defTabSz="673100" rtl="0" eaLnBrk="0" fontAlgn="base" hangingPunct="0">
        <a:spcBef>
          <a:spcPts val="2800"/>
        </a:spcBef>
        <a:spcAft>
          <a:spcPct val="0"/>
        </a:spcAft>
        <a:buClr>
          <a:srgbClr val="AAA79F"/>
        </a:buClr>
        <a:buSzPct val="50000"/>
        <a:buFont typeface="Zapf Dingbats"/>
        <a:buChar char="✦"/>
        <a:defRPr sz="2400">
          <a:solidFill>
            <a:schemeClr val="tx1"/>
          </a:solidFill>
          <a:latin typeface="+mn-lt"/>
          <a:ea typeface="+mn-ea"/>
          <a:sym typeface="Lucida Grande"/>
        </a:defRPr>
      </a:lvl4pPr>
      <a:lvl5pPr marL="1879600" indent="-373063" algn="l" defTabSz="673100" rtl="0" eaLnBrk="0" fontAlgn="base" hangingPunct="0">
        <a:spcBef>
          <a:spcPts val="2800"/>
        </a:spcBef>
        <a:spcAft>
          <a:spcPct val="0"/>
        </a:spcAft>
        <a:buClr>
          <a:srgbClr val="AAA79F"/>
        </a:buClr>
        <a:buSzPct val="50000"/>
        <a:buFont typeface="Zapf Dingbats"/>
        <a:buChar char="✦"/>
        <a:defRPr sz="2400">
          <a:solidFill>
            <a:schemeClr val="tx1"/>
          </a:solidFill>
          <a:latin typeface="+mn-lt"/>
          <a:ea typeface="+mn-ea"/>
          <a:sym typeface="Lucida Grande"/>
        </a:defRPr>
      </a:lvl5pPr>
      <a:lvl6pPr marL="2336800" indent="-373063" algn="l" defTabSz="673100" rtl="0" fontAlgn="base">
        <a:spcBef>
          <a:spcPts val="2800"/>
        </a:spcBef>
        <a:spcAft>
          <a:spcPct val="0"/>
        </a:spcAft>
        <a:buClr>
          <a:srgbClr val="AAA79F"/>
        </a:buClr>
        <a:buSzPct val="50000"/>
        <a:buFont typeface="Zapf Dingbats" charset="2"/>
        <a:buChar char="✦"/>
        <a:defRPr sz="2400">
          <a:solidFill>
            <a:schemeClr val="tx1"/>
          </a:solidFill>
          <a:latin typeface="+mn-lt"/>
          <a:ea typeface="+mn-ea"/>
          <a:sym typeface="Lucida Grande" charset="0"/>
        </a:defRPr>
      </a:lvl6pPr>
      <a:lvl7pPr marL="2794000" indent="-373063" algn="l" defTabSz="673100" rtl="0" fontAlgn="base">
        <a:spcBef>
          <a:spcPts val="2800"/>
        </a:spcBef>
        <a:spcAft>
          <a:spcPct val="0"/>
        </a:spcAft>
        <a:buClr>
          <a:srgbClr val="AAA79F"/>
        </a:buClr>
        <a:buSzPct val="50000"/>
        <a:buFont typeface="Zapf Dingbats" charset="2"/>
        <a:buChar char="✦"/>
        <a:defRPr sz="2400">
          <a:solidFill>
            <a:schemeClr val="tx1"/>
          </a:solidFill>
          <a:latin typeface="+mn-lt"/>
          <a:ea typeface="+mn-ea"/>
          <a:sym typeface="Lucida Grande" charset="0"/>
        </a:defRPr>
      </a:lvl7pPr>
      <a:lvl8pPr marL="3251200" indent="-373063" algn="l" defTabSz="673100" rtl="0" fontAlgn="base">
        <a:spcBef>
          <a:spcPts val="2800"/>
        </a:spcBef>
        <a:spcAft>
          <a:spcPct val="0"/>
        </a:spcAft>
        <a:buClr>
          <a:srgbClr val="AAA79F"/>
        </a:buClr>
        <a:buSzPct val="50000"/>
        <a:buFont typeface="Zapf Dingbats" charset="2"/>
        <a:buChar char="✦"/>
        <a:defRPr sz="2400">
          <a:solidFill>
            <a:schemeClr val="tx1"/>
          </a:solidFill>
          <a:latin typeface="+mn-lt"/>
          <a:ea typeface="+mn-ea"/>
          <a:sym typeface="Lucida Grande" charset="0"/>
        </a:defRPr>
      </a:lvl8pPr>
      <a:lvl9pPr marL="3708400" indent="-373063" algn="l" defTabSz="673100" rtl="0" fontAlgn="base">
        <a:spcBef>
          <a:spcPts val="2800"/>
        </a:spcBef>
        <a:spcAft>
          <a:spcPct val="0"/>
        </a:spcAft>
        <a:buClr>
          <a:srgbClr val="AAA79F"/>
        </a:buClr>
        <a:buSzPct val="50000"/>
        <a:buFont typeface="Zapf Dingbats" charset="2"/>
        <a:buChar char="✦"/>
        <a:defRPr sz="2400">
          <a:solidFill>
            <a:schemeClr val="tx1"/>
          </a:solidFill>
          <a:latin typeface="+mn-lt"/>
          <a:ea typeface="+mn-ea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1000125"/>
            <a:ext cx="8126413" cy="750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/>
              </a:rPr>
              <a:t>Click to edit Master title style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2000250"/>
            <a:ext cx="3976688" cy="4017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7419" tIns="37419" rIns="37419" bIns="3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/>
              </a:rPr>
              <a:t>Click to edit Master text styles</a:t>
            </a:r>
          </a:p>
          <a:p>
            <a:pPr lvl="1"/>
            <a:r>
              <a:rPr lang="en-US" smtClean="0">
                <a:sym typeface="Lucida Grande"/>
              </a:rPr>
              <a:t>Second level</a:t>
            </a:r>
          </a:p>
          <a:p>
            <a:pPr lvl="2"/>
            <a:r>
              <a:rPr lang="en-US" smtClean="0">
                <a:sym typeface="Lucida Grande"/>
              </a:rPr>
              <a:t>Third level</a:t>
            </a:r>
          </a:p>
          <a:p>
            <a:pPr lvl="3"/>
            <a:r>
              <a:rPr lang="en-US" smtClean="0">
                <a:sym typeface="Lucida Grande"/>
              </a:rPr>
              <a:t>Fourth level</a:t>
            </a:r>
          </a:p>
          <a:p>
            <a:pPr lvl="4"/>
            <a:r>
              <a:rPr lang="en-US" smtClean="0">
                <a:sym typeface="Lucida Grande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txStyles>
    <p:titleStyle>
      <a:lvl1pPr algn="l" defTabSz="673100" rtl="0" eaLnBrk="0" fontAlgn="base" hangingPunct="0">
        <a:spcBef>
          <a:spcPct val="0"/>
        </a:spcBef>
        <a:spcAft>
          <a:spcPct val="0"/>
        </a:spcAft>
        <a:defRPr sz="4700" b="1">
          <a:solidFill>
            <a:srgbClr val="FFFFFF"/>
          </a:solidFill>
          <a:latin typeface="+mj-lt"/>
          <a:ea typeface="+mj-ea"/>
          <a:cs typeface="ヒラギノ角ゴ Pro W6"/>
          <a:sym typeface="Lucida Grande"/>
        </a:defRPr>
      </a:lvl1pPr>
      <a:lvl2pPr algn="l" defTabSz="673100" rtl="0" eaLnBrk="0" fontAlgn="base" hangingPunct="0">
        <a:spcBef>
          <a:spcPct val="0"/>
        </a:spcBef>
        <a:spcAft>
          <a:spcPct val="0"/>
        </a:spcAft>
        <a:defRPr sz="4700" b="1">
          <a:solidFill>
            <a:srgbClr val="FFFFFF"/>
          </a:solidFill>
          <a:latin typeface="Lucida Grande" charset="0"/>
          <a:ea typeface="ヒラギノ角ゴ Pro W6" charset="-128"/>
          <a:cs typeface="ヒラギノ角ゴ Pro W6"/>
          <a:sym typeface="Lucida Grande"/>
        </a:defRPr>
      </a:lvl2pPr>
      <a:lvl3pPr algn="l" defTabSz="673100" rtl="0" eaLnBrk="0" fontAlgn="base" hangingPunct="0">
        <a:spcBef>
          <a:spcPct val="0"/>
        </a:spcBef>
        <a:spcAft>
          <a:spcPct val="0"/>
        </a:spcAft>
        <a:defRPr sz="4700" b="1">
          <a:solidFill>
            <a:srgbClr val="FFFFFF"/>
          </a:solidFill>
          <a:latin typeface="Lucida Grande" charset="0"/>
          <a:ea typeface="ヒラギノ角ゴ Pro W6" charset="-128"/>
          <a:cs typeface="ヒラギノ角ゴ Pro W6"/>
          <a:sym typeface="Lucida Grande"/>
        </a:defRPr>
      </a:lvl3pPr>
      <a:lvl4pPr algn="l" defTabSz="673100" rtl="0" eaLnBrk="0" fontAlgn="base" hangingPunct="0">
        <a:spcBef>
          <a:spcPct val="0"/>
        </a:spcBef>
        <a:spcAft>
          <a:spcPct val="0"/>
        </a:spcAft>
        <a:defRPr sz="4700" b="1">
          <a:solidFill>
            <a:srgbClr val="FFFFFF"/>
          </a:solidFill>
          <a:latin typeface="Lucida Grande" charset="0"/>
          <a:ea typeface="ヒラギノ角ゴ Pro W6" charset="-128"/>
          <a:cs typeface="ヒラギノ角ゴ Pro W6"/>
          <a:sym typeface="Lucida Grande"/>
        </a:defRPr>
      </a:lvl4pPr>
      <a:lvl5pPr algn="l" defTabSz="673100" rtl="0" eaLnBrk="0" fontAlgn="base" hangingPunct="0">
        <a:spcBef>
          <a:spcPct val="0"/>
        </a:spcBef>
        <a:spcAft>
          <a:spcPct val="0"/>
        </a:spcAft>
        <a:defRPr sz="4700" b="1">
          <a:solidFill>
            <a:srgbClr val="FFFFFF"/>
          </a:solidFill>
          <a:latin typeface="Lucida Grande" charset="0"/>
          <a:ea typeface="ヒラギノ角ゴ Pro W6" charset="-128"/>
          <a:cs typeface="ヒラギノ角ゴ Pro W6"/>
          <a:sym typeface="Lucida Grande"/>
        </a:defRPr>
      </a:lvl5pPr>
      <a:lvl6pPr marL="457200" algn="l" defTabSz="673100" rtl="0" fontAlgn="base">
        <a:spcBef>
          <a:spcPct val="0"/>
        </a:spcBef>
        <a:spcAft>
          <a:spcPct val="0"/>
        </a:spcAft>
        <a:defRPr sz="4700" b="1">
          <a:solidFill>
            <a:srgbClr val="FFFFFF"/>
          </a:solidFill>
          <a:latin typeface="Lucida Grande" charset="0"/>
          <a:ea typeface="ヒラギノ角ゴ Pro W6" charset="-128"/>
          <a:sym typeface="Lucida Grande" charset="0"/>
        </a:defRPr>
      </a:lvl6pPr>
      <a:lvl7pPr marL="914400" algn="l" defTabSz="673100" rtl="0" fontAlgn="base">
        <a:spcBef>
          <a:spcPct val="0"/>
        </a:spcBef>
        <a:spcAft>
          <a:spcPct val="0"/>
        </a:spcAft>
        <a:defRPr sz="4700" b="1">
          <a:solidFill>
            <a:srgbClr val="FFFFFF"/>
          </a:solidFill>
          <a:latin typeface="Lucida Grande" charset="0"/>
          <a:ea typeface="ヒラギノ角ゴ Pro W6" charset="-128"/>
          <a:sym typeface="Lucida Grande" charset="0"/>
        </a:defRPr>
      </a:lvl7pPr>
      <a:lvl8pPr marL="1371600" algn="l" defTabSz="673100" rtl="0" fontAlgn="base">
        <a:spcBef>
          <a:spcPct val="0"/>
        </a:spcBef>
        <a:spcAft>
          <a:spcPct val="0"/>
        </a:spcAft>
        <a:defRPr sz="4700" b="1">
          <a:solidFill>
            <a:srgbClr val="FFFFFF"/>
          </a:solidFill>
          <a:latin typeface="Lucida Grande" charset="0"/>
          <a:ea typeface="ヒラギノ角ゴ Pro W6" charset="-128"/>
          <a:sym typeface="Lucida Grande" charset="0"/>
        </a:defRPr>
      </a:lvl8pPr>
      <a:lvl9pPr marL="1828800" algn="l" defTabSz="673100" rtl="0" fontAlgn="base">
        <a:spcBef>
          <a:spcPct val="0"/>
        </a:spcBef>
        <a:spcAft>
          <a:spcPct val="0"/>
        </a:spcAft>
        <a:defRPr sz="4700" b="1">
          <a:solidFill>
            <a:srgbClr val="FFFFFF"/>
          </a:solidFill>
          <a:latin typeface="Lucida Grande" charset="0"/>
          <a:ea typeface="ヒラギノ角ゴ Pro W6" charset="-128"/>
          <a:sym typeface="Lucida Grande" charset="0"/>
        </a:defRPr>
      </a:lvl9pPr>
    </p:titleStyle>
    <p:bodyStyle>
      <a:lvl1pPr marL="342900" indent="-342900" algn="l" defTabSz="673100" rtl="0" eaLnBrk="0" fontAlgn="base" hangingPunct="0">
        <a:spcBef>
          <a:spcPts val="1763"/>
        </a:spcBef>
        <a:spcAft>
          <a:spcPct val="0"/>
        </a:spcAft>
        <a:buChar char="•"/>
        <a:defRPr sz="3100" b="1">
          <a:solidFill>
            <a:srgbClr val="00498B"/>
          </a:solidFill>
          <a:latin typeface="+mn-lt"/>
          <a:ea typeface="+mn-ea"/>
          <a:cs typeface="ヒラギノ角ゴ Pro W6"/>
          <a:sym typeface="Lucida Grande"/>
        </a:defRPr>
      </a:lvl1pPr>
      <a:lvl2pPr marL="336550" indent="-187325" algn="l" defTabSz="673100" rtl="0" eaLnBrk="0" fontAlgn="base" hangingPunct="0">
        <a:spcBef>
          <a:spcPts val="1763"/>
        </a:spcBef>
        <a:spcAft>
          <a:spcPct val="0"/>
        </a:spcAft>
        <a:buClr>
          <a:srgbClr val="626464"/>
        </a:buClr>
        <a:buSzPct val="50000"/>
        <a:buFont typeface="Zapf Dingbats"/>
        <a:buChar char="✦"/>
        <a:defRPr sz="2400" b="1">
          <a:solidFill>
            <a:schemeClr val="tx1"/>
          </a:solidFill>
          <a:latin typeface="+mn-lt"/>
          <a:ea typeface="ヒラギノ角ゴ Pro W3" charset="-128"/>
          <a:cs typeface="ヒラギノ角ゴ Pro W6"/>
          <a:sym typeface="Lucida Grande"/>
        </a:defRPr>
      </a:lvl2pPr>
      <a:lvl3pPr marL="850900" indent="63500" algn="l" defTabSz="673100" rtl="0" eaLnBrk="0" fontAlgn="base" hangingPunct="0">
        <a:spcBef>
          <a:spcPts val="1763"/>
        </a:spcBef>
        <a:spcAft>
          <a:spcPct val="0"/>
        </a:spcAft>
        <a:buClr>
          <a:srgbClr val="626464"/>
        </a:buClr>
        <a:buSzPct val="50000"/>
        <a:buFont typeface="Zapf Dingbats"/>
        <a:buChar char="•"/>
        <a:defRPr sz="2700" b="1">
          <a:solidFill>
            <a:srgbClr val="00498B"/>
          </a:solidFill>
          <a:latin typeface="+mn-lt"/>
          <a:ea typeface="ヒラギノ角ゴ Pro W3" charset="-128"/>
          <a:cs typeface="ヒラギノ角ゴ Pro W6"/>
          <a:sym typeface="Lucida Grande"/>
        </a:defRPr>
      </a:lvl3pPr>
      <a:lvl4pPr marL="1085850" indent="-187325" algn="l" defTabSz="673100" rtl="0" eaLnBrk="0" fontAlgn="base" hangingPunct="0">
        <a:spcBef>
          <a:spcPts val="1763"/>
        </a:spcBef>
        <a:spcAft>
          <a:spcPct val="0"/>
        </a:spcAft>
        <a:buClr>
          <a:srgbClr val="626464"/>
        </a:buClr>
        <a:buSzPct val="50000"/>
        <a:buFont typeface="Zapf Dingbats"/>
        <a:buChar char="✦"/>
        <a:defRPr sz="2000" b="1">
          <a:solidFill>
            <a:schemeClr val="tx1"/>
          </a:solidFill>
          <a:latin typeface="+mn-lt"/>
          <a:ea typeface="ヒラギノ角ゴ Pro W3" charset="-128"/>
          <a:cs typeface="ヒラギノ角ゴ Pro W6"/>
          <a:sym typeface="Lucida Grande"/>
        </a:defRPr>
      </a:lvl4pPr>
      <a:lvl5pPr marL="1365250" indent="-187325" algn="l" defTabSz="673100" rtl="0" eaLnBrk="0" fontAlgn="base" hangingPunct="0">
        <a:spcBef>
          <a:spcPts val="1763"/>
        </a:spcBef>
        <a:spcAft>
          <a:spcPct val="0"/>
        </a:spcAft>
        <a:buSzPct val="50000"/>
        <a:buFont typeface="Zapf Dingbats"/>
        <a:buChar char="✦"/>
        <a:defRPr sz="1300" b="1">
          <a:solidFill>
            <a:srgbClr val="00498B"/>
          </a:solidFill>
          <a:latin typeface="+mn-lt"/>
          <a:ea typeface="ヒラギノ角ゴ Pro W3" charset="-128"/>
          <a:cs typeface="ヒラギノ角ゴ Pro W6"/>
          <a:sym typeface="Lucida Grande"/>
        </a:defRPr>
      </a:lvl5pPr>
      <a:lvl6pPr marL="1822450" indent="-187325" algn="l" defTabSz="673100" rtl="0" fontAlgn="base">
        <a:spcBef>
          <a:spcPts val="1763"/>
        </a:spcBef>
        <a:spcAft>
          <a:spcPct val="0"/>
        </a:spcAft>
        <a:buSzPct val="50000"/>
        <a:buFont typeface="Zapf Dingbats" charset="2"/>
        <a:buChar char="✦"/>
        <a:defRPr sz="1300" b="1">
          <a:solidFill>
            <a:srgbClr val="00498B"/>
          </a:solidFill>
          <a:latin typeface="+mn-lt"/>
          <a:ea typeface="ヒラギノ角ゴ Pro W3" charset="-128"/>
          <a:sym typeface="Lucida Grande" charset="0"/>
        </a:defRPr>
      </a:lvl6pPr>
      <a:lvl7pPr marL="2279650" indent="-187325" algn="l" defTabSz="673100" rtl="0" fontAlgn="base">
        <a:spcBef>
          <a:spcPts val="1763"/>
        </a:spcBef>
        <a:spcAft>
          <a:spcPct val="0"/>
        </a:spcAft>
        <a:buSzPct val="50000"/>
        <a:buFont typeface="Zapf Dingbats" charset="2"/>
        <a:buChar char="✦"/>
        <a:defRPr sz="1300" b="1">
          <a:solidFill>
            <a:srgbClr val="00498B"/>
          </a:solidFill>
          <a:latin typeface="+mn-lt"/>
          <a:ea typeface="ヒラギノ角ゴ Pro W3" charset="-128"/>
          <a:sym typeface="Lucida Grande" charset="0"/>
        </a:defRPr>
      </a:lvl7pPr>
      <a:lvl8pPr marL="2736850" indent="-187325" algn="l" defTabSz="673100" rtl="0" fontAlgn="base">
        <a:spcBef>
          <a:spcPts val="1763"/>
        </a:spcBef>
        <a:spcAft>
          <a:spcPct val="0"/>
        </a:spcAft>
        <a:buSzPct val="50000"/>
        <a:buFont typeface="Zapf Dingbats" charset="2"/>
        <a:buChar char="✦"/>
        <a:defRPr sz="1300" b="1">
          <a:solidFill>
            <a:srgbClr val="00498B"/>
          </a:solidFill>
          <a:latin typeface="+mn-lt"/>
          <a:ea typeface="ヒラギノ角ゴ Pro W3" charset="-128"/>
          <a:sym typeface="Lucida Grande" charset="0"/>
        </a:defRPr>
      </a:lvl8pPr>
      <a:lvl9pPr marL="3194050" indent="-187325" algn="l" defTabSz="673100" rtl="0" fontAlgn="base">
        <a:spcBef>
          <a:spcPts val="1763"/>
        </a:spcBef>
        <a:spcAft>
          <a:spcPct val="0"/>
        </a:spcAft>
        <a:buSzPct val="50000"/>
        <a:buFont typeface="Zapf Dingbats" charset="2"/>
        <a:buChar char="✦"/>
        <a:defRPr sz="1300" b="1">
          <a:solidFill>
            <a:srgbClr val="00498B"/>
          </a:solidFill>
          <a:latin typeface="+mn-lt"/>
          <a:ea typeface="ヒラギノ角ゴ Pro W3" charset="-128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74700" y="2295525"/>
            <a:ext cx="8358188" cy="226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135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algn="ctr" defTabSz="673100" rtl="0" eaLnBrk="0" fontAlgn="base" hangingPunct="0">
        <a:spcBef>
          <a:spcPct val="0"/>
        </a:spcBef>
        <a:spcAft>
          <a:spcPct val="0"/>
        </a:spcAft>
        <a:defRPr sz="7700">
          <a:solidFill>
            <a:srgbClr val="FFFFFF"/>
          </a:solidFill>
          <a:latin typeface="+mj-lt"/>
          <a:ea typeface="+mj-ea"/>
          <a:cs typeface="+mj-cs"/>
          <a:sym typeface="Lucida Grande"/>
        </a:defRPr>
      </a:lvl1pPr>
      <a:lvl2pPr algn="ctr" defTabSz="673100" rtl="0" eaLnBrk="0" fontAlgn="base" hangingPunct="0">
        <a:spcBef>
          <a:spcPct val="0"/>
        </a:spcBef>
        <a:spcAft>
          <a:spcPct val="0"/>
        </a:spcAft>
        <a:defRPr sz="7700">
          <a:solidFill>
            <a:srgbClr val="FFFFFF"/>
          </a:solidFill>
          <a:latin typeface="Lucida Grande" charset="0"/>
          <a:ea typeface="ヒラギノ角ゴ Pro W3" charset="-128"/>
          <a:sym typeface="Lucida Grande"/>
        </a:defRPr>
      </a:lvl2pPr>
      <a:lvl3pPr algn="ctr" defTabSz="673100" rtl="0" eaLnBrk="0" fontAlgn="base" hangingPunct="0">
        <a:spcBef>
          <a:spcPct val="0"/>
        </a:spcBef>
        <a:spcAft>
          <a:spcPct val="0"/>
        </a:spcAft>
        <a:defRPr sz="7700">
          <a:solidFill>
            <a:srgbClr val="FFFFFF"/>
          </a:solidFill>
          <a:latin typeface="Lucida Grande" charset="0"/>
          <a:ea typeface="ヒラギノ角ゴ Pro W3" charset="-128"/>
          <a:sym typeface="Lucida Grande"/>
        </a:defRPr>
      </a:lvl3pPr>
      <a:lvl4pPr algn="ctr" defTabSz="673100" rtl="0" eaLnBrk="0" fontAlgn="base" hangingPunct="0">
        <a:spcBef>
          <a:spcPct val="0"/>
        </a:spcBef>
        <a:spcAft>
          <a:spcPct val="0"/>
        </a:spcAft>
        <a:defRPr sz="7700">
          <a:solidFill>
            <a:srgbClr val="FFFFFF"/>
          </a:solidFill>
          <a:latin typeface="Lucida Grande" charset="0"/>
          <a:ea typeface="ヒラギノ角ゴ Pro W3" charset="-128"/>
          <a:sym typeface="Lucida Grande"/>
        </a:defRPr>
      </a:lvl4pPr>
      <a:lvl5pPr algn="ctr" defTabSz="673100" rtl="0" eaLnBrk="0" fontAlgn="base" hangingPunct="0">
        <a:spcBef>
          <a:spcPct val="0"/>
        </a:spcBef>
        <a:spcAft>
          <a:spcPct val="0"/>
        </a:spcAft>
        <a:defRPr sz="7700">
          <a:solidFill>
            <a:srgbClr val="FFFFFF"/>
          </a:solidFill>
          <a:latin typeface="Lucida Grande" charset="0"/>
          <a:ea typeface="ヒラギノ角ゴ Pro W3" charset="-128"/>
          <a:sym typeface="Lucida Grande"/>
        </a:defRPr>
      </a:lvl5pPr>
      <a:lvl6pPr marL="457200" algn="ctr" defTabSz="673100" rtl="0" fontAlgn="base">
        <a:spcBef>
          <a:spcPct val="0"/>
        </a:spcBef>
        <a:spcAft>
          <a:spcPct val="0"/>
        </a:spcAft>
        <a:defRPr sz="7700">
          <a:solidFill>
            <a:srgbClr val="FFFFFF"/>
          </a:solidFill>
          <a:latin typeface="Lucida Grande" charset="0"/>
          <a:ea typeface="ヒラギノ角ゴ Pro W3" charset="-128"/>
          <a:sym typeface="Lucida Grande" charset="0"/>
        </a:defRPr>
      </a:lvl6pPr>
      <a:lvl7pPr marL="914400" algn="ctr" defTabSz="673100" rtl="0" fontAlgn="base">
        <a:spcBef>
          <a:spcPct val="0"/>
        </a:spcBef>
        <a:spcAft>
          <a:spcPct val="0"/>
        </a:spcAft>
        <a:defRPr sz="7700">
          <a:solidFill>
            <a:srgbClr val="FFFFFF"/>
          </a:solidFill>
          <a:latin typeface="Lucida Grande" charset="0"/>
          <a:ea typeface="ヒラギノ角ゴ Pro W3" charset="-128"/>
          <a:sym typeface="Lucida Grande" charset="0"/>
        </a:defRPr>
      </a:lvl7pPr>
      <a:lvl8pPr marL="1371600" algn="ctr" defTabSz="673100" rtl="0" fontAlgn="base">
        <a:spcBef>
          <a:spcPct val="0"/>
        </a:spcBef>
        <a:spcAft>
          <a:spcPct val="0"/>
        </a:spcAft>
        <a:defRPr sz="7700">
          <a:solidFill>
            <a:srgbClr val="FFFFFF"/>
          </a:solidFill>
          <a:latin typeface="Lucida Grande" charset="0"/>
          <a:ea typeface="ヒラギノ角ゴ Pro W3" charset="-128"/>
          <a:sym typeface="Lucida Grande" charset="0"/>
        </a:defRPr>
      </a:lvl8pPr>
      <a:lvl9pPr marL="1828800" algn="ctr" defTabSz="673100" rtl="0" fontAlgn="base">
        <a:spcBef>
          <a:spcPct val="0"/>
        </a:spcBef>
        <a:spcAft>
          <a:spcPct val="0"/>
        </a:spcAft>
        <a:defRPr sz="7700">
          <a:solidFill>
            <a:srgbClr val="FFFFFF"/>
          </a:solidFill>
          <a:latin typeface="Lucida Grande" charset="0"/>
          <a:ea typeface="ヒラギノ角ゴ Pro W3" charset="-128"/>
          <a:sym typeface="Lucida Grande" charset="0"/>
        </a:defRPr>
      </a:lvl9pPr>
    </p:titleStyle>
    <p:bodyStyle>
      <a:lvl1pPr marL="342900" indent="-342900" algn="ctr" defTabSz="673100" rtl="0" eaLnBrk="0" fontAlgn="base" hangingPunct="0">
        <a:spcBef>
          <a:spcPct val="0"/>
        </a:spcBef>
        <a:spcAft>
          <a:spcPct val="0"/>
        </a:spcAft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Lucida Grande"/>
        </a:defRPr>
      </a:lvl1pPr>
      <a:lvl2pPr marL="742950" indent="-285750" algn="ctr" defTabSz="673100" rtl="0" eaLnBrk="0" fontAlgn="base" hangingPunct="0">
        <a:spcBef>
          <a:spcPct val="0"/>
        </a:spcBef>
        <a:spcAft>
          <a:spcPct val="0"/>
        </a:spcAft>
        <a:buChar char="–"/>
        <a:defRPr sz="2700">
          <a:solidFill>
            <a:srgbClr val="FFFFFF"/>
          </a:solidFill>
          <a:latin typeface="+mn-lt"/>
          <a:ea typeface="+mn-ea"/>
          <a:sym typeface="Lucida Grande"/>
        </a:defRPr>
      </a:lvl2pPr>
      <a:lvl3pPr marL="1143000" indent="-228600" algn="ctr" defTabSz="673100" rtl="0" eaLnBrk="0" fontAlgn="base" hangingPunct="0">
        <a:spcBef>
          <a:spcPct val="0"/>
        </a:spcBef>
        <a:spcAft>
          <a:spcPct val="0"/>
        </a:spcAft>
        <a:buChar char="•"/>
        <a:defRPr sz="2700">
          <a:solidFill>
            <a:srgbClr val="FFFFFF"/>
          </a:solidFill>
          <a:latin typeface="+mn-lt"/>
          <a:ea typeface="+mn-ea"/>
          <a:sym typeface="Lucida Grande"/>
        </a:defRPr>
      </a:lvl3pPr>
      <a:lvl4pPr marL="1600200" indent="-228600" algn="ctr" defTabSz="673100" rtl="0" eaLnBrk="0" fontAlgn="base" hangingPunct="0">
        <a:spcBef>
          <a:spcPct val="0"/>
        </a:spcBef>
        <a:spcAft>
          <a:spcPct val="0"/>
        </a:spcAft>
        <a:buChar char="–"/>
        <a:defRPr sz="2700">
          <a:solidFill>
            <a:srgbClr val="FFFFFF"/>
          </a:solidFill>
          <a:latin typeface="+mn-lt"/>
          <a:ea typeface="+mn-ea"/>
          <a:sym typeface="Lucida Grande"/>
        </a:defRPr>
      </a:lvl4pPr>
      <a:lvl5pPr marL="2057400" indent="-228600" algn="ctr" defTabSz="673100" rtl="0" eaLnBrk="0" fontAlgn="base" hangingPunct="0">
        <a:spcBef>
          <a:spcPct val="0"/>
        </a:spcBef>
        <a:spcAft>
          <a:spcPct val="0"/>
        </a:spcAft>
        <a:buChar char="»"/>
        <a:defRPr sz="2700">
          <a:solidFill>
            <a:srgbClr val="FFFFFF"/>
          </a:solidFill>
          <a:latin typeface="+mn-lt"/>
          <a:ea typeface="+mn-ea"/>
          <a:sym typeface="Lucida Grande"/>
        </a:defRPr>
      </a:lvl5pPr>
      <a:lvl6pPr marL="457200" algn="ctr" defTabSz="673100" rtl="0" fontAlgn="base"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sym typeface="Lucida Grande" charset="0"/>
        </a:defRPr>
      </a:lvl6pPr>
      <a:lvl7pPr marL="914400" algn="ctr" defTabSz="673100" rtl="0" fontAlgn="base"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sym typeface="Lucida Grande" charset="0"/>
        </a:defRPr>
      </a:lvl7pPr>
      <a:lvl8pPr marL="1371600" algn="ctr" defTabSz="673100" rtl="0" fontAlgn="base"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sym typeface="Lucida Grande" charset="0"/>
        </a:defRPr>
      </a:lvl8pPr>
      <a:lvl9pPr marL="1828800" algn="ctr" defTabSz="673100" rtl="0" fontAlgn="base"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74700" y="1428750"/>
            <a:ext cx="8358188" cy="2268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135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37419" tIns="37419" rIns="37419" bIns="3741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700" y="3768725"/>
            <a:ext cx="8358188" cy="1035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135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37419" tIns="37419" rIns="37419" bIns="3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defTabSz="673100" rtl="0" eaLnBrk="0" fontAlgn="base" hangingPunct="0">
        <a:spcBef>
          <a:spcPct val="0"/>
        </a:spcBef>
        <a:spcAft>
          <a:spcPct val="0"/>
        </a:spcAft>
        <a:defRPr sz="7700">
          <a:solidFill>
            <a:srgbClr val="FFFFFF"/>
          </a:solidFill>
          <a:latin typeface="+mj-lt"/>
          <a:ea typeface="+mj-ea"/>
          <a:cs typeface="+mj-cs"/>
          <a:sym typeface="Lucida Grande"/>
        </a:defRPr>
      </a:lvl1pPr>
      <a:lvl2pPr algn="ctr" defTabSz="673100" rtl="0" eaLnBrk="0" fontAlgn="base" hangingPunct="0">
        <a:spcBef>
          <a:spcPct val="0"/>
        </a:spcBef>
        <a:spcAft>
          <a:spcPct val="0"/>
        </a:spcAft>
        <a:defRPr sz="7700">
          <a:solidFill>
            <a:srgbClr val="FFFFFF"/>
          </a:solidFill>
          <a:latin typeface="Lucida Grande" charset="0"/>
          <a:ea typeface="ヒラギノ角ゴ Pro W3" charset="-128"/>
          <a:sym typeface="Lucida Grande"/>
        </a:defRPr>
      </a:lvl2pPr>
      <a:lvl3pPr algn="ctr" defTabSz="673100" rtl="0" eaLnBrk="0" fontAlgn="base" hangingPunct="0">
        <a:spcBef>
          <a:spcPct val="0"/>
        </a:spcBef>
        <a:spcAft>
          <a:spcPct val="0"/>
        </a:spcAft>
        <a:defRPr sz="7700">
          <a:solidFill>
            <a:srgbClr val="FFFFFF"/>
          </a:solidFill>
          <a:latin typeface="Lucida Grande" charset="0"/>
          <a:ea typeface="ヒラギノ角ゴ Pro W3" charset="-128"/>
          <a:sym typeface="Lucida Grande"/>
        </a:defRPr>
      </a:lvl3pPr>
      <a:lvl4pPr algn="ctr" defTabSz="673100" rtl="0" eaLnBrk="0" fontAlgn="base" hangingPunct="0">
        <a:spcBef>
          <a:spcPct val="0"/>
        </a:spcBef>
        <a:spcAft>
          <a:spcPct val="0"/>
        </a:spcAft>
        <a:defRPr sz="7700">
          <a:solidFill>
            <a:srgbClr val="FFFFFF"/>
          </a:solidFill>
          <a:latin typeface="Lucida Grande" charset="0"/>
          <a:ea typeface="ヒラギノ角ゴ Pro W3" charset="-128"/>
          <a:sym typeface="Lucida Grande"/>
        </a:defRPr>
      </a:lvl4pPr>
      <a:lvl5pPr algn="ctr" defTabSz="673100" rtl="0" eaLnBrk="0" fontAlgn="base" hangingPunct="0">
        <a:spcBef>
          <a:spcPct val="0"/>
        </a:spcBef>
        <a:spcAft>
          <a:spcPct val="0"/>
        </a:spcAft>
        <a:defRPr sz="7700">
          <a:solidFill>
            <a:srgbClr val="FFFFFF"/>
          </a:solidFill>
          <a:latin typeface="Lucida Grande" charset="0"/>
          <a:ea typeface="ヒラギノ角ゴ Pro W3" charset="-128"/>
          <a:sym typeface="Lucida Grande"/>
        </a:defRPr>
      </a:lvl5pPr>
      <a:lvl6pPr marL="457200" algn="ctr" defTabSz="673100" rtl="0" fontAlgn="base">
        <a:spcBef>
          <a:spcPct val="0"/>
        </a:spcBef>
        <a:spcAft>
          <a:spcPct val="0"/>
        </a:spcAft>
        <a:defRPr sz="7700">
          <a:solidFill>
            <a:srgbClr val="FFFFFF"/>
          </a:solidFill>
          <a:latin typeface="Lucida Grande" charset="0"/>
          <a:ea typeface="ヒラギノ角ゴ Pro W3" charset="-128"/>
          <a:sym typeface="Lucida Grande" charset="0"/>
        </a:defRPr>
      </a:lvl6pPr>
      <a:lvl7pPr marL="914400" algn="ctr" defTabSz="673100" rtl="0" fontAlgn="base">
        <a:spcBef>
          <a:spcPct val="0"/>
        </a:spcBef>
        <a:spcAft>
          <a:spcPct val="0"/>
        </a:spcAft>
        <a:defRPr sz="7700">
          <a:solidFill>
            <a:srgbClr val="FFFFFF"/>
          </a:solidFill>
          <a:latin typeface="Lucida Grande" charset="0"/>
          <a:ea typeface="ヒラギノ角ゴ Pro W3" charset="-128"/>
          <a:sym typeface="Lucida Grande" charset="0"/>
        </a:defRPr>
      </a:lvl7pPr>
      <a:lvl8pPr marL="1371600" algn="ctr" defTabSz="673100" rtl="0" fontAlgn="base">
        <a:spcBef>
          <a:spcPct val="0"/>
        </a:spcBef>
        <a:spcAft>
          <a:spcPct val="0"/>
        </a:spcAft>
        <a:defRPr sz="7700">
          <a:solidFill>
            <a:srgbClr val="FFFFFF"/>
          </a:solidFill>
          <a:latin typeface="Lucida Grande" charset="0"/>
          <a:ea typeface="ヒラギノ角ゴ Pro W3" charset="-128"/>
          <a:sym typeface="Lucida Grande" charset="0"/>
        </a:defRPr>
      </a:lvl8pPr>
      <a:lvl9pPr marL="1828800" algn="ctr" defTabSz="673100" rtl="0" fontAlgn="base">
        <a:spcBef>
          <a:spcPct val="0"/>
        </a:spcBef>
        <a:spcAft>
          <a:spcPct val="0"/>
        </a:spcAft>
        <a:defRPr sz="7700">
          <a:solidFill>
            <a:srgbClr val="FFFFFF"/>
          </a:solidFill>
          <a:latin typeface="Lucida Grande" charset="0"/>
          <a:ea typeface="ヒラギノ角ゴ Pro W3" charset="-128"/>
          <a:sym typeface="Lucida Grande" charset="0"/>
        </a:defRPr>
      </a:lvl9pPr>
    </p:titleStyle>
    <p:bodyStyle>
      <a:lvl1pPr marL="342900" indent="-342900" algn="ctr" defTabSz="673100" rtl="0" eaLnBrk="0" fontAlgn="base" hangingPunct="0">
        <a:spcBef>
          <a:spcPct val="0"/>
        </a:spcBef>
        <a:spcAft>
          <a:spcPct val="0"/>
        </a:spcAft>
        <a:buChar char="•"/>
        <a:defRPr sz="3100">
          <a:solidFill>
            <a:srgbClr val="FFFFFF"/>
          </a:solidFill>
          <a:latin typeface="+mn-lt"/>
          <a:ea typeface="+mn-ea"/>
          <a:cs typeface="+mn-cs"/>
          <a:sym typeface="Lucida Grande"/>
        </a:defRPr>
      </a:lvl1pPr>
      <a:lvl2pPr marL="742950" indent="-285750" algn="ctr" defTabSz="673100" rtl="0" eaLnBrk="0" fontAlgn="base" hangingPunct="0">
        <a:spcBef>
          <a:spcPct val="0"/>
        </a:spcBef>
        <a:spcAft>
          <a:spcPct val="0"/>
        </a:spcAft>
        <a:buChar char="–"/>
        <a:defRPr sz="3100">
          <a:solidFill>
            <a:srgbClr val="FFFFFF"/>
          </a:solidFill>
          <a:latin typeface="+mn-lt"/>
          <a:ea typeface="+mn-ea"/>
          <a:sym typeface="Lucida Grande"/>
        </a:defRPr>
      </a:lvl2pPr>
      <a:lvl3pPr marL="1143000" indent="-228600" algn="ctr" defTabSz="673100" rtl="0" eaLnBrk="0" fontAlgn="base" hangingPunct="0">
        <a:spcBef>
          <a:spcPct val="0"/>
        </a:spcBef>
        <a:spcAft>
          <a:spcPct val="0"/>
        </a:spcAft>
        <a:buChar char="•"/>
        <a:defRPr sz="3100">
          <a:solidFill>
            <a:srgbClr val="FFFFFF"/>
          </a:solidFill>
          <a:latin typeface="+mn-lt"/>
          <a:ea typeface="+mn-ea"/>
          <a:sym typeface="Lucida Grande"/>
        </a:defRPr>
      </a:lvl3pPr>
      <a:lvl4pPr marL="1600200" indent="-228600" algn="ctr" defTabSz="673100" rtl="0" eaLnBrk="0" fontAlgn="base" hangingPunct="0">
        <a:spcBef>
          <a:spcPct val="0"/>
        </a:spcBef>
        <a:spcAft>
          <a:spcPct val="0"/>
        </a:spcAft>
        <a:buChar char="–"/>
        <a:defRPr sz="3100">
          <a:solidFill>
            <a:srgbClr val="FFFFFF"/>
          </a:solidFill>
          <a:latin typeface="+mn-lt"/>
          <a:ea typeface="+mn-ea"/>
          <a:sym typeface="Lucida Grande"/>
        </a:defRPr>
      </a:lvl4pPr>
      <a:lvl5pPr marL="2057400" indent="-228600" algn="ctr" defTabSz="673100" rtl="0" eaLnBrk="0" fontAlgn="base" hangingPunct="0">
        <a:spcBef>
          <a:spcPct val="0"/>
        </a:spcBef>
        <a:spcAft>
          <a:spcPct val="0"/>
        </a:spcAft>
        <a:buChar char="»"/>
        <a:defRPr sz="3100">
          <a:solidFill>
            <a:srgbClr val="FFFFFF"/>
          </a:solidFill>
          <a:latin typeface="+mn-lt"/>
          <a:ea typeface="+mn-ea"/>
          <a:sym typeface="Lucida Grande"/>
        </a:defRPr>
      </a:lvl5pPr>
      <a:lvl6pPr marL="457200" algn="ctr" defTabSz="673100" rtl="0" fontAlgn="base"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+mn-lt"/>
          <a:ea typeface="+mn-ea"/>
          <a:sym typeface="Lucida Grande" charset="0"/>
        </a:defRPr>
      </a:lvl6pPr>
      <a:lvl7pPr marL="914400" algn="ctr" defTabSz="673100" rtl="0" fontAlgn="base"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+mn-lt"/>
          <a:ea typeface="+mn-ea"/>
          <a:sym typeface="Lucida Grande" charset="0"/>
        </a:defRPr>
      </a:lvl7pPr>
      <a:lvl8pPr marL="1371600" algn="ctr" defTabSz="673100" rtl="0" fontAlgn="base"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+mn-lt"/>
          <a:ea typeface="+mn-ea"/>
          <a:sym typeface="Lucida Grande" charset="0"/>
        </a:defRPr>
      </a:lvl8pPr>
      <a:lvl9pPr marL="1828800" algn="ctr" defTabSz="673100" rtl="0" fontAlgn="base">
        <a:spcBef>
          <a:spcPct val="0"/>
        </a:spcBef>
        <a:spcAft>
          <a:spcPct val="0"/>
        </a:spcAft>
        <a:defRPr sz="3100">
          <a:solidFill>
            <a:srgbClr val="FFFFFF"/>
          </a:solidFill>
          <a:latin typeface="+mn-lt"/>
          <a:ea typeface="+mn-ea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A7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74700" y="5170488"/>
            <a:ext cx="8358188" cy="1160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135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/>
  <p:txStyles>
    <p:titleStyle>
      <a:lvl1pPr algn="ctr" defTabSz="673100" rtl="0" eaLnBrk="0" fontAlgn="base" hangingPunct="0">
        <a:spcBef>
          <a:spcPct val="0"/>
        </a:spcBef>
        <a:spcAft>
          <a:spcPct val="0"/>
        </a:spcAft>
        <a:defRPr sz="7700">
          <a:solidFill>
            <a:srgbClr val="FFFFFF"/>
          </a:solidFill>
          <a:latin typeface="+mj-lt"/>
          <a:ea typeface="+mj-ea"/>
          <a:cs typeface="+mj-cs"/>
          <a:sym typeface="Lucida Grande"/>
        </a:defRPr>
      </a:lvl1pPr>
      <a:lvl2pPr algn="ctr" defTabSz="673100" rtl="0" eaLnBrk="0" fontAlgn="base" hangingPunct="0">
        <a:spcBef>
          <a:spcPct val="0"/>
        </a:spcBef>
        <a:spcAft>
          <a:spcPct val="0"/>
        </a:spcAft>
        <a:defRPr sz="7700">
          <a:solidFill>
            <a:srgbClr val="FFFFFF"/>
          </a:solidFill>
          <a:latin typeface="Lucida Grande" charset="0"/>
          <a:ea typeface="ヒラギノ角ゴ Pro W3" charset="-128"/>
          <a:sym typeface="Lucida Grande"/>
        </a:defRPr>
      </a:lvl2pPr>
      <a:lvl3pPr algn="ctr" defTabSz="673100" rtl="0" eaLnBrk="0" fontAlgn="base" hangingPunct="0">
        <a:spcBef>
          <a:spcPct val="0"/>
        </a:spcBef>
        <a:spcAft>
          <a:spcPct val="0"/>
        </a:spcAft>
        <a:defRPr sz="7700">
          <a:solidFill>
            <a:srgbClr val="FFFFFF"/>
          </a:solidFill>
          <a:latin typeface="Lucida Grande" charset="0"/>
          <a:ea typeface="ヒラギノ角ゴ Pro W3" charset="-128"/>
          <a:sym typeface="Lucida Grande"/>
        </a:defRPr>
      </a:lvl3pPr>
      <a:lvl4pPr algn="ctr" defTabSz="673100" rtl="0" eaLnBrk="0" fontAlgn="base" hangingPunct="0">
        <a:spcBef>
          <a:spcPct val="0"/>
        </a:spcBef>
        <a:spcAft>
          <a:spcPct val="0"/>
        </a:spcAft>
        <a:defRPr sz="7700">
          <a:solidFill>
            <a:srgbClr val="FFFFFF"/>
          </a:solidFill>
          <a:latin typeface="Lucida Grande" charset="0"/>
          <a:ea typeface="ヒラギノ角ゴ Pro W3" charset="-128"/>
          <a:sym typeface="Lucida Grande"/>
        </a:defRPr>
      </a:lvl4pPr>
      <a:lvl5pPr algn="ctr" defTabSz="673100" rtl="0" eaLnBrk="0" fontAlgn="base" hangingPunct="0">
        <a:spcBef>
          <a:spcPct val="0"/>
        </a:spcBef>
        <a:spcAft>
          <a:spcPct val="0"/>
        </a:spcAft>
        <a:defRPr sz="7700">
          <a:solidFill>
            <a:srgbClr val="FFFFFF"/>
          </a:solidFill>
          <a:latin typeface="Lucida Grande" charset="0"/>
          <a:ea typeface="ヒラギノ角ゴ Pro W3" charset="-128"/>
          <a:sym typeface="Lucida Grande"/>
        </a:defRPr>
      </a:lvl5pPr>
      <a:lvl6pPr marL="457200" algn="ctr" defTabSz="673100" rtl="0" fontAlgn="base">
        <a:spcBef>
          <a:spcPct val="0"/>
        </a:spcBef>
        <a:spcAft>
          <a:spcPct val="0"/>
        </a:spcAft>
        <a:defRPr sz="7700">
          <a:solidFill>
            <a:srgbClr val="FFFFFF"/>
          </a:solidFill>
          <a:latin typeface="Lucida Grande" charset="0"/>
          <a:ea typeface="ヒラギノ角ゴ Pro W3" charset="-128"/>
          <a:sym typeface="Lucida Grande" charset="0"/>
        </a:defRPr>
      </a:lvl6pPr>
      <a:lvl7pPr marL="914400" algn="ctr" defTabSz="673100" rtl="0" fontAlgn="base">
        <a:spcBef>
          <a:spcPct val="0"/>
        </a:spcBef>
        <a:spcAft>
          <a:spcPct val="0"/>
        </a:spcAft>
        <a:defRPr sz="7700">
          <a:solidFill>
            <a:srgbClr val="FFFFFF"/>
          </a:solidFill>
          <a:latin typeface="Lucida Grande" charset="0"/>
          <a:ea typeface="ヒラギノ角ゴ Pro W3" charset="-128"/>
          <a:sym typeface="Lucida Grande" charset="0"/>
        </a:defRPr>
      </a:lvl7pPr>
      <a:lvl8pPr marL="1371600" algn="ctr" defTabSz="673100" rtl="0" fontAlgn="base">
        <a:spcBef>
          <a:spcPct val="0"/>
        </a:spcBef>
        <a:spcAft>
          <a:spcPct val="0"/>
        </a:spcAft>
        <a:defRPr sz="7700">
          <a:solidFill>
            <a:srgbClr val="FFFFFF"/>
          </a:solidFill>
          <a:latin typeface="Lucida Grande" charset="0"/>
          <a:ea typeface="ヒラギノ角ゴ Pro W3" charset="-128"/>
          <a:sym typeface="Lucida Grande" charset="0"/>
        </a:defRPr>
      </a:lvl8pPr>
      <a:lvl9pPr marL="1828800" algn="ctr" defTabSz="673100" rtl="0" fontAlgn="base">
        <a:spcBef>
          <a:spcPct val="0"/>
        </a:spcBef>
        <a:spcAft>
          <a:spcPct val="0"/>
        </a:spcAft>
        <a:defRPr sz="7700">
          <a:solidFill>
            <a:srgbClr val="FFFFFF"/>
          </a:solidFill>
          <a:latin typeface="Lucida Grande" charset="0"/>
          <a:ea typeface="ヒラギノ角ゴ Pro W3" charset="-128"/>
          <a:sym typeface="Lucida Grande" charset="0"/>
        </a:defRPr>
      </a:lvl9pPr>
    </p:titleStyle>
    <p:bodyStyle>
      <a:lvl1pPr marL="342900" indent="-342900" algn="ctr" defTabSz="673100" rtl="0" eaLnBrk="0" fontAlgn="base" hangingPunct="0">
        <a:spcBef>
          <a:spcPct val="0"/>
        </a:spcBef>
        <a:spcAft>
          <a:spcPct val="0"/>
        </a:spcAft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Lucida Grande"/>
        </a:defRPr>
      </a:lvl1pPr>
      <a:lvl2pPr marL="742950" indent="-285750" algn="ctr" defTabSz="673100" rtl="0" eaLnBrk="0" fontAlgn="base" hangingPunct="0">
        <a:spcBef>
          <a:spcPct val="0"/>
        </a:spcBef>
        <a:spcAft>
          <a:spcPct val="0"/>
        </a:spcAft>
        <a:buChar char="–"/>
        <a:defRPr sz="2700">
          <a:solidFill>
            <a:srgbClr val="FEFBEF"/>
          </a:solidFill>
          <a:latin typeface="+mn-lt"/>
          <a:ea typeface="+mn-ea"/>
          <a:sym typeface="Lucida Grande"/>
        </a:defRPr>
      </a:lvl2pPr>
      <a:lvl3pPr marL="1143000" indent="-228600" algn="ctr" defTabSz="673100" rtl="0" eaLnBrk="0" fontAlgn="base" hangingPunct="0">
        <a:spcBef>
          <a:spcPct val="0"/>
        </a:spcBef>
        <a:spcAft>
          <a:spcPct val="0"/>
        </a:spcAft>
        <a:buChar char="•"/>
        <a:defRPr sz="2700">
          <a:solidFill>
            <a:srgbClr val="FEFBEF"/>
          </a:solidFill>
          <a:latin typeface="+mn-lt"/>
          <a:ea typeface="+mn-ea"/>
          <a:sym typeface="Lucida Grande"/>
        </a:defRPr>
      </a:lvl3pPr>
      <a:lvl4pPr marL="1600200" indent="-228600" algn="ctr" defTabSz="673100" rtl="0" eaLnBrk="0" fontAlgn="base" hangingPunct="0">
        <a:spcBef>
          <a:spcPct val="0"/>
        </a:spcBef>
        <a:spcAft>
          <a:spcPct val="0"/>
        </a:spcAft>
        <a:buChar char="–"/>
        <a:defRPr sz="2700">
          <a:solidFill>
            <a:srgbClr val="FEFBEF"/>
          </a:solidFill>
          <a:latin typeface="+mn-lt"/>
          <a:ea typeface="+mn-ea"/>
          <a:sym typeface="Lucida Grande"/>
        </a:defRPr>
      </a:lvl4pPr>
      <a:lvl5pPr marL="2057400" indent="-228600" algn="ctr" defTabSz="673100" rtl="0" eaLnBrk="0" fontAlgn="base" hangingPunct="0">
        <a:spcBef>
          <a:spcPct val="0"/>
        </a:spcBef>
        <a:spcAft>
          <a:spcPct val="0"/>
        </a:spcAft>
        <a:buChar char="»"/>
        <a:defRPr sz="2700">
          <a:solidFill>
            <a:srgbClr val="FEFBEF"/>
          </a:solidFill>
          <a:latin typeface="+mn-lt"/>
          <a:ea typeface="+mn-ea"/>
          <a:sym typeface="Lucida Grande"/>
        </a:defRPr>
      </a:lvl5pPr>
      <a:lvl6pPr marL="457200" algn="ctr" defTabSz="673100" rtl="0" fontAlgn="base">
        <a:spcBef>
          <a:spcPct val="0"/>
        </a:spcBef>
        <a:spcAft>
          <a:spcPct val="0"/>
        </a:spcAft>
        <a:defRPr sz="2700">
          <a:solidFill>
            <a:srgbClr val="FEFBEF"/>
          </a:solidFill>
          <a:latin typeface="+mn-lt"/>
          <a:ea typeface="+mn-ea"/>
          <a:sym typeface="Lucida Grande" charset="0"/>
        </a:defRPr>
      </a:lvl6pPr>
      <a:lvl7pPr marL="914400" algn="ctr" defTabSz="673100" rtl="0" fontAlgn="base">
        <a:spcBef>
          <a:spcPct val="0"/>
        </a:spcBef>
        <a:spcAft>
          <a:spcPct val="0"/>
        </a:spcAft>
        <a:defRPr sz="2700">
          <a:solidFill>
            <a:srgbClr val="FEFBEF"/>
          </a:solidFill>
          <a:latin typeface="+mn-lt"/>
          <a:ea typeface="+mn-ea"/>
          <a:sym typeface="Lucida Grande" charset="0"/>
        </a:defRPr>
      </a:lvl7pPr>
      <a:lvl8pPr marL="1371600" algn="ctr" defTabSz="673100" rtl="0" fontAlgn="base">
        <a:spcBef>
          <a:spcPct val="0"/>
        </a:spcBef>
        <a:spcAft>
          <a:spcPct val="0"/>
        </a:spcAft>
        <a:defRPr sz="2700">
          <a:solidFill>
            <a:srgbClr val="FEFBEF"/>
          </a:solidFill>
          <a:latin typeface="+mn-lt"/>
          <a:ea typeface="+mn-ea"/>
          <a:sym typeface="Lucida Grande" charset="0"/>
        </a:defRPr>
      </a:lvl8pPr>
      <a:lvl9pPr marL="1828800" algn="ctr" defTabSz="673100" rtl="0" fontAlgn="base">
        <a:spcBef>
          <a:spcPct val="0"/>
        </a:spcBef>
        <a:spcAft>
          <a:spcPct val="0"/>
        </a:spcAft>
        <a:defRPr sz="2700">
          <a:solidFill>
            <a:srgbClr val="FEFBEF"/>
          </a:solidFill>
          <a:latin typeface="+mn-lt"/>
          <a:ea typeface="+mn-ea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A7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7350" y="982663"/>
            <a:ext cx="4546600" cy="2606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135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37419" tIns="37419" rIns="37419" bIns="3741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350" y="3670300"/>
            <a:ext cx="4546600" cy="227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135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37419" tIns="37419" rIns="37419" bIns="3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/>
  <p:txStyles>
    <p:titleStyle>
      <a:lvl1pPr algn="ctr" defTabSz="673100" rtl="0" eaLnBrk="0" fontAlgn="base" hangingPunct="0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+mj-lt"/>
          <a:ea typeface="+mj-ea"/>
          <a:cs typeface="+mj-cs"/>
          <a:sym typeface="Lucida Grande"/>
        </a:defRPr>
      </a:lvl1pPr>
      <a:lvl2pPr algn="ctr" defTabSz="673100" rtl="0" eaLnBrk="0" fontAlgn="base" hangingPunct="0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Lucida Grande" charset="0"/>
          <a:ea typeface="ヒラギノ角ゴ Pro W3" charset="-128"/>
          <a:sym typeface="Lucida Grande"/>
        </a:defRPr>
      </a:lvl2pPr>
      <a:lvl3pPr algn="ctr" defTabSz="673100" rtl="0" eaLnBrk="0" fontAlgn="base" hangingPunct="0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Lucida Grande" charset="0"/>
          <a:ea typeface="ヒラギノ角ゴ Pro W3" charset="-128"/>
          <a:sym typeface="Lucida Grande"/>
        </a:defRPr>
      </a:lvl3pPr>
      <a:lvl4pPr algn="ctr" defTabSz="673100" rtl="0" eaLnBrk="0" fontAlgn="base" hangingPunct="0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Lucida Grande" charset="0"/>
          <a:ea typeface="ヒラギノ角ゴ Pro W3" charset="-128"/>
          <a:sym typeface="Lucida Grande"/>
        </a:defRPr>
      </a:lvl4pPr>
      <a:lvl5pPr algn="ctr" defTabSz="673100" rtl="0" eaLnBrk="0" fontAlgn="base" hangingPunct="0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Lucida Grande" charset="0"/>
          <a:ea typeface="ヒラギノ角ゴ Pro W3" charset="-128"/>
          <a:sym typeface="Lucida Grande"/>
        </a:defRPr>
      </a:lvl5pPr>
      <a:lvl6pPr marL="457200" algn="ctr" defTabSz="673100" rtl="0" fontAlgn="base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Lucida Grande" charset="0"/>
          <a:ea typeface="ヒラギノ角ゴ Pro W3" charset="-128"/>
          <a:sym typeface="Lucida Grande" charset="0"/>
        </a:defRPr>
      </a:lvl6pPr>
      <a:lvl7pPr marL="914400" algn="ctr" defTabSz="673100" rtl="0" fontAlgn="base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Lucida Grande" charset="0"/>
          <a:ea typeface="ヒラギノ角ゴ Pro W3" charset="-128"/>
          <a:sym typeface="Lucida Grande" charset="0"/>
        </a:defRPr>
      </a:lvl7pPr>
      <a:lvl8pPr marL="1371600" algn="ctr" defTabSz="673100" rtl="0" fontAlgn="base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Lucida Grande" charset="0"/>
          <a:ea typeface="ヒラギノ角ゴ Pro W3" charset="-128"/>
          <a:sym typeface="Lucida Grande" charset="0"/>
        </a:defRPr>
      </a:lvl8pPr>
      <a:lvl9pPr marL="1828800" algn="ctr" defTabSz="673100" rtl="0" fontAlgn="base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Lucida Grande" charset="0"/>
          <a:ea typeface="ヒラギノ角ゴ Pro W3" charset="-128"/>
          <a:sym typeface="Lucida Grande" charset="0"/>
        </a:defRPr>
      </a:lvl9pPr>
    </p:titleStyle>
    <p:bodyStyle>
      <a:lvl1pPr marL="342900" indent="-342900" algn="ctr" defTabSz="673100" rtl="0" eaLnBrk="0" fontAlgn="base" hangingPunct="0">
        <a:spcBef>
          <a:spcPct val="0"/>
        </a:spcBef>
        <a:spcAft>
          <a:spcPct val="0"/>
        </a:spcAft>
        <a:buChar char="•"/>
        <a:defRPr sz="2700">
          <a:solidFill>
            <a:srgbClr val="FFFFFF"/>
          </a:solidFill>
          <a:latin typeface="+mn-lt"/>
          <a:ea typeface="+mn-ea"/>
          <a:cs typeface="+mn-cs"/>
          <a:sym typeface="Lucida Grande"/>
        </a:defRPr>
      </a:lvl1pPr>
      <a:lvl2pPr marL="742950" indent="-285750" algn="ctr" defTabSz="673100" rtl="0" eaLnBrk="0" fontAlgn="base" hangingPunct="0">
        <a:spcBef>
          <a:spcPct val="0"/>
        </a:spcBef>
        <a:spcAft>
          <a:spcPct val="0"/>
        </a:spcAft>
        <a:buChar char="–"/>
        <a:defRPr sz="2700">
          <a:solidFill>
            <a:srgbClr val="FFFFFF"/>
          </a:solidFill>
          <a:latin typeface="+mn-lt"/>
          <a:ea typeface="+mn-ea"/>
          <a:sym typeface="Lucida Grande"/>
        </a:defRPr>
      </a:lvl2pPr>
      <a:lvl3pPr marL="1143000" indent="-228600" algn="ctr" defTabSz="673100" rtl="0" eaLnBrk="0" fontAlgn="base" hangingPunct="0">
        <a:spcBef>
          <a:spcPct val="0"/>
        </a:spcBef>
        <a:spcAft>
          <a:spcPct val="0"/>
        </a:spcAft>
        <a:buChar char="•"/>
        <a:defRPr sz="2700">
          <a:solidFill>
            <a:srgbClr val="FFFFFF"/>
          </a:solidFill>
          <a:latin typeface="+mn-lt"/>
          <a:ea typeface="+mn-ea"/>
          <a:sym typeface="Lucida Grande"/>
        </a:defRPr>
      </a:lvl3pPr>
      <a:lvl4pPr marL="1600200" indent="-228600" algn="ctr" defTabSz="673100" rtl="0" eaLnBrk="0" fontAlgn="base" hangingPunct="0">
        <a:spcBef>
          <a:spcPct val="0"/>
        </a:spcBef>
        <a:spcAft>
          <a:spcPct val="0"/>
        </a:spcAft>
        <a:buChar char="–"/>
        <a:defRPr sz="2700">
          <a:solidFill>
            <a:srgbClr val="FFFFFF"/>
          </a:solidFill>
          <a:latin typeface="+mn-lt"/>
          <a:ea typeface="+mn-ea"/>
          <a:sym typeface="Lucida Grande"/>
        </a:defRPr>
      </a:lvl4pPr>
      <a:lvl5pPr marL="2057400" indent="-228600" algn="ctr" defTabSz="673100" rtl="0" eaLnBrk="0" fontAlgn="base" hangingPunct="0">
        <a:spcBef>
          <a:spcPct val="0"/>
        </a:spcBef>
        <a:spcAft>
          <a:spcPct val="0"/>
        </a:spcAft>
        <a:buChar char="»"/>
        <a:defRPr sz="2700">
          <a:solidFill>
            <a:srgbClr val="FFFFFF"/>
          </a:solidFill>
          <a:latin typeface="+mn-lt"/>
          <a:ea typeface="+mn-ea"/>
          <a:sym typeface="Lucida Grande"/>
        </a:defRPr>
      </a:lvl5pPr>
      <a:lvl6pPr marL="457200" algn="ctr" defTabSz="673100" rtl="0" fontAlgn="base"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sym typeface="Lucida Grande" charset="0"/>
        </a:defRPr>
      </a:lvl6pPr>
      <a:lvl7pPr marL="914400" algn="ctr" defTabSz="673100" rtl="0" fontAlgn="base"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sym typeface="Lucida Grande" charset="0"/>
        </a:defRPr>
      </a:lvl7pPr>
      <a:lvl8pPr marL="1371600" algn="ctr" defTabSz="673100" rtl="0" fontAlgn="base"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sym typeface="Lucida Grande" charset="0"/>
        </a:defRPr>
      </a:lvl8pPr>
      <a:lvl9pPr marL="1828800" algn="ctr" defTabSz="673100" rtl="0" fontAlgn="base"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74700" y="384175"/>
            <a:ext cx="8358188" cy="1303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/>
              </a:rPr>
              <a:t>Click to edit Master title style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700" y="1946275"/>
            <a:ext cx="4178300" cy="4019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/>
              </a:rPr>
              <a:t>Click to edit Master text styles</a:t>
            </a:r>
          </a:p>
          <a:p>
            <a:pPr lvl="1"/>
            <a:r>
              <a:rPr lang="en-US" smtClean="0">
                <a:sym typeface="Lucida Grande"/>
              </a:rPr>
              <a:t>Second level</a:t>
            </a:r>
          </a:p>
          <a:p>
            <a:pPr lvl="2"/>
            <a:r>
              <a:rPr lang="en-US" smtClean="0">
                <a:sym typeface="Lucida Grande"/>
              </a:rPr>
              <a:t>Third level</a:t>
            </a:r>
          </a:p>
          <a:p>
            <a:pPr lvl="3"/>
            <a:r>
              <a:rPr lang="en-US" smtClean="0">
                <a:sym typeface="Lucida Grande"/>
              </a:rPr>
              <a:t>Fourth level</a:t>
            </a:r>
          </a:p>
          <a:p>
            <a:pPr lvl="4"/>
            <a:r>
              <a:rPr lang="en-US" smtClean="0">
                <a:sym typeface="Lucida Grande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/>
  <p:txStyles>
    <p:titleStyle>
      <a:lvl1pPr algn="ctr" defTabSz="67310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Lucida Grande"/>
        </a:defRPr>
      </a:lvl1pPr>
      <a:lvl2pPr algn="ctr" defTabSz="67310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Lucida Grande" charset="0"/>
          <a:ea typeface="ヒラギノ角ゴ Pro W3" charset="-128"/>
          <a:sym typeface="Lucida Grande"/>
        </a:defRPr>
      </a:lvl2pPr>
      <a:lvl3pPr algn="ctr" defTabSz="67310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Lucida Grande" charset="0"/>
          <a:ea typeface="ヒラギノ角ゴ Pro W3" charset="-128"/>
          <a:sym typeface="Lucida Grande"/>
        </a:defRPr>
      </a:lvl3pPr>
      <a:lvl4pPr algn="ctr" defTabSz="67310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Lucida Grande" charset="0"/>
          <a:ea typeface="ヒラギノ角ゴ Pro W3" charset="-128"/>
          <a:sym typeface="Lucida Grande"/>
        </a:defRPr>
      </a:lvl4pPr>
      <a:lvl5pPr algn="ctr" defTabSz="67310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Lucida Grande" charset="0"/>
          <a:ea typeface="ヒラギノ角ゴ Pro W3" charset="-128"/>
          <a:sym typeface="Lucida Grande"/>
        </a:defRPr>
      </a:lvl5pPr>
      <a:lvl6pPr marL="457200" algn="ctr" defTabSz="673100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Lucida Grande" charset="0"/>
          <a:ea typeface="ヒラギノ角ゴ Pro W3" charset="-128"/>
          <a:sym typeface="Lucida Grande" charset="0"/>
        </a:defRPr>
      </a:lvl6pPr>
      <a:lvl7pPr marL="914400" algn="ctr" defTabSz="673100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Lucida Grande" charset="0"/>
          <a:ea typeface="ヒラギノ角ゴ Pro W3" charset="-128"/>
          <a:sym typeface="Lucida Grande" charset="0"/>
        </a:defRPr>
      </a:lvl7pPr>
      <a:lvl8pPr marL="1371600" algn="ctr" defTabSz="673100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Lucida Grande" charset="0"/>
          <a:ea typeface="ヒラギノ角ゴ Pro W3" charset="-128"/>
          <a:sym typeface="Lucida Grande" charset="0"/>
        </a:defRPr>
      </a:lvl8pPr>
      <a:lvl9pPr marL="1828800" algn="ctr" defTabSz="673100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Lucida Grande" charset="0"/>
          <a:ea typeface="ヒラギノ角ゴ Pro W3" charset="-128"/>
          <a:sym typeface="Lucida Grande" charset="0"/>
        </a:defRPr>
      </a:lvl9pPr>
    </p:titleStyle>
    <p:bodyStyle>
      <a:lvl1pPr marL="374650" indent="-374650" algn="l" defTabSz="673100" rtl="0" eaLnBrk="0" fontAlgn="base" hangingPunct="0">
        <a:spcBef>
          <a:spcPts val="2800"/>
        </a:spcBef>
        <a:spcAft>
          <a:spcPct val="0"/>
        </a:spcAft>
        <a:buClr>
          <a:srgbClr val="AAA79F"/>
        </a:buClr>
        <a:buSzPct val="50000"/>
        <a:buFont typeface="Zapf Dingbats"/>
        <a:buChar char="✦"/>
        <a:defRPr sz="2400">
          <a:solidFill>
            <a:schemeClr val="tx1"/>
          </a:solidFill>
          <a:latin typeface="+mn-lt"/>
          <a:ea typeface="+mn-ea"/>
          <a:cs typeface="+mn-cs"/>
          <a:sym typeface="Lucida Grande"/>
        </a:defRPr>
      </a:lvl1pPr>
      <a:lvl2pPr marL="898525" indent="-374650" algn="l" defTabSz="673100" rtl="0" eaLnBrk="0" fontAlgn="base" hangingPunct="0">
        <a:spcBef>
          <a:spcPts val="2800"/>
        </a:spcBef>
        <a:spcAft>
          <a:spcPct val="0"/>
        </a:spcAft>
        <a:buClr>
          <a:srgbClr val="AAA79F"/>
        </a:buClr>
        <a:buSzPct val="50000"/>
        <a:buFont typeface="Zapf Dingbats"/>
        <a:buChar char="✦"/>
        <a:defRPr sz="2400">
          <a:solidFill>
            <a:schemeClr val="tx1"/>
          </a:solidFill>
          <a:latin typeface="+mn-lt"/>
          <a:ea typeface="+mn-ea"/>
          <a:sym typeface="Lucida Grande"/>
        </a:defRPr>
      </a:lvl2pPr>
      <a:lvl3pPr marL="1225550" indent="-374650" algn="l" defTabSz="673100" rtl="0" eaLnBrk="0" fontAlgn="base" hangingPunct="0">
        <a:spcBef>
          <a:spcPts val="2800"/>
        </a:spcBef>
        <a:spcAft>
          <a:spcPct val="0"/>
        </a:spcAft>
        <a:buClr>
          <a:srgbClr val="AAA79F"/>
        </a:buClr>
        <a:buSzPct val="50000"/>
        <a:buFont typeface="Zapf Dingbats"/>
        <a:buChar char="✦"/>
        <a:defRPr sz="2400">
          <a:solidFill>
            <a:schemeClr val="tx1"/>
          </a:solidFill>
          <a:latin typeface="+mn-lt"/>
          <a:ea typeface="+mn-ea"/>
          <a:sym typeface="Lucida Grande"/>
        </a:defRPr>
      </a:lvl3pPr>
      <a:lvl4pPr marL="1552575" indent="-374650" algn="l" defTabSz="673100" rtl="0" eaLnBrk="0" fontAlgn="base" hangingPunct="0">
        <a:spcBef>
          <a:spcPts val="2800"/>
        </a:spcBef>
        <a:spcAft>
          <a:spcPct val="0"/>
        </a:spcAft>
        <a:buClr>
          <a:srgbClr val="AAA79F"/>
        </a:buClr>
        <a:buSzPct val="50000"/>
        <a:buFont typeface="Zapf Dingbats"/>
        <a:buChar char="✦"/>
        <a:defRPr sz="2400">
          <a:solidFill>
            <a:schemeClr val="tx1"/>
          </a:solidFill>
          <a:latin typeface="+mn-lt"/>
          <a:ea typeface="+mn-ea"/>
          <a:sym typeface="Lucida Grande"/>
        </a:defRPr>
      </a:lvl4pPr>
      <a:lvl5pPr marL="1879600" indent="-373063" algn="l" defTabSz="673100" rtl="0" eaLnBrk="0" fontAlgn="base" hangingPunct="0">
        <a:spcBef>
          <a:spcPts val="2800"/>
        </a:spcBef>
        <a:spcAft>
          <a:spcPct val="0"/>
        </a:spcAft>
        <a:buClr>
          <a:srgbClr val="AAA79F"/>
        </a:buClr>
        <a:buSzPct val="50000"/>
        <a:buFont typeface="Zapf Dingbats"/>
        <a:buChar char="✦"/>
        <a:defRPr sz="2400">
          <a:solidFill>
            <a:schemeClr val="tx1"/>
          </a:solidFill>
          <a:latin typeface="+mn-lt"/>
          <a:ea typeface="+mn-ea"/>
          <a:sym typeface="Lucida Grande"/>
        </a:defRPr>
      </a:lvl5pPr>
      <a:lvl6pPr marL="2336800" indent="-373063" algn="l" defTabSz="673100" rtl="0" fontAlgn="base">
        <a:spcBef>
          <a:spcPts val="2800"/>
        </a:spcBef>
        <a:spcAft>
          <a:spcPct val="0"/>
        </a:spcAft>
        <a:buClr>
          <a:srgbClr val="AAA79F"/>
        </a:buClr>
        <a:buSzPct val="50000"/>
        <a:buFont typeface="Zapf Dingbats" charset="2"/>
        <a:buChar char="✦"/>
        <a:defRPr sz="2400">
          <a:solidFill>
            <a:schemeClr val="tx1"/>
          </a:solidFill>
          <a:latin typeface="+mn-lt"/>
          <a:ea typeface="+mn-ea"/>
          <a:sym typeface="Lucida Grande" charset="0"/>
        </a:defRPr>
      </a:lvl6pPr>
      <a:lvl7pPr marL="2794000" indent="-373063" algn="l" defTabSz="673100" rtl="0" fontAlgn="base">
        <a:spcBef>
          <a:spcPts val="2800"/>
        </a:spcBef>
        <a:spcAft>
          <a:spcPct val="0"/>
        </a:spcAft>
        <a:buClr>
          <a:srgbClr val="AAA79F"/>
        </a:buClr>
        <a:buSzPct val="50000"/>
        <a:buFont typeface="Zapf Dingbats" charset="2"/>
        <a:buChar char="✦"/>
        <a:defRPr sz="2400">
          <a:solidFill>
            <a:schemeClr val="tx1"/>
          </a:solidFill>
          <a:latin typeface="+mn-lt"/>
          <a:ea typeface="+mn-ea"/>
          <a:sym typeface="Lucida Grande" charset="0"/>
        </a:defRPr>
      </a:lvl7pPr>
      <a:lvl8pPr marL="3251200" indent="-373063" algn="l" defTabSz="673100" rtl="0" fontAlgn="base">
        <a:spcBef>
          <a:spcPts val="2800"/>
        </a:spcBef>
        <a:spcAft>
          <a:spcPct val="0"/>
        </a:spcAft>
        <a:buClr>
          <a:srgbClr val="AAA79F"/>
        </a:buClr>
        <a:buSzPct val="50000"/>
        <a:buFont typeface="Zapf Dingbats" charset="2"/>
        <a:buChar char="✦"/>
        <a:defRPr sz="2400">
          <a:solidFill>
            <a:schemeClr val="tx1"/>
          </a:solidFill>
          <a:latin typeface="+mn-lt"/>
          <a:ea typeface="+mn-ea"/>
          <a:sym typeface="Lucida Grande" charset="0"/>
        </a:defRPr>
      </a:lvl8pPr>
      <a:lvl9pPr marL="3708400" indent="-373063" algn="l" defTabSz="673100" rtl="0" fontAlgn="base">
        <a:spcBef>
          <a:spcPts val="2800"/>
        </a:spcBef>
        <a:spcAft>
          <a:spcPct val="0"/>
        </a:spcAft>
        <a:buClr>
          <a:srgbClr val="AAA79F"/>
        </a:buClr>
        <a:buSzPct val="50000"/>
        <a:buFont typeface="Zapf Dingbats" charset="2"/>
        <a:buChar char="✦"/>
        <a:defRPr sz="2400">
          <a:solidFill>
            <a:schemeClr val="tx1"/>
          </a:solidFill>
          <a:latin typeface="+mn-lt"/>
          <a:ea typeface="+mn-ea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A7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/>
  <p:txStyles>
    <p:titleStyle>
      <a:lvl1pPr algn="l" defTabSz="6731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j-lt"/>
          <a:ea typeface="+mj-ea"/>
          <a:cs typeface="+mj-cs"/>
          <a:sym typeface="Lucida Grande"/>
        </a:defRPr>
      </a:lvl1pPr>
      <a:lvl2pPr algn="l" defTabSz="6731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Lucida Grande" charset="0"/>
          <a:ea typeface="ヒラギノ角ゴ Pro W3" charset="-128"/>
          <a:sym typeface="Lucida Grande"/>
        </a:defRPr>
      </a:lvl2pPr>
      <a:lvl3pPr algn="l" defTabSz="6731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Lucida Grande" charset="0"/>
          <a:ea typeface="ヒラギノ角ゴ Pro W3" charset="-128"/>
          <a:sym typeface="Lucida Grande"/>
        </a:defRPr>
      </a:lvl3pPr>
      <a:lvl4pPr algn="l" defTabSz="6731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Lucida Grande" charset="0"/>
          <a:ea typeface="ヒラギノ角ゴ Pro W3" charset="-128"/>
          <a:sym typeface="Lucida Grande"/>
        </a:defRPr>
      </a:lvl4pPr>
      <a:lvl5pPr algn="l" defTabSz="6731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Lucida Grande" charset="0"/>
          <a:ea typeface="ヒラギノ角ゴ Pro W3" charset="-128"/>
          <a:sym typeface="Lucida Grande"/>
        </a:defRPr>
      </a:lvl5pPr>
      <a:lvl6pPr marL="457200" algn="l" defTabSz="673100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Lucida Grande" charset="0"/>
          <a:ea typeface="ヒラギノ角ゴ Pro W3" charset="-128"/>
          <a:sym typeface="Lucida Grande" charset="0"/>
        </a:defRPr>
      </a:lvl6pPr>
      <a:lvl7pPr marL="914400" algn="l" defTabSz="673100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Lucida Grande" charset="0"/>
          <a:ea typeface="ヒラギノ角ゴ Pro W3" charset="-128"/>
          <a:sym typeface="Lucida Grande" charset="0"/>
        </a:defRPr>
      </a:lvl7pPr>
      <a:lvl8pPr marL="1371600" algn="l" defTabSz="673100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Lucida Grande" charset="0"/>
          <a:ea typeface="ヒラギノ角ゴ Pro W3" charset="-128"/>
          <a:sym typeface="Lucida Grande" charset="0"/>
        </a:defRPr>
      </a:lvl8pPr>
      <a:lvl9pPr marL="1828800" algn="l" defTabSz="673100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Lucida Grande" charset="0"/>
          <a:ea typeface="ヒラギノ角ゴ Pro W3" charset="-128"/>
          <a:sym typeface="Lucida Grande" charset="0"/>
        </a:defRPr>
      </a:lvl9pPr>
    </p:titleStyle>
    <p:bodyStyle>
      <a:lvl1pPr marL="342900" indent="-342900" algn="r" defTabSz="673100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/>
        </a:defRPr>
      </a:lvl1pPr>
      <a:lvl2pPr marL="742950" indent="-285750" algn="r" defTabSz="673100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sym typeface="Lucida Grande"/>
        </a:defRPr>
      </a:lvl2pPr>
      <a:lvl3pPr marL="1143000" indent="-228600" algn="r" defTabSz="673100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sym typeface="Lucida Grande"/>
        </a:defRPr>
      </a:lvl3pPr>
      <a:lvl4pPr marL="1600200" indent="-228600" algn="r" defTabSz="673100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Lucida Grande"/>
        </a:defRPr>
      </a:lvl4pPr>
      <a:lvl5pPr marL="2057400" indent="-228600" algn="r" defTabSz="673100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Lucida Grande"/>
        </a:defRPr>
      </a:lvl5pPr>
      <a:lvl6pPr marL="457200" algn="r" defTabSz="67310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sym typeface="Lucida Grande" charset="0"/>
        </a:defRPr>
      </a:lvl6pPr>
      <a:lvl7pPr marL="914400" algn="r" defTabSz="67310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sym typeface="Lucida Grande" charset="0"/>
        </a:defRPr>
      </a:lvl7pPr>
      <a:lvl8pPr marL="1371600" algn="r" defTabSz="67310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sym typeface="Lucida Grande" charset="0"/>
        </a:defRPr>
      </a:lvl8pPr>
      <a:lvl9pPr marL="1828800" algn="r" defTabSz="67310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A7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/>
  <p:txStyles>
    <p:titleStyle>
      <a:lvl1pPr algn="l" defTabSz="6731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j-lt"/>
          <a:ea typeface="+mj-ea"/>
          <a:cs typeface="+mj-cs"/>
          <a:sym typeface="Lucida Grande"/>
        </a:defRPr>
      </a:lvl1pPr>
      <a:lvl2pPr algn="l" defTabSz="6731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Lucida Grande" charset="0"/>
          <a:ea typeface="ヒラギノ角ゴ Pro W3" charset="-128"/>
          <a:sym typeface="Lucida Grande"/>
        </a:defRPr>
      </a:lvl2pPr>
      <a:lvl3pPr algn="l" defTabSz="6731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Lucida Grande" charset="0"/>
          <a:ea typeface="ヒラギノ角ゴ Pro W3" charset="-128"/>
          <a:sym typeface="Lucida Grande"/>
        </a:defRPr>
      </a:lvl3pPr>
      <a:lvl4pPr algn="l" defTabSz="6731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Lucida Grande" charset="0"/>
          <a:ea typeface="ヒラギノ角ゴ Pro W3" charset="-128"/>
          <a:sym typeface="Lucida Grande"/>
        </a:defRPr>
      </a:lvl4pPr>
      <a:lvl5pPr algn="l" defTabSz="6731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Lucida Grande" charset="0"/>
          <a:ea typeface="ヒラギノ角ゴ Pro W3" charset="-128"/>
          <a:sym typeface="Lucida Grande"/>
        </a:defRPr>
      </a:lvl5pPr>
      <a:lvl6pPr marL="457200" algn="l" defTabSz="673100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Lucida Grande" charset="0"/>
          <a:ea typeface="ヒラギノ角ゴ Pro W3" charset="-128"/>
          <a:sym typeface="Lucida Grande" charset="0"/>
        </a:defRPr>
      </a:lvl6pPr>
      <a:lvl7pPr marL="914400" algn="l" defTabSz="673100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Lucida Grande" charset="0"/>
          <a:ea typeface="ヒラギノ角ゴ Pro W3" charset="-128"/>
          <a:sym typeface="Lucida Grande" charset="0"/>
        </a:defRPr>
      </a:lvl7pPr>
      <a:lvl8pPr marL="1371600" algn="l" defTabSz="673100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Lucida Grande" charset="0"/>
          <a:ea typeface="ヒラギノ角ゴ Pro W3" charset="-128"/>
          <a:sym typeface="Lucida Grande" charset="0"/>
        </a:defRPr>
      </a:lvl8pPr>
      <a:lvl9pPr marL="1828800" algn="l" defTabSz="673100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Lucida Grande" charset="0"/>
          <a:ea typeface="ヒラギノ角ゴ Pro W3" charset="-128"/>
          <a:sym typeface="Lucida Grande" charset="0"/>
        </a:defRPr>
      </a:lvl9pPr>
    </p:titleStyle>
    <p:bodyStyle>
      <a:lvl1pPr marL="342900" indent="-342900" algn="r" defTabSz="673100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/>
        </a:defRPr>
      </a:lvl1pPr>
      <a:lvl2pPr marL="742950" indent="-285750" algn="r" defTabSz="673100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sym typeface="Lucida Grande"/>
        </a:defRPr>
      </a:lvl2pPr>
      <a:lvl3pPr marL="1143000" indent="-228600" algn="r" defTabSz="673100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sym typeface="Lucida Grande"/>
        </a:defRPr>
      </a:lvl3pPr>
      <a:lvl4pPr marL="1600200" indent="-228600" algn="r" defTabSz="673100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Lucida Grande"/>
        </a:defRPr>
      </a:lvl4pPr>
      <a:lvl5pPr marL="2057400" indent="-228600" algn="r" defTabSz="673100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Lucida Grande"/>
        </a:defRPr>
      </a:lvl5pPr>
      <a:lvl6pPr marL="457200" algn="r" defTabSz="67310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sym typeface="Lucida Grande" charset="0"/>
        </a:defRPr>
      </a:lvl6pPr>
      <a:lvl7pPr marL="914400" algn="r" defTabSz="67310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sym typeface="Lucida Grande" charset="0"/>
        </a:defRPr>
      </a:lvl7pPr>
      <a:lvl8pPr marL="1371600" algn="r" defTabSz="67310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sym typeface="Lucida Grande" charset="0"/>
        </a:defRPr>
      </a:lvl8pPr>
      <a:lvl9pPr marL="1828800" algn="r" defTabSz="673100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Paul\Desktop\Southern%20Innovation%20RT2009\DetectorOutput_SI_Toro1.avi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Paul\Desktop\Southern%20Innovation%20RT2009\DetectorOutput_MediumRate1.avi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/>
          <p:cNvSpPr>
            <a:spLocks/>
          </p:cNvSpPr>
          <p:nvPr/>
        </p:nvSpPr>
        <p:spPr bwMode="auto">
          <a:xfrm>
            <a:off x="4064000" y="6134100"/>
            <a:ext cx="6121400" cy="977900"/>
          </a:xfrm>
          <a:prstGeom prst="roundRect">
            <a:avLst>
              <a:gd name="adj" fmla="val 35065"/>
            </a:avLst>
          </a:prstGeom>
          <a:solidFill>
            <a:srgbClr val="00357B"/>
          </a:solidFill>
          <a:ln w="127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1266" name="Rectangle 1"/>
          <p:cNvSpPr>
            <a:spLocks/>
          </p:cNvSpPr>
          <p:nvPr/>
        </p:nvSpPr>
        <p:spPr bwMode="auto">
          <a:xfrm>
            <a:off x="4370421" y="6323013"/>
            <a:ext cx="53689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673100"/>
            <a:r>
              <a:rPr lang="en-GB" sz="2400" b="1" dirty="0" smtClean="0">
                <a:solidFill>
                  <a:srgbClr val="FFFFFF"/>
                </a:solidFill>
              </a:rPr>
              <a:t> RT 2009, 15</a:t>
            </a:r>
            <a:r>
              <a:rPr lang="en-GB" sz="2400" b="1" baseline="30000" dirty="0" smtClean="0">
                <a:solidFill>
                  <a:srgbClr val="FFFFFF"/>
                </a:solidFill>
              </a:rPr>
              <a:t>th</a:t>
            </a:r>
            <a:r>
              <a:rPr lang="en-GB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</a:rPr>
              <a:t>May 2009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1267" name="Rectangle 2"/>
          <p:cNvSpPr>
            <a:spLocks/>
          </p:cNvSpPr>
          <p:nvPr/>
        </p:nvSpPr>
        <p:spPr bwMode="auto">
          <a:xfrm>
            <a:off x="1355755" y="1987565"/>
            <a:ext cx="7169145" cy="2870195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lIns="84193" tIns="84193" rIns="84193" bIns="84193" anchor="ctr"/>
          <a:lstStyle/>
          <a:p>
            <a:pPr algn="ctr"/>
            <a:r>
              <a:rPr lang="en-US" sz="2400" b="1" i="1" dirty="0" smtClean="0">
                <a:solidFill>
                  <a:srgbClr val="F5F4F4"/>
                </a:solidFill>
              </a:rPr>
              <a:t>Pulse Pile-up Recovery Using Model-Based Signal Processing</a:t>
            </a:r>
            <a:r>
              <a:rPr lang="en-GB" sz="2400" b="1" i="1" dirty="0" smtClean="0">
                <a:solidFill>
                  <a:srgbClr val="F5F4F4"/>
                </a:solidFill>
              </a:rPr>
              <a:t>.</a:t>
            </a:r>
          </a:p>
          <a:p>
            <a:pPr algn="ctr"/>
            <a:endParaRPr lang="en-GB" sz="2400" i="1" dirty="0" smtClean="0">
              <a:solidFill>
                <a:srgbClr val="F5F4F4"/>
              </a:solidFill>
            </a:endParaRPr>
          </a:p>
          <a:p>
            <a:pPr algn="ctr"/>
            <a:r>
              <a:rPr lang="en-GB" sz="1600" i="1" dirty="0" smtClean="0">
                <a:solidFill>
                  <a:srgbClr val="F5F4F4"/>
                </a:solidFill>
              </a:rPr>
              <a:t>Paul. A.B. Scoullar, Southern Innovation, Australia.</a:t>
            </a:r>
          </a:p>
          <a:p>
            <a:pPr algn="ctr"/>
            <a:r>
              <a:rPr lang="en-GB" sz="1600" i="1" dirty="0" smtClean="0">
                <a:solidFill>
                  <a:srgbClr val="F5F4F4"/>
                </a:solidFill>
              </a:rPr>
              <a:t>Prof. Rob J. Evans Department of Electrical &amp; Electronic Engineering, The University of Melbourne, Australia</a:t>
            </a:r>
            <a:endParaRPr lang="en-US" sz="1400" i="1" dirty="0">
              <a:solidFill>
                <a:srgbClr val="F5F4F4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Linear Filtering</a:t>
            </a:r>
            <a:r>
              <a:rPr lang="hr-HR" smtClean="0"/>
              <a:t> Approaches</a:t>
            </a:r>
            <a:endParaRPr lang="en-US" dirty="0" smtClean="0"/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>
            <a:off x="1857375" y="1773238"/>
            <a:ext cx="7391400" cy="408465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-680" bIns="0"/>
          <a:lstStyle/>
          <a:p>
            <a:pPr lvl="0">
              <a:spcBef>
                <a:spcPts val="1200"/>
              </a:spcBef>
            </a:pPr>
            <a:r>
              <a:rPr lang="en-US" sz="2400" b="1" kern="0" dirty="0" smtClean="0">
                <a:solidFill>
                  <a:schemeClr val="accent6"/>
                </a:solidFill>
                <a:latin typeface="Lucida Grande" charset="0"/>
                <a:cs typeface="ヒラギノ角ゴ Pro W6"/>
                <a:sym typeface="Lucida Grande" charset="0"/>
              </a:rPr>
              <a:t>Convolution Filtering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ea typeface="Lucida Grande" charset="0"/>
              <a:cs typeface="Lucida Grande" charset="0"/>
            </a:endParaRP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In the frequency domain Y = S . M</a:t>
            </a: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Robust against noise however pulse duration is extended.</a:t>
            </a:r>
          </a:p>
          <a:p>
            <a:pPr lvl="0">
              <a:spcBef>
                <a:spcPts val="1200"/>
              </a:spcBef>
            </a:pPr>
            <a:r>
              <a:rPr lang="en-US" sz="2400" b="1" kern="0" dirty="0" smtClean="0">
                <a:solidFill>
                  <a:schemeClr val="accent6"/>
                </a:solidFill>
                <a:latin typeface="Lucida Grande" charset="0"/>
                <a:cs typeface="ヒラギノ角ゴ Pro W6"/>
                <a:sym typeface="Lucida Grande" charset="0"/>
              </a:rPr>
              <a:t>Inverse Filtering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ea typeface="Lucida Grande" charset="0"/>
              <a:cs typeface="Lucida Grande" charset="0"/>
            </a:endParaRP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In the frequency domain Y = M</a:t>
            </a:r>
            <a:r>
              <a:rPr lang="en-US" sz="18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-1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. S</a:t>
            </a: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Shortens pulse duration but amplifiers the noise power. </a:t>
            </a:r>
          </a:p>
          <a:p>
            <a:pPr lvl="0">
              <a:spcBef>
                <a:spcPts val="1200"/>
              </a:spcBef>
            </a:pPr>
            <a:r>
              <a:rPr lang="en-US" sz="2400" b="1" kern="0" dirty="0" smtClean="0">
                <a:solidFill>
                  <a:schemeClr val="accent6"/>
                </a:solidFill>
                <a:latin typeface="Lucida Grande" charset="0"/>
                <a:cs typeface="ヒラギノ角ゴ Pro W6"/>
                <a:sym typeface="Lucida Grande" charset="0"/>
              </a:rPr>
              <a:t>Wiener Filtering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ea typeface="Lucida Grande" charset="0"/>
              <a:cs typeface="Lucida Grande" charset="0"/>
            </a:endParaRP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A trade-off between convolution and inverse filtering.</a:t>
            </a:r>
          </a:p>
          <a:p>
            <a:pPr>
              <a:spcBef>
                <a:spcPts val="18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W</a:t>
            </a:r>
            <a:r>
              <a:rPr lang="en-GB" sz="24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f</a:t>
            </a: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= 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167314" y="5424507"/>
            <a:ext cx="4000528" cy="100488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hr-HR" sz="16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As the noise variance (</a:t>
            </a:r>
            <a:r>
              <a:rPr lang="el-GR" sz="16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λ</a:t>
            </a:r>
            <a:r>
              <a:rPr lang="hr-HR" sz="16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GB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→</a:t>
            </a:r>
            <a:r>
              <a:rPr lang="hr-HR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6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0 the Wiener Filter approaches Inverse filtering, as (</a:t>
            </a:r>
            <a:r>
              <a:rPr lang="el-GR" sz="16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λ</a:t>
            </a:r>
            <a:r>
              <a:rPr lang="hr-HR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GB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</a:br>
            <a:r>
              <a:rPr lang="hr-HR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get </a:t>
            </a:r>
            <a:r>
              <a:rPr lang="hr-HR" sz="16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larger the Wiener Filter approches Convolution filtering. </a:t>
            </a:r>
            <a:endParaRPr lang="en-US" sz="16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979723" y="5411823"/>
            <a:ext cx="985834" cy="34764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M*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763823" y="5815032"/>
            <a:ext cx="1485900" cy="32861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 W3" pitchFamily="-96" charset="-128"/>
              </a:rPr>
              <a:t>|M|</a:t>
            </a:r>
            <a:r>
              <a:rPr lang="en-GB" sz="20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 W3" pitchFamily="-96" charset="-128"/>
              </a:rPr>
              <a:t>2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 W3" pitchFamily="-96" charset="-128"/>
              </a:rPr>
              <a:t> 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 W3" pitchFamily="-96" charset="-128"/>
              </a:rPr>
              <a:t>+ </a:t>
            </a:r>
            <a:r>
              <a:rPr lang="el-G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ヒラギノ角ゴ Pro W3" pitchFamily="-96" charset="-128"/>
                <a:cs typeface="Times New Roman" pitchFamily="18" charset="0"/>
              </a:rPr>
              <a:t>λ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ea typeface="ヒラギノ角ゴ Pro W3" pitchFamily="-96" charset="-128"/>
            </a:endParaRPr>
          </a:p>
        </p:txBody>
      </p:sp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2738422" y="5786454"/>
            <a:ext cx="1368425" cy="0"/>
          </a:xfrm>
          <a:prstGeom prst="line">
            <a:avLst/>
          </a:prstGeom>
          <a:noFill/>
          <a:ln w="25400" algn="ctr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</p:cxnSp>
      <p:sp>
        <p:nvSpPr>
          <p:cNvPr id="9" name="Cross 15"/>
          <p:cNvSpPr>
            <a:spLocks noChangeArrowheads="1"/>
          </p:cNvSpPr>
          <p:nvPr/>
        </p:nvSpPr>
        <p:spPr bwMode="auto">
          <a:xfrm rot="2700857">
            <a:off x="2150270" y="1370806"/>
            <a:ext cx="5643562" cy="5724525"/>
          </a:xfrm>
          <a:prstGeom prst="plus">
            <a:avLst>
              <a:gd name="adj" fmla="val 43787"/>
            </a:avLst>
          </a:prstGeom>
          <a:solidFill>
            <a:srgbClr val="C00000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Linear Filtering</a:t>
            </a:r>
            <a:r>
              <a:rPr lang="hr-HR" smtClean="0"/>
              <a:t> Approaches</a:t>
            </a:r>
            <a:endParaRPr lang="en-US" dirty="0" smtClean="0"/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>
            <a:off x="1857375" y="1773238"/>
            <a:ext cx="7391400" cy="408465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-680" bIns="0"/>
          <a:lstStyle/>
          <a:p>
            <a:pPr lvl="0">
              <a:spcBef>
                <a:spcPts val="1200"/>
              </a:spcBef>
            </a:pPr>
            <a:r>
              <a:rPr lang="en-US" sz="2400" b="1" kern="0" dirty="0" smtClean="0">
                <a:solidFill>
                  <a:schemeClr val="accent6"/>
                </a:solidFill>
                <a:latin typeface="Lucida Grande" charset="0"/>
                <a:cs typeface="ヒラギノ角ゴ Pro W6"/>
                <a:sym typeface="Lucida Grande" charset="0"/>
              </a:rPr>
              <a:t>Convolution Filtering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ea typeface="Lucida Grande" charset="0"/>
              <a:cs typeface="Lucida Grande" charset="0"/>
            </a:endParaRP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In the frequency domain Y = S . M</a:t>
            </a: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Robust against noise however pulse duration is extended</a:t>
            </a:r>
          </a:p>
          <a:p>
            <a:pPr lvl="0">
              <a:spcBef>
                <a:spcPts val="1200"/>
              </a:spcBef>
            </a:pPr>
            <a:r>
              <a:rPr lang="en-US" sz="2400" b="1" kern="0" dirty="0" smtClean="0">
                <a:solidFill>
                  <a:schemeClr val="accent6"/>
                </a:solidFill>
                <a:latin typeface="Lucida Grande" charset="0"/>
                <a:cs typeface="ヒラギノ角ゴ Pro W6"/>
                <a:sym typeface="Lucida Grande" charset="0"/>
              </a:rPr>
              <a:t>Inverse Filtering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ea typeface="Lucida Grande" charset="0"/>
              <a:cs typeface="Lucida Grande" charset="0"/>
            </a:endParaRP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In the frequency domain Y = M</a:t>
            </a:r>
            <a:r>
              <a:rPr lang="en-US" sz="18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-1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. S</a:t>
            </a: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Shortens pulse duration but amplifiers the noise power. </a:t>
            </a:r>
          </a:p>
          <a:p>
            <a:pPr lvl="0">
              <a:spcBef>
                <a:spcPts val="1200"/>
              </a:spcBef>
            </a:pPr>
            <a:r>
              <a:rPr lang="en-US" sz="2400" b="1" kern="0" dirty="0" smtClean="0">
                <a:solidFill>
                  <a:schemeClr val="accent6"/>
                </a:solidFill>
                <a:latin typeface="Lucida Grande" charset="0"/>
                <a:cs typeface="ヒラギノ角ゴ Pro W6"/>
                <a:sym typeface="Lucida Grande" charset="0"/>
              </a:rPr>
              <a:t>Wiener Filtering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ea typeface="Lucida Grande" charset="0"/>
              <a:cs typeface="Lucida Grande" charset="0"/>
            </a:endParaRP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A trade-off between convolution and inverse filtering.</a:t>
            </a:r>
          </a:p>
          <a:p>
            <a:pPr>
              <a:spcBef>
                <a:spcPts val="18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W</a:t>
            </a:r>
            <a:r>
              <a:rPr lang="en-GB" sz="24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f</a:t>
            </a: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= 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167314" y="5424507"/>
            <a:ext cx="4000528" cy="100488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hr-HR" sz="16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As the noise variance (</a:t>
            </a:r>
            <a:r>
              <a:rPr lang="el-GR" sz="16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λ</a:t>
            </a:r>
            <a:r>
              <a:rPr lang="hr-HR" sz="16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GB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→</a:t>
            </a:r>
            <a:r>
              <a:rPr lang="hr-HR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6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0 the Wiener Filter approaches Inverse filtering, as (</a:t>
            </a:r>
            <a:r>
              <a:rPr lang="el-GR" sz="16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λ</a:t>
            </a:r>
            <a:r>
              <a:rPr lang="hr-HR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GB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</a:br>
            <a:r>
              <a:rPr lang="hr-HR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get </a:t>
            </a:r>
            <a:r>
              <a:rPr lang="hr-HR" sz="16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larger the Wiener Filter approches Convolution filtering. </a:t>
            </a:r>
            <a:endParaRPr lang="en-US" sz="16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979723" y="5411823"/>
            <a:ext cx="985834" cy="34764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M*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763823" y="5815032"/>
            <a:ext cx="1485900" cy="32861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 W3" pitchFamily="-96" charset="-128"/>
              </a:rPr>
              <a:t>|M|</a:t>
            </a:r>
            <a:r>
              <a:rPr lang="en-GB" sz="20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 W3" pitchFamily="-96" charset="-128"/>
              </a:rPr>
              <a:t>2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 W3" pitchFamily="-96" charset="-128"/>
              </a:rPr>
              <a:t> 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 W3" pitchFamily="-96" charset="-128"/>
              </a:rPr>
              <a:t>+ </a:t>
            </a:r>
            <a:r>
              <a:rPr lang="el-G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ヒラギノ角ゴ Pro W3" pitchFamily="-96" charset="-128"/>
                <a:cs typeface="Times New Roman" pitchFamily="18" charset="0"/>
              </a:rPr>
              <a:t>λ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ea typeface="ヒラギノ角ゴ Pro W3" pitchFamily="-96" charset="-128"/>
            </a:endParaRPr>
          </a:p>
        </p:txBody>
      </p:sp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2738422" y="5786454"/>
            <a:ext cx="1368425" cy="0"/>
          </a:xfrm>
          <a:prstGeom prst="line">
            <a:avLst/>
          </a:prstGeom>
          <a:noFill/>
          <a:ln w="25400" algn="ctr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</p:cxnSp>
      <p:sp>
        <p:nvSpPr>
          <p:cNvPr id="9" name="Cross 15"/>
          <p:cNvSpPr>
            <a:spLocks noChangeArrowheads="1"/>
          </p:cNvSpPr>
          <p:nvPr/>
        </p:nvSpPr>
        <p:spPr bwMode="auto">
          <a:xfrm rot="2700857">
            <a:off x="2150270" y="1370806"/>
            <a:ext cx="5643562" cy="5724525"/>
          </a:xfrm>
          <a:prstGeom prst="plus">
            <a:avLst>
              <a:gd name="adj" fmla="val 43787"/>
            </a:avLst>
          </a:prstGeom>
          <a:solidFill>
            <a:srgbClr val="C00000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595438" y="1857375"/>
            <a:ext cx="7715250" cy="4643438"/>
            <a:chOff x="1595438" y="1857375"/>
            <a:chExt cx="7715250" cy="4643438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595438" y="1857375"/>
              <a:ext cx="7715250" cy="4643438"/>
            </a:xfrm>
            <a:prstGeom prst="rect">
              <a:avLst/>
            </a:prstGeom>
            <a:solidFill>
              <a:schemeClr val="bg2">
                <a:alpha val="76862"/>
              </a:schemeClr>
            </a:solidFill>
            <a:ln w="25400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3095625" y="2286000"/>
              <a:ext cx="5143500" cy="3429000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6667501" y="5214938"/>
              <a:ext cx="1223963" cy="309563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lIns="0" tIns="0" rIns="54000" bIns="0"/>
            <a:lstStyle/>
            <a:p>
              <a:r>
                <a:rPr lang="en-GB" sz="1800" b="1" dirty="0">
                  <a:solidFill>
                    <a:srgbClr val="003399"/>
                  </a:solidFill>
                </a:rPr>
                <a:t>F</a:t>
              </a:r>
              <a:r>
                <a:rPr lang="hr-HR" sz="1800" b="1" dirty="0">
                  <a:solidFill>
                    <a:srgbClr val="003399"/>
                  </a:solidFill>
                </a:rPr>
                <a:t>requency</a:t>
              </a:r>
              <a:endParaRPr lang="en-US" sz="2000" b="1" dirty="0">
                <a:solidFill>
                  <a:srgbClr val="003399"/>
                </a:solidFill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 rot="16200000">
              <a:off x="3035301" y="2703513"/>
              <a:ext cx="823913" cy="27463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GB" sz="1800" b="1" dirty="0">
                  <a:solidFill>
                    <a:srgbClr val="003399"/>
                  </a:solidFill>
                </a:rPr>
                <a:t>Energy</a:t>
              </a:r>
              <a:endParaRPr lang="en-US" sz="2400" b="1" dirty="0">
                <a:solidFill>
                  <a:srgbClr val="003399"/>
                </a:solidFill>
              </a:endParaRPr>
            </a:p>
          </p:txBody>
        </p:sp>
        <p:grpSp>
          <p:nvGrpSpPr>
            <p:cNvPr id="15" name="Group 18"/>
            <p:cNvGrpSpPr>
              <a:grpSpLocks/>
            </p:cNvGrpSpPr>
            <p:nvPr/>
          </p:nvGrpSpPr>
          <p:grpSpPr bwMode="auto">
            <a:xfrm>
              <a:off x="3597276" y="2428965"/>
              <a:ext cx="4002088" cy="2968729"/>
              <a:chOff x="4393" y="1615"/>
              <a:chExt cx="2420" cy="1870"/>
            </a:xfrm>
          </p:grpSpPr>
          <p:cxnSp>
            <p:nvCxnSpPr>
              <p:cNvPr id="18" name="Straight Arrow Connector 10"/>
              <p:cNvCxnSpPr>
                <a:cxnSpLocks noChangeShapeType="1"/>
              </p:cNvCxnSpPr>
              <p:nvPr/>
            </p:nvCxnSpPr>
            <p:spPr bwMode="auto">
              <a:xfrm flipV="1">
                <a:off x="4393" y="3280"/>
                <a:ext cx="2420" cy="9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9" name="Straight Arrow Connector 11"/>
              <p:cNvCxnSpPr>
                <a:cxnSpLocks noChangeShapeType="1"/>
              </p:cNvCxnSpPr>
              <p:nvPr/>
            </p:nvCxnSpPr>
            <p:spPr bwMode="auto">
              <a:xfrm rot="16200000" flipV="1">
                <a:off x="3546" y="2548"/>
                <a:ext cx="1870" cy="4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16" name="Rectangle 21"/>
            <p:cNvSpPr>
              <a:spLocks noChangeArrowheads="1"/>
            </p:cNvSpPr>
            <p:nvPr/>
          </p:nvSpPr>
          <p:spPr bwMode="auto">
            <a:xfrm>
              <a:off x="5238751" y="3357563"/>
              <a:ext cx="2143125" cy="1670050"/>
            </a:xfrm>
            <a:prstGeom prst="rect">
              <a:avLst/>
            </a:prstGeom>
            <a:solidFill>
              <a:schemeClr val="bg2"/>
            </a:solidFill>
            <a:ln w="254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r>
                <a:rPr lang="en-GB" sz="2400" dirty="0">
                  <a:solidFill>
                    <a:schemeClr val="accent1"/>
                  </a:solidFill>
                </a:rPr>
                <a:t>           Noise</a:t>
              </a:r>
              <a:endParaRPr lang="en-US" sz="3400" dirty="0">
                <a:solidFill>
                  <a:schemeClr val="accent1"/>
                </a:solidFill>
              </a:endParaRP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3810001" y="3357563"/>
              <a:ext cx="2071688" cy="1670050"/>
            </a:xfrm>
            <a:prstGeom prst="rect">
              <a:avLst/>
            </a:prstGeom>
            <a:solidFill>
              <a:srgbClr val="003399">
                <a:alpha val="74901"/>
              </a:srgbClr>
            </a:solidFill>
            <a:ln w="254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r>
                <a:rPr lang="en-GB" sz="2400" dirty="0">
                  <a:solidFill>
                    <a:schemeClr val="accent1"/>
                  </a:solidFill>
                </a:rPr>
                <a:t>  Signal</a:t>
              </a:r>
              <a:endParaRPr lang="en-US" sz="2400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MLE_Equation.jpeg"/>
          <p:cNvPicPr>
            <a:picLocks noChangeAspect="1"/>
          </p:cNvPicPr>
          <p:nvPr/>
        </p:nvPicPr>
        <p:blipFill>
          <a:blip r:embed="rId2"/>
          <a:srcRect l="12680" t="19704" r="23924" b="53493"/>
          <a:stretch>
            <a:fillRect/>
          </a:stretch>
        </p:blipFill>
        <p:spPr bwMode="auto">
          <a:xfrm>
            <a:off x="1495425" y="2349500"/>
            <a:ext cx="432117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MLE_Equation.jpeg"/>
          <p:cNvPicPr>
            <a:picLocks noChangeAspect="1"/>
          </p:cNvPicPr>
          <p:nvPr/>
        </p:nvPicPr>
        <p:blipFill>
          <a:blip r:embed="rId2"/>
          <a:srcRect l="13646" t="79550" r="34621" b="1450"/>
          <a:stretch>
            <a:fillRect/>
          </a:stretch>
        </p:blipFill>
        <p:spPr bwMode="auto">
          <a:xfrm>
            <a:off x="5889625" y="2708275"/>
            <a:ext cx="35274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Maximum Likelihood Estimation</a:t>
            </a:r>
          </a:p>
        </p:txBody>
      </p:sp>
      <p:pic>
        <p:nvPicPr>
          <p:cNvPr id="18437" name="Picture 4" descr="Pileup Figure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29" y="3714752"/>
            <a:ext cx="7000924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667116" y="4221163"/>
            <a:ext cx="571505" cy="357187"/>
          </a:xfrm>
          <a:prstGeom prst="rect">
            <a:avLst/>
          </a:prstGeom>
          <a:solidFill>
            <a:schemeClr val="bg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GB" sz="1800" b="1" dirty="0">
                <a:solidFill>
                  <a:schemeClr val="accent6"/>
                </a:solidFill>
              </a:rPr>
              <a:t>h(t)</a:t>
            </a:r>
            <a:endParaRPr lang="en-US" sz="1800" b="1" dirty="0">
              <a:solidFill>
                <a:schemeClr val="accent6"/>
              </a:solidFill>
            </a:endParaRPr>
          </a:p>
        </p:txBody>
      </p:sp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1471613" y="1989138"/>
            <a:ext cx="267017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hr-HR" sz="2400" b="1">
                <a:solidFill>
                  <a:srgbClr val="00498B"/>
                </a:solidFill>
              </a:rPr>
              <a:t>Continuous Time</a:t>
            </a:r>
            <a:endParaRPr lang="hr-HR" sz="2400"/>
          </a:p>
        </p:txBody>
      </p:sp>
      <p:sp>
        <p:nvSpPr>
          <p:cNvPr id="18440" name="Text Box 11"/>
          <p:cNvSpPr txBox="1">
            <a:spLocks noChangeArrowheads="1"/>
          </p:cNvSpPr>
          <p:nvPr/>
        </p:nvSpPr>
        <p:spPr bwMode="auto">
          <a:xfrm>
            <a:off x="5961063" y="1989138"/>
            <a:ext cx="21844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hr-HR" sz="2400" b="1">
                <a:solidFill>
                  <a:srgbClr val="00498B"/>
                </a:solidFill>
              </a:rPr>
              <a:t>Discrete Time</a:t>
            </a:r>
            <a:endParaRPr lang="hr-HR" sz="2400"/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4381496" y="6215082"/>
            <a:ext cx="215900" cy="309543"/>
          </a:xfrm>
          <a:prstGeom prst="rect">
            <a:avLst/>
          </a:prstGeom>
          <a:solidFill>
            <a:schemeClr val="bg1"/>
          </a:solidFill>
          <a:ln w="2540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r>
              <a:rPr lang="el-GR" sz="2000" b="1" dirty="0">
                <a:solidFill>
                  <a:schemeClr val="accent6"/>
                </a:solidFill>
              </a:rPr>
              <a:t>τ</a:t>
            </a:r>
            <a:r>
              <a:rPr lang="hr-HR" sz="2000" b="1" dirty="0">
                <a:solidFill>
                  <a:schemeClr val="accent6"/>
                </a:solidFill>
              </a:rPr>
              <a:t>i</a:t>
            </a:r>
            <a:endParaRPr lang="el-GR" sz="2000" b="1" dirty="0">
              <a:solidFill>
                <a:schemeClr val="accent6"/>
              </a:solidFill>
            </a:endParaRPr>
          </a:p>
        </p:txBody>
      </p:sp>
      <p:sp>
        <p:nvSpPr>
          <p:cNvPr id="18442" name="Line 14"/>
          <p:cNvSpPr>
            <a:spLocks noChangeShapeType="1"/>
          </p:cNvSpPr>
          <p:nvPr/>
        </p:nvSpPr>
        <p:spPr bwMode="auto">
          <a:xfrm>
            <a:off x="2855898" y="6021388"/>
            <a:ext cx="3817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8443" name="Line 15"/>
          <p:cNvSpPr>
            <a:spLocks noChangeShapeType="1"/>
          </p:cNvSpPr>
          <p:nvPr/>
        </p:nvSpPr>
        <p:spPr bwMode="auto">
          <a:xfrm>
            <a:off x="2893998" y="58054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444" name="Line 16"/>
          <p:cNvSpPr>
            <a:spLocks noChangeShapeType="1"/>
          </p:cNvSpPr>
          <p:nvPr/>
        </p:nvSpPr>
        <p:spPr bwMode="auto">
          <a:xfrm>
            <a:off x="3203560" y="58118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445" name="Line 17"/>
          <p:cNvSpPr>
            <a:spLocks noChangeShapeType="1"/>
          </p:cNvSpPr>
          <p:nvPr/>
        </p:nvSpPr>
        <p:spPr bwMode="auto">
          <a:xfrm>
            <a:off x="4095744" y="58181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446" name="Line 18"/>
          <p:cNvSpPr>
            <a:spLocks noChangeShapeType="1"/>
          </p:cNvSpPr>
          <p:nvPr/>
        </p:nvSpPr>
        <p:spPr bwMode="auto">
          <a:xfrm>
            <a:off x="4360858" y="58118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447" name="Line 21"/>
          <p:cNvSpPr>
            <a:spLocks noChangeShapeType="1"/>
          </p:cNvSpPr>
          <p:nvPr/>
        </p:nvSpPr>
        <p:spPr bwMode="auto">
          <a:xfrm>
            <a:off x="4710098" y="58054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448" name="Line 22"/>
          <p:cNvSpPr>
            <a:spLocks noChangeShapeType="1"/>
          </p:cNvSpPr>
          <p:nvPr/>
        </p:nvSpPr>
        <p:spPr bwMode="auto">
          <a:xfrm>
            <a:off x="4592623" y="58054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449" name="Line 23"/>
          <p:cNvSpPr>
            <a:spLocks noChangeShapeType="1"/>
          </p:cNvSpPr>
          <p:nvPr/>
        </p:nvSpPr>
        <p:spPr bwMode="auto">
          <a:xfrm>
            <a:off x="5562585" y="58054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450" name="Line 24"/>
          <p:cNvSpPr>
            <a:spLocks noChangeShapeType="1"/>
          </p:cNvSpPr>
          <p:nvPr/>
        </p:nvSpPr>
        <p:spPr bwMode="auto">
          <a:xfrm>
            <a:off x="5997560" y="58054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451" name="Line 26"/>
          <p:cNvSpPr>
            <a:spLocks noChangeShapeType="1"/>
          </p:cNvSpPr>
          <p:nvPr/>
        </p:nvSpPr>
        <p:spPr bwMode="auto">
          <a:xfrm>
            <a:off x="6238860" y="58054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452" name="Line 27"/>
          <p:cNvSpPr>
            <a:spLocks noChangeShapeType="1"/>
          </p:cNvSpPr>
          <p:nvPr/>
        </p:nvSpPr>
        <p:spPr bwMode="auto">
          <a:xfrm>
            <a:off x="6583348" y="58054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453" name="Line 28"/>
          <p:cNvSpPr>
            <a:spLocks noChangeShapeType="1"/>
          </p:cNvSpPr>
          <p:nvPr/>
        </p:nvSpPr>
        <p:spPr bwMode="auto">
          <a:xfrm flipV="1">
            <a:off x="4452923" y="60213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Algorithm Overview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92275" y="2000250"/>
            <a:ext cx="8126413" cy="4357688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</a:pPr>
            <a:r>
              <a:rPr lang="en-GB" dirty="0" smtClean="0"/>
              <a:t>The Pulse Pile-up Recovery Algorithm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en-GB" sz="2800" dirty="0" smtClean="0"/>
              <a:t>	</a:t>
            </a:r>
            <a:endParaRPr lang="en-GB" sz="2800" dirty="0" smtClean="0">
              <a:solidFill>
                <a:schemeClr val="tx1"/>
              </a:solidFill>
            </a:endParaRPr>
          </a:p>
        </p:txBody>
      </p:sp>
      <p:pic>
        <p:nvPicPr>
          <p:cNvPr id="19460" name="Picture 3" descr="Fuctional Diagram.jpe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166" y="2643182"/>
            <a:ext cx="6858048" cy="367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Elbow Connector 5"/>
          <p:cNvCxnSpPr/>
          <p:nvPr/>
        </p:nvCxnSpPr>
        <p:spPr bwMode="auto">
          <a:xfrm>
            <a:off x="5492972" y="3286124"/>
            <a:ext cx="1357322" cy="928694"/>
          </a:xfrm>
          <a:prstGeom prst="bentConnector3">
            <a:avLst>
              <a:gd name="adj1" fmla="val 99945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Elbow Connector 11"/>
          <p:cNvCxnSpPr/>
          <p:nvPr/>
        </p:nvCxnSpPr>
        <p:spPr bwMode="auto">
          <a:xfrm rot="5400000" flipH="1" flipV="1">
            <a:off x="2631265" y="3750471"/>
            <a:ext cx="1714512" cy="785818"/>
          </a:xfrm>
          <a:prstGeom prst="bentConnector3">
            <a:avLst>
              <a:gd name="adj1" fmla="val 99656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5" name="Elbow Connector 24"/>
          <p:cNvCxnSpPr/>
          <p:nvPr/>
        </p:nvCxnSpPr>
        <p:spPr bwMode="auto">
          <a:xfrm flipV="1">
            <a:off x="3111378" y="4786322"/>
            <a:ext cx="3714776" cy="301518"/>
          </a:xfrm>
          <a:prstGeom prst="bentConnector3">
            <a:avLst>
              <a:gd name="adj1" fmla="val 100504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Elbow Connector 32"/>
          <p:cNvCxnSpPr/>
          <p:nvPr/>
        </p:nvCxnSpPr>
        <p:spPr bwMode="auto">
          <a:xfrm rot="16200000" flipH="1">
            <a:off x="3095612" y="5056308"/>
            <a:ext cx="642942" cy="642942"/>
          </a:xfrm>
          <a:prstGeom prst="bentConnector3">
            <a:avLst>
              <a:gd name="adj1" fmla="val 99042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3" name="Elbow Connector 42"/>
          <p:cNvCxnSpPr/>
          <p:nvPr/>
        </p:nvCxnSpPr>
        <p:spPr bwMode="auto">
          <a:xfrm rot="5400000" flipH="1" flipV="1">
            <a:off x="4667248" y="4492619"/>
            <a:ext cx="2000264" cy="428628"/>
          </a:xfrm>
          <a:prstGeom prst="bentConnector3">
            <a:avLst>
              <a:gd name="adj1" fmla="val 345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5595942" y="4500570"/>
            <a:ext cx="571504" cy="158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7453330" y="4500570"/>
            <a:ext cx="500066" cy="158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3095612" y="4500570"/>
            <a:ext cx="357190" cy="158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2452670" y="4786322"/>
            <a:ext cx="571504" cy="158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5095876" y="3714616"/>
            <a:ext cx="785818" cy="158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 rot="5400000">
            <a:off x="4444560" y="3786190"/>
            <a:ext cx="428628" cy="158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 rot="5400000" flipH="1" flipV="1">
            <a:off x="4437168" y="5214950"/>
            <a:ext cx="428628" cy="158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rot="5400000">
            <a:off x="5024041" y="3642917"/>
            <a:ext cx="142876" cy="79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 rot="5400000">
            <a:off x="2989249" y="4964123"/>
            <a:ext cx="214314" cy="158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DC_Data.png"/>
          <p:cNvPicPr>
            <a:picLocks noChangeAspect="1"/>
          </p:cNvPicPr>
          <p:nvPr/>
        </p:nvPicPr>
        <p:blipFill>
          <a:blip r:embed="rId2"/>
          <a:srcRect l="10204" t="11749" r="14857" b="13693"/>
          <a:stretch>
            <a:fillRect/>
          </a:stretch>
        </p:blipFill>
        <p:spPr>
          <a:xfrm rot="5400000">
            <a:off x="3998328" y="831256"/>
            <a:ext cx="2980914" cy="7500990"/>
          </a:xfrm>
          <a:prstGeom prst="rect">
            <a:avLst/>
          </a:prstGeom>
        </p:spPr>
      </p:pic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Algorithm Input.</a:t>
            </a:r>
          </a:p>
        </p:txBody>
      </p:sp>
      <p:pic>
        <p:nvPicPr>
          <p:cNvPr id="17" name="Picture 16" descr="Energy_Data.png"/>
          <p:cNvPicPr>
            <a:picLocks noChangeAspect="1"/>
          </p:cNvPicPr>
          <p:nvPr/>
        </p:nvPicPr>
        <p:blipFill>
          <a:blip r:embed="rId3"/>
          <a:srcRect l="80650" t="12721" r="5378" b="13851"/>
          <a:stretch>
            <a:fillRect/>
          </a:stretch>
        </p:blipFill>
        <p:spPr>
          <a:xfrm rot="5400000">
            <a:off x="5210163" y="2554295"/>
            <a:ext cx="512765" cy="740571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auto">
          <a:xfrm>
            <a:off x="1750990" y="2928934"/>
            <a:ext cx="7572428" cy="3381419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 smtClean="0">
              <a:ln>
                <a:noFill/>
              </a:ln>
              <a:solidFill>
                <a:srgbClr val="636567"/>
              </a:solidFill>
              <a:effectLst/>
              <a:latin typeface="Lucida Grande" charset="0"/>
              <a:ea typeface="ヒラギノ角ゴ Pro W3" charset="-128"/>
              <a:sym typeface="Lucida Grande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1857375" y="1773238"/>
            <a:ext cx="7391400" cy="201295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-680" bIns="0"/>
          <a:lstStyle/>
          <a:p>
            <a:pPr lvl="0">
              <a:spcBef>
                <a:spcPts val="1200"/>
              </a:spcBef>
            </a:pPr>
            <a:r>
              <a:rPr lang="en-US" sz="2400" b="1" kern="0" dirty="0" smtClean="0">
                <a:solidFill>
                  <a:schemeClr val="accent6"/>
                </a:solidFill>
                <a:latin typeface="Lucida Grande" charset="0"/>
                <a:cs typeface="ヒラギノ角ゴ Pro W6"/>
                <a:sym typeface="Lucida Grande" charset="0"/>
              </a:rPr>
              <a:t>Convolution Filtering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ea typeface="Lucida Grande" charset="0"/>
              <a:cs typeface="Lucida Grande" charset="0"/>
            </a:endParaRP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</a:t>
            </a: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Currently digitising data at 75 MHz and 14 Bit accuracy. 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ea typeface="Lucida Grande" charset="0"/>
              <a:cs typeface="Lucida Grande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524636" y="3000372"/>
            <a:ext cx="2643206" cy="571504"/>
            <a:chOff x="6524636" y="3000372"/>
            <a:chExt cx="2643206" cy="571504"/>
          </a:xfrm>
        </p:grpSpPr>
        <p:sp>
          <p:nvSpPr>
            <p:cNvPr id="20" name="Rectangle 19"/>
            <p:cNvSpPr/>
            <p:nvPr/>
          </p:nvSpPr>
          <p:spPr bwMode="auto">
            <a:xfrm>
              <a:off x="6524636" y="3000372"/>
              <a:ext cx="2643206" cy="57150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dirty="0" smtClean="0">
                <a:ln>
                  <a:noFill/>
                </a:ln>
                <a:solidFill>
                  <a:srgbClr val="636567"/>
                </a:solidFill>
                <a:effectLst/>
                <a:latin typeface="Lucida Grande" charset="0"/>
                <a:ea typeface="ヒラギノ角ゴ Pro W3" charset="-128"/>
                <a:sym typeface="Lucida Grande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70488" y="3116847"/>
              <a:ext cx="1518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Detector Data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>
              <a:off x="6641794" y="3285330"/>
              <a:ext cx="900000" cy="1588"/>
            </a:xfrm>
            <a:prstGeom prst="lin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54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Energy_Data.png"/>
          <p:cNvPicPr>
            <a:picLocks noChangeAspect="1"/>
          </p:cNvPicPr>
          <p:nvPr/>
        </p:nvPicPr>
        <p:blipFill>
          <a:blip r:embed="rId2"/>
          <a:srcRect l="80650" t="12721" r="5378" b="13851"/>
          <a:stretch>
            <a:fillRect/>
          </a:stretch>
        </p:blipFill>
        <p:spPr>
          <a:xfrm rot="5400000">
            <a:off x="5210163" y="2554295"/>
            <a:ext cx="512765" cy="7405710"/>
          </a:xfrm>
          <a:prstGeom prst="rect">
            <a:avLst/>
          </a:prstGeom>
        </p:spPr>
      </p:pic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Pulse Localisation.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1738290" y="3929066"/>
            <a:ext cx="7585128" cy="2381287"/>
            <a:chOff x="1738290" y="4143380"/>
            <a:chExt cx="7585128" cy="2166973"/>
          </a:xfrm>
        </p:grpSpPr>
        <p:pic>
          <p:nvPicPr>
            <p:cNvPr id="16" name="Picture 15" descr="TOA.png"/>
            <p:cNvPicPr>
              <a:picLocks noChangeAspect="1"/>
            </p:cNvPicPr>
            <p:nvPr/>
          </p:nvPicPr>
          <p:blipFill>
            <a:blip r:embed="rId3"/>
            <a:srcRect l="13851" t="59148" r="11591" b="14637"/>
            <a:stretch>
              <a:fillRect/>
            </a:stretch>
          </p:blipFill>
          <p:spPr>
            <a:xfrm>
              <a:off x="1738290" y="4214818"/>
              <a:ext cx="7500990" cy="1714512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auto">
            <a:xfrm>
              <a:off x="1750990" y="4143380"/>
              <a:ext cx="7572428" cy="2166973"/>
            </a:xfrm>
            <a:prstGeom prst="rect">
              <a:avLst/>
            </a:prstGeom>
            <a:noFill/>
            <a:ln w="6350" cap="rnd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dirty="0" smtClean="0">
                <a:ln>
                  <a:noFill/>
                </a:ln>
                <a:solidFill>
                  <a:srgbClr val="636567"/>
                </a:solidFill>
                <a:effectLst/>
                <a:latin typeface="Lucida Grande" charset="0"/>
                <a:ea typeface="ヒラギノ角ゴ Pro W3" charset="-128"/>
                <a:sym typeface="Lucida Grande" charset="0"/>
              </a:endParaRPr>
            </a:p>
          </p:txBody>
        </p:sp>
      </p:grpSp>
      <p:sp>
        <p:nvSpPr>
          <p:cNvPr id="7" name="Rectangle 2"/>
          <p:cNvSpPr>
            <a:spLocks/>
          </p:cNvSpPr>
          <p:nvPr/>
        </p:nvSpPr>
        <p:spPr bwMode="auto">
          <a:xfrm>
            <a:off x="1857600" y="1774800"/>
            <a:ext cx="7391400" cy="201295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-680" bIns="0"/>
          <a:lstStyle/>
          <a:p>
            <a:pPr lvl="0">
              <a:spcBef>
                <a:spcPts val="1200"/>
              </a:spcBef>
            </a:pPr>
            <a:r>
              <a:rPr lang="en-US" sz="2400" b="1" kern="0" dirty="0" smtClean="0">
                <a:solidFill>
                  <a:schemeClr val="accent6"/>
                </a:solidFill>
                <a:latin typeface="Lucida Grande" charset="0"/>
                <a:cs typeface="ヒラギノ角ゴ Pro W6"/>
                <a:sym typeface="Lucida Grande" charset="0"/>
              </a:rPr>
              <a:t>Linear FIR Filtering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ea typeface="Lucida Grande" charset="0"/>
              <a:cs typeface="Lucida Grande" charset="0"/>
            </a:endParaRP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</a:t>
            </a: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Accuracy dependant on the signal to noise ratio.</a:t>
            </a: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Low signal to noise ratio 3ns [ 4 subsample positions ].</a:t>
            </a: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High signal to noise ratio 660ps [up to 20 subsample positions].</a:t>
            </a: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Sampling faster of course would improve the achievable accuracy.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24636" y="4000504"/>
            <a:ext cx="2643206" cy="71438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 smtClean="0">
              <a:ln>
                <a:noFill/>
              </a:ln>
              <a:solidFill>
                <a:srgbClr val="636567"/>
              </a:solidFill>
              <a:effectLst/>
              <a:latin typeface="Lucida Grande" charset="0"/>
              <a:ea typeface="ヒラギノ角ゴ Pro W3" charset="-128"/>
              <a:sym typeface="Lucida Grande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70488" y="4010299"/>
            <a:ext cx="1432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True Arrivals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6641794" y="4169098"/>
            <a:ext cx="900000" cy="1588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863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596206" y="4365852"/>
            <a:ext cx="1486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Alg. Estimate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6641794" y="4529462"/>
            <a:ext cx="900000" cy="1588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E6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Pulse Identification.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1857600" y="1774800"/>
            <a:ext cx="7391400" cy="201295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-680" bIns="0"/>
          <a:lstStyle/>
          <a:p>
            <a:pPr lvl="0">
              <a:spcBef>
                <a:spcPts val="1200"/>
              </a:spcBef>
            </a:pPr>
            <a:r>
              <a:rPr lang="en-US" sz="2400" b="1" kern="0" dirty="0" smtClean="0">
                <a:solidFill>
                  <a:schemeClr val="accent6"/>
                </a:solidFill>
                <a:latin typeface="Lucida Grande" charset="0"/>
                <a:cs typeface="ヒラギノ角ゴ Pro W6"/>
                <a:sym typeface="Lucida Grande" charset="0"/>
              </a:rPr>
              <a:t>Estimation of event energy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ea typeface="Lucida Grande" charset="0"/>
              <a:cs typeface="Lucida Grande" charset="0"/>
            </a:endParaRP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</a:t>
            </a: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Using knowledge of expected pulse shape E[h].</a:t>
            </a: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Linear programming techniques to minimise the ||L2|| norm.</a:t>
            </a: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Optimally estimates the energy of all events in the data set. 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ea typeface="Lucida Grande" charset="0"/>
              <a:cs typeface="Lucida Grande" charset="0"/>
            </a:endParaRPr>
          </a:p>
        </p:txBody>
      </p:sp>
      <p:pic>
        <p:nvPicPr>
          <p:cNvPr id="9" name="Picture 8" descr="Energy_Data.png"/>
          <p:cNvPicPr>
            <a:picLocks noChangeAspect="1"/>
          </p:cNvPicPr>
          <p:nvPr/>
        </p:nvPicPr>
        <p:blipFill>
          <a:blip r:embed="rId2"/>
          <a:srcRect l="10361" t="12721" r="5378" b="13851"/>
          <a:stretch>
            <a:fillRect/>
          </a:stretch>
        </p:blipFill>
        <p:spPr>
          <a:xfrm rot="5400000">
            <a:off x="3920309" y="1264442"/>
            <a:ext cx="3092472" cy="740571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750990" y="3429000"/>
            <a:ext cx="7572428" cy="2881353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 smtClean="0">
              <a:ln>
                <a:noFill/>
              </a:ln>
              <a:solidFill>
                <a:srgbClr val="636567"/>
              </a:solidFill>
              <a:effectLst/>
              <a:latin typeface="Lucida Grande" charset="0"/>
              <a:ea typeface="ヒラギノ角ゴ Pro W3" charset="-128"/>
              <a:sym typeface="Lucida Grande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555116" y="3571876"/>
            <a:ext cx="2643206" cy="571504"/>
            <a:chOff x="6524636" y="3000372"/>
            <a:chExt cx="2643206" cy="571504"/>
          </a:xfrm>
        </p:grpSpPr>
        <p:sp>
          <p:nvSpPr>
            <p:cNvPr id="13" name="Rectangle 12"/>
            <p:cNvSpPr/>
            <p:nvPr/>
          </p:nvSpPr>
          <p:spPr bwMode="auto">
            <a:xfrm>
              <a:off x="6524636" y="3000372"/>
              <a:ext cx="2643206" cy="57150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dirty="0" smtClean="0">
                <a:ln>
                  <a:noFill/>
                </a:ln>
                <a:solidFill>
                  <a:srgbClr val="636567"/>
                </a:solidFill>
                <a:effectLst/>
                <a:latin typeface="Lucida Grande" charset="0"/>
                <a:ea typeface="ヒラギノ角ゴ Pro W3" charset="-128"/>
                <a:sym typeface="Lucida Grande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70488" y="3116847"/>
              <a:ext cx="14863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Alg. Estimate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6641794" y="3285330"/>
              <a:ext cx="900000" cy="1588"/>
            </a:xfrm>
            <a:prstGeom prst="lin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Data Validation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1857600" y="1774800"/>
            <a:ext cx="7391400" cy="201295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-680" bIns="0"/>
          <a:lstStyle/>
          <a:p>
            <a:pPr lvl="0">
              <a:spcBef>
                <a:spcPts val="1200"/>
              </a:spcBef>
            </a:pPr>
            <a:r>
              <a:rPr lang="en-US" sz="2400" b="1" kern="0" dirty="0" smtClean="0">
                <a:solidFill>
                  <a:schemeClr val="accent6"/>
                </a:solidFill>
                <a:latin typeface="Lucida Grande" charset="0"/>
                <a:cs typeface="ヒラギノ角ゴ Pro W6"/>
                <a:sym typeface="Lucida Grande" charset="0"/>
              </a:rPr>
              <a:t>Reconstruct the detector data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ea typeface="Lucida Grande" charset="0"/>
              <a:cs typeface="Lucida Grande" charset="0"/>
            </a:endParaRP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</a:t>
            </a: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Using our estimates of event timing, number, energy and E[h].</a:t>
            </a: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Reconstruct a ‘noise free’ estimate of the detector data set </a:t>
            </a:r>
            <a:r>
              <a:rPr lang="en-GB" sz="18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ヒラギノ角ゴ Pro W6"/>
              </a:rPr>
              <a:t>ŝ[n]</a:t>
            </a: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750990" y="3571876"/>
            <a:ext cx="7572428" cy="2943224"/>
            <a:chOff x="1750990" y="3302000"/>
            <a:chExt cx="7572428" cy="3213100"/>
          </a:xfrm>
        </p:grpSpPr>
        <p:pic>
          <p:nvPicPr>
            <p:cNvPr id="6" name="Picture 5" descr="Pulse_Data.png"/>
            <p:cNvPicPr>
              <a:picLocks noChangeAspect="1"/>
            </p:cNvPicPr>
            <p:nvPr/>
          </p:nvPicPr>
          <p:blipFill>
            <a:blip r:embed="rId2"/>
            <a:srcRect l="8836" t="11591" r="5371" b="13851"/>
            <a:stretch>
              <a:fillRect/>
            </a:stretch>
          </p:blipFill>
          <p:spPr>
            <a:xfrm rot="5400000">
              <a:off x="3952864" y="1184264"/>
              <a:ext cx="3136900" cy="752477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1750990" y="3302000"/>
              <a:ext cx="7572428" cy="3008353"/>
            </a:xfrm>
            <a:prstGeom prst="rect">
              <a:avLst/>
            </a:prstGeom>
            <a:noFill/>
            <a:ln w="6350" cap="rnd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dirty="0" smtClean="0">
                <a:ln>
                  <a:noFill/>
                </a:ln>
                <a:solidFill>
                  <a:srgbClr val="636567"/>
                </a:solidFill>
                <a:effectLst/>
                <a:latin typeface="Lucida Grande" charset="0"/>
                <a:ea typeface="ヒラギノ角ゴ Pro W3" charset="-128"/>
                <a:sym typeface="Lucida Grande" charset="0"/>
              </a:endParaRPr>
            </a:p>
          </p:txBody>
        </p:sp>
      </p:grpSp>
      <p:sp>
        <p:nvSpPr>
          <p:cNvPr id="12" name="Rectangle 11"/>
          <p:cNvSpPr/>
          <p:nvPr/>
        </p:nvSpPr>
        <p:spPr bwMode="auto">
          <a:xfrm>
            <a:off x="6596074" y="3714752"/>
            <a:ext cx="2643206" cy="71438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 smtClean="0">
              <a:ln>
                <a:noFill/>
              </a:ln>
              <a:solidFill>
                <a:srgbClr val="636567"/>
              </a:solidFill>
              <a:effectLst/>
              <a:latin typeface="Lucida Grande" charset="0"/>
              <a:ea typeface="ヒラギノ角ゴ Pro W3" charset="-128"/>
              <a:sym typeface="Lucida Grande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41926" y="3724547"/>
            <a:ext cx="13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Est. Energy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6713232" y="3883346"/>
            <a:ext cx="900000" cy="158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667644" y="4080100"/>
            <a:ext cx="1555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Est. ADC Data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6713232" y="4243710"/>
            <a:ext cx="900000" cy="158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FF05B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Data Validation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1857600" y="1774800"/>
            <a:ext cx="7391400" cy="201295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-680" bIns="0"/>
          <a:lstStyle/>
          <a:p>
            <a:pPr lvl="0">
              <a:spcBef>
                <a:spcPts val="1200"/>
              </a:spcBef>
            </a:pPr>
            <a:r>
              <a:rPr lang="en-US" sz="2400" b="1" kern="0" dirty="0" smtClean="0">
                <a:solidFill>
                  <a:schemeClr val="accent6"/>
                </a:solidFill>
                <a:latin typeface="Lucida Grande" charset="0"/>
                <a:cs typeface="ヒラギノ角ゴ Pro W6"/>
                <a:sym typeface="Lucida Grande" charset="0"/>
              </a:rPr>
              <a:t>Examine the residuals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ea typeface="Lucida Grande" charset="0"/>
              <a:cs typeface="Lucida Grande" charset="0"/>
            </a:endParaRP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Compare the estimated data s[n] with actual ADC data s[n].</a:t>
            </a: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Where all parameters are accurately estimated var(e) </a:t>
            </a: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Lucida Grande" charset="0"/>
                <a:cs typeface="Times New Roman"/>
              </a:rPr>
              <a:t>≈ </a:t>
            </a: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var(w). </a:t>
            </a: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Statistical test on e[n] used to identify errors in estimation.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ea typeface="Lucida Grande" charset="0"/>
              <a:cs typeface="Lucida Grande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722445" y="3714752"/>
            <a:ext cx="7621611" cy="2786081"/>
            <a:chOff x="1722445" y="4381527"/>
            <a:chExt cx="7621611" cy="2119306"/>
          </a:xfrm>
        </p:grpSpPr>
        <p:pic>
          <p:nvPicPr>
            <p:cNvPr id="9" name="Picture 8" descr="Pulse_Data.png"/>
            <p:cNvPicPr>
              <a:picLocks noChangeAspect="1"/>
            </p:cNvPicPr>
            <p:nvPr/>
          </p:nvPicPr>
          <p:blipFill>
            <a:blip r:embed="rId2"/>
            <a:srcRect l="67928" t="11591" r="5371" b="13851"/>
            <a:stretch>
              <a:fillRect/>
            </a:stretch>
          </p:blipFill>
          <p:spPr>
            <a:xfrm rot="5400000">
              <a:off x="5045865" y="2250298"/>
              <a:ext cx="976298" cy="7524772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1722445" y="4381527"/>
              <a:ext cx="7621611" cy="1924064"/>
              <a:chOff x="1595413" y="4214820"/>
              <a:chExt cx="7621611" cy="1643072"/>
            </a:xfrm>
          </p:grpSpPr>
          <p:pic>
            <p:nvPicPr>
              <p:cNvPr id="11" name="Picture 10" descr="Pulse_Data.png"/>
              <p:cNvPicPr>
                <a:picLocks noChangeAspect="1"/>
              </p:cNvPicPr>
              <p:nvPr/>
            </p:nvPicPr>
            <p:blipFill>
              <a:blip r:embed="rId2"/>
              <a:srcRect l="48390" t="11591" r="14488" b="13851"/>
              <a:stretch>
                <a:fillRect/>
              </a:stretch>
            </p:blipFill>
            <p:spPr>
              <a:xfrm rot="5400000">
                <a:off x="4775977" y="1273970"/>
                <a:ext cx="1357322" cy="7524772"/>
              </a:xfrm>
              <a:prstGeom prst="rect">
                <a:avLst/>
              </a:prstGeom>
            </p:spPr>
          </p:pic>
          <p:pic>
            <p:nvPicPr>
              <p:cNvPr id="12" name="Picture 11" descr="Error_Data.pn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60672" t="12721" r="14782" b="13851"/>
              <a:stretch>
                <a:fillRect/>
              </a:stretch>
            </p:blipFill>
            <p:spPr>
              <a:xfrm rot="5400000">
                <a:off x="4524372" y="1285861"/>
                <a:ext cx="1643072" cy="7500990"/>
              </a:xfrm>
              <a:prstGeom prst="rect">
                <a:avLst/>
              </a:prstGeom>
              <a:noFill/>
            </p:spPr>
          </p:pic>
        </p:grpSp>
        <p:sp>
          <p:nvSpPr>
            <p:cNvPr id="13" name="Rectangle 12"/>
            <p:cNvSpPr/>
            <p:nvPr/>
          </p:nvSpPr>
          <p:spPr bwMode="auto">
            <a:xfrm>
              <a:off x="1750990" y="4381527"/>
              <a:ext cx="7572428" cy="1928826"/>
            </a:xfrm>
            <a:prstGeom prst="rect">
              <a:avLst/>
            </a:prstGeom>
            <a:noFill/>
            <a:ln w="6350" cap="rnd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dirty="0" smtClean="0">
                <a:ln>
                  <a:noFill/>
                </a:ln>
                <a:solidFill>
                  <a:srgbClr val="636567"/>
                </a:solidFill>
                <a:effectLst/>
                <a:latin typeface="Lucida Grande" charset="0"/>
                <a:ea typeface="ヒラギノ角ゴ Pro W3" charset="-128"/>
                <a:sym typeface="Lucida Grande" charset="0"/>
              </a:endParaRPr>
            </a:p>
          </p:txBody>
        </p:sp>
      </p:grpSp>
      <p:sp>
        <p:nvSpPr>
          <p:cNvPr id="20" name="Rectangle 19"/>
          <p:cNvSpPr/>
          <p:nvPr/>
        </p:nvSpPr>
        <p:spPr bwMode="auto">
          <a:xfrm>
            <a:off x="6596074" y="3786190"/>
            <a:ext cx="2643206" cy="71438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 smtClean="0">
              <a:ln>
                <a:noFill/>
              </a:ln>
              <a:solidFill>
                <a:srgbClr val="636567"/>
              </a:solidFill>
              <a:effectLst/>
              <a:latin typeface="Lucida Grande" charset="0"/>
              <a:ea typeface="ヒラギノ角ゴ Pro W3" charset="-128"/>
              <a:sym typeface="Lucida Grande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41926" y="3795985"/>
            <a:ext cx="1555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Est. ADC Data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6713232" y="3954784"/>
            <a:ext cx="900000" cy="1588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FF05B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7667644" y="4151538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Residuals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713232" y="4315148"/>
            <a:ext cx="900000" cy="1588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E6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36738"/>
          <a:lstStyle/>
          <a:p>
            <a:r>
              <a:rPr lang="en-US" sz="4000" dirty="0" smtClean="0"/>
              <a:t>Pulse Pile-Up Recovery</a:t>
            </a:r>
            <a:endParaRPr lang="en-US" sz="4000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 l="525" t="16055" r="1228" b="11198"/>
          <a:stretch>
            <a:fillRect/>
          </a:stretch>
        </p:blipFill>
        <p:spPr bwMode="auto">
          <a:xfrm>
            <a:off x="2570163" y="3187700"/>
            <a:ext cx="5962650" cy="3221038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</p:spPr>
      </p:pic>
      <p:sp>
        <p:nvSpPr>
          <p:cNvPr id="12" name="Rectangle 2"/>
          <p:cNvSpPr>
            <a:spLocks/>
          </p:cNvSpPr>
          <p:nvPr/>
        </p:nvSpPr>
        <p:spPr bwMode="auto">
          <a:xfrm>
            <a:off x="1857600" y="1774800"/>
            <a:ext cx="7391400" cy="201295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-680" bIns="0"/>
          <a:lstStyle/>
          <a:p>
            <a:pPr lvl="0">
              <a:spcBef>
                <a:spcPts val="1200"/>
              </a:spcBef>
            </a:pPr>
            <a:r>
              <a:rPr lang="en-US" sz="2400" b="1" kern="0" dirty="0" smtClean="0">
                <a:solidFill>
                  <a:schemeClr val="accent6"/>
                </a:solidFill>
                <a:latin typeface="Lucida Grande" charset="0"/>
                <a:cs typeface="ヒラギノ角ゴ Pro W6"/>
                <a:sym typeface="Lucida Grande" charset="0"/>
              </a:rPr>
              <a:t>Very high count-rates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ea typeface="Lucida Grande" charset="0"/>
              <a:cs typeface="Lucida Grande" charset="0"/>
            </a:endParaRP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The number, arrival time and energy pulses are estimated. </a:t>
            </a: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At 1,000 kc/s less than 10% of events cannot be decoded.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6805650" y="5556900"/>
            <a:ext cx="1617332" cy="785818"/>
          </a:xfrm>
          <a:prstGeom prst="roundRect">
            <a:avLst>
              <a:gd name="adj" fmla="val 6970"/>
            </a:avLst>
          </a:prstGeom>
          <a:solidFill>
            <a:schemeClr val="bg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 smtClean="0">
              <a:ln>
                <a:noFill/>
              </a:ln>
              <a:solidFill>
                <a:srgbClr val="636567"/>
              </a:solidFill>
              <a:effectLst/>
              <a:latin typeface="Lucida Grande" charset="0"/>
              <a:ea typeface="ヒラギノ角ゴ Pro W3" charset="-128"/>
              <a:sym typeface="Lucida Grande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10454" y="5643578"/>
            <a:ext cx="90685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b="1" dirty="0" smtClean="0">
                <a:solidFill>
                  <a:schemeClr val="tx1"/>
                </a:solidFill>
              </a:rPr>
              <a:t>Valid Events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0454" y="5857892"/>
            <a:ext cx="99706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b="1" dirty="0" smtClean="0">
                <a:solidFill>
                  <a:schemeClr val="tx1"/>
                </a:solidFill>
              </a:rPr>
              <a:t>Detector Data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6881826" y="5945096"/>
            <a:ext cx="360000" cy="1588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6881826" y="5715016"/>
            <a:ext cx="360000" cy="1588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310454" y="6101854"/>
            <a:ext cx="72616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b="1" dirty="0" smtClean="0">
                <a:solidFill>
                  <a:schemeClr val="tx1"/>
                </a:solidFill>
              </a:rPr>
              <a:t>Residuals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6881826" y="6189058"/>
            <a:ext cx="360000" cy="1588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E6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DetectorOutput_SI_Toro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912830" y="3373822"/>
            <a:ext cx="3677156" cy="28379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4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Presentation Outline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92275" y="2000250"/>
            <a:ext cx="8126413" cy="4357688"/>
          </a:xfrm>
        </p:spPr>
        <p:txBody>
          <a:bodyPr/>
          <a:lstStyle/>
          <a:p>
            <a:pPr marL="0" indent="0" eaLnBrk="1" hangingPunct="1">
              <a:spcBef>
                <a:spcPts val="1800"/>
              </a:spcBef>
            </a:pPr>
            <a:r>
              <a:rPr lang="en-GB" dirty="0" smtClean="0">
                <a:solidFill>
                  <a:schemeClr val="accent6"/>
                </a:solidFill>
              </a:rPr>
              <a:t>Genesis of the technology </a:t>
            </a:r>
            <a:endParaRPr lang="en-GB" dirty="0" smtClean="0"/>
          </a:p>
          <a:p>
            <a:pPr marL="0" indent="0" eaLnBrk="1" hangingPunct="1">
              <a:spcBef>
                <a:spcPts val="1800"/>
              </a:spcBef>
            </a:pPr>
            <a:r>
              <a:rPr lang="en-GB" dirty="0" smtClean="0"/>
              <a:t>Problem Introduction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en-GB" dirty="0" smtClean="0"/>
              <a:t>Linear Filtering Techniques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en-GB" dirty="0" smtClean="0"/>
              <a:t>Solution Methodology</a:t>
            </a:r>
          </a:p>
          <a:p>
            <a:pPr marL="0" indent="0" eaLnBrk="1" hangingPunct="1">
              <a:spcBef>
                <a:spcPts val="1800"/>
              </a:spcBef>
            </a:pPr>
            <a:r>
              <a:rPr lang="en-GB" dirty="0" smtClean="0"/>
              <a:t>Some Performance Results </a:t>
            </a:r>
            <a:endParaRPr lang="hr-HR" dirty="0" smtClean="0"/>
          </a:p>
          <a:p>
            <a:pPr marL="0" indent="0" eaLnBrk="1" hangingPunct="1">
              <a:spcBef>
                <a:spcPts val="1800"/>
              </a:spcBef>
            </a:pPr>
            <a:r>
              <a:rPr lang="en-GB" dirty="0" smtClean="0"/>
              <a:t>Conclusions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Throughput analysis.png"/>
          <p:cNvPicPr>
            <a:picLocks noChangeAspect="1"/>
          </p:cNvPicPr>
          <p:nvPr/>
        </p:nvPicPr>
        <p:blipFill>
          <a:blip r:embed="rId2"/>
          <a:srcRect l="1315" t="4758"/>
          <a:stretch>
            <a:fillRect/>
          </a:stretch>
        </p:blipFill>
        <p:spPr bwMode="auto">
          <a:xfrm>
            <a:off x="1881166" y="1857364"/>
            <a:ext cx="6929486" cy="444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Results – Pulse Generator.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8"/>
          <p:cNvPicPr>
            <a:picLocks noGrp="1" noChangeArrowheads="1"/>
          </p:cNvPicPr>
          <p:nvPr>
            <p:ph sz="quarter" idx="1"/>
          </p:nvPr>
        </p:nvPicPr>
        <p:blipFill>
          <a:blip r:embed="rId2"/>
          <a:srcRect t="2922" r="1151" b="1784"/>
          <a:stretch>
            <a:fillRect/>
          </a:stretch>
        </p:blipFill>
        <p:spPr>
          <a:xfrm>
            <a:off x="1767433" y="1857363"/>
            <a:ext cx="7062295" cy="4500000"/>
          </a:xfrm>
          <a:noFill/>
          <a:ln/>
        </p:spPr>
      </p:pic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Experimental Data – Throughput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99492" y="418178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†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3008" y="496759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†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64" y="6324620"/>
            <a:ext cx="673895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† </a:t>
            </a:r>
            <a:r>
              <a:rPr lang="en-US" sz="1100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</a:t>
            </a:r>
            <a:r>
              <a:rPr lang="en-US" sz="1100" b="1" dirty="0" smtClean="0">
                <a:solidFill>
                  <a:schemeClr val="accent2"/>
                </a:solidFill>
                <a:latin typeface="+mn-lt"/>
                <a:cs typeface="Times New Roman"/>
              </a:rPr>
              <a:t>D. M. Scates &amp; J. K. Hartwell, </a:t>
            </a:r>
            <a:r>
              <a:rPr lang="en-US" sz="1100" b="1" i="1" dirty="0" smtClean="0">
                <a:solidFill>
                  <a:schemeClr val="accent2"/>
                </a:solidFill>
                <a:latin typeface="+mn-lt"/>
                <a:cs typeface="Times New Roman"/>
              </a:rPr>
              <a:t>Applied Radiation and Isotopes</a:t>
            </a:r>
            <a:r>
              <a:rPr lang="en-US" sz="1100" b="1" dirty="0" smtClean="0">
                <a:solidFill>
                  <a:schemeClr val="accent2"/>
                </a:solidFill>
                <a:latin typeface="+mn-lt"/>
                <a:cs typeface="Times New Roman"/>
              </a:rPr>
              <a:t>, vol. 63, p 465-73, May 2005</a:t>
            </a:r>
            <a:endParaRPr lang="en-US" sz="1100" b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Experimental Data – Resolution.</a:t>
            </a:r>
          </a:p>
        </p:txBody>
      </p:sp>
      <p:pic>
        <p:nvPicPr>
          <p:cNvPr id="26627" name="Picture 4" descr="Spectr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28" y="1785926"/>
            <a:ext cx="6929486" cy="452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Implementation – Real Time.</a:t>
            </a:r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>
            <a:off x="1857600" y="1774800"/>
            <a:ext cx="7391400" cy="429740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-680" bIns="0"/>
          <a:lstStyle/>
          <a:p>
            <a:pPr lvl="0">
              <a:spcBef>
                <a:spcPts val="1200"/>
              </a:spcBef>
            </a:pPr>
            <a:r>
              <a:rPr lang="en-US" sz="2400" b="1" kern="0" dirty="0" smtClean="0">
                <a:solidFill>
                  <a:schemeClr val="accent6"/>
                </a:solidFill>
                <a:latin typeface="Lucida Grande" charset="0"/>
                <a:cs typeface="ヒラギノ角ゴ Pro W6"/>
                <a:sym typeface="Lucida Grande" charset="0"/>
              </a:rPr>
              <a:t>Hardware Implementation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ea typeface="Lucida Grande" charset="0"/>
              <a:cs typeface="Lucida Grande" charset="0"/>
            </a:endParaRP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Implemented in an off the shelf Xilinx development board.</a:t>
            </a: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Virtex-4 SX35 FPGA.</a:t>
            </a:r>
          </a:p>
          <a:p>
            <a:pPr lvl="0">
              <a:spcBef>
                <a:spcPts val="2400"/>
              </a:spcBef>
            </a:pPr>
            <a:r>
              <a:rPr lang="en-US" sz="2400" b="1" kern="0" dirty="0" smtClean="0">
                <a:solidFill>
                  <a:schemeClr val="accent6"/>
                </a:solidFill>
                <a:latin typeface="Lucida Grande" charset="0"/>
                <a:cs typeface="ヒラギノ角ゴ Pro W6"/>
                <a:sym typeface="Lucida Grande" charset="0"/>
              </a:rPr>
              <a:t>Performance Details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ea typeface="Lucida Grande" charset="0"/>
              <a:cs typeface="Lucida Grande" charset="0"/>
            </a:endParaRP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Data digitized at 75 MHz with 14-Bit accuracy.</a:t>
            </a: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Sustained performance - output count rate greater than 2,000 kc/s.</a:t>
            </a: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Burst performance – output count rate 3 times sustained rate.</a:t>
            </a: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Pulse-pair resolution of less than 50 ns.</a:t>
            </a: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Event timing accuracy of 3.5 ns.</a:t>
            </a: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endParaRPr lang="en-GB" sz="1800" dirty="0" smtClean="0">
              <a:solidFill>
                <a:schemeClr val="tx1">
                  <a:lumMod val="65000"/>
                  <a:lumOff val="35000"/>
                </a:schemeClr>
              </a:solidFill>
              <a:ea typeface="Lucida Grande" charset="0"/>
              <a:cs typeface="Lucida Grande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Implementation – Real Time.</a:t>
            </a:r>
          </a:p>
        </p:txBody>
      </p:sp>
      <p:pic>
        <p:nvPicPr>
          <p:cNvPr id="4" name="Picture 3" descr="FPGA Board.jpeg"/>
          <p:cNvPicPr>
            <a:picLocks noChangeAspect="1"/>
          </p:cNvPicPr>
          <p:nvPr/>
        </p:nvPicPr>
        <p:blipFill>
          <a:blip r:embed="rId2"/>
          <a:srcRect l="1828" t="3157" r="5879" b="8455"/>
          <a:stretch>
            <a:fillRect/>
          </a:stretch>
        </p:blipFill>
        <p:spPr bwMode="auto">
          <a:xfrm>
            <a:off x="1666875" y="2000250"/>
            <a:ext cx="721518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In Summary</a:t>
            </a:r>
            <a:endParaRPr lang="en-US" dirty="0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52539" y="2000250"/>
            <a:ext cx="8366150" cy="1571626"/>
          </a:xfrm>
        </p:spPr>
        <p:txBody>
          <a:bodyPr/>
          <a:lstStyle/>
          <a:p>
            <a:pPr marL="0" indent="0" algn="ctr" eaLnBrk="1" hangingPunct="1">
              <a:spcBef>
                <a:spcPts val="600"/>
              </a:spcBef>
            </a:pPr>
            <a:r>
              <a:rPr lang="hr-HR" sz="2400" dirty="0" smtClean="0">
                <a:solidFill>
                  <a:schemeClr val="accent6"/>
                </a:solidFill>
              </a:rPr>
              <a:t>We have presented a model based</a:t>
            </a:r>
            <a:r>
              <a:rPr lang="en-GB" sz="2400" dirty="0" smtClean="0">
                <a:solidFill>
                  <a:schemeClr val="accent6"/>
                </a:solidFill>
              </a:rPr>
              <a:t> signal processing</a:t>
            </a:r>
            <a:r>
              <a:rPr lang="hr-HR" sz="2400" dirty="0" smtClean="0">
                <a:solidFill>
                  <a:schemeClr val="accent6"/>
                </a:solidFill>
              </a:rPr>
              <a:t> technology for the estimation of key parameters in pulse processing including: the number; energy;</a:t>
            </a:r>
            <a:br>
              <a:rPr lang="hr-HR" sz="2400" dirty="0" smtClean="0">
                <a:solidFill>
                  <a:schemeClr val="accent6"/>
                </a:solidFill>
              </a:rPr>
            </a:br>
            <a:r>
              <a:rPr lang="hr-HR" sz="2400" dirty="0" smtClean="0">
                <a:solidFill>
                  <a:schemeClr val="accent6"/>
                </a:solidFill>
              </a:rPr>
              <a:t> and time of arrival of pulses.</a:t>
            </a:r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>
            <a:off x="1881166" y="3929066"/>
            <a:ext cx="7391400" cy="201295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-680" bIns="0"/>
          <a:lstStyle/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Able to adapt to a range of radiation detector types.</a:t>
            </a: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Decodes rather than discard data corrupted by pulse pile-up. </a:t>
            </a: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Dramatically reduces dead-time even at low count rates.</a:t>
            </a: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Improves detector throughput and efficiency.</a:t>
            </a: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Reduces measurement time, more counts faster. 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ea typeface="Lucida Grande" charset="0"/>
              <a:cs typeface="Lucida Grande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WebImage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81166" y="1843334"/>
            <a:ext cx="6858048" cy="4514624"/>
          </a:xfrm>
          <a:ln w="3175">
            <a:solidFill>
              <a:schemeClr val="accent2"/>
            </a:solidFill>
          </a:ln>
        </p:spPr>
      </p:pic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Questions?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36738"/>
          <a:lstStyle/>
          <a:p>
            <a:r>
              <a:rPr lang="en-US" sz="4000" dirty="0" smtClean="0"/>
              <a:t>Southern Innovation</a:t>
            </a:r>
            <a:endParaRPr lang="en-US" sz="4000" dirty="0"/>
          </a:p>
        </p:txBody>
      </p:sp>
      <p:sp>
        <p:nvSpPr>
          <p:cNvPr id="15362" name="Rectangle 2"/>
          <p:cNvSpPr>
            <a:spLocks/>
          </p:cNvSpPr>
          <p:nvPr/>
        </p:nvSpPr>
        <p:spPr bwMode="auto">
          <a:xfrm>
            <a:off x="1857375" y="1773238"/>
            <a:ext cx="7391400" cy="1790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-680" bIns="0"/>
          <a:lstStyle/>
          <a:p>
            <a:pPr lvl="0">
              <a:spcBef>
                <a:spcPts val="1200"/>
              </a:spcBef>
            </a:pPr>
            <a:r>
              <a:rPr lang="en-US" sz="2400" b="1" kern="0" dirty="0" smtClean="0">
                <a:solidFill>
                  <a:schemeClr val="accent6"/>
                </a:solidFill>
                <a:latin typeface="Lucida Grande" charset="0"/>
                <a:cs typeface="ヒラギノ角ゴ Pro W6"/>
                <a:sym typeface="Lucida Grande" charset="0"/>
              </a:rPr>
              <a:t>Genesis of the technology 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ea typeface="Lucida Grande" charset="0"/>
              <a:cs typeface="Lucida Grande" charset="0"/>
            </a:endParaRP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Technology genesis in PhD Research into Landmine Detection.</a:t>
            </a: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Neutron activated gamma-ray spectroscopy to detect TNT.</a:t>
            </a: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Large background signal and source detector cross-coupling.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ea typeface="Lucida Grande" charset="0"/>
              <a:cs typeface="Lucida Grande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095480" y="3786190"/>
            <a:ext cx="6429420" cy="2428892"/>
            <a:chOff x="2095480" y="3786190"/>
            <a:chExt cx="6429420" cy="2428892"/>
          </a:xfrm>
        </p:grpSpPr>
        <p:sp>
          <p:nvSpPr>
            <p:cNvPr id="15365" name="Rectangle 5"/>
            <p:cNvSpPr>
              <a:spLocks/>
            </p:cNvSpPr>
            <p:nvPr/>
          </p:nvSpPr>
          <p:spPr bwMode="auto">
            <a:xfrm>
              <a:off x="2095480" y="3786190"/>
              <a:ext cx="6228501" cy="2428892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rgbClr val="00357B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/>
            <a:lstStyle/>
            <a:p>
              <a:endParaRPr lang="en-US" dirty="0"/>
            </a:p>
          </p:txBody>
        </p:sp>
        <p:pic>
          <p:nvPicPr>
            <p:cNvPr id="15366" name="Picture 6"/>
            <p:cNvPicPr>
              <a:picLocks noChangeArrowheads="1"/>
            </p:cNvPicPr>
            <p:nvPr/>
          </p:nvPicPr>
          <p:blipFill>
            <a:blip r:embed="rId2"/>
            <a:srcRect l="21650" t="58685" r="23713"/>
            <a:stretch>
              <a:fillRect/>
            </a:stretch>
          </p:blipFill>
          <p:spPr bwMode="auto">
            <a:xfrm>
              <a:off x="2296398" y="3946808"/>
              <a:ext cx="5585560" cy="202377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  <p:sp>
          <p:nvSpPr>
            <p:cNvPr id="15376" name="Freeform 16"/>
            <p:cNvSpPr>
              <a:spLocks/>
            </p:cNvSpPr>
            <p:nvPr/>
          </p:nvSpPr>
          <p:spPr bwMode="auto">
            <a:xfrm>
              <a:off x="4595810" y="4500570"/>
              <a:ext cx="1143000" cy="328373"/>
            </a:xfrm>
            <a:custGeom>
              <a:avLst/>
              <a:gdLst/>
              <a:ahLst/>
              <a:cxnLst>
                <a:cxn ang="0">
                  <a:pos x="487" y="17626"/>
                </a:cxn>
                <a:cxn ang="0">
                  <a:pos x="5377" y="1426"/>
                </a:cxn>
                <a:cxn ang="0">
                  <a:pos x="12713" y="1426"/>
                </a:cxn>
                <a:cxn ang="0">
                  <a:pos x="15158" y="6826"/>
                </a:cxn>
                <a:cxn ang="0">
                  <a:pos x="17604" y="17626"/>
                </a:cxn>
                <a:cxn ang="0">
                  <a:pos x="487" y="17626"/>
                </a:cxn>
                <a:cxn ang="0">
                  <a:pos x="487" y="17626"/>
                </a:cxn>
              </a:cxnLst>
              <a:rect l="0" t="0" r="r" b="b"/>
              <a:pathLst>
                <a:path w="18375" h="19330">
                  <a:moveTo>
                    <a:pt x="487" y="17626"/>
                  </a:moveTo>
                  <a:cubicBezTo>
                    <a:pt x="-1551" y="14926"/>
                    <a:pt x="3340" y="4126"/>
                    <a:pt x="5377" y="1426"/>
                  </a:cubicBezTo>
                  <a:cubicBezTo>
                    <a:pt x="7415" y="-1274"/>
                    <a:pt x="11083" y="526"/>
                    <a:pt x="12713" y="1426"/>
                  </a:cubicBezTo>
                  <a:cubicBezTo>
                    <a:pt x="14343" y="2326"/>
                    <a:pt x="14343" y="4126"/>
                    <a:pt x="15158" y="6826"/>
                  </a:cubicBezTo>
                  <a:cubicBezTo>
                    <a:pt x="15974" y="9526"/>
                    <a:pt x="20049" y="15826"/>
                    <a:pt x="17604" y="17626"/>
                  </a:cubicBezTo>
                  <a:cubicBezTo>
                    <a:pt x="15158" y="19426"/>
                    <a:pt x="2524" y="20326"/>
                    <a:pt x="487" y="17626"/>
                  </a:cubicBezTo>
                  <a:close/>
                  <a:moveTo>
                    <a:pt x="487" y="17626"/>
                  </a:moveTo>
                </a:path>
              </a:pathLst>
            </a:custGeom>
            <a:solidFill>
              <a:srgbClr val="000099">
                <a:alpha val="49803"/>
              </a:srgbClr>
            </a:solidFill>
            <a:ln w="9525" cap="flat">
              <a:solidFill>
                <a:srgbClr val="0035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195938" y="4944784"/>
              <a:ext cx="5757458" cy="1044020"/>
            </a:xfrm>
            <a:custGeom>
              <a:avLst/>
              <a:gdLst/>
              <a:ahLst/>
              <a:cxnLst>
                <a:cxn ang="0">
                  <a:pos x="0" y="19510"/>
                </a:cxn>
                <a:cxn ang="0">
                  <a:pos x="2590" y="18116"/>
                </a:cxn>
                <a:cxn ang="0">
                  <a:pos x="5319" y="15329"/>
                </a:cxn>
                <a:cxn ang="0">
                  <a:pos x="6429" y="13239"/>
                </a:cxn>
                <a:cxn ang="0">
                  <a:pos x="7493" y="10452"/>
                </a:cxn>
                <a:cxn ang="0">
                  <a:pos x="8418" y="7665"/>
                </a:cxn>
                <a:cxn ang="0">
                  <a:pos x="9297" y="5574"/>
                </a:cxn>
                <a:cxn ang="0">
                  <a:pos x="10314" y="3484"/>
                </a:cxn>
                <a:cxn ang="0">
                  <a:pos x="11517" y="1742"/>
                </a:cxn>
                <a:cxn ang="0">
                  <a:pos x="12211" y="1742"/>
                </a:cxn>
                <a:cxn ang="0">
                  <a:pos x="12904" y="1045"/>
                </a:cxn>
                <a:cxn ang="0">
                  <a:pos x="13876" y="348"/>
                </a:cxn>
                <a:cxn ang="0">
                  <a:pos x="15125" y="348"/>
                </a:cxn>
                <a:cxn ang="0">
                  <a:pos x="15957" y="348"/>
                </a:cxn>
                <a:cxn ang="0">
                  <a:pos x="16928" y="697"/>
                </a:cxn>
                <a:cxn ang="0">
                  <a:pos x="17807" y="1394"/>
                </a:cxn>
                <a:cxn ang="0">
                  <a:pos x="18594" y="1394"/>
                </a:cxn>
                <a:cxn ang="0">
                  <a:pos x="19981" y="1742"/>
                </a:cxn>
                <a:cxn ang="0">
                  <a:pos x="20860" y="1394"/>
                </a:cxn>
                <a:cxn ang="0">
                  <a:pos x="21554" y="0"/>
                </a:cxn>
                <a:cxn ang="0">
                  <a:pos x="21600" y="15329"/>
                </a:cxn>
                <a:cxn ang="0">
                  <a:pos x="0" y="21600"/>
                </a:cxn>
                <a:cxn ang="0">
                  <a:pos x="0" y="19510"/>
                </a:cxn>
                <a:cxn ang="0">
                  <a:pos x="0" y="19510"/>
                </a:cxn>
              </a:cxnLst>
              <a:rect l="0" t="0" r="r" b="b"/>
              <a:pathLst>
                <a:path w="21600" h="21600">
                  <a:moveTo>
                    <a:pt x="0" y="19510"/>
                  </a:moveTo>
                  <a:lnTo>
                    <a:pt x="2590" y="18116"/>
                  </a:lnTo>
                  <a:lnTo>
                    <a:pt x="5319" y="15329"/>
                  </a:lnTo>
                  <a:lnTo>
                    <a:pt x="6429" y="13239"/>
                  </a:lnTo>
                  <a:lnTo>
                    <a:pt x="7493" y="10452"/>
                  </a:lnTo>
                  <a:lnTo>
                    <a:pt x="8418" y="7665"/>
                  </a:lnTo>
                  <a:lnTo>
                    <a:pt x="9297" y="5574"/>
                  </a:lnTo>
                  <a:lnTo>
                    <a:pt x="10314" y="3484"/>
                  </a:lnTo>
                  <a:lnTo>
                    <a:pt x="11517" y="1742"/>
                  </a:lnTo>
                  <a:lnTo>
                    <a:pt x="12211" y="1742"/>
                  </a:lnTo>
                  <a:lnTo>
                    <a:pt x="12904" y="1045"/>
                  </a:lnTo>
                  <a:lnTo>
                    <a:pt x="13876" y="348"/>
                  </a:lnTo>
                  <a:lnTo>
                    <a:pt x="15125" y="348"/>
                  </a:lnTo>
                  <a:lnTo>
                    <a:pt x="15957" y="348"/>
                  </a:lnTo>
                  <a:lnTo>
                    <a:pt x="16928" y="697"/>
                  </a:lnTo>
                  <a:lnTo>
                    <a:pt x="17807" y="1394"/>
                  </a:lnTo>
                  <a:cubicBezTo>
                    <a:pt x="17807" y="1394"/>
                    <a:pt x="18455" y="1394"/>
                    <a:pt x="18594" y="1394"/>
                  </a:cubicBezTo>
                  <a:cubicBezTo>
                    <a:pt x="18732" y="1394"/>
                    <a:pt x="19981" y="1742"/>
                    <a:pt x="19981" y="1742"/>
                  </a:cubicBezTo>
                  <a:lnTo>
                    <a:pt x="20860" y="1394"/>
                  </a:lnTo>
                  <a:lnTo>
                    <a:pt x="21554" y="0"/>
                  </a:lnTo>
                  <a:lnTo>
                    <a:pt x="21600" y="15329"/>
                  </a:lnTo>
                  <a:lnTo>
                    <a:pt x="0" y="21600"/>
                  </a:lnTo>
                  <a:lnTo>
                    <a:pt x="0" y="19510"/>
                  </a:lnTo>
                  <a:close/>
                  <a:moveTo>
                    <a:pt x="0" y="19510"/>
                  </a:moveTo>
                </a:path>
              </a:pathLst>
            </a:custGeom>
            <a:solidFill>
              <a:schemeClr val="bg1"/>
            </a:solidFill>
            <a:ln w="12700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3" name="Rectangle 7"/>
            <p:cNvSpPr>
              <a:spLocks/>
            </p:cNvSpPr>
            <p:nvPr/>
          </p:nvSpPr>
          <p:spPr bwMode="auto">
            <a:xfrm>
              <a:off x="2095480" y="3786190"/>
              <a:ext cx="1872308" cy="353943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3399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Neutron Source 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2195940" y="4187736"/>
              <a:ext cx="2913331" cy="562165"/>
              <a:chOff x="2268515" y="4265616"/>
              <a:chExt cx="2667000" cy="584200"/>
            </a:xfrm>
          </p:grpSpPr>
          <p:sp>
            <p:nvSpPr>
              <p:cNvPr id="24" name="Line 8"/>
              <p:cNvSpPr>
                <a:spLocks noChangeShapeType="1"/>
              </p:cNvSpPr>
              <p:nvPr/>
            </p:nvSpPr>
            <p:spPr bwMode="auto">
              <a:xfrm>
                <a:off x="2268515" y="4265616"/>
                <a:ext cx="2463800" cy="584200"/>
              </a:xfrm>
              <a:prstGeom prst="line">
                <a:avLst/>
              </a:prstGeom>
              <a:noFill/>
              <a:ln w="25400" cap="flat">
                <a:solidFill>
                  <a:srgbClr val="FFCC00"/>
                </a:solidFill>
                <a:prstDash val="sysDot"/>
                <a:round/>
                <a:headEnd type="none" w="med" len="med"/>
                <a:tailEnd type="stealth" w="med" len="med"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25" name="Line 9"/>
              <p:cNvSpPr>
                <a:spLocks noChangeShapeType="1"/>
              </p:cNvSpPr>
              <p:nvPr/>
            </p:nvSpPr>
            <p:spPr bwMode="auto">
              <a:xfrm>
                <a:off x="3081315" y="4265616"/>
                <a:ext cx="1701800" cy="546100"/>
              </a:xfrm>
              <a:prstGeom prst="line">
                <a:avLst/>
              </a:prstGeom>
              <a:noFill/>
              <a:ln w="25400" cap="flat">
                <a:solidFill>
                  <a:srgbClr val="FFCC00"/>
                </a:solidFill>
                <a:prstDash val="sysDot"/>
                <a:round/>
                <a:headEnd type="none" w="med" len="med"/>
                <a:tailEnd type="stealth" w="med" len="med"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26" name="Line 10"/>
              <p:cNvSpPr>
                <a:spLocks noChangeShapeType="1"/>
              </p:cNvSpPr>
              <p:nvPr/>
            </p:nvSpPr>
            <p:spPr bwMode="auto">
              <a:xfrm>
                <a:off x="3729015" y="4265616"/>
                <a:ext cx="1104900" cy="482600"/>
              </a:xfrm>
              <a:prstGeom prst="line">
                <a:avLst/>
              </a:prstGeom>
              <a:noFill/>
              <a:ln w="25400" cap="flat">
                <a:solidFill>
                  <a:srgbClr val="FFCC00"/>
                </a:solidFill>
                <a:prstDash val="sysDot"/>
                <a:round/>
                <a:headEnd type="none" w="med" len="med"/>
                <a:tailEnd type="stealth" w="med" len="med"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27" name="Line 11"/>
              <p:cNvSpPr>
                <a:spLocks noChangeShapeType="1"/>
              </p:cNvSpPr>
              <p:nvPr/>
            </p:nvSpPr>
            <p:spPr bwMode="auto">
              <a:xfrm>
                <a:off x="4110015" y="4265616"/>
                <a:ext cx="825500" cy="457200"/>
              </a:xfrm>
              <a:prstGeom prst="line">
                <a:avLst/>
              </a:prstGeom>
              <a:noFill/>
              <a:ln w="25400" cap="flat">
                <a:solidFill>
                  <a:srgbClr val="FFCC00"/>
                </a:solidFill>
                <a:prstDash val="sysDot"/>
                <a:round/>
                <a:headEnd type="none" w="med" len="med"/>
                <a:tailEnd type="stealth" w="med" len="med"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5386111" y="4107427"/>
              <a:ext cx="2536031" cy="642469"/>
              <a:chOff x="5367315" y="4227516"/>
              <a:chExt cx="1803400" cy="571500"/>
            </a:xfrm>
          </p:grpSpPr>
          <p:sp>
            <p:nvSpPr>
              <p:cNvPr id="28" name="Line 12"/>
              <p:cNvSpPr>
                <a:spLocks noChangeShapeType="1"/>
              </p:cNvSpPr>
              <p:nvPr/>
            </p:nvSpPr>
            <p:spPr bwMode="auto">
              <a:xfrm rot="10800000" flipH="1">
                <a:off x="5405415" y="4227516"/>
                <a:ext cx="787400" cy="520700"/>
              </a:xfrm>
              <a:prstGeom prst="line">
                <a:avLst/>
              </a:prstGeom>
              <a:noFill/>
              <a:ln w="25400" cap="flat">
                <a:solidFill>
                  <a:srgbClr val="80008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29" name="Line 13"/>
              <p:cNvSpPr>
                <a:spLocks noChangeShapeType="1"/>
              </p:cNvSpPr>
              <p:nvPr/>
            </p:nvSpPr>
            <p:spPr bwMode="auto">
              <a:xfrm rot="10800000" flipH="1">
                <a:off x="5443515" y="4240216"/>
                <a:ext cx="1270000" cy="533400"/>
              </a:xfrm>
              <a:prstGeom prst="line">
                <a:avLst/>
              </a:prstGeom>
              <a:noFill/>
              <a:ln w="25400" cap="flat">
                <a:solidFill>
                  <a:srgbClr val="80008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30" name="Line 14"/>
              <p:cNvSpPr>
                <a:spLocks noChangeShapeType="1"/>
              </p:cNvSpPr>
              <p:nvPr/>
            </p:nvSpPr>
            <p:spPr bwMode="auto">
              <a:xfrm rot="10800000" flipH="1">
                <a:off x="5367315" y="4227516"/>
                <a:ext cx="419100" cy="482600"/>
              </a:xfrm>
              <a:prstGeom prst="line">
                <a:avLst/>
              </a:prstGeom>
              <a:noFill/>
              <a:ln w="25400" cap="flat">
                <a:solidFill>
                  <a:srgbClr val="80008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31" name="Line 15"/>
              <p:cNvSpPr>
                <a:spLocks noChangeShapeType="1"/>
              </p:cNvSpPr>
              <p:nvPr/>
            </p:nvSpPr>
            <p:spPr bwMode="auto">
              <a:xfrm rot="10800000" flipH="1">
                <a:off x="5519715" y="4240216"/>
                <a:ext cx="1651000" cy="558800"/>
              </a:xfrm>
              <a:prstGeom prst="line">
                <a:avLst/>
              </a:prstGeom>
              <a:noFill/>
              <a:ln w="25400" cap="flat">
                <a:solidFill>
                  <a:srgbClr val="80008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</p:grpSp>
        <p:sp>
          <p:nvSpPr>
            <p:cNvPr id="33" name="Rectangle 19"/>
            <p:cNvSpPr>
              <a:spLocks/>
            </p:cNvSpPr>
            <p:nvPr/>
          </p:nvSpPr>
          <p:spPr bwMode="auto">
            <a:xfrm>
              <a:off x="5636143" y="5751862"/>
              <a:ext cx="1965283" cy="384721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3399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Explosive</a:t>
              </a:r>
              <a:r>
                <a:rPr lang="en-US" sz="2000" b="1" dirty="0">
                  <a:solidFill>
                    <a:srgbClr val="003399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 (TNT) </a:t>
              </a:r>
            </a:p>
          </p:txBody>
        </p:sp>
        <p:sp>
          <p:nvSpPr>
            <p:cNvPr id="34" name="Freeform 20"/>
            <p:cNvSpPr>
              <a:spLocks/>
            </p:cNvSpPr>
            <p:nvPr/>
          </p:nvSpPr>
          <p:spPr bwMode="auto">
            <a:xfrm rot="12947971" flipH="1">
              <a:off x="4700637" y="5106007"/>
              <a:ext cx="1195879" cy="628274"/>
            </a:xfrm>
            <a:custGeom>
              <a:avLst/>
              <a:gdLst/>
              <a:ahLst/>
              <a:cxnLst>
                <a:cxn ang="0">
                  <a:pos x="0" y="18579"/>
                </a:cxn>
                <a:cxn ang="0">
                  <a:pos x="7600" y="2720"/>
                </a:cxn>
                <a:cxn ang="0">
                  <a:pos x="21600" y="2110"/>
                </a:cxn>
              </a:cxnLst>
              <a:rect l="0" t="0" r="r" b="b"/>
              <a:pathLst>
                <a:path w="21600" h="18579">
                  <a:moveTo>
                    <a:pt x="0" y="18579"/>
                  </a:moveTo>
                  <a:cubicBezTo>
                    <a:pt x="0" y="18579"/>
                    <a:pt x="1600" y="7600"/>
                    <a:pt x="7600" y="2720"/>
                  </a:cubicBezTo>
                  <a:cubicBezTo>
                    <a:pt x="14659" y="-3021"/>
                    <a:pt x="21600" y="2110"/>
                    <a:pt x="21600" y="2110"/>
                  </a:cubicBezTo>
                </a:path>
              </a:pathLst>
            </a:custGeom>
            <a:noFill/>
            <a:ln w="25400" cap="flat">
              <a:solidFill>
                <a:srgbClr val="D10202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32" name="Rectangle 17"/>
            <p:cNvSpPr>
              <a:spLocks/>
            </p:cNvSpPr>
            <p:nvPr/>
          </p:nvSpPr>
          <p:spPr bwMode="auto">
            <a:xfrm>
              <a:off x="4807892" y="3786190"/>
              <a:ext cx="3717008" cy="399759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ctr"/>
              <a:r>
                <a:rPr lang="en-US" sz="1800" b="1" dirty="0">
                  <a:solidFill>
                    <a:srgbClr val="003399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Gamma Ray Detectors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Problem Introduction</a:t>
            </a:r>
            <a:endParaRPr lang="en-US" dirty="0" smtClean="0"/>
          </a:p>
        </p:txBody>
      </p:sp>
      <p:pic>
        <p:nvPicPr>
          <p:cNvPr id="30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66" y="3857628"/>
            <a:ext cx="73581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/>
          </p:cNvSpPr>
          <p:nvPr/>
        </p:nvSpPr>
        <p:spPr bwMode="auto">
          <a:xfrm>
            <a:off x="1857375" y="1773238"/>
            <a:ext cx="7391400" cy="208439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-680" bIns="0"/>
          <a:lstStyle/>
          <a:p>
            <a:pPr lvl="0">
              <a:spcBef>
                <a:spcPts val="1200"/>
              </a:spcBef>
            </a:pPr>
            <a:r>
              <a:rPr lang="en-US" sz="2400" b="1" kern="0" dirty="0" smtClean="0">
                <a:solidFill>
                  <a:schemeClr val="accent6"/>
                </a:solidFill>
                <a:latin typeface="Lucida Grande" charset="0"/>
                <a:cs typeface="ヒラギノ角ゴ Pro W6"/>
                <a:sym typeface="Lucida Grande" charset="0"/>
              </a:rPr>
              <a:t>Pulse Pile</a:t>
            </a:r>
            <a:r>
              <a:rPr lang="en-US" sz="2000" b="1" kern="0" dirty="0" smtClean="0">
                <a:solidFill>
                  <a:schemeClr val="accent6"/>
                </a:solidFill>
                <a:latin typeface="Lucida Grande" charset="0"/>
                <a:cs typeface="ヒラギノ角ゴ Pro W6"/>
                <a:sym typeface="Lucida Grande" charset="0"/>
              </a:rPr>
              <a:t>-Up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ea typeface="Lucida Grande" charset="0"/>
              <a:cs typeface="Lucida Grande" charset="0"/>
            </a:endParaRP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A burst of radiation ‘arrives’ within the detector response time.</a:t>
            </a: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Reduces energy resolution, increase dead-time and extends the</a:t>
            </a:r>
            <a:b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</a:b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  time required for accurate classification.</a:t>
            </a: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Reduce the neutron generator current and reject piled-up pulses.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ea typeface="Lucida Grande" charset="0"/>
              <a:cs typeface="Lucida Grande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 l="525" t="16055" r="1228" b="11198"/>
          <a:stretch>
            <a:fillRect/>
          </a:stretch>
        </p:blipFill>
        <p:spPr bwMode="auto">
          <a:xfrm>
            <a:off x="2570163" y="3187700"/>
            <a:ext cx="5962650" cy="3221038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</p:spPr>
      </p:pic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36738"/>
          <a:lstStyle/>
          <a:p>
            <a:r>
              <a:rPr lang="en-US" sz="4000" dirty="0"/>
              <a:t>Traditional Pulse Processing</a:t>
            </a:r>
          </a:p>
        </p:txBody>
      </p:sp>
      <p:sp>
        <p:nvSpPr>
          <p:cNvPr id="18435" name="Rectangle 3"/>
          <p:cNvSpPr>
            <a:spLocks/>
          </p:cNvSpPr>
          <p:nvPr/>
        </p:nvSpPr>
        <p:spPr bwMode="auto">
          <a:xfrm>
            <a:off x="1857375" y="1773238"/>
            <a:ext cx="7391400" cy="1257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-680" bIns="0"/>
          <a:lstStyle/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rgbClr val="00357B"/>
                </a:solidFill>
                <a:ea typeface="Lucida Grande" charset="0"/>
                <a:cs typeface="Lucida Grande" charset="0"/>
              </a:rPr>
              <a:t>Low Count-Rates</a:t>
            </a: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US" sz="1800" b="1" dirty="0">
                <a:solidFill>
                  <a:srgbClr val="4E5151"/>
                </a:solidFill>
                <a:ea typeface="Lucida Grande" charset="0"/>
                <a:cs typeface="Lucida Grande" charset="0"/>
              </a:rPr>
              <a:t>Only clearly separated events are detected accurately.</a:t>
            </a: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US" sz="1800" b="1" dirty="0">
                <a:solidFill>
                  <a:srgbClr val="4E5151"/>
                </a:solidFill>
                <a:ea typeface="Lucida Grande" charset="0"/>
                <a:cs typeface="Lucida Grande" charset="0"/>
              </a:rPr>
              <a:t>At 100 kc/s - 40% of events are corrupted by pulse pile-up.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6805650" y="5556900"/>
            <a:ext cx="1617332" cy="785818"/>
          </a:xfrm>
          <a:prstGeom prst="roundRect">
            <a:avLst>
              <a:gd name="adj" fmla="val 6970"/>
            </a:avLst>
          </a:prstGeom>
          <a:solidFill>
            <a:schemeClr val="bg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 smtClean="0">
              <a:ln>
                <a:noFill/>
              </a:ln>
              <a:solidFill>
                <a:srgbClr val="636567"/>
              </a:solidFill>
              <a:effectLst/>
              <a:latin typeface="Lucida Grande" charset="0"/>
              <a:ea typeface="ヒラギノ角ゴ Pro W3" charset="-128"/>
              <a:sym typeface="Lucida Grande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0454" y="5643578"/>
            <a:ext cx="90685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b="1" dirty="0" smtClean="0">
                <a:solidFill>
                  <a:schemeClr val="tx1"/>
                </a:solidFill>
              </a:rPr>
              <a:t>Valid Events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0454" y="5857892"/>
            <a:ext cx="99706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b="1" dirty="0" smtClean="0">
                <a:solidFill>
                  <a:schemeClr val="tx1"/>
                </a:solidFill>
              </a:rPr>
              <a:t>Detector Data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6881826" y="5945096"/>
            <a:ext cx="360000" cy="1588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6881826" y="5715016"/>
            <a:ext cx="360000" cy="1588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" name="DetectorOutput_MediumRate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905438" y="3397467"/>
            <a:ext cx="3634454" cy="28141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Model Based Signal Processing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452670" y="4643446"/>
            <a:ext cx="5572125" cy="1428750"/>
            <a:chOff x="2576513" y="4714884"/>
            <a:chExt cx="5572125" cy="1428750"/>
          </a:xfrm>
        </p:grpSpPr>
        <p:sp>
          <p:nvSpPr>
            <p:cNvPr id="14343" name="Rectangle 3"/>
            <p:cNvSpPr>
              <a:spLocks noChangeArrowheads="1"/>
            </p:cNvSpPr>
            <p:nvPr/>
          </p:nvSpPr>
          <p:spPr bwMode="auto">
            <a:xfrm>
              <a:off x="4291013" y="4714884"/>
              <a:ext cx="2143125" cy="1428750"/>
            </a:xfrm>
            <a:prstGeom prst="rect">
              <a:avLst/>
            </a:prstGeom>
            <a:solidFill>
              <a:schemeClr val="accent6"/>
            </a:solidFill>
            <a:ln w="25400" algn="ctr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ts val="1200"/>
                </a:spcBef>
              </a:pPr>
              <a:endParaRPr lang="en-GB" sz="1200" dirty="0">
                <a:solidFill>
                  <a:schemeClr val="accent1"/>
                </a:solidFill>
              </a:endParaRPr>
            </a:p>
            <a:p>
              <a:pPr algn="ctr">
                <a:spcBef>
                  <a:spcPts val="1200"/>
                </a:spcBef>
              </a:pPr>
              <a:r>
                <a:rPr lang="en-GB" dirty="0">
                  <a:solidFill>
                    <a:schemeClr val="bg1"/>
                  </a:solidFill>
                </a:rPr>
                <a:t>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4344" name="Straight Arrow Connector 5"/>
            <p:cNvCxnSpPr>
              <a:cxnSpLocks noChangeShapeType="1"/>
            </p:cNvCxnSpPr>
            <p:nvPr/>
          </p:nvCxnSpPr>
          <p:spPr bwMode="auto">
            <a:xfrm>
              <a:off x="2576513" y="5429259"/>
              <a:ext cx="1714500" cy="1588"/>
            </a:xfrm>
            <a:prstGeom prst="straightConnector1">
              <a:avLst/>
            </a:prstGeom>
            <a:noFill/>
            <a:ln w="25400" algn="ctr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14345" name="Straight Arrow Connector 7"/>
            <p:cNvCxnSpPr>
              <a:cxnSpLocks noChangeShapeType="1"/>
            </p:cNvCxnSpPr>
            <p:nvPr/>
          </p:nvCxnSpPr>
          <p:spPr bwMode="auto">
            <a:xfrm>
              <a:off x="6434138" y="5429259"/>
              <a:ext cx="1714500" cy="1588"/>
            </a:xfrm>
            <a:prstGeom prst="straightConnector1">
              <a:avLst/>
            </a:prstGeom>
            <a:noFill/>
            <a:ln w="25400" algn="ctr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arrow" w="med" len="med"/>
            </a:ln>
          </p:spPr>
        </p:cxnSp>
        <p:sp>
          <p:nvSpPr>
            <p:cNvPr id="14341" name="Rectangle 9"/>
            <p:cNvSpPr>
              <a:spLocks noChangeArrowheads="1"/>
            </p:cNvSpPr>
            <p:nvPr/>
          </p:nvSpPr>
          <p:spPr bwMode="auto">
            <a:xfrm>
              <a:off x="2576513" y="4929202"/>
              <a:ext cx="1500187" cy="571500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en-GB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s(t</a:t>
              </a:r>
              <a:r>
                <a:rPr lang="en-GB" sz="2400" b="1" dirty="0">
                  <a:solidFill>
                    <a:schemeClr val="bg2"/>
                  </a:solidFill>
                </a:rPr>
                <a:t>)</a:t>
              </a:r>
              <a:endParaRPr lang="en-US" sz="4000" b="1" dirty="0">
                <a:solidFill>
                  <a:schemeClr val="bg2"/>
                </a:solidFill>
              </a:endParaRPr>
            </a:p>
          </p:txBody>
        </p:sp>
        <p:sp>
          <p:nvSpPr>
            <p:cNvPr id="14342" name="Rectangle 10"/>
            <p:cNvSpPr>
              <a:spLocks noChangeArrowheads="1"/>
            </p:cNvSpPr>
            <p:nvPr/>
          </p:nvSpPr>
          <p:spPr bwMode="auto">
            <a:xfrm>
              <a:off x="6537325" y="4924439"/>
              <a:ext cx="1500188" cy="571500"/>
            </a:xfrm>
            <a:prstGeom prst="rect">
              <a:avLst/>
            </a:prstGeom>
            <a:noFill/>
            <a:ln w="25400" algn="ctr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r>
                <a:rPr lang="en-GB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y(t)</a:t>
              </a:r>
              <a:endPara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0" name="Rectangle 2"/>
          <p:cNvSpPr>
            <a:spLocks/>
          </p:cNvSpPr>
          <p:nvPr/>
        </p:nvSpPr>
        <p:spPr bwMode="auto">
          <a:xfrm>
            <a:off x="1857375" y="1773238"/>
            <a:ext cx="7391400" cy="208439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-680" bIns="0"/>
          <a:lstStyle/>
          <a:p>
            <a:pPr lvl="0">
              <a:spcBef>
                <a:spcPts val="1200"/>
              </a:spcBef>
            </a:pPr>
            <a:r>
              <a:rPr lang="en-US" sz="2400" b="1" kern="0" dirty="0" smtClean="0">
                <a:solidFill>
                  <a:schemeClr val="accent6"/>
                </a:solidFill>
                <a:latin typeface="Lucida Grande" charset="0"/>
                <a:cs typeface="ヒラギノ角ゴ Pro W6"/>
                <a:sym typeface="Lucida Grande" charset="0"/>
              </a:rPr>
              <a:t>Modeling the measurement process.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ea typeface="Lucida Grande" charset="0"/>
              <a:cs typeface="Lucida Grande" charset="0"/>
            </a:endParaRP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A black box approach to radiation detection.</a:t>
            </a: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To what extent can the measurement process be characterized?</a:t>
            </a: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If so, can we solve for the inverse of the process M</a:t>
            </a:r>
            <a:r>
              <a:rPr lang="en-GB" sz="18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-1</a:t>
            </a: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. </a:t>
            </a: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Determine the ‘unobservable’ input to the detection process s(t).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ea typeface="Lucida Grande" charset="0"/>
              <a:cs typeface="Lucida Grande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Linear Filtering</a:t>
            </a:r>
            <a:r>
              <a:rPr lang="hr-HR" smtClean="0"/>
              <a:t> Approaches</a:t>
            </a:r>
            <a:endParaRPr lang="en-US" dirty="0" smtClean="0"/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>
            <a:off x="1857375" y="1773238"/>
            <a:ext cx="7391400" cy="208439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-680" bIns="0"/>
          <a:lstStyle/>
          <a:p>
            <a:pPr lvl="0">
              <a:spcBef>
                <a:spcPts val="1200"/>
              </a:spcBef>
            </a:pPr>
            <a:r>
              <a:rPr lang="en-US" sz="2400" b="1" kern="0" dirty="0" smtClean="0">
                <a:solidFill>
                  <a:schemeClr val="accent6"/>
                </a:solidFill>
                <a:latin typeface="Lucida Grande" charset="0"/>
                <a:cs typeface="ヒラギノ角ゴ Pro W6"/>
                <a:sym typeface="Lucida Grande" charset="0"/>
              </a:rPr>
              <a:t>Convolution Filtering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ea typeface="Lucida Grande" charset="0"/>
              <a:cs typeface="Lucida Grande" charset="0"/>
            </a:endParaRP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In the frequency domain Y.</a:t>
            </a:r>
          </a:p>
          <a:p>
            <a:pPr lvl="2">
              <a:spcBef>
                <a:spcPts val="1200"/>
              </a:spcBef>
              <a:buClr>
                <a:srgbClr val="00357B"/>
              </a:buClr>
              <a:buSzPct val="125000"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Y = S . M</a:t>
            </a: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Robust against noise however pulse duration is extended.</a:t>
            </a: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</a:pPr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ea typeface="Lucida Grande" charset="0"/>
              <a:cs typeface="Lucida Grande" charset="0"/>
            </a:endParaRPr>
          </a:p>
          <a:p>
            <a:pPr lvl="0">
              <a:spcBef>
                <a:spcPts val="1200"/>
              </a:spcBef>
            </a:pPr>
            <a:r>
              <a:rPr lang="en-US" sz="2400" b="1" kern="0" dirty="0" smtClean="0">
                <a:solidFill>
                  <a:schemeClr val="accent6"/>
                </a:solidFill>
                <a:latin typeface="Lucida Grande" charset="0"/>
                <a:cs typeface="ヒラギノ角ゴ Pro W6"/>
                <a:sym typeface="Lucida Grande" charset="0"/>
              </a:rPr>
              <a:t>Inverse Filtering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ea typeface="Lucida Grande" charset="0"/>
              <a:cs typeface="Lucida Grande" charset="0"/>
            </a:endParaRP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In the frequency domain Y.</a:t>
            </a:r>
          </a:p>
          <a:p>
            <a:pPr lvl="2">
              <a:spcBef>
                <a:spcPts val="1200"/>
              </a:spcBef>
              <a:buClr>
                <a:srgbClr val="00357B"/>
              </a:buClr>
              <a:buSzPct val="125000"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Y = M</a:t>
            </a:r>
            <a:r>
              <a:rPr lang="en-US" sz="18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-1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. S</a:t>
            </a: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Shortens pulse duration but amplifiers the noise power. 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ea typeface="Lucida Grande" charset="0"/>
              <a:cs typeface="Lucida Grande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Inverse_Filtering.png"/>
          <p:cNvPicPr>
            <a:picLocks noGrp="1" noChangeAspect="1"/>
          </p:cNvPicPr>
          <p:nvPr>
            <p:ph idx="1"/>
          </p:nvPr>
        </p:nvPicPr>
        <p:blipFill>
          <a:blip r:embed="rId3"/>
          <a:srcRect l="2008" t="4215" r="2540" b="2886"/>
          <a:stretch>
            <a:fillRect/>
          </a:stretch>
        </p:blipFill>
        <p:spPr>
          <a:xfrm>
            <a:off x="1881166" y="1866900"/>
            <a:ext cx="6875683" cy="4419621"/>
          </a:xfrm>
          <a:ln w="3175">
            <a:solidFill>
              <a:schemeClr val="accent2"/>
            </a:solidFill>
          </a:ln>
        </p:spPr>
      </p:pic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The Inverse Problem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Linear Filtering</a:t>
            </a:r>
            <a:r>
              <a:rPr lang="hr-HR" smtClean="0"/>
              <a:t> Approaches</a:t>
            </a:r>
            <a:endParaRPr lang="en-US" dirty="0" smtClean="0"/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>
            <a:off x="1857375" y="1773238"/>
            <a:ext cx="7391400" cy="408465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-680" bIns="0"/>
          <a:lstStyle/>
          <a:p>
            <a:pPr lvl="0">
              <a:spcBef>
                <a:spcPts val="1200"/>
              </a:spcBef>
            </a:pPr>
            <a:r>
              <a:rPr lang="en-US" sz="2400" b="1" kern="0" dirty="0" smtClean="0">
                <a:solidFill>
                  <a:schemeClr val="accent6"/>
                </a:solidFill>
                <a:latin typeface="Lucida Grande" charset="0"/>
                <a:cs typeface="ヒラギノ角ゴ Pro W6"/>
                <a:sym typeface="Lucida Grande" charset="0"/>
              </a:rPr>
              <a:t>Convolution Filtering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ea typeface="Lucida Grande" charset="0"/>
              <a:cs typeface="Lucida Grande" charset="0"/>
            </a:endParaRP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In the frequency domain Y = S . M</a:t>
            </a: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Robust against noise however pulse duration is extended.</a:t>
            </a:r>
          </a:p>
          <a:p>
            <a:pPr lvl="0">
              <a:spcBef>
                <a:spcPts val="1200"/>
              </a:spcBef>
            </a:pPr>
            <a:r>
              <a:rPr lang="en-US" sz="2400" b="1" kern="0" dirty="0" smtClean="0">
                <a:solidFill>
                  <a:schemeClr val="accent6"/>
                </a:solidFill>
                <a:latin typeface="Lucida Grande" charset="0"/>
                <a:cs typeface="ヒラギノ角ゴ Pro W6"/>
                <a:sym typeface="Lucida Grande" charset="0"/>
              </a:rPr>
              <a:t>Inverse Filtering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ea typeface="Lucida Grande" charset="0"/>
              <a:cs typeface="Lucida Grande" charset="0"/>
            </a:endParaRP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In the frequency domain Y = M</a:t>
            </a:r>
            <a:r>
              <a:rPr lang="en-US" sz="18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-1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. S</a:t>
            </a: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Shortens pulse duration but amplifiers the noise power. </a:t>
            </a:r>
          </a:p>
          <a:p>
            <a:pPr lvl="0">
              <a:spcBef>
                <a:spcPts val="1200"/>
              </a:spcBef>
            </a:pPr>
            <a:r>
              <a:rPr lang="en-US" sz="2400" b="1" kern="0" dirty="0" smtClean="0">
                <a:solidFill>
                  <a:schemeClr val="accent6"/>
                </a:solidFill>
                <a:latin typeface="Lucida Grande" charset="0"/>
                <a:cs typeface="ヒラギノ角ゴ Pro W6"/>
                <a:sym typeface="Lucida Grande" charset="0"/>
              </a:rPr>
              <a:t>Wiener Filtering</a:t>
            </a: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  <a:ea typeface="Lucida Grande" charset="0"/>
              <a:cs typeface="Lucida Grande" charset="0"/>
            </a:endParaRPr>
          </a:p>
          <a:p>
            <a:pPr>
              <a:spcBef>
                <a:spcPts val="12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A trade-off between convolution and inverse filtering.</a:t>
            </a:r>
          </a:p>
          <a:p>
            <a:pPr>
              <a:spcBef>
                <a:spcPts val="1800"/>
              </a:spcBef>
              <a:buClr>
                <a:srgbClr val="00357B"/>
              </a:buClr>
              <a:buSzPct val="125000"/>
              <a:buFont typeface="Lucida Grande" charset="0"/>
              <a:buChar char="•"/>
            </a:pP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W</a:t>
            </a:r>
            <a:r>
              <a:rPr lang="en-GB" sz="2400" b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f</a:t>
            </a:r>
            <a:r>
              <a:rPr lang="en-GB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Lucida Grande" charset="0"/>
                <a:cs typeface="Lucida Grande" charset="0"/>
              </a:rPr>
              <a:t> = 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167314" y="5424507"/>
            <a:ext cx="4000528" cy="100488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hr-HR" sz="16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As the noise variance (</a:t>
            </a:r>
            <a:r>
              <a:rPr lang="el-GR" sz="16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λ</a:t>
            </a:r>
            <a:r>
              <a:rPr lang="hr-HR" sz="16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GB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→</a:t>
            </a:r>
            <a:r>
              <a:rPr lang="hr-HR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16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0 the Wiener Filter approaches Inverse filtering, as (</a:t>
            </a:r>
            <a:r>
              <a:rPr lang="el-GR" sz="16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λ</a:t>
            </a:r>
            <a:r>
              <a:rPr lang="hr-HR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GB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</a:br>
            <a:r>
              <a:rPr lang="hr-HR" sz="16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get </a:t>
            </a:r>
            <a:r>
              <a:rPr lang="hr-HR" sz="16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larger the Wiener Filter approches Convolution filtering. </a:t>
            </a:r>
            <a:endParaRPr lang="en-US" sz="16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979723" y="5411823"/>
            <a:ext cx="985834" cy="34764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M*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763823" y="5815032"/>
            <a:ext cx="1485900" cy="32861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 W3" pitchFamily="-96" charset="-128"/>
              </a:rPr>
              <a:t>|M|</a:t>
            </a:r>
            <a:r>
              <a:rPr lang="en-GB" sz="20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 W3" pitchFamily="-96" charset="-128"/>
              </a:rPr>
              <a:t>2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 W3" pitchFamily="-96" charset="-128"/>
              </a:rPr>
              <a:t> 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 W3" pitchFamily="-96" charset="-128"/>
              </a:rPr>
              <a:t>+ </a:t>
            </a:r>
            <a:r>
              <a:rPr lang="el-G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ヒラギノ角ゴ Pro W3" pitchFamily="-96" charset="-128"/>
                <a:cs typeface="Times New Roman" pitchFamily="18" charset="0"/>
              </a:rPr>
              <a:t>λ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ea typeface="ヒラギノ角ゴ Pro W3" pitchFamily="-96" charset="-128"/>
            </a:endParaRPr>
          </a:p>
        </p:txBody>
      </p:sp>
      <p:cxnSp>
        <p:nvCxnSpPr>
          <p:cNvPr id="8" name="Straight Connector 6"/>
          <p:cNvCxnSpPr>
            <a:cxnSpLocks noChangeShapeType="1"/>
          </p:cNvCxnSpPr>
          <p:nvPr/>
        </p:nvCxnSpPr>
        <p:spPr bwMode="auto">
          <a:xfrm>
            <a:off x="2738422" y="5786454"/>
            <a:ext cx="1368425" cy="0"/>
          </a:xfrm>
          <a:prstGeom prst="line">
            <a:avLst/>
          </a:prstGeom>
          <a:noFill/>
          <a:ln w="25400" algn="ctr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Lucida Grande"/>
        <a:ea typeface="ヒラギノ角ゴ Pro W6"/>
        <a:cs typeface=""/>
      </a:majorFont>
      <a:minorFont>
        <a:latin typeface="Lucida Grande"/>
        <a:ea typeface="ヒラギノ角ゴ Pro W6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Lucida Grande" charset="0"/>
            <a:ea typeface="ヒラギノ角ゴ Pro W3" charset="-128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Lucida Grande" charset="0"/>
            <a:ea typeface="ヒラギノ角ゴ Pro W3" charset="-128"/>
            <a:sym typeface="Lucida Grande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oto - Big">
  <a:themeElements>
    <a:clrScheme name="">
      <a:dk1>
        <a:srgbClr val="636567"/>
      </a:dk1>
      <a:lt1>
        <a:srgbClr val="AAA79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2D0CD"/>
      </a:accent3>
      <a:accent4>
        <a:srgbClr val="53555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Big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Lucida Grande" charset="0"/>
            <a:ea typeface="ヒラギノ角ゴ Pro W3" charset="-128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Lucida Grande" charset="0"/>
            <a:ea typeface="ヒラギノ角ゴ Pro W3" charset="-128"/>
            <a:sym typeface="Lucida Grande" charset="0"/>
          </a:defRPr>
        </a:defPPr>
      </a:lstStyle>
    </a:lnDef>
  </a:objectDefaults>
  <a:extraClrSchemeLst>
    <a:extraClrScheme>
      <a:clrScheme name="Photo - B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Bullets">
  <a:themeElements>
    <a:clrScheme name="">
      <a:dk1>
        <a:srgbClr val="636567"/>
      </a:dk1>
      <a:lt1>
        <a:srgbClr val="9C9A98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CBCACA"/>
      </a:accent3>
      <a:accent4>
        <a:srgbClr val="53555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Lucida Grande" charset="0"/>
            <a:ea typeface="ヒラギノ角ゴ Pro W3" charset="-128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Lucida Grande" charset="0"/>
            <a:ea typeface="ヒラギノ角ゴ Pro W3" charset="-128"/>
            <a:sym typeface="Lucida Grande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Right">
  <a:themeElements>
    <a:clrScheme name="">
      <a:dk1>
        <a:srgbClr val="636567"/>
      </a:dk1>
      <a:lt1>
        <a:srgbClr val="9C9A98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CBCACA"/>
      </a:accent3>
      <a:accent4>
        <a:srgbClr val="53555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Lucida Grande" charset="0"/>
            <a:ea typeface="ヒラギノ角ゴ Pro W3" charset="-128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Lucida Grande" charset="0"/>
            <a:ea typeface="ヒラギノ角ゴ Pro W3" charset="-128"/>
            <a:sym typeface="Lucida Grande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&amp; Bullets - Left">
  <a:themeElements>
    <a:clrScheme name="">
      <a:dk1>
        <a:srgbClr val="636567"/>
      </a:dk1>
      <a:lt1>
        <a:srgbClr val="9C9A98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CBCACA"/>
      </a:accent3>
      <a:accent4>
        <a:srgbClr val="53555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Lucida Grande"/>
        <a:ea typeface="ヒラギノ角ゴ Pro W6"/>
        <a:cs typeface=""/>
      </a:majorFont>
      <a:minorFont>
        <a:latin typeface="Lucida Grande"/>
        <a:ea typeface="ヒラギノ角ゴ Pro W6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Lucida Grande" charset="0"/>
            <a:ea typeface="ヒラギノ角ゴ Pro W3" charset="-128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Lucida Grande" charset="0"/>
            <a:ea typeface="ヒラギノ角ゴ Pro W3" charset="-128"/>
            <a:sym typeface="Lucida Grande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">
      <a:dk1>
        <a:srgbClr val="636567"/>
      </a:dk1>
      <a:lt1>
        <a:srgbClr val="9C9A98"/>
      </a:lt1>
      <a:dk2>
        <a:srgbClr val="000000"/>
      </a:dk2>
      <a:lt2>
        <a:srgbClr val="333333"/>
      </a:lt2>
      <a:accent1>
        <a:srgbClr val="BBE0E3"/>
      </a:accent1>
      <a:accent2>
        <a:srgbClr val="333399"/>
      </a:accent2>
      <a:accent3>
        <a:srgbClr val="CBCACA"/>
      </a:accent3>
      <a:accent4>
        <a:srgbClr val="53555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Lucida Grande" charset="0"/>
            <a:ea typeface="ヒラギノ角ゴ Pro W3" charset="-128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Lucida Grande" charset="0"/>
            <a:ea typeface="ヒラギノ角ゴ Pro W3" charset="-128"/>
            <a:sym typeface="Lucida Grande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Subtitle">
  <a:themeElements>
    <a:clrScheme name="">
      <a:dk1>
        <a:srgbClr val="636567"/>
      </a:dk1>
      <a:lt1>
        <a:srgbClr val="9C9A98"/>
      </a:lt1>
      <a:dk2>
        <a:srgbClr val="000000"/>
      </a:dk2>
      <a:lt2>
        <a:srgbClr val="333333"/>
      </a:lt2>
      <a:accent1>
        <a:srgbClr val="BBE0E3"/>
      </a:accent1>
      <a:accent2>
        <a:srgbClr val="333399"/>
      </a:accent2>
      <a:accent3>
        <a:srgbClr val="CBCACA"/>
      </a:accent3>
      <a:accent4>
        <a:srgbClr val="53555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Lucida Grande" charset="0"/>
            <a:ea typeface="ヒラギノ角ゴ Pro W3" charset="-128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Lucida Grande" charset="0"/>
            <a:ea typeface="ヒラギノ角ゴ Pro W3" charset="-128"/>
            <a:sym typeface="Lucida Grande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">
      <a:dk1>
        <a:srgbClr val="636567"/>
      </a:dk1>
      <a:lt1>
        <a:srgbClr val="AAA79F"/>
      </a:lt1>
      <a:dk2>
        <a:srgbClr val="000000"/>
      </a:dk2>
      <a:lt2>
        <a:srgbClr val="333333"/>
      </a:lt2>
      <a:accent1>
        <a:srgbClr val="BBE0E3"/>
      </a:accent1>
      <a:accent2>
        <a:srgbClr val="333399"/>
      </a:accent2>
      <a:accent3>
        <a:srgbClr val="D2D0CD"/>
      </a:accent3>
      <a:accent4>
        <a:srgbClr val="53555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Lucida Grande" charset="0"/>
            <a:ea typeface="ヒラギノ角ゴ Pro W3" charset="-128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Lucida Grande" charset="0"/>
            <a:ea typeface="ヒラギノ角ゴ Pro W3" charset="-128"/>
            <a:sym typeface="Lucida Grande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Vertical">
  <a:themeElements>
    <a:clrScheme name="">
      <a:dk1>
        <a:srgbClr val="636567"/>
      </a:dk1>
      <a:lt1>
        <a:srgbClr val="AAA79F"/>
      </a:lt1>
      <a:dk2>
        <a:srgbClr val="000000"/>
      </a:dk2>
      <a:lt2>
        <a:srgbClr val="333333"/>
      </a:lt2>
      <a:accent1>
        <a:srgbClr val="BBE0E3"/>
      </a:accent1>
      <a:accent2>
        <a:srgbClr val="333399"/>
      </a:accent2>
      <a:accent3>
        <a:srgbClr val="D2D0CD"/>
      </a:accent3>
      <a:accent4>
        <a:srgbClr val="53555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Lucida Grande" charset="0"/>
            <a:ea typeface="ヒラギノ角ゴ Pro W3" charset="-128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Lucida Grande" charset="0"/>
            <a:ea typeface="ヒラギノ角ゴ Pro W3" charset="-128"/>
            <a:sym typeface="Lucida Grande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, Bullets &amp; Photo">
  <a:themeElements>
    <a:clrScheme name="">
      <a:dk1>
        <a:srgbClr val="636567"/>
      </a:dk1>
      <a:lt1>
        <a:srgbClr val="9C9A98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CBCACA"/>
      </a:accent3>
      <a:accent4>
        <a:srgbClr val="53555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Lucida Grande" charset="0"/>
            <a:ea typeface="ヒラギノ角ゴ Pro W3" charset="-128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Lucida Grande" charset="0"/>
            <a:ea typeface="ヒラギノ角ゴ Pro W3" charset="-128"/>
            <a:sym typeface="Lucida Grande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2 Up">
  <a:themeElements>
    <a:clrScheme name="">
      <a:dk1>
        <a:srgbClr val="636567"/>
      </a:dk1>
      <a:lt1>
        <a:srgbClr val="AAA79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2D0CD"/>
      </a:accent3>
      <a:accent4>
        <a:srgbClr val="53555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Lucida Grande" charset="0"/>
            <a:ea typeface="ヒラギノ角ゴ Pro W3" charset="-128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Lucida Grande" charset="0"/>
            <a:ea typeface="ヒラギノ角ゴ Pro W3" charset="-128"/>
            <a:sym typeface="Lucida Grande" charset="0"/>
          </a:defRPr>
        </a:defPPr>
      </a:lstStyle>
    </a:lnDef>
  </a:objectDefaults>
  <a:extraClrSchemeLst>
    <a:extraClrScheme>
      <a:clrScheme name="Photo - 2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hoto - 3 Up">
  <a:themeElements>
    <a:clrScheme name="">
      <a:dk1>
        <a:srgbClr val="636567"/>
      </a:dk1>
      <a:lt1>
        <a:srgbClr val="AAA79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2D0CD"/>
      </a:accent3>
      <a:accent4>
        <a:srgbClr val="53555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Lucida Grande" charset="0"/>
            <a:ea typeface="ヒラギノ角ゴ Pro W3" charset="-128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E2F3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636567"/>
            </a:solidFill>
            <a:effectLst/>
            <a:latin typeface="Lucida Grande" charset="0"/>
            <a:ea typeface="ヒラギノ角ゴ Pro W3" charset="-128"/>
            <a:sym typeface="Lucida Grande" charset="0"/>
          </a:defRPr>
        </a:defPPr>
      </a:lstStyle>
    </a:lnDef>
  </a:objectDefaults>
  <a:extraClrSchemeLst>
    <a:extraClrScheme>
      <a:clrScheme name="Photo - 3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Pages>0</Pages>
  <Words>1024</Words>
  <Characters>0</Characters>
  <PresentationFormat>A4 Paper (210x297 mm)</PresentationFormat>
  <Lines>0</Lines>
  <Paragraphs>172</Paragraphs>
  <Slides>26</Slides>
  <Notes>6</Notes>
  <HiddenSlides>0</HiddenSlides>
  <MMClips>2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Title &amp; Bullets</vt:lpstr>
      <vt:lpstr>Title &amp; Bullets - Left</vt:lpstr>
      <vt:lpstr>Title - Center</vt:lpstr>
      <vt:lpstr>Title &amp; Subtitle</vt:lpstr>
      <vt:lpstr>Photo - Horizontal</vt:lpstr>
      <vt:lpstr>Photo - Vertical</vt:lpstr>
      <vt:lpstr>Title, Bullets &amp; Photo</vt:lpstr>
      <vt:lpstr>Photo - 2 Up</vt:lpstr>
      <vt:lpstr>Photo - 3 Up</vt:lpstr>
      <vt:lpstr>Photo - Big</vt:lpstr>
      <vt:lpstr>Bullets</vt:lpstr>
      <vt:lpstr>Title &amp; Bullets - Right</vt:lpstr>
      <vt:lpstr>Slide 1</vt:lpstr>
      <vt:lpstr>Presentation Outline</vt:lpstr>
      <vt:lpstr>Southern Innovation</vt:lpstr>
      <vt:lpstr>Problem Introduction</vt:lpstr>
      <vt:lpstr>Traditional Pulse Processing</vt:lpstr>
      <vt:lpstr>Model Based Signal Processing</vt:lpstr>
      <vt:lpstr>Linear Filtering Approaches</vt:lpstr>
      <vt:lpstr>The Inverse Problem</vt:lpstr>
      <vt:lpstr>Linear Filtering Approaches</vt:lpstr>
      <vt:lpstr>Linear Filtering Approaches</vt:lpstr>
      <vt:lpstr>Linear Filtering Approaches</vt:lpstr>
      <vt:lpstr>Maximum Likelihood Estimation</vt:lpstr>
      <vt:lpstr>Algorithm Overview</vt:lpstr>
      <vt:lpstr>Algorithm Input.</vt:lpstr>
      <vt:lpstr>Pulse Localisation.</vt:lpstr>
      <vt:lpstr>Pulse Identification.</vt:lpstr>
      <vt:lpstr>Data Validation</vt:lpstr>
      <vt:lpstr>Data Validation</vt:lpstr>
      <vt:lpstr>Pulse Pile-Up Recovery</vt:lpstr>
      <vt:lpstr>Results – Pulse Generator.</vt:lpstr>
      <vt:lpstr>Experimental Data – Throughput</vt:lpstr>
      <vt:lpstr>Experimental Data – Resolution.</vt:lpstr>
      <vt:lpstr>Implementation – Real Time.</vt:lpstr>
      <vt:lpstr>Implementation – Real Time.</vt:lpstr>
      <vt:lpstr>In Summary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 </cp:lastModifiedBy>
  <cp:revision>405</cp:revision>
  <cp:lastPrinted>2007-09-26T03:19:40Z</cp:lastPrinted>
  <dcterms:modified xsi:type="dcterms:W3CDTF">2009-05-14T23:44:00Z</dcterms:modified>
</cp:coreProperties>
</file>