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altLang="zh-CN" smtClean="0"/>
              <a:t>Cliquez pour modifier le style du titre</a:t>
            </a:r>
            <a:endParaRPr lang="zh-CN" alt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altLang="zh-CN" smtClean="0"/>
              <a:t>Cliquez pour modifier le style des sous-titres du masque</a:t>
            </a:r>
            <a:endParaRPr lang="zh-CN" alt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BB05-94C9-4D9A-9128-751614E02C7D}" type="datetimeFigureOut">
              <a:rPr lang="zh-CN" altLang="en-US" smtClean="0"/>
              <a:t>2015/6/1</a:t>
            </a:fld>
            <a:endParaRPr lang="zh-CN" alt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01AB-58F5-4685-AC32-92FFE9AB841F}" type="slidenum">
              <a:rPr lang="zh-CN" altLang="en-US" smtClean="0"/>
              <a:t>‹N°›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zh-CN" smtClean="0"/>
              <a:t>Cliquez pour modifier le style du titre</a:t>
            </a:r>
            <a:endParaRPr lang="zh-CN" alt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altLang="zh-CN" smtClean="0"/>
              <a:t>Cliquez pour modifier les styles du texte du masque</a:t>
            </a:r>
          </a:p>
          <a:p>
            <a:pPr lvl="1"/>
            <a:r>
              <a:rPr lang="fr-FR" altLang="zh-CN" smtClean="0"/>
              <a:t>Deuxième niveau</a:t>
            </a:r>
          </a:p>
          <a:p>
            <a:pPr lvl="2"/>
            <a:r>
              <a:rPr lang="fr-FR" altLang="zh-CN" smtClean="0"/>
              <a:t>Troisième niveau</a:t>
            </a:r>
          </a:p>
          <a:p>
            <a:pPr lvl="3"/>
            <a:r>
              <a:rPr lang="fr-FR" altLang="zh-CN" smtClean="0"/>
              <a:t>Quatrième niveau</a:t>
            </a:r>
          </a:p>
          <a:p>
            <a:pPr lvl="4"/>
            <a:r>
              <a:rPr lang="fr-FR" altLang="zh-CN" smtClean="0"/>
              <a:t>Cinquième niveau</a:t>
            </a:r>
            <a:endParaRPr lang="zh-CN" alt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BB05-94C9-4D9A-9128-751614E02C7D}" type="datetimeFigureOut">
              <a:rPr lang="zh-CN" altLang="en-US" smtClean="0"/>
              <a:t>2015/6/1</a:t>
            </a:fld>
            <a:endParaRPr lang="zh-CN" alt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01AB-58F5-4685-AC32-92FFE9AB841F}" type="slidenum">
              <a:rPr lang="zh-CN" altLang="en-US" smtClean="0"/>
              <a:t>‹N°›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altLang="zh-CN" smtClean="0"/>
              <a:t>Cliquez pour modifier le style du titre</a:t>
            </a:r>
            <a:endParaRPr lang="zh-CN" alt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altLang="zh-CN" smtClean="0"/>
              <a:t>Cliquez pour modifier les styles du texte du masque</a:t>
            </a:r>
          </a:p>
          <a:p>
            <a:pPr lvl="1"/>
            <a:r>
              <a:rPr lang="fr-FR" altLang="zh-CN" smtClean="0"/>
              <a:t>Deuxième niveau</a:t>
            </a:r>
          </a:p>
          <a:p>
            <a:pPr lvl="2"/>
            <a:r>
              <a:rPr lang="fr-FR" altLang="zh-CN" smtClean="0"/>
              <a:t>Troisième niveau</a:t>
            </a:r>
          </a:p>
          <a:p>
            <a:pPr lvl="3"/>
            <a:r>
              <a:rPr lang="fr-FR" altLang="zh-CN" smtClean="0"/>
              <a:t>Quatrième niveau</a:t>
            </a:r>
          </a:p>
          <a:p>
            <a:pPr lvl="4"/>
            <a:r>
              <a:rPr lang="fr-FR" altLang="zh-CN" smtClean="0"/>
              <a:t>Cinquième niveau</a:t>
            </a:r>
            <a:endParaRPr lang="zh-CN" alt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BB05-94C9-4D9A-9128-751614E02C7D}" type="datetimeFigureOut">
              <a:rPr lang="zh-CN" altLang="en-US" smtClean="0"/>
              <a:t>2015/6/1</a:t>
            </a:fld>
            <a:endParaRPr lang="zh-CN" alt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01AB-58F5-4685-AC32-92FFE9AB841F}" type="slidenum">
              <a:rPr lang="zh-CN" altLang="en-US" smtClean="0"/>
              <a:t>‹N°›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zh-CN" smtClean="0"/>
              <a:t>Cliquez pour modifier le style du titre</a:t>
            </a:r>
            <a:endParaRPr lang="zh-CN" alt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altLang="zh-CN" smtClean="0"/>
              <a:t>Cliquez pour modifier les styles du texte du masque</a:t>
            </a:r>
          </a:p>
          <a:p>
            <a:pPr lvl="1"/>
            <a:r>
              <a:rPr lang="fr-FR" altLang="zh-CN" smtClean="0"/>
              <a:t>Deuxième niveau</a:t>
            </a:r>
          </a:p>
          <a:p>
            <a:pPr lvl="2"/>
            <a:r>
              <a:rPr lang="fr-FR" altLang="zh-CN" smtClean="0"/>
              <a:t>Troisième niveau</a:t>
            </a:r>
          </a:p>
          <a:p>
            <a:pPr lvl="3"/>
            <a:r>
              <a:rPr lang="fr-FR" altLang="zh-CN" smtClean="0"/>
              <a:t>Quatrième niveau</a:t>
            </a:r>
          </a:p>
          <a:p>
            <a:pPr lvl="4"/>
            <a:r>
              <a:rPr lang="fr-FR" altLang="zh-CN" smtClean="0"/>
              <a:t>Cinquième niveau</a:t>
            </a:r>
            <a:endParaRPr lang="zh-CN" alt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BB05-94C9-4D9A-9128-751614E02C7D}" type="datetimeFigureOut">
              <a:rPr lang="zh-CN" altLang="en-US" smtClean="0"/>
              <a:t>2015/6/1</a:t>
            </a:fld>
            <a:endParaRPr lang="zh-CN" alt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01AB-58F5-4685-AC32-92FFE9AB841F}" type="slidenum">
              <a:rPr lang="zh-CN" altLang="en-US" smtClean="0"/>
              <a:t>‹N°›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altLang="zh-CN" smtClean="0"/>
              <a:t>Cliquez pour modifier le style du titre</a:t>
            </a:r>
            <a:endParaRPr lang="zh-CN" alt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altLang="zh-CN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BB05-94C9-4D9A-9128-751614E02C7D}" type="datetimeFigureOut">
              <a:rPr lang="zh-CN" altLang="en-US" smtClean="0"/>
              <a:t>2015/6/1</a:t>
            </a:fld>
            <a:endParaRPr lang="zh-CN" alt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01AB-58F5-4685-AC32-92FFE9AB841F}" type="slidenum">
              <a:rPr lang="zh-CN" altLang="en-US" smtClean="0"/>
              <a:t>‹N°›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zh-CN" smtClean="0"/>
              <a:t>Cliquez pour modifier le style du titre</a:t>
            </a:r>
            <a:endParaRPr lang="zh-CN" alt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altLang="zh-CN" smtClean="0"/>
              <a:t>Cliquez pour modifier les styles du texte du masque</a:t>
            </a:r>
          </a:p>
          <a:p>
            <a:pPr lvl="1"/>
            <a:r>
              <a:rPr lang="fr-FR" altLang="zh-CN" smtClean="0"/>
              <a:t>Deuxième niveau</a:t>
            </a:r>
          </a:p>
          <a:p>
            <a:pPr lvl="2"/>
            <a:r>
              <a:rPr lang="fr-FR" altLang="zh-CN" smtClean="0"/>
              <a:t>Troisième niveau</a:t>
            </a:r>
          </a:p>
          <a:p>
            <a:pPr lvl="3"/>
            <a:r>
              <a:rPr lang="fr-FR" altLang="zh-CN" smtClean="0"/>
              <a:t>Quatrième niveau</a:t>
            </a:r>
          </a:p>
          <a:p>
            <a:pPr lvl="4"/>
            <a:r>
              <a:rPr lang="fr-FR" altLang="zh-CN" smtClean="0"/>
              <a:t>Cinquième niveau</a:t>
            </a:r>
            <a:endParaRPr lang="zh-CN" alt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altLang="zh-CN" smtClean="0"/>
              <a:t>Cliquez pour modifier les styles du texte du masque</a:t>
            </a:r>
          </a:p>
          <a:p>
            <a:pPr lvl="1"/>
            <a:r>
              <a:rPr lang="fr-FR" altLang="zh-CN" smtClean="0"/>
              <a:t>Deuxième niveau</a:t>
            </a:r>
          </a:p>
          <a:p>
            <a:pPr lvl="2"/>
            <a:r>
              <a:rPr lang="fr-FR" altLang="zh-CN" smtClean="0"/>
              <a:t>Troisième niveau</a:t>
            </a:r>
          </a:p>
          <a:p>
            <a:pPr lvl="3"/>
            <a:r>
              <a:rPr lang="fr-FR" altLang="zh-CN" smtClean="0"/>
              <a:t>Quatrième niveau</a:t>
            </a:r>
          </a:p>
          <a:p>
            <a:pPr lvl="4"/>
            <a:r>
              <a:rPr lang="fr-FR" altLang="zh-CN" smtClean="0"/>
              <a:t>Cinquième niveau</a:t>
            </a:r>
            <a:endParaRPr lang="zh-CN" alt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BB05-94C9-4D9A-9128-751614E02C7D}" type="datetimeFigureOut">
              <a:rPr lang="zh-CN" altLang="en-US" smtClean="0"/>
              <a:t>2015/6/1</a:t>
            </a:fld>
            <a:endParaRPr lang="zh-CN" alt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01AB-58F5-4685-AC32-92FFE9AB841F}" type="slidenum">
              <a:rPr lang="zh-CN" altLang="en-US" smtClean="0"/>
              <a:t>‹N°›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zh-CN" smtClean="0"/>
              <a:t>Cliquez pour modifier le style du titre</a:t>
            </a:r>
            <a:endParaRPr lang="zh-CN" alt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altLang="zh-CN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altLang="zh-CN" smtClean="0"/>
              <a:t>Cliquez pour modifier les styles du texte du masque</a:t>
            </a:r>
          </a:p>
          <a:p>
            <a:pPr lvl="1"/>
            <a:r>
              <a:rPr lang="fr-FR" altLang="zh-CN" smtClean="0"/>
              <a:t>Deuxième niveau</a:t>
            </a:r>
          </a:p>
          <a:p>
            <a:pPr lvl="2"/>
            <a:r>
              <a:rPr lang="fr-FR" altLang="zh-CN" smtClean="0"/>
              <a:t>Troisième niveau</a:t>
            </a:r>
          </a:p>
          <a:p>
            <a:pPr lvl="3"/>
            <a:r>
              <a:rPr lang="fr-FR" altLang="zh-CN" smtClean="0"/>
              <a:t>Quatrième niveau</a:t>
            </a:r>
          </a:p>
          <a:p>
            <a:pPr lvl="4"/>
            <a:r>
              <a:rPr lang="fr-FR" altLang="zh-CN" smtClean="0"/>
              <a:t>Cinquième niveau</a:t>
            </a:r>
            <a:endParaRPr lang="zh-CN" alt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altLang="zh-CN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altLang="zh-CN" smtClean="0"/>
              <a:t>Cliquez pour modifier les styles du texte du masque</a:t>
            </a:r>
          </a:p>
          <a:p>
            <a:pPr lvl="1"/>
            <a:r>
              <a:rPr lang="fr-FR" altLang="zh-CN" smtClean="0"/>
              <a:t>Deuxième niveau</a:t>
            </a:r>
          </a:p>
          <a:p>
            <a:pPr lvl="2"/>
            <a:r>
              <a:rPr lang="fr-FR" altLang="zh-CN" smtClean="0"/>
              <a:t>Troisième niveau</a:t>
            </a:r>
          </a:p>
          <a:p>
            <a:pPr lvl="3"/>
            <a:r>
              <a:rPr lang="fr-FR" altLang="zh-CN" smtClean="0"/>
              <a:t>Quatrième niveau</a:t>
            </a:r>
          </a:p>
          <a:p>
            <a:pPr lvl="4"/>
            <a:r>
              <a:rPr lang="fr-FR" altLang="zh-CN" smtClean="0"/>
              <a:t>Cinquième niveau</a:t>
            </a:r>
            <a:endParaRPr lang="zh-CN" alt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BB05-94C9-4D9A-9128-751614E02C7D}" type="datetimeFigureOut">
              <a:rPr lang="zh-CN" altLang="en-US" smtClean="0"/>
              <a:t>2015/6/1</a:t>
            </a:fld>
            <a:endParaRPr lang="zh-CN" alt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01AB-58F5-4685-AC32-92FFE9AB841F}" type="slidenum">
              <a:rPr lang="zh-CN" altLang="en-US" smtClean="0"/>
              <a:t>‹N°›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zh-CN" smtClean="0"/>
              <a:t>Cliquez pour modifier le style du titre</a:t>
            </a:r>
            <a:endParaRPr lang="zh-CN" alt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BB05-94C9-4D9A-9128-751614E02C7D}" type="datetimeFigureOut">
              <a:rPr lang="zh-CN" altLang="en-US" smtClean="0"/>
              <a:t>2015/6/1</a:t>
            </a:fld>
            <a:endParaRPr lang="zh-CN" alt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01AB-58F5-4685-AC32-92FFE9AB841F}" type="slidenum">
              <a:rPr lang="zh-CN" altLang="en-US" smtClean="0"/>
              <a:t>‹N°›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BB05-94C9-4D9A-9128-751614E02C7D}" type="datetimeFigureOut">
              <a:rPr lang="zh-CN" altLang="en-US" smtClean="0"/>
              <a:t>2015/6/1</a:t>
            </a:fld>
            <a:endParaRPr lang="zh-CN" alt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01AB-58F5-4685-AC32-92FFE9AB841F}" type="slidenum">
              <a:rPr lang="zh-CN" altLang="en-US" smtClean="0"/>
              <a:t>‹N°›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altLang="zh-CN" smtClean="0"/>
              <a:t>Cliquez pour modifier le style du titre</a:t>
            </a:r>
            <a:endParaRPr lang="zh-CN" alt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altLang="zh-CN" smtClean="0"/>
              <a:t>Cliquez pour modifier les styles du texte du masque</a:t>
            </a:r>
          </a:p>
          <a:p>
            <a:pPr lvl="1"/>
            <a:r>
              <a:rPr lang="fr-FR" altLang="zh-CN" smtClean="0"/>
              <a:t>Deuxième niveau</a:t>
            </a:r>
          </a:p>
          <a:p>
            <a:pPr lvl="2"/>
            <a:r>
              <a:rPr lang="fr-FR" altLang="zh-CN" smtClean="0"/>
              <a:t>Troisième niveau</a:t>
            </a:r>
          </a:p>
          <a:p>
            <a:pPr lvl="3"/>
            <a:r>
              <a:rPr lang="fr-FR" altLang="zh-CN" smtClean="0"/>
              <a:t>Quatrième niveau</a:t>
            </a:r>
          </a:p>
          <a:p>
            <a:pPr lvl="4"/>
            <a:r>
              <a:rPr lang="fr-FR" altLang="zh-CN" smtClean="0"/>
              <a:t>Cinquième niveau</a:t>
            </a:r>
            <a:endParaRPr lang="zh-CN" alt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altLang="zh-CN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BB05-94C9-4D9A-9128-751614E02C7D}" type="datetimeFigureOut">
              <a:rPr lang="zh-CN" altLang="en-US" smtClean="0"/>
              <a:t>2015/6/1</a:t>
            </a:fld>
            <a:endParaRPr lang="zh-CN" alt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01AB-58F5-4685-AC32-92FFE9AB841F}" type="slidenum">
              <a:rPr lang="zh-CN" altLang="en-US" smtClean="0"/>
              <a:t>‹N°›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altLang="zh-CN" smtClean="0"/>
              <a:t>Cliquez pour modifier le style du titre</a:t>
            </a:r>
            <a:endParaRPr lang="zh-CN" alt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altLang="zh-CN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BB05-94C9-4D9A-9128-751614E02C7D}" type="datetimeFigureOut">
              <a:rPr lang="zh-CN" altLang="en-US" smtClean="0"/>
              <a:t>2015/6/1</a:t>
            </a:fld>
            <a:endParaRPr lang="zh-CN" alt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01AB-58F5-4685-AC32-92FFE9AB841F}" type="slidenum">
              <a:rPr lang="zh-CN" altLang="en-US" smtClean="0"/>
              <a:t>‹N°›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altLang="zh-CN" smtClean="0"/>
              <a:t>Cliquez pour modifier le style du titre</a:t>
            </a:r>
            <a:endParaRPr lang="zh-CN" alt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altLang="zh-CN" smtClean="0"/>
              <a:t>Cliquez pour modifier les styles du texte du masque</a:t>
            </a:r>
          </a:p>
          <a:p>
            <a:pPr lvl="1"/>
            <a:r>
              <a:rPr lang="fr-FR" altLang="zh-CN" smtClean="0"/>
              <a:t>Deuxième niveau</a:t>
            </a:r>
          </a:p>
          <a:p>
            <a:pPr lvl="2"/>
            <a:r>
              <a:rPr lang="fr-FR" altLang="zh-CN" smtClean="0"/>
              <a:t>Troisième niveau</a:t>
            </a:r>
          </a:p>
          <a:p>
            <a:pPr lvl="3"/>
            <a:r>
              <a:rPr lang="fr-FR" altLang="zh-CN" smtClean="0"/>
              <a:t>Quatrième niveau</a:t>
            </a:r>
          </a:p>
          <a:p>
            <a:pPr lvl="4"/>
            <a:r>
              <a:rPr lang="fr-FR" altLang="zh-CN" smtClean="0"/>
              <a:t>Cinquième niveau</a:t>
            </a:r>
            <a:endParaRPr lang="zh-CN" alt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4BB05-94C9-4D9A-9128-751614E02C7D}" type="datetimeFigureOut">
              <a:rPr lang="zh-CN" altLang="en-US" smtClean="0"/>
              <a:t>2015/6/1</a:t>
            </a:fld>
            <a:endParaRPr lang="zh-CN" alt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C01AB-58F5-4685-AC32-92FFE9AB841F}" type="slidenum">
              <a:rPr lang="zh-CN" altLang="en-US" smtClean="0"/>
              <a:t>‹N°›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Weekly report</a:t>
            </a:r>
            <a:endParaRPr lang="zh-CN" alt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Binsong</a:t>
            </a:r>
            <a:r>
              <a:rPr lang="en-US" altLang="zh-CN" dirty="0" smtClean="0"/>
              <a:t> MA</a:t>
            </a:r>
          </a:p>
          <a:p>
            <a:r>
              <a:rPr lang="en-US" altLang="zh-CN" dirty="0" smtClean="0"/>
              <a:t>01/06/2015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 </a:t>
            </a:r>
            <a:endParaRPr lang="zh-CN" alt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dEdx</a:t>
            </a:r>
            <a:r>
              <a:rPr lang="en-US" altLang="zh-CN" dirty="0" smtClean="0"/>
              <a:t> in PID</a:t>
            </a:r>
          </a:p>
          <a:p>
            <a:endParaRPr lang="en-US" altLang="zh-CN" dirty="0"/>
          </a:p>
          <a:p>
            <a:r>
              <a:rPr lang="en-US" altLang="zh-CN" dirty="0" smtClean="0"/>
              <a:t>Charged particle clustering in the </a:t>
            </a:r>
            <a:r>
              <a:rPr lang="en-US" altLang="zh-CN" dirty="0" err="1" smtClean="0"/>
              <a:t>Lcal</a:t>
            </a:r>
            <a:r>
              <a:rPr lang="en-US" altLang="zh-CN" dirty="0" smtClean="0"/>
              <a:t> region</a:t>
            </a:r>
          </a:p>
          <a:p>
            <a:endParaRPr lang="en-US" altLang="zh-CN" dirty="0"/>
          </a:p>
          <a:p>
            <a:r>
              <a:rPr lang="en-US" altLang="zh-CN" dirty="0" smtClean="0"/>
              <a:t>Neutral particle reconstruction</a:t>
            </a:r>
          </a:p>
          <a:p>
            <a:endParaRPr lang="en-US" altLang="zh-CN" dirty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dEdx</a:t>
            </a:r>
            <a:endParaRPr lang="zh-CN" alt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Two methods</a:t>
            </a:r>
          </a:p>
          <a:p>
            <a:pPr lvl="1"/>
            <a:r>
              <a:rPr lang="en-US" altLang="zh-CN" dirty="0" smtClean="0"/>
              <a:t>Use the </a:t>
            </a:r>
            <a:r>
              <a:rPr lang="en-US" altLang="zh-CN" dirty="0" err="1" smtClean="0"/>
              <a:t>ClupatraTrack</a:t>
            </a:r>
            <a:r>
              <a:rPr lang="en-US" altLang="zh-CN" dirty="0" smtClean="0"/>
              <a:t> collection, use directly the track information</a:t>
            </a:r>
          </a:p>
          <a:p>
            <a:pPr lvl="1"/>
            <a:r>
              <a:rPr lang="en-US" altLang="zh-CN" dirty="0" smtClean="0"/>
              <a:t>Use the </a:t>
            </a:r>
            <a:r>
              <a:rPr lang="en-US" altLang="zh-CN" dirty="0" err="1" smtClean="0"/>
              <a:t>TPCTrackerHits</a:t>
            </a:r>
            <a:r>
              <a:rPr lang="en-US" altLang="zh-CN" dirty="0" smtClean="0"/>
              <a:t> collection, look at the nearest hit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First method</a:t>
            </a:r>
            <a:endParaRPr lang="zh-CN" altLang="en-US" dirty="0"/>
          </a:p>
        </p:txBody>
      </p:sp>
      <p:pic>
        <p:nvPicPr>
          <p:cNvPr id="4" name="Espace réservé du contenu 3" descr="dedx.eps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956726"/>
            <a:ext cx="7014003" cy="5455336"/>
          </a:xfrm>
        </p:spPr>
      </p:pic>
      <p:sp>
        <p:nvSpPr>
          <p:cNvPr id="5" name="ZoneTexte 4"/>
          <p:cNvSpPr txBox="1"/>
          <p:nvPr/>
        </p:nvSpPr>
        <p:spPr>
          <a:xfrm>
            <a:off x="179512" y="1340768"/>
            <a:ext cx="1144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E = 10GeV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Second method</a:t>
            </a:r>
            <a:endParaRPr lang="zh-CN" altLang="en-US" dirty="0"/>
          </a:p>
        </p:txBody>
      </p:sp>
      <p:pic>
        <p:nvPicPr>
          <p:cNvPr id="4" name="Image 3" descr="dedx2.eps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1196752"/>
            <a:ext cx="6624786" cy="5152611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79512" y="1340768"/>
            <a:ext cx="1144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E = 10GeV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Clustering at the </a:t>
            </a:r>
            <a:r>
              <a:rPr lang="en-US" altLang="zh-CN" dirty="0" err="1" smtClean="0"/>
              <a:t>Lcal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pic>
        <p:nvPicPr>
          <p:cNvPr id="4" name="Image 3" descr="30_251_old.eps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36712"/>
            <a:ext cx="4529796" cy="3383972"/>
          </a:xfrm>
          <a:prstGeom prst="rect">
            <a:avLst/>
          </a:prstGeom>
        </p:spPr>
      </p:pic>
      <p:pic>
        <p:nvPicPr>
          <p:cNvPr id="5" name="Image 4" descr="30_251_new.ep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3888" y="2564904"/>
            <a:ext cx="5359534" cy="40038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Neutral particle reconstruction</a:t>
            </a:r>
            <a:endParaRPr lang="zh-CN" alt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Loop the </a:t>
            </a:r>
            <a:r>
              <a:rPr lang="en-US" altLang="zh-CN" dirty="0" err="1" smtClean="0"/>
              <a:t>Ecal</a:t>
            </a:r>
            <a:r>
              <a:rPr lang="en-US" altLang="zh-CN" dirty="0" smtClean="0"/>
              <a:t>, get </a:t>
            </a:r>
            <a:r>
              <a:rPr lang="en-US" altLang="zh-CN" dirty="0" err="1" smtClean="0"/>
              <a:t>EcalCore</a:t>
            </a:r>
            <a:endParaRPr lang="en-US" altLang="zh-CN" dirty="0" smtClean="0"/>
          </a:p>
          <a:p>
            <a:r>
              <a:rPr lang="en-US" altLang="zh-CN" dirty="0" smtClean="0"/>
              <a:t>Loop the </a:t>
            </a:r>
            <a:r>
              <a:rPr lang="en-US" altLang="zh-CN" dirty="0" err="1" smtClean="0"/>
              <a:t>Hcal</a:t>
            </a:r>
            <a:r>
              <a:rPr lang="en-US" altLang="zh-CN" dirty="0" smtClean="0"/>
              <a:t>, get </a:t>
            </a:r>
            <a:r>
              <a:rPr lang="en-US" altLang="zh-CN" dirty="0" err="1" smtClean="0"/>
              <a:t>HcalCore</a:t>
            </a:r>
            <a:endParaRPr lang="en-US" altLang="zh-CN" dirty="0"/>
          </a:p>
          <a:p>
            <a:r>
              <a:rPr lang="en-US" altLang="zh-CN" dirty="0" smtClean="0"/>
              <a:t>Match the </a:t>
            </a:r>
            <a:r>
              <a:rPr lang="en-US" altLang="zh-CN" dirty="0" err="1" smtClean="0"/>
              <a:t>EcalCore</a:t>
            </a:r>
            <a:r>
              <a:rPr lang="en-US" altLang="zh-CN" dirty="0" smtClean="0"/>
              <a:t> and </a:t>
            </a:r>
            <a:r>
              <a:rPr lang="en-US" altLang="zh-CN" dirty="0" err="1" smtClean="0"/>
              <a:t>HcalCore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Cut parameter need to be adjusted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82</Words>
  <Application>Microsoft Office PowerPoint</Application>
  <PresentationFormat>Affichage à l'écran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Weekly report</vt:lpstr>
      <vt:lpstr>Outline </vt:lpstr>
      <vt:lpstr>dEdx</vt:lpstr>
      <vt:lpstr>First method</vt:lpstr>
      <vt:lpstr>Second method</vt:lpstr>
      <vt:lpstr>Clustering at the Lcal </vt:lpstr>
      <vt:lpstr>Neutral particle reconstruction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Weekly report</dc:title>
  <dc:creator>fabricema</dc:creator>
  <cp:lastModifiedBy>fabricema</cp:lastModifiedBy>
  <cp:revision>2</cp:revision>
  <dcterms:created xsi:type="dcterms:W3CDTF">2015-06-01T11:46:12Z</dcterms:created>
  <dcterms:modified xsi:type="dcterms:W3CDTF">2015-06-01T11:59:07Z</dcterms:modified>
</cp:coreProperties>
</file>