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6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94660"/>
  </p:normalViewPr>
  <p:slideViewPr>
    <p:cSldViewPr>
      <p:cViewPr varScale="1">
        <p:scale>
          <a:sx n="68" d="100"/>
          <a:sy n="68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zh-CN" smtClean="0"/>
              <a:t>Cliquez pour modifier le style des sous-titres du masque</a:t>
            </a:r>
            <a:endParaRPr lang="zh-CN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D61C-14DC-4264-8B49-C0DDD55A07B6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4AD-347A-4186-80DB-CA7A2105173F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D61C-14DC-4264-8B49-C0DDD55A07B6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4AD-347A-4186-80DB-CA7A2105173F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D61C-14DC-4264-8B49-C0DDD55A07B6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4AD-347A-4186-80DB-CA7A2105173F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D61C-14DC-4264-8B49-C0DDD55A07B6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4AD-347A-4186-80DB-CA7A2105173F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D61C-14DC-4264-8B49-C0DDD55A07B6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4AD-347A-4186-80DB-CA7A2105173F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D61C-14DC-4264-8B49-C0DDD55A07B6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4AD-347A-4186-80DB-CA7A2105173F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D61C-14DC-4264-8B49-C0DDD55A07B6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4AD-347A-4186-80DB-CA7A2105173F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D61C-14DC-4264-8B49-C0DDD55A07B6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4AD-347A-4186-80DB-CA7A2105173F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D61C-14DC-4264-8B49-C0DDD55A07B6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4AD-347A-4186-80DB-CA7A2105173F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D61C-14DC-4264-8B49-C0DDD55A07B6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4AD-347A-4186-80DB-CA7A2105173F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D61C-14DC-4264-8B49-C0DDD55A07B6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4AD-347A-4186-80DB-CA7A2105173F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AD61C-14DC-4264-8B49-C0DDD55A07B6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14AD-347A-4186-80DB-CA7A2105173F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Weekly report</a:t>
            </a:r>
            <a:endParaRPr lang="zh-CN" alt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Binsong</a:t>
            </a:r>
            <a:r>
              <a:rPr lang="en-US" altLang="zh-CN" dirty="0" smtClean="0"/>
              <a:t> MA </a:t>
            </a:r>
          </a:p>
          <a:p>
            <a:r>
              <a:rPr lang="en-US" altLang="zh-CN" smtClean="0"/>
              <a:t>08/06/2015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eeH</a:t>
            </a:r>
            <a:r>
              <a:rPr lang="en-US" altLang="zh-CN" dirty="0" smtClean="0"/>
              <a:t> channel H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l-GR" altLang="zh-CN" dirty="0" smtClean="0">
                <a:sym typeface="Wingdings" pitchFamily="2" charset="2"/>
              </a:rPr>
              <a:t>γγ</a:t>
            </a:r>
            <a:endParaRPr lang="zh-CN" altLang="en-US" dirty="0"/>
          </a:p>
        </p:txBody>
      </p:sp>
      <p:pic>
        <p:nvPicPr>
          <p:cNvPr id="11" name="Image 10" descr="IMH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8714" y="1412776"/>
            <a:ext cx="3415286" cy="2656334"/>
          </a:xfrm>
          <a:prstGeom prst="rect">
            <a:avLst/>
          </a:prstGeom>
        </p:spPr>
      </p:pic>
      <p:pic>
        <p:nvPicPr>
          <p:cNvPr id="12" name="Image 11" descr="R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412776"/>
            <a:ext cx="3168402" cy="2464313"/>
          </a:xfrm>
          <a:prstGeom prst="rect">
            <a:avLst/>
          </a:prstGeom>
        </p:spPr>
      </p:pic>
      <p:pic>
        <p:nvPicPr>
          <p:cNvPr id="13" name="Image 12" descr="IM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3240360" cy="2520280"/>
          </a:xfrm>
          <a:prstGeom prst="rect">
            <a:avLst/>
          </a:prstGeom>
        </p:spPr>
      </p:pic>
      <p:pic>
        <p:nvPicPr>
          <p:cNvPr id="14" name="Image 13" descr="nLep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777619"/>
            <a:ext cx="3960490" cy="3080381"/>
          </a:xfrm>
          <a:prstGeom prst="rect">
            <a:avLst/>
          </a:prstGeom>
        </p:spPr>
      </p:pic>
      <p:pic>
        <p:nvPicPr>
          <p:cNvPr id="15" name="Image 14" descr="nLepE4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933056"/>
            <a:ext cx="3528392" cy="27443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eeH</a:t>
            </a:r>
            <a:r>
              <a:rPr lang="en-US" altLang="zh-CN" dirty="0" smtClean="0"/>
              <a:t> channel H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l-GR" altLang="zh-CN" dirty="0" smtClean="0">
                <a:sym typeface="Wingdings" pitchFamily="2" charset="2"/>
              </a:rPr>
              <a:t>γ</a:t>
            </a:r>
            <a:r>
              <a:rPr lang="en-US" altLang="zh-CN" dirty="0" smtClean="0">
                <a:sym typeface="Wingdings" pitchFamily="2" charset="2"/>
              </a:rPr>
              <a:t>Z0</a:t>
            </a:r>
            <a:endParaRPr lang="zh-CN" altLang="en-US" dirty="0"/>
          </a:p>
        </p:txBody>
      </p:sp>
      <p:pic>
        <p:nvPicPr>
          <p:cNvPr id="10" name="Image 9" descr="IMH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8713" y="1268760"/>
            <a:ext cx="3415287" cy="2656334"/>
          </a:xfrm>
          <a:prstGeom prst="rect">
            <a:avLst/>
          </a:prstGeom>
        </p:spPr>
      </p:pic>
      <p:pic>
        <p:nvPicPr>
          <p:cNvPr id="11" name="Image 10" descr="R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196752"/>
            <a:ext cx="3332941" cy="2592288"/>
          </a:xfrm>
          <a:prstGeom prst="rect">
            <a:avLst/>
          </a:prstGeom>
        </p:spPr>
      </p:pic>
      <p:pic>
        <p:nvPicPr>
          <p:cNvPr id="12" name="Image 11" descr="IM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196752"/>
            <a:ext cx="3203848" cy="2491882"/>
          </a:xfrm>
          <a:prstGeom prst="rect">
            <a:avLst/>
          </a:prstGeom>
        </p:spPr>
      </p:pic>
      <p:pic>
        <p:nvPicPr>
          <p:cNvPr id="13" name="Image 12" descr="nLep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665606"/>
            <a:ext cx="4104506" cy="3192394"/>
          </a:xfrm>
          <a:prstGeom prst="rect">
            <a:avLst/>
          </a:prstGeom>
        </p:spPr>
      </p:pic>
      <p:pic>
        <p:nvPicPr>
          <p:cNvPr id="14" name="Image 13" descr="nLepE4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717032"/>
            <a:ext cx="360045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eeH</a:t>
            </a:r>
            <a:r>
              <a:rPr lang="en-US" altLang="zh-CN" dirty="0" smtClean="0"/>
              <a:t> channel H</a:t>
            </a:r>
            <a:r>
              <a:rPr lang="en-US" altLang="zh-CN" dirty="0" smtClean="0">
                <a:sym typeface="Wingdings" pitchFamily="2" charset="2"/>
              </a:rPr>
              <a:t>WW4q</a:t>
            </a:r>
            <a:endParaRPr lang="zh-CN" altLang="en-US" dirty="0"/>
          </a:p>
        </p:txBody>
      </p:sp>
      <p:pic>
        <p:nvPicPr>
          <p:cNvPr id="11" name="Image 10" descr="IMH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2443" y="1412776"/>
            <a:ext cx="3281557" cy="2552322"/>
          </a:xfrm>
          <a:prstGeom prst="rect">
            <a:avLst/>
          </a:prstGeom>
        </p:spPr>
      </p:pic>
      <p:pic>
        <p:nvPicPr>
          <p:cNvPr id="13" name="Image 12" descr="R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412776"/>
            <a:ext cx="3147778" cy="2448272"/>
          </a:xfrm>
          <a:prstGeom prst="rect">
            <a:avLst/>
          </a:prstGeom>
        </p:spPr>
      </p:pic>
      <p:pic>
        <p:nvPicPr>
          <p:cNvPr id="14" name="Image 13" descr="IM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244718"/>
            <a:ext cx="3456434" cy="2688338"/>
          </a:xfrm>
          <a:prstGeom prst="rect">
            <a:avLst/>
          </a:prstGeom>
        </p:spPr>
      </p:pic>
      <p:pic>
        <p:nvPicPr>
          <p:cNvPr id="15" name="Image 14" descr="nLep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933055"/>
            <a:ext cx="3600400" cy="2800311"/>
          </a:xfrm>
          <a:prstGeom prst="rect">
            <a:avLst/>
          </a:prstGeom>
        </p:spPr>
      </p:pic>
      <p:pic>
        <p:nvPicPr>
          <p:cNvPr id="16" name="Image 15" descr="nLepE4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005064"/>
            <a:ext cx="3384376" cy="26322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eeH</a:t>
            </a:r>
            <a:r>
              <a:rPr lang="en-US" altLang="zh-CN" dirty="0" smtClean="0"/>
              <a:t> channel H</a:t>
            </a:r>
            <a:r>
              <a:rPr lang="en-US" altLang="zh-CN" dirty="0" smtClean="0">
                <a:sym typeface="Wingdings" pitchFamily="2" charset="2"/>
              </a:rPr>
              <a:t>WW2qln</a:t>
            </a:r>
            <a:endParaRPr lang="zh-CN" altLang="en-US" dirty="0"/>
          </a:p>
        </p:txBody>
      </p:sp>
      <p:pic>
        <p:nvPicPr>
          <p:cNvPr id="11" name="Image 10" descr="IMH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7318" y="1412776"/>
            <a:ext cx="3106681" cy="2416307"/>
          </a:xfrm>
          <a:prstGeom prst="rect">
            <a:avLst/>
          </a:prstGeom>
        </p:spPr>
      </p:pic>
      <p:pic>
        <p:nvPicPr>
          <p:cNvPr id="12" name="Image 11" descr="R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340768"/>
            <a:ext cx="3312418" cy="2576325"/>
          </a:xfrm>
          <a:prstGeom prst="rect">
            <a:avLst/>
          </a:prstGeom>
        </p:spPr>
      </p:pic>
      <p:pic>
        <p:nvPicPr>
          <p:cNvPr id="13" name="Image 12" descr="IM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96751"/>
            <a:ext cx="3491880" cy="2715907"/>
          </a:xfrm>
          <a:prstGeom prst="rect">
            <a:avLst/>
          </a:prstGeom>
        </p:spPr>
      </p:pic>
      <p:pic>
        <p:nvPicPr>
          <p:cNvPr id="14" name="Image 13" descr="nLep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777619"/>
            <a:ext cx="3960490" cy="3080381"/>
          </a:xfrm>
          <a:prstGeom prst="rect">
            <a:avLst/>
          </a:prstGeom>
        </p:spPr>
      </p:pic>
      <p:pic>
        <p:nvPicPr>
          <p:cNvPr id="15" name="Image 14" descr="nLepE4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789040"/>
            <a:ext cx="3600400" cy="28003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eeH</a:t>
            </a:r>
            <a:r>
              <a:rPr lang="en-US" altLang="zh-CN" dirty="0" smtClean="0"/>
              <a:t> channel H</a:t>
            </a:r>
            <a:r>
              <a:rPr lang="en-US" altLang="zh-CN" dirty="0" smtClean="0">
                <a:sym typeface="Wingdings" pitchFamily="2" charset="2"/>
              </a:rPr>
              <a:t>WW2l2n</a:t>
            </a:r>
            <a:endParaRPr lang="zh-CN" altLang="en-US" dirty="0"/>
          </a:p>
        </p:txBody>
      </p:sp>
      <p:pic>
        <p:nvPicPr>
          <p:cNvPr id="10" name="Image 9" descr="RM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3353565" cy="2608329"/>
          </a:xfrm>
          <a:prstGeom prst="rect">
            <a:avLst/>
          </a:prstGeom>
        </p:spPr>
      </p:pic>
      <p:pic>
        <p:nvPicPr>
          <p:cNvPr id="11" name="Image 10" descr="IMH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9614" y="1556792"/>
            <a:ext cx="3024386" cy="2352300"/>
          </a:xfrm>
          <a:prstGeom prst="rect">
            <a:avLst/>
          </a:prstGeom>
        </p:spPr>
      </p:pic>
      <p:pic>
        <p:nvPicPr>
          <p:cNvPr id="12" name="Image 11" descr="IM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3322704" cy="2584326"/>
          </a:xfrm>
          <a:prstGeom prst="rect">
            <a:avLst/>
          </a:prstGeom>
        </p:spPr>
      </p:pic>
      <p:pic>
        <p:nvPicPr>
          <p:cNvPr id="13" name="Image 12" descr="nLep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01644"/>
            <a:ext cx="3672458" cy="2856356"/>
          </a:xfrm>
          <a:prstGeom prst="rect">
            <a:avLst/>
          </a:prstGeom>
        </p:spPr>
      </p:pic>
      <p:pic>
        <p:nvPicPr>
          <p:cNvPr id="14" name="Image 13" descr="nLepE4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149080"/>
            <a:ext cx="3240410" cy="25203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eeH</a:t>
            </a:r>
            <a:r>
              <a:rPr lang="en-US" altLang="zh-CN" dirty="0" smtClean="0"/>
              <a:t> channel H</a:t>
            </a:r>
            <a:r>
              <a:rPr lang="en-US" altLang="zh-CN" dirty="0" smtClean="0">
                <a:sym typeface="Wingdings" pitchFamily="2" charset="2"/>
              </a:rPr>
              <a:t>ZZ2q2l</a:t>
            </a:r>
            <a:endParaRPr lang="zh-CN" altLang="en-US" dirty="0"/>
          </a:p>
        </p:txBody>
      </p:sp>
      <p:pic>
        <p:nvPicPr>
          <p:cNvPr id="10" name="Image 9" descr="IMH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1295" y="1484784"/>
            <a:ext cx="3322705" cy="2584326"/>
          </a:xfrm>
          <a:prstGeom prst="rect">
            <a:avLst/>
          </a:prstGeom>
        </p:spPr>
      </p:pic>
      <p:pic>
        <p:nvPicPr>
          <p:cNvPr id="11" name="Image 10" descr="R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412776"/>
            <a:ext cx="3240360" cy="2520280"/>
          </a:xfrm>
          <a:prstGeom prst="rect">
            <a:avLst/>
          </a:prstGeom>
        </p:spPr>
      </p:pic>
      <p:pic>
        <p:nvPicPr>
          <p:cNvPr id="12" name="Image 11" descr="IM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340768"/>
            <a:ext cx="3415287" cy="2656334"/>
          </a:xfrm>
          <a:prstGeom prst="rect">
            <a:avLst/>
          </a:prstGeom>
        </p:spPr>
      </p:pic>
      <p:pic>
        <p:nvPicPr>
          <p:cNvPr id="13" name="Image 12" descr="nLep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721613"/>
            <a:ext cx="4032498" cy="3136387"/>
          </a:xfrm>
          <a:prstGeom prst="rect">
            <a:avLst/>
          </a:prstGeom>
        </p:spPr>
      </p:pic>
      <p:pic>
        <p:nvPicPr>
          <p:cNvPr id="14" name="Image 13" descr="nLepE4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789040"/>
            <a:ext cx="3672408" cy="28563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eeH</a:t>
            </a:r>
            <a:r>
              <a:rPr lang="en-US" altLang="zh-CN" dirty="0" smtClean="0"/>
              <a:t> channel H</a:t>
            </a:r>
            <a:r>
              <a:rPr lang="en-US" altLang="zh-CN" dirty="0" smtClean="0">
                <a:sym typeface="Wingdings" pitchFamily="2" charset="2"/>
              </a:rPr>
              <a:t>ZZ invisible</a:t>
            </a:r>
            <a:endParaRPr lang="zh-CN" altLang="en-US" dirty="0"/>
          </a:p>
        </p:txBody>
      </p:sp>
      <p:pic>
        <p:nvPicPr>
          <p:cNvPr id="11" name="Image 10" descr="IMH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412776"/>
            <a:ext cx="2987824" cy="2323863"/>
          </a:xfrm>
          <a:prstGeom prst="rect">
            <a:avLst/>
          </a:prstGeom>
        </p:spPr>
      </p:pic>
      <p:pic>
        <p:nvPicPr>
          <p:cNvPr id="12" name="Image 11" descr="R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268760"/>
            <a:ext cx="3456434" cy="2688338"/>
          </a:xfrm>
          <a:prstGeom prst="rect">
            <a:avLst/>
          </a:prstGeom>
        </p:spPr>
      </p:pic>
      <p:pic>
        <p:nvPicPr>
          <p:cNvPr id="13" name="Image 12" descr="IM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3419872" cy="2659900"/>
          </a:xfrm>
          <a:prstGeom prst="rect">
            <a:avLst/>
          </a:prstGeom>
        </p:spPr>
      </p:pic>
      <p:pic>
        <p:nvPicPr>
          <p:cNvPr id="14" name="Image 13" descr="nLep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789040"/>
            <a:ext cx="3672408" cy="2856318"/>
          </a:xfrm>
          <a:prstGeom prst="rect">
            <a:avLst/>
          </a:prstGeom>
        </p:spPr>
      </p:pic>
      <p:pic>
        <p:nvPicPr>
          <p:cNvPr id="15" name="Image 14" descr="nLepE4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933056"/>
            <a:ext cx="3312368" cy="25762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first try of </a:t>
            </a:r>
            <a:r>
              <a:rPr lang="en-US" altLang="zh-CN" dirty="0" err="1" smtClean="0"/>
              <a:t>Brem</a:t>
            </a:r>
            <a:r>
              <a:rPr lang="en-US" altLang="zh-CN" dirty="0" smtClean="0"/>
              <a:t> recovering</a:t>
            </a:r>
            <a:endParaRPr lang="zh-CN" altLang="en-US" dirty="0"/>
          </a:p>
        </p:txBody>
      </p:sp>
      <p:pic>
        <p:nvPicPr>
          <p:cNvPr id="4" name="Image 3" descr="comp_el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488832" cy="51015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95736" y="2132856"/>
            <a:ext cx="1330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66CC"/>
                </a:solidFill>
              </a:rPr>
              <a:t>μ</a:t>
            </a:r>
            <a:r>
              <a:rPr lang="el-GR" altLang="zh-CN" dirty="0" smtClean="0">
                <a:solidFill>
                  <a:srgbClr val="FF66CC"/>
                </a:solidFill>
              </a:rPr>
              <a:t>μ</a:t>
            </a:r>
            <a:r>
              <a:rPr lang="en-US" altLang="zh-CN" dirty="0" smtClean="0">
                <a:solidFill>
                  <a:srgbClr val="FF66CC"/>
                </a:solidFill>
              </a:rPr>
              <a:t>H</a:t>
            </a:r>
          </a:p>
          <a:p>
            <a:r>
              <a:rPr lang="en-US" altLang="zh-CN" dirty="0" err="1" smtClean="0">
                <a:solidFill>
                  <a:schemeClr val="accent1"/>
                </a:solidFill>
              </a:rPr>
              <a:t>eeH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r>
              <a:rPr lang="en-US" altLang="zh-CN" dirty="0" err="1" smtClean="0">
                <a:solidFill>
                  <a:srgbClr val="FF0000"/>
                </a:solidFill>
              </a:rPr>
              <a:t>eeH</a:t>
            </a:r>
            <a:r>
              <a:rPr lang="en-US" altLang="zh-CN" dirty="0" smtClean="0">
                <a:solidFill>
                  <a:srgbClr val="FF0000"/>
                </a:solidFill>
              </a:rPr>
              <a:t> with BC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Outlook</a:t>
            </a:r>
            <a:endParaRPr lang="zh-CN" alt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/>
          </a:p>
          <a:p>
            <a:r>
              <a:rPr lang="en-US" altLang="zh-CN" dirty="0" smtClean="0"/>
              <a:t>Problem of the new </a:t>
            </a:r>
            <a:r>
              <a:rPr lang="en-US" altLang="zh-CN" dirty="0" err="1" smtClean="0"/>
              <a:t>DisSeedSurface</a:t>
            </a:r>
            <a:r>
              <a:rPr lang="en-US" altLang="zh-CN" dirty="0" smtClean="0"/>
              <a:t> over JER</a:t>
            </a:r>
          </a:p>
          <a:p>
            <a:endParaRPr lang="en-US" altLang="zh-CN" dirty="0" smtClean="0"/>
          </a:p>
          <a:p>
            <a:r>
              <a:rPr lang="en-US" altLang="zh-CN" dirty="0" err="1" smtClean="0"/>
              <a:t>eeH</a:t>
            </a:r>
            <a:r>
              <a:rPr lang="en-US" altLang="zh-CN" dirty="0" smtClean="0"/>
              <a:t> </a:t>
            </a:r>
            <a:r>
              <a:rPr lang="en-US" altLang="zh-CN" dirty="0" smtClean="0"/>
              <a:t>inclusive channel full </a:t>
            </a:r>
            <a:r>
              <a:rPr lang="en-US" altLang="zh-CN" dirty="0" smtClean="0"/>
              <a:t>simulation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 first try of </a:t>
            </a:r>
            <a:r>
              <a:rPr lang="en-US" altLang="zh-CN" dirty="0" err="1" smtClean="0"/>
              <a:t>Bremstrahlung</a:t>
            </a:r>
            <a:r>
              <a:rPr lang="en-US" altLang="zh-CN" dirty="0" smtClean="0"/>
              <a:t> photon recovering</a:t>
            </a:r>
            <a:endParaRPr lang="en-US" altLang="zh-CN" dirty="0" smtClean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36712"/>
          </a:xfrm>
        </p:spPr>
        <p:txBody>
          <a:bodyPr/>
          <a:lstStyle/>
          <a:p>
            <a:r>
              <a:rPr lang="en-US" altLang="zh-CN" dirty="0" smtClean="0"/>
              <a:t>Problem over JER</a:t>
            </a:r>
            <a:endParaRPr lang="zh-CN" altLang="en-US" dirty="0"/>
          </a:p>
        </p:txBody>
      </p:sp>
      <p:pic>
        <p:nvPicPr>
          <p:cNvPr id="4" name="Image 3" descr="difpid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836712"/>
            <a:ext cx="9324528" cy="5772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Problem over JER</a:t>
            </a:r>
            <a:endParaRPr lang="zh-CN" altLang="en-US" dirty="0"/>
          </a:p>
        </p:txBody>
      </p:sp>
      <p:pic>
        <p:nvPicPr>
          <p:cNvPr id="6" name="Image 5" descr="oldrms1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052736"/>
            <a:ext cx="4716016" cy="4639951"/>
          </a:xfrm>
          <a:prstGeom prst="rect">
            <a:avLst/>
          </a:prstGeom>
        </p:spPr>
      </p:pic>
      <p:pic>
        <p:nvPicPr>
          <p:cNvPr id="8" name="Image 7" descr="newrms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912" y="1340768"/>
            <a:ext cx="4719088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oldrm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860032" cy="4905375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Problem over JER</a:t>
            </a:r>
            <a:endParaRPr lang="zh-CN" altLang="en-US" dirty="0"/>
          </a:p>
        </p:txBody>
      </p:sp>
      <p:pic>
        <p:nvPicPr>
          <p:cNvPr id="7" name="Image 6" descr="newrms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24744"/>
            <a:ext cx="4788024" cy="490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eeH</a:t>
            </a:r>
            <a:r>
              <a:rPr lang="en-US" altLang="zh-CN" dirty="0" smtClean="0"/>
              <a:t> channel inclusive</a:t>
            </a:r>
            <a:endParaRPr lang="zh-CN" altLang="en-US" dirty="0"/>
          </a:p>
        </p:txBody>
      </p:sp>
      <p:pic>
        <p:nvPicPr>
          <p:cNvPr id="7" name="Image 6" descr="InvMas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3055196" cy="2376264"/>
          </a:xfrm>
          <a:prstGeom prst="rect">
            <a:avLst/>
          </a:prstGeom>
        </p:spPr>
      </p:pic>
      <p:pic>
        <p:nvPicPr>
          <p:cNvPr id="8" name="Image 7" descr="R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412776"/>
            <a:ext cx="3024336" cy="2352262"/>
          </a:xfrm>
          <a:prstGeom prst="rect">
            <a:avLst/>
          </a:prstGeom>
        </p:spPr>
      </p:pic>
      <p:pic>
        <p:nvPicPr>
          <p:cNvPr id="9" name="Image 8" descr="InvMassH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6459" y="1412776"/>
            <a:ext cx="3137541" cy="2440310"/>
          </a:xfrm>
          <a:prstGeom prst="rect">
            <a:avLst/>
          </a:prstGeom>
        </p:spPr>
      </p:pic>
      <p:pic>
        <p:nvPicPr>
          <p:cNvPr id="10" name="Image 9" descr="nLep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861048"/>
            <a:ext cx="3384426" cy="2632331"/>
          </a:xfrm>
          <a:prstGeom prst="rect">
            <a:avLst/>
          </a:prstGeom>
        </p:spPr>
      </p:pic>
      <p:pic>
        <p:nvPicPr>
          <p:cNvPr id="11" name="Image 10" descr="nLepE4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933056"/>
            <a:ext cx="324036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eeH</a:t>
            </a:r>
            <a:r>
              <a:rPr lang="en-US" altLang="zh-CN" dirty="0" smtClean="0"/>
              <a:t> channel H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l-GR" altLang="zh-CN" dirty="0" smtClean="0">
                <a:sym typeface="Wingdings" pitchFamily="2" charset="2"/>
              </a:rPr>
              <a:t>ττ</a:t>
            </a:r>
            <a:endParaRPr lang="zh-CN" altLang="en-US" dirty="0"/>
          </a:p>
        </p:txBody>
      </p:sp>
      <p:pic>
        <p:nvPicPr>
          <p:cNvPr id="10" name="Image 9" descr="IMH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8427" y="1412776"/>
            <a:ext cx="3425573" cy="2664335"/>
          </a:xfrm>
          <a:prstGeom prst="rect">
            <a:avLst/>
          </a:prstGeom>
        </p:spPr>
      </p:pic>
      <p:pic>
        <p:nvPicPr>
          <p:cNvPr id="11" name="Image 10" descr="R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412776"/>
            <a:ext cx="3332942" cy="2592288"/>
          </a:xfrm>
          <a:prstGeom prst="rect">
            <a:avLst/>
          </a:prstGeom>
        </p:spPr>
      </p:pic>
      <p:pic>
        <p:nvPicPr>
          <p:cNvPr id="12" name="Image 11" descr="IM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1340768"/>
            <a:ext cx="3415286" cy="2656334"/>
          </a:xfrm>
          <a:prstGeom prst="rect">
            <a:avLst/>
          </a:prstGeom>
        </p:spPr>
      </p:pic>
      <p:pic>
        <p:nvPicPr>
          <p:cNvPr id="13" name="Image 12" descr="nLep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05063"/>
            <a:ext cx="3600400" cy="2800311"/>
          </a:xfrm>
          <a:prstGeom prst="rect">
            <a:avLst/>
          </a:prstGeom>
        </p:spPr>
      </p:pic>
      <p:pic>
        <p:nvPicPr>
          <p:cNvPr id="14" name="Image 13" descr="nLepE4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057650"/>
            <a:ext cx="360045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eeH</a:t>
            </a:r>
            <a:r>
              <a:rPr lang="en-US" altLang="zh-CN" dirty="0" smtClean="0"/>
              <a:t> channel </a:t>
            </a:r>
            <a:r>
              <a:rPr lang="en-US" altLang="zh-CN" dirty="0" err="1" smtClean="0"/>
              <a:t>H</a:t>
            </a:r>
            <a:r>
              <a:rPr lang="en-US" altLang="zh-CN" dirty="0" err="1" smtClean="0">
                <a:sym typeface="Wingdings" pitchFamily="2" charset="2"/>
              </a:rPr>
              <a:t>qq</a:t>
            </a:r>
            <a:endParaRPr lang="zh-CN" altLang="en-US" dirty="0"/>
          </a:p>
        </p:txBody>
      </p:sp>
      <p:pic>
        <p:nvPicPr>
          <p:cNvPr id="10" name="Image 9" descr="IMH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9256" y="1268760"/>
            <a:ext cx="3494744" cy="2380679"/>
          </a:xfrm>
          <a:prstGeom prst="rect">
            <a:avLst/>
          </a:prstGeom>
        </p:spPr>
      </p:pic>
      <p:pic>
        <p:nvPicPr>
          <p:cNvPr id="11" name="Image 10" descr="R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196752"/>
            <a:ext cx="3384426" cy="2632332"/>
          </a:xfrm>
          <a:prstGeom prst="rect">
            <a:avLst/>
          </a:prstGeom>
        </p:spPr>
      </p:pic>
      <p:pic>
        <p:nvPicPr>
          <p:cNvPr id="12" name="Image 11" descr="IM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268760"/>
            <a:ext cx="3059832" cy="2379870"/>
          </a:xfrm>
          <a:prstGeom prst="rect">
            <a:avLst/>
          </a:prstGeom>
        </p:spPr>
      </p:pic>
      <p:pic>
        <p:nvPicPr>
          <p:cNvPr id="13" name="Image 12" descr="nLep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933056"/>
            <a:ext cx="3425523" cy="2664296"/>
          </a:xfrm>
          <a:prstGeom prst="rect">
            <a:avLst/>
          </a:prstGeom>
        </p:spPr>
      </p:pic>
      <p:pic>
        <p:nvPicPr>
          <p:cNvPr id="14" name="Image 13" descr="nLepE4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46877" y="3861048"/>
            <a:ext cx="3415287" cy="2656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channel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gg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age 9" descr="IMH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1582" y="1268760"/>
            <a:ext cx="3312418" cy="2576325"/>
          </a:xfrm>
          <a:prstGeom prst="rect">
            <a:avLst/>
          </a:prstGeom>
        </p:spPr>
      </p:pic>
      <p:pic>
        <p:nvPicPr>
          <p:cNvPr id="11" name="Image 10" descr="R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268760"/>
            <a:ext cx="3240360" cy="2520280"/>
          </a:xfrm>
          <a:prstGeom prst="rect">
            <a:avLst/>
          </a:prstGeom>
        </p:spPr>
      </p:pic>
      <p:pic>
        <p:nvPicPr>
          <p:cNvPr id="12" name="Image 11" descr="IM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05159"/>
            <a:ext cx="3239344" cy="2519490"/>
          </a:xfrm>
          <a:prstGeom prst="rect">
            <a:avLst/>
          </a:prstGeom>
        </p:spPr>
      </p:pic>
      <p:pic>
        <p:nvPicPr>
          <p:cNvPr id="13" name="Image 12" descr="nLep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861048"/>
            <a:ext cx="3672458" cy="2856356"/>
          </a:xfrm>
          <a:prstGeom prst="rect">
            <a:avLst/>
          </a:prstGeom>
        </p:spPr>
      </p:pic>
      <p:pic>
        <p:nvPicPr>
          <p:cNvPr id="14" name="Image 13" descr="nLepE4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789040"/>
            <a:ext cx="3600400" cy="28003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111</Words>
  <Application>Microsoft Office PowerPoint</Application>
  <PresentationFormat>Affichage à l'écran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Weekly report</vt:lpstr>
      <vt:lpstr>Outlook</vt:lpstr>
      <vt:lpstr>Problem over JER</vt:lpstr>
      <vt:lpstr>Problem over JER</vt:lpstr>
      <vt:lpstr>Problem over JER</vt:lpstr>
      <vt:lpstr>eeH channel inclusive</vt:lpstr>
      <vt:lpstr>eeH channel Hττ</vt:lpstr>
      <vt:lpstr>eeH channel Hqq</vt:lpstr>
      <vt:lpstr>Diapositive 9</vt:lpstr>
      <vt:lpstr>eeH channel Hγγ</vt:lpstr>
      <vt:lpstr>eeH channel HγZ0</vt:lpstr>
      <vt:lpstr>eeH channel HWW4q</vt:lpstr>
      <vt:lpstr>eeH channel HWW2qln</vt:lpstr>
      <vt:lpstr>eeH channel HWW2l2n</vt:lpstr>
      <vt:lpstr>eeH channel HZZ2q2l</vt:lpstr>
      <vt:lpstr>eeH channel HZZ invisible</vt:lpstr>
      <vt:lpstr>A first try of Brem recovering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report</dc:title>
  <dc:creator>fabricema</dc:creator>
  <cp:lastModifiedBy>fabricema</cp:lastModifiedBy>
  <cp:revision>20</cp:revision>
  <dcterms:created xsi:type="dcterms:W3CDTF">2015-05-25T01:26:17Z</dcterms:created>
  <dcterms:modified xsi:type="dcterms:W3CDTF">2015-06-08T11:48:59Z</dcterms:modified>
</cp:coreProperties>
</file>