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embeddings/oleObject2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3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379" r:id="rId3"/>
    <p:sldId id="330" r:id="rId4"/>
    <p:sldId id="353" r:id="rId5"/>
    <p:sldId id="364" r:id="rId6"/>
    <p:sldId id="315" r:id="rId7"/>
    <p:sldId id="363" r:id="rId8"/>
    <p:sldId id="333" r:id="rId9"/>
    <p:sldId id="365" r:id="rId10"/>
    <p:sldId id="366" r:id="rId11"/>
    <p:sldId id="367" r:id="rId12"/>
    <p:sldId id="368" r:id="rId13"/>
    <p:sldId id="354" r:id="rId14"/>
    <p:sldId id="355" r:id="rId15"/>
    <p:sldId id="336" r:id="rId16"/>
    <p:sldId id="373" r:id="rId17"/>
    <p:sldId id="338" r:id="rId18"/>
    <p:sldId id="374" r:id="rId19"/>
    <p:sldId id="369" r:id="rId20"/>
    <p:sldId id="378" r:id="rId21"/>
    <p:sldId id="371" r:id="rId22"/>
    <p:sldId id="372" r:id="rId23"/>
    <p:sldId id="370" r:id="rId24"/>
    <p:sldId id="341" r:id="rId25"/>
    <p:sldId id="342" r:id="rId26"/>
    <p:sldId id="376" r:id="rId27"/>
    <p:sldId id="377" r:id="rId28"/>
    <p:sldId id="348" r:id="rId29"/>
    <p:sldId id="313" r:id="rId30"/>
    <p:sldId id="357" r:id="rId31"/>
    <p:sldId id="375" r:id="rId3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99"/>
    <a:srgbClr val="FFFF66"/>
    <a:srgbClr val="FF9966"/>
    <a:srgbClr val="3333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55" autoAdjust="0"/>
  </p:normalViewPr>
  <p:slideViewPr>
    <p:cSldViewPr>
      <p:cViewPr varScale="1">
        <p:scale>
          <a:sx n="87" d="100"/>
          <a:sy n="87" d="100"/>
        </p:scale>
        <p:origin x="-8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788819-F154-4EB8-BE05-5CD5F9058F0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3BF4C6B-A5E6-487D-95B2-B7FE8804A516}">
      <dgm:prSet phldrT="[文本]" custT="1"/>
      <dgm:spPr/>
      <dgm:t>
        <a:bodyPr/>
        <a:lstStyle/>
        <a:p>
          <a:endParaRPr lang="zh-CN" altLang="en-US" sz="5400" dirty="0"/>
        </a:p>
      </dgm:t>
    </dgm:pt>
    <dgm:pt modelId="{D3F8C2A4-9B66-4899-8030-CC116E7FC1CE}" type="parTrans" cxnId="{931C91B3-7CB0-4FB0-9353-D4E7222AC60F}">
      <dgm:prSet/>
      <dgm:spPr/>
      <dgm:t>
        <a:bodyPr/>
        <a:lstStyle/>
        <a:p>
          <a:endParaRPr lang="zh-CN" altLang="en-US"/>
        </a:p>
      </dgm:t>
    </dgm:pt>
    <dgm:pt modelId="{08C3D0E3-03FC-4958-84F6-4F3D3F975918}" type="sibTrans" cxnId="{931C91B3-7CB0-4FB0-9353-D4E7222AC60F}">
      <dgm:prSet/>
      <dgm:spPr/>
      <dgm:t>
        <a:bodyPr/>
        <a:lstStyle/>
        <a:p>
          <a:endParaRPr lang="zh-CN" altLang="en-US"/>
        </a:p>
      </dgm:t>
    </dgm:pt>
    <dgm:pt modelId="{8E4DD568-DEEB-45AB-AF84-F27ABF73A966}">
      <dgm:prSet phldrT="[文本]"/>
      <dgm:spPr/>
      <dgm:t>
        <a:bodyPr/>
        <a:lstStyle/>
        <a:p>
          <a:endParaRPr lang="zh-CN" altLang="en-US" dirty="0"/>
        </a:p>
      </dgm:t>
    </dgm:pt>
    <dgm:pt modelId="{D82C725E-4751-47DD-8730-D8DC7EEAF465}" type="parTrans" cxnId="{EAC316BB-E095-4C12-94A9-843C507A644E}">
      <dgm:prSet/>
      <dgm:spPr/>
      <dgm:t>
        <a:bodyPr/>
        <a:lstStyle/>
        <a:p>
          <a:endParaRPr lang="zh-CN" altLang="en-US"/>
        </a:p>
      </dgm:t>
    </dgm:pt>
    <dgm:pt modelId="{C87CCB7F-E418-4662-BC06-D8204C7C5800}" type="sibTrans" cxnId="{EAC316BB-E095-4C12-94A9-843C507A644E}">
      <dgm:prSet/>
      <dgm:spPr/>
      <dgm:t>
        <a:bodyPr/>
        <a:lstStyle/>
        <a:p>
          <a:endParaRPr lang="zh-CN" altLang="en-US"/>
        </a:p>
      </dgm:t>
    </dgm:pt>
    <dgm:pt modelId="{1C7AB749-E7C5-450C-83B3-93CE20DA8DFB}" type="pres">
      <dgm:prSet presAssocID="{17788819-F154-4EB8-BE05-5CD5F9058F04}" presName="compositeShape" presStyleCnt="0">
        <dgm:presLayoutVars>
          <dgm:chMax val="7"/>
          <dgm:dir/>
          <dgm:resizeHandles val="exact"/>
        </dgm:presLayoutVars>
      </dgm:prSet>
      <dgm:spPr/>
    </dgm:pt>
    <dgm:pt modelId="{AFAC7C99-A0B4-4CBA-98FC-196C46E5EE2B}" type="pres">
      <dgm:prSet presAssocID="{E3BF4C6B-A5E6-487D-95B2-B7FE8804A516}" presName="circ1" presStyleLbl="vennNode1" presStyleIdx="0" presStyleCnt="2" custScaleX="112624" custScaleY="30840" custLinFactNeighborX="42171" custLinFactNeighborY="-41910"/>
      <dgm:spPr/>
      <dgm:t>
        <a:bodyPr/>
        <a:lstStyle/>
        <a:p>
          <a:endParaRPr lang="zh-CN" altLang="en-US"/>
        </a:p>
      </dgm:t>
    </dgm:pt>
    <dgm:pt modelId="{A9264CEE-D226-4ECC-B115-FD9D56D4EE25}" type="pres">
      <dgm:prSet presAssocID="{E3BF4C6B-A5E6-487D-95B2-B7FE8804A51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3F0039-FF94-4B35-B2CF-46E6280C321F}" type="pres">
      <dgm:prSet presAssocID="{8E4DD568-DEEB-45AB-AF84-F27ABF73A966}" presName="circ2" presStyleLbl="vennNode1" presStyleIdx="1" presStyleCnt="2" custScaleX="126676" custScaleY="89080" custLinFactNeighborX="-26515" custLinFactNeighborY="20070"/>
      <dgm:spPr/>
      <dgm:t>
        <a:bodyPr/>
        <a:lstStyle/>
        <a:p>
          <a:endParaRPr lang="zh-CN" altLang="en-US"/>
        </a:p>
      </dgm:t>
    </dgm:pt>
    <dgm:pt modelId="{399C8605-BB8A-4C77-B2FA-92D6DA916A51}" type="pres">
      <dgm:prSet presAssocID="{8E4DD568-DEEB-45AB-AF84-F27ABF73A96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D51847A-FF55-44F5-98EE-15FB672773A5}" type="presOf" srcId="{8E4DD568-DEEB-45AB-AF84-F27ABF73A966}" destId="{273F0039-FF94-4B35-B2CF-46E6280C321F}" srcOrd="0" destOrd="0" presId="urn:microsoft.com/office/officeart/2005/8/layout/venn1"/>
    <dgm:cxn modelId="{EAC316BB-E095-4C12-94A9-843C507A644E}" srcId="{17788819-F154-4EB8-BE05-5CD5F9058F04}" destId="{8E4DD568-DEEB-45AB-AF84-F27ABF73A966}" srcOrd="1" destOrd="0" parTransId="{D82C725E-4751-47DD-8730-D8DC7EEAF465}" sibTransId="{C87CCB7F-E418-4662-BC06-D8204C7C5800}"/>
    <dgm:cxn modelId="{FEECD7F4-607B-4DFC-A28C-D10BACAD6940}" type="presOf" srcId="{E3BF4C6B-A5E6-487D-95B2-B7FE8804A516}" destId="{AFAC7C99-A0B4-4CBA-98FC-196C46E5EE2B}" srcOrd="0" destOrd="0" presId="urn:microsoft.com/office/officeart/2005/8/layout/venn1"/>
    <dgm:cxn modelId="{7DD512B2-279B-4832-B79A-FF7DBDD5F9D2}" type="presOf" srcId="{E3BF4C6B-A5E6-487D-95B2-B7FE8804A516}" destId="{A9264CEE-D226-4ECC-B115-FD9D56D4EE25}" srcOrd="1" destOrd="0" presId="urn:microsoft.com/office/officeart/2005/8/layout/venn1"/>
    <dgm:cxn modelId="{931C91B3-7CB0-4FB0-9353-D4E7222AC60F}" srcId="{17788819-F154-4EB8-BE05-5CD5F9058F04}" destId="{E3BF4C6B-A5E6-487D-95B2-B7FE8804A516}" srcOrd="0" destOrd="0" parTransId="{D3F8C2A4-9B66-4899-8030-CC116E7FC1CE}" sibTransId="{08C3D0E3-03FC-4958-84F6-4F3D3F975918}"/>
    <dgm:cxn modelId="{EE72AD15-B55A-4124-AF46-AA43D4729B85}" type="presOf" srcId="{8E4DD568-DEEB-45AB-AF84-F27ABF73A966}" destId="{399C8605-BB8A-4C77-B2FA-92D6DA916A51}" srcOrd="1" destOrd="0" presId="urn:microsoft.com/office/officeart/2005/8/layout/venn1"/>
    <dgm:cxn modelId="{89F4B2DE-6693-411D-A664-A384BE2B8EC6}" type="presOf" srcId="{17788819-F154-4EB8-BE05-5CD5F9058F04}" destId="{1C7AB749-E7C5-450C-83B3-93CE20DA8DFB}" srcOrd="0" destOrd="0" presId="urn:microsoft.com/office/officeart/2005/8/layout/venn1"/>
    <dgm:cxn modelId="{AFDBF087-00DB-45D1-AD01-96F858CC1CCB}" type="presParOf" srcId="{1C7AB749-E7C5-450C-83B3-93CE20DA8DFB}" destId="{AFAC7C99-A0B4-4CBA-98FC-196C46E5EE2B}" srcOrd="0" destOrd="0" presId="urn:microsoft.com/office/officeart/2005/8/layout/venn1"/>
    <dgm:cxn modelId="{7BE6A6AB-D069-40D4-A14E-6467319DB838}" type="presParOf" srcId="{1C7AB749-E7C5-450C-83B3-93CE20DA8DFB}" destId="{A9264CEE-D226-4ECC-B115-FD9D56D4EE25}" srcOrd="1" destOrd="0" presId="urn:microsoft.com/office/officeart/2005/8/layout/venn1"/>
    <dgm:cxn modelId="{11C7EFF8-4842-4D78-B216-9D4D4638AB7E}" type="presParOf" srcId="{1C7AB749-E7C5-450C-83B3-93CE20DA8DFB}" destId="{273F0039-FF94-4B35-B2CF-46E6280C321F}" srcOrd="2" destOrd="0" presId="urn:microsoft.com/office/officeart/2005/8/layout/venn1"/>
    <dgm:cxn modelId="{0C199077-E8C3-47D8-BFB2-E242F9DFC5B1}" type="presParOf" srcId="{1C7AB749-E7C5-450C-83B3-93CE20DA8DFB}" destId="{399C8605-BB8A-4C77-B2FA-92D6DA916A5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34DA97-56A6-40DE-A3F6-F16BD6EADF9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B07CF42-4E36-49E9-84DB-C95828FCEEA1}">
      <dgm:prSet phldrT="[文本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zh-CN" altLang="en-US" dirty="0"/>
        </a:p>
      </dgm:t>
    </dgm:pt>
    <dgm:pt modelId="{BEA5A154-23BA-4CEA-99B5-135D8B94630E}" type="parTrans" cxnId="{9C17C37B-F6A0-4642-AA35-4EB38CE8E210}">
      <dgm:prSet/>
      <dgm:spPr/>
      <dgm:t>
        <a:bodyPr/>
        <a:lstStyle/>
        <a:p>
          <a:endParaRPr lang="zh-CN" altLang="en-US"/>
        </a:p>
      </dgm:t>
    </dgm:pt>
    <dgm:pt modelId="{5E96F4AA-A4C5-4B62-93B2-D55884B92918}" type="sibTrans" cxnId="{9C17C37B-F6A0-4642-AA35-4EB38CE8E210}">
      <dgm:prSet/>
      <dgm:spPr/>
      <dgm:t>
        <a:bodyPr/>
        <a:lstStyle/>
        <a:p>
          <a:endParaRPr lang="zh-CN" altLang="en-US"/>
        </a:p>
      </dgm:t>
    </dgm:pt>
    <dgm:pt modelId="{3C85E570-4830-41A4-8382-9F4D3368F6FC}">
      <dgm:prSet phldrT="[文本]"/>
      <dgm:spPr>
        <a:solidFill>
          <a:schemeClr val="tx2">
            <a:lumMod val="40000"/>
            <a:lumOff val="60000"/>
            <a:alpha val="65000"/>
          </a:schemeClr>
        </a:solidFill>
      </dgm:spPr>
      <dgm:t>
        <a:bodyPr/>
        <a:lstStyle/>
        <a:p>
          <a:endParaRPr lang="zh-CN" altLang="en-US" dirty="0"/>
        </a:p>
      </dgm:t>
    </dgm:pt>
    <dgm:pt modelId="{3093CCDD-41BA-4D77-B084-35F2B6AD08E7}" type="parTrans" cxnId="{C79560B8-DA6B-4389-8709-DAA7549C2AA4}">
      <dgm:prSet/>
      <dgm:spPr/>
      <dgm:t>
        <a:bodyPr/>
        <a:lstStyle/>
        <a:p>
          <a:endParaRPr lang="zh-CN" altLang="en-US"/>
        </a:p>
      </dgm:t>
    </dgm:pt>
    <dgm:pt modelId="{842A4702-B084-470D-9FFC-81B532D4BAAB}" type="sibTrans" cxnId="{C79560B8-DA6B-4389-8709-DAA7549C2AA4}">
      <dgm:prSet/>
      <dgm:spPr/>
      <dgm:t>
        <a:bodyPr/>
        <a:lstStyle/>
        <a:p>
          <a:endParaRPr lang="zh-CN" altLang="en-US"/>
        </a:p>
      </dgm:t>
    </dgm:pt>
    <dgm:pt modelId="{31DFD51A-8FDA-4001-BB8D-6B57F7FB5E5C}">
      <dgm:prSet phldrT="[文本]"/>
      <dgm:spPr/>
      <dgm:t>
        <a:bodyPr/>
        <a:lstStyle/>
        <a:p>
          <a:endParaRPr lang="zh-CN" altLang="en-US" dirty="0"/>
        </a:p>
      </dgm:t>
    </dgm:pt>
    <dgm:pt modelId="{A3AB4A76-4156-4608-A8F8-3DCE18ACB6C2}" type="parTrans" cxnId="{9DACE998-0B6D-48E2-AA99-290EE10FE9A8}">
      <dgm:prSet/>
      <dgm:spPr/>
      <dgm:t>
        <a:bodyPr/>
        <a:lstStyle/>
        <a:p>
          <a:endParaRPr lang="zh-CN" altLang="en-US"/>
        </a:p>
      </dgm:t>
    </dgm:pt>
    <dgm:pt modelId="{6C67C8B6-43F0-4784-8D87-66C53F87289E}" type="sibTrans" cxnId="{9DACE998-0B6D-48E2-AA99-290EE10FE9A8}">
      <dgm:prSet/>
      <dgm:spPr/>
      <dgm:t>
        <a:bodyPr/>
        <a:lstStyle/>
        <a:p>
          <a:endParaRPr lang="zh-CN" altLang="en-US"/>
        </a:p>
      </dgm:t>
    </dgm:pt>
    <dgm:pt modelId="{F77666B0-DF3C-4B6C-AE2A-560EA4A35B4B}" type="pres">
      <dgm:prSet presAssocID="{8034DA97-56A6-40DE-A3F6-F16BD6EADF9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9146B48-5DBA-4FFC-A249-DB05CC247678}" type="pres">
      <dgm:prSet presAssocID="{8034DA97-56A6-40DE-A3F6-F16BD6EADF95}" presName="comp1" presStyleCnt="0"/>
      <dgm:spPr/>
    </dgm:pt>
    <dgm:pt modelId="{6D8C12A9-1B81-46C3-A783-12B2A64C88AF}" type="pres">
      <dgm:prSet presAssocID="{8034DA97-56A6-40DE-A3F6-F16BD6EADF95}" presName="circle1" presStyleLbl="node1" presStyleIdx="0" presStyleCnt="3"/>
      <dgm:spPr/>
      <dgm:t>
        <a:bodyPr/>
        <a:lstStyle/>
        <a:p>
          <a:endParaRPr lang="zh-CN" altLang="en-US"/>
        </a:p>
      </dgm:t>
    </dgm:pt>
    <dgm:pt modelId="{AD0CFD66-0678-4578-A129-F07DD407043D}" type="pres">
      <dgm:prSet presAssocID="{8034DA97-56A6-40DE-A3F6-F16BD6EADF95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601F95-E72B-4E2C-ABC3-056C2ADC1657}" type="pres">
      <dgm:prSet presAssocID="{8034DA97-56A6-40DE-A3F6-F16BD6EADF95}" presName="comp2" presStyleCnt="0"/>
      <dgm:spPr/>
    </dgm:pt>
    <dgm:pt modelId="{E930577C-CB31-4C2E-B430-3654FCA81B41}" type="pres">
      <dgm:prSet presAssocID="{8034DA97-56A6-40DE-A3F6-F16BD6EADF95}" presName="circle2" presStyleLbl="node1" presStyleIdx="1" presStyleCnt="3" custScaleX="91089" custScaleY="91483" custLinFactNeighborY="5245"/>
      <dgm:spPr/>
      <dgm:t>
        <a:bodyPr/>
        <a:lstStyle/>
        <a:p>
          <a:endParaRPr lang="zh-CN" altLang="en-US"/>
        </a:p>
      </dgm:t>
    </dgm:pt>
    <dgm:pt modelId="{5D761363-3282-4829-99F9-6901C8D94DF3}" type="pres">
      <dgm:prSet presAssocID="{8034DA97-56A6-40DE-A3F6-F16BD6EADF95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893123-6A95-4E01-85EA-4DD3CCB89B1F}" type="pres">
      <dgm:prSet presAssocID="{8034DA97-56A6-40DE-A3F6-F16BD6EADF95}" presName="comp3" presStyleCnt="0"/>
      <dgm:spPr/>
    </dgm:pt>
    <dgm:pt modelId="{591D8561-FEB4-44C2-9F14-AA413912BD3F}" type="pres">
      <dgm:prSet presAssocID="{8034DA97-56A6-40DE-A3F6-F16BD6EADF95}" presName="circle3" presStyleLbl="node1" presStyleIdx="2" presStyleCnt="3" custScaleX="76972" custScaleY="73712" custLinFactNeighborX="3471" custLinFactNeighborY="13144"/>
      <dgm:spPr/>
      <dgm:t>
        <a:bodyPr/>
        <a:lstStyle/>
        <a:p>
          <a:endParaRPr lang="zh-CN" altLang="en-US"/>
        </a:p>
      </dgm:t>
    </dgm:pt>
    <dgm:pt modelId="{487D7943-70D7-4FEA-98E5-F050565EEB77}" type="pres">
      <dgm:prSet presAssocID="{8034DA97-56A6-40DE-A3F6-F16BD6EADF95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75F795F-16CA-4D91-A8FD-0E7B502D70A0}" type="presOf" srcId="{3B07CF42-4E36-49E9-84DB-C95828FCEEA1}" destId="{AD0CFD66-0678-4578-A129-F07DD407043D}" srcOrd="1" destOrd="0" presId="urn:microsoft.com/office/officeart/2005/8/layout/venn2"/>
    <dgm:cxn modelId="{D1656CA0-0DA8-4FCD-A6B7-24C2C815D5CF}" type="presOf" srcId="{8034DA97-56A6-40DE-A3F6-F16BD6EADF95}" destId="{F77666B0-DF3C-4B6C-AE2A-560EA4A35B4B}" srcOrd="0" destOrd="0" presId="urn:microsoft.com/office/officeart/2005/8/layout/venn2"/>
    <dgm:cxn modelId="{67B46740-1A4C-4363-8170-4565AACCE241}" type="presOf" srcId="{31DFD51A-8FDA-4001-BB8D-6B57F7FB5E5C}" destId="{591D8561-FEB4-44C2-9F14-AA413912BD3F}" srcOrd="0" destOrd="0" presId="urn:microsoft.com/office/officeart/2005/8/layout/venn2"/>
    <dgm:cxn modelId="{141EA37C-464E-4ACA-8AB5-BE0DC5439678}" type="presOf" srcId="{31DFD51A-8FDA-4001-BB8D-6B57F7FB5E5C}" destId="{487D7943-70D7-4FEA-98E5-F050565EEB77}" srcOrd="1" destOrd="0" presId="urn:microsoft.com/office/officeart/2005/8/layout/venn2"/>
    <dgm:cxn modelId="{9DACE998-0B6D-48E2-AA99-290EE10FE9A8}" srcId="{8034DA97-56A6-40DE-A3F6-F16BD6EADF95}" destId="{31DFD51A-8FDA-4001-BB8D-6B57F7FB5E5C}" srcOrd="2" destOrd="0" parTransId="{A3AB4A76-4156-4608-A8F8-3DCE18ACB6C2}" sibTransId="{6C67C8B6-43F0-4784-8D87-66C53F87289E}"/>
    <dgm:cxn modelId="{D1804FE2-0E6D-48AD-BE18-7D7AE6581041}" type="presOf" srcId="{3C85E570-4830-41A4-8382-9F4D3368F6FC}" destId="{E930577C-CB31-4C2E-B430-3654FCA81B41}" srcOrd="0" destOrd="0" presId="urn:microsoft.com/office/officeart/2005/8/layout/venn2"/>
    <dgm:cxn modelId="{C79560B8-DA6B-4389-8709-DAA7549C2AA4}" srcId="{8034DA97-56A6-40DE-A3F6-F16BD6EADF95}" destId="{3C85E570-4830-41A4-8382-9F4D3368F6FC}" srcOrd="1" destOrd="0" parTransId="{3093CCDD-41BA-4D77-B084-35F2B6AD08E7}" sibTransId="{842A4702-B084-470D-9FFC-81B532D4BAAB}"/>
    <dgm:cxn modelId="{B43D026F-0F1D-45C9-9BB0-AC5EC23E1D04}" type="presOf" srcId="{3C85E570-4830-41A4-8382-9F4D3368F6FC}" destId="{5D761363-3282-4829-99F9-6901C8D94DF3}" srcOrd="1" destOrd="0" presId="urn:microsoft.com/office/officeart/2005/8/layout/venn2"/>
    <dgm:cxn modelId="{CDDBDBF5-04CF-434E-9387-10C3B3F7C946}" type="presOf" srcId="{3B07CF42-4E36-49E9-84DB-C95828FCEEA1}" destId="{6D8C12A9-1B81-46C3-A783-12B2A64C88AF}" srcOrd="0" destOrd="0" presId="urn:microsoft.com/office/officeart/2005/8/layout/venn2"/>
    <dgm:cxn modelId="{9C17C37B-F6A0-4642-AA35-4EB38CE8E210}" srcId="{8034DA97-56A6-40DE-A3F6-F16BD6EADF95}" destId="{3B07CF42-4E36-49E9-84DB-C95828FCEEA1}" srcOrd="0" destOrd="0" parTransId="{BEA5A154-23BA-4CEA-99B5-135D8B94630E}" sibTransId="{5E96F4AA-A4C5-4B62-93B2-D55884B92918}"/>
    <dgm:cxn modelId="{B82813FE-D203-45D1-B242-172281CEFCA3}" type="presParOf" srcId="{F77666B0-DF3C-4B6C-AE2A-560EA4A35B4B}" destId="{E9146B48-5DBA-4FFC-A249-DB05CC247678}" srcOrd="0" destOrd="0" presId="urn:microsoft.com/office/officeart/2005/8/layout/venn2"/>
    <dgm:cxn modelId="{F521FB3E-7123-4900-9599-9D1373126E15}" type="presParOf" srcId="{E9146B48-5DBA-4FFC-A249-DB05CC247678}" destId="{6D8C12A9-1B81-46C3-A783-12B2A64C88AF}" srcOrd="0" destOrd="0" presId="urn:microsoft.com/office/officeart/2005/8/layout/venn2"/>
    <dgm:cxn modelId="{6AA6B7ED-E9B6-4F1F-B44B-877F8A2B36CD}" type="presParOf" srcId="{E9146B48-5DBA-4FFC-A249-DB05CC247678}" destId="{AD0CFD66-0678-4578-A129-F07DD407043D}" srcOrd="1" destOrd="0" presId="urn:microsoft.com/office/officeart/2005/8/layout/venn2"/>
    <dgm:cxn modelId="{43C02ED2-F79C-47A5-A4BF-1301759C81DF}" type="presParOf" srcId="{F77666B0-DF3C-4B6C-AE2A-560EA4A35B4B}" destId="{FA601F95-E72B-4E2C-ABC3-056C2ADC1657}" srcOrd="1" destOrd="0" presId="urn:microsoft.com/office/officeart/2005/8/layout/venn2"/>
    <dgm:cxn modelId="{5D08654F-A8F6-46A3-AB52-365A9EEC4F96}" type="presParOf" srcId="{FA601F95-E72B-4E2C-ABC3-056C2ADC1657}" destId="{E930577C-CB31-4C2E-B430-3654FCA81B41}" srcOrd="0" destOrd="0" presId="urn:microsoft.com/office/officeart/2005/8/layout/venn2"/>
    <dgm:cxn modelId="{8C43367E-7E12-4326-9A99-63802BCBC5FD}" type="presParOf" srcId="{FA601F95-E72B-4E2C-ABC3-056C2ADC1657}" destId="{5D761363-3282-4829-99F9-6901C8D94DF3}" srcOrd="1" destOrd="0" presId="urn:microsoft.com/office/officeart/2005/8/layout/venn2"/>
    <dgm:cxn modelId="{00FA70D9-1203-4C80-864A-7AABE4C858DF}" type="presParOf" srcId="{F77666B0-DF3C-4B6C-AE2A-560EA4A35B4B}" destId="{2F893123-6A95-4E01-85EA-4DD3CCB89B1F}" srcOrd="2" destOrd="0" presId="urn:microsoft.com/office/officeart/2005/8/layout/venn2"/>
    <dgm:cxn modelId="{23C42933-56D5-4072-B81C-7ECDC8BC0366}" type="presParOf" srcId="{2F893123-6A95-4E01-85EA-4DD3CCB89B1F}" destId="{591D8561-FEB4-44C2-9F14-AA413912BD3F}" srcOrd="0" destOrd="0" presId="urn:microsoft.com/office/officeart/2005/8/layout/venn2"/>
    <dgm:cxn modelId="{54C3A987-4A1D-4487-8EAC-92E7838414FC}" type="presParOf" srcId="{2F893123-6A95-4E01-85EA-4DD3CCB89B1F}" destId="{487D7943-70D7-4FEA-98E5-F050565EEB77}" srcOrd="1" destOrd="0" presId="urn:microsoft.com/office/officeart/2005/8/layout/venn2"/>
  </dgm:cxnLst>
  <dgm:bg>
    <a:noFill/>
    <a:effectLst>
      <a:outerShdw blurRad="50800" dist="50800" dir="5400000" algn="ctr" rotWithShape="0">
        <a:schemeClr val="bg1">
          <a:lumMod val="95000"/>
        </a:scheme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C7C99-A0B4-4CBA-98FC-196C46E5EE2B}">
      <dsp:nvSpPr>
        <dsp:cNvPr id="0" name=""/>
        <dsp:cNvSpPr/>
      </dsp:nvSpPr>
      <dsp:spPr>
        <a:xfrm>
          <a:off x="1428760" y="285754"/>
          <a:ext cx="4420673" cy="12105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400" kern="1200" dirty="0"/>
        </a:p>
      </dsp:txBody>
      <dsp:txXfrm>
        <a:off x="2046061" y="428500"/>
        <a:ext cx="2548856" cy="925027"/>
      </dsp:txXfrm>
    </dsp:sp>
    <dsp:sp modelId="{273F0039-FF94-4B35-B2CF-46E6280C321F}">
      <dsp:nvSpPr>
        <dsp:cNvPr id="0" name=""/>
        <dsp:cNvSpPr/>
      </dsp:nvSpPr>
      <dsp:spPr>
        <a:xfrm>
          <a:off x="1285887" y="1575562"/>
          <a:ext cx="4972236" cy="34965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500" kern="1200" dirty="0"/>
        </a:p>
      </dsp:txBody>
      <dsp:txXfrm>
        <a:off x="2696927" y="1987878"/>
        <a:ext cx="2866875" cy="2671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C12A9-1B81-46C3-A783-12B2A64C88AF}">
      <dsp:nvSpPr>
        <dsp:cNvPr id="0" name=""/>
        <dsp:cNvSpPr/>
      </dsp:nvSpPr>
      <dsp:spPr>
        <a:xfrm>
          <a:off x="579438" y="0"/>
          <a:ext cx="5032395" cy="5032395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600" kern="1200" dirty="0"/>
        </a:p>
      </dsp:txBody>
      <dsp:txXfrm>
        <a:off x="2216224" y="251619"/>
        <a:ext cx="1758822" cy="754859"/>
      </dsp:txXfrm>
    </dsp:sp>
    <dsp:sp modelId="{E930577C-CB31-4C2E-B430-3654FCA81B41}">
      <dsp:nvSpPr>
        <dsp:cNvPr id="0" name=""/>
        <dsp:cNvSpPr/>
      </dsp:nvSpPr>
      <dsp:spPr>
        <a:xfrm>
          <a:off x="1376651" y="1579555"/>
          <a:ext cx="3437969" cy="3452840"/>
        </a:xfrm>
        <a:prstGeom prst="ellipse">
          <a:avLst/>
        </a:prstGeom>
        <a:solidFill>
          <a:schemeClr val="tx2">
            <a:lumMod val="40000"/>
            <a:lumOff val="60000"/>
            <a:alpha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200" kern="1200" dirty="0"/>
        </a:p>
      </dsp:txBody>
      <dsp:txXfrm>
        <a:off x="2294589" y="1795358"/>
        <a:ext cx="1602093" cy="647407"/>
      </dsp:txXfrm>
    </dsp:sp>
    <dsp:sp modelId="{591D8561-FEB4-44C2-9F14-AA413912BD3F}">
      <dsp:nvSpPr>
        <dsp:cNvPr id="0" name=""/>
        <dsp:cNvSpPr/>
      </dsp:nvSpPr>
      <dsp:spPr>
        <a:xfrm>
          <a:off x="2214589" y="3177656"/>
          <a:ext cx="1936767" cy="1854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200" kern="1200" dirty="0"/>
        </a:p>
      </dsp:txBody>
      <dsp:txXfrm>
        <a:off x="2498222" y="3641341"/>
        <a:ext cx="1369501" cy="927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38B1D-8039-7B48-8663-5BE7B1760CE8}" type="datetimeFigureOut">
              <a:rPr lang="en-US" smtClean="0"/>
              <a:t>15/8/18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A0EC0-926A-9C47-A7F6-3C2591DD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93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719FB-EFA1-4511-983A-563DE2863E3C}" type="datetimeFigureOut">
              <a:rPr lang="zh-CN" altLang="en-US" smtClean="0"/>
              <a:pPr/>
              <a:t>15/8/18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CD0B6-FE91-4334-9884-D18361D825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11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CD0B6-FE91-4334-9884-D18361D825F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3F07-CDB4-2C43-99CD-BD0849EEBB70}" type="datetime1">
              <a:rPr lang="zh-CN" altLang="en-US" smtClean="0"/>
              <a:t>15/8/18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Monte Carlo samples for the CEPC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8E85E-16C0-4138-AB74-2FA1682E0B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FA3C-7B15-894A-925A-3A9933359C13}" type="datetime1">
              <a:rPr lang="zh-CN" altLang="en-US" smtClean="0"/>
              <a:t>15/8/18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Monte Carlo samples for the CEPC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48162-8CF4-4C16-8B37-D571E2897C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0824E-E099-B84E-B01D-30193EC21E09}" type="datetime1">
              <a:rPr lang="zh-CN" altLang="en-US" smtClean="0"/>
              <a:t>15/8/18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Monte Carlo samples for the CEPC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AE1C5-9E81-486D-A122-0454BFA6AE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82A99-78C9-1240-8795-0DB77CD19B70}" type="datetime1">
              <a:rPr lang="zh-CN" altLang="en-US" smtClean="0"/>
              <a:t>15/8/18</a:t>
            </a:fld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2"/>
          </p:nvPr>
        </p:nvSpPr>
        <p:spPr>
          <a:xfrm>
            <a:off x="2643174" y="6356350"/>
            <a:ext cx="3929090" cy="365125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7AFC8-06B2-9745-954D-BA8FB62E1606}" type="datetime1">
              <a:rPr lang="zh-CN" altLang="en-US" smtClean="0"/>
              <a:t>15/8/18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Monte Carlo samples for the CEPC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B4DDD-BC58-4FEA-8D1C-343E04EE17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8A9B6-11FA-CC40-923B-B7FB1A3A72FA}" type="datetime1">
              <a:rPr lang="zh-CN" altLang="en-US" smtClean="0"/>
              <a:t>15/8/18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Monte Carlo samples for the CEPC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16927-F2FE-46F0-907C-2800AA47B2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7ADFA-587B-B24B-9947-2185E194067B}" type="datetime1">
              <a:rPr lang="zh-CN" altLang="en-US" smtClean="0"/>
              <a:t>15/8/18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Monte Carlo samples for the CEPC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618C4-5558-4B70-80CC-64969410CA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72E3E-5AD3-0944-9E7F-C4BAA25E07CE}" type="datetime1">
              <a:rPr lang="zh-CN" altLang="en-US" smtClean="0"/>
              <a:t>15/8/18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Monte Carlo samples for the CEPC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893B-6C36-4BFE-8A2E-9EC3920C83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BE02-A159-8046-9DBA-7CE7AE868A98}" type="datetime1">
              <a:rPr lang="zh-CN" altLang="en-US" smtClean="0"/>
              <a:t>15/8/18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Monte Carlo samples for the CEPC</a:t>
            </a: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556E8-ED03-43A5-9674-16A4C417F2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5C434-E067-0547-9DAE-E2EBCB0BECEF}" type="datetime1">
              <a:rPr lang="zh-CN" altLang="en-US" smtClean="0"/>
              <a:t>15/8/18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Monte Carlo samples for the CEPC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6DD2F-5CA2-470B-BC28-D8F80A514C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10CDB-6249-2F48-96EB-FC95C2587474}" type="datetime1">
              <a:rPr lang="zh-CN" altLang="en-US" smtClean="0"/>
              <a:t>15/8/18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Monte Carlo samples for the CEPC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D45D4-C862-428C-BC7B-45D2390AAD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DF26828-4F50-4142-B29C-F2FE4A63D6D7}" type="datetime1">
              <a:rPr lang="zh-CN" altLang="en-US" smtClean="0"/>
              <a:t>15/8/18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C4EDB2B-3E69-4671-A62E-169C34452B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.jpeg"/><Relationship Id="rId5" Type="http://schemas.openxmlformats.org/officeDocument/2006/relationships/image" Target="../media/image12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image" Target="../media/image1.jpeg"/><Relationship Id="rId10" Type="http://schemas.openxmlformats.org/officeDocument/2006/relationships/oleObject" Target="../embeddings/oleObject2.bin"/><Relationship Id="rId11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36.png"/><Relationship Id="rId5" Type="http://schemas.openxmlformats.org/officeDocument/2006/relationships/image" Target="../media/image1.jpeg"/><Relationship Id="rId6" Type="http://schemas.openxmlformats.org/officeDocument/2006/relationships/oleObject" Target="../embeddings/oleObject3.bin"/><Relationship Id="rId7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mailto:moxin@ihep.ac.c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919163" y="904875"/>
            <a:ext cx="7108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714348" y="2105561"/>
            <a:ext cx="73581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smtClean="0">
                <a:latin typeface="Adobe 黑体 Std R" pitchFamily="34" charset="-122"/>
                <a:ea typeface="Adobe 黑体 Std R" pitchFamily="34" charset="-122"/>
              </a:rPr>
              <a:t>Monte-Carlo event generation for CEPC</a:t>
            </a:r>
            <a:endParaRPr lang="zh-CN" altLang="en-US" sz="40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928926" y="3681715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 smtClean="0"/>
              <a:t>Xin</a:t>
            </a:r>
            <a:r>
              <a:rPr lang="en-US" altLang="zh-CN" sz="2400" dirty="0" smtClean="0"/>
              <a:t> Mo (IHEP)</a:t>
            </a:r>
            <a:endParaRPr lang="zh-CN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2143140" y="42862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Aug. </a:t>
            </a:r>
            <a:r>
              <a:rPr lang="en-US" sz="2400" dirty="0" smtClean="0"/>
              <a:t>1</a:t>
            </a:r>
            <a:r>
              <a:rPr lang="en-US" altLang="zh-CN" sz="2400" dirty="0" smtClean="0"/>
              <a:t>8</a:t>
            </a:r>
            <a:r>
              <a:rPr lang="en-US" sz="2400" dirty="0" smtClean="0"/>
              <a:t>, </a:t>
            </a:r>
            <a:r>
              <a:rPr lang="en-US" sz="2400" dirty="0" smtClean="0"/>
              <a:t>2015</a:t>
            </a:r>
            <a:endParaRPr lang="en-US" sz="2400" dirty="0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2051050" y="272457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Signal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1142984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Naming schedule: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500166" y="1142984"/>
            <a:ext cx="6572296" cy="3382999"/>
            <a:chOff x="1571604" y="2285992"/>
            <a:chExt cx="6572296" cy="3382999"/>
          </a:xfrm>
        </p:grpSpPr>
        <p:pic>
          <p:nvPicPr>
            <p:cNvPr id="122883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43042" y="3500438"/>
              <a:ext cx="5857915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椭圆 15"/>
            <p:cNvSpPr/>
            <p:nvPr/>
          </p:nvSpPr>
          <p:spPr>
            <a:xfrm>
              <a:off x="1571604" y="3429000"/>
              <a:ext cx="1000132" cy="428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下箭头 16"/>
            <p:cNvSpPr/>
            <p:nvPr/>
          </p:nvSpPr>
          <p:spPr>
            <a:xfrm>
              <a:off x="1928794" y="3929066"/>
              <a:ext cx="357190" cy="5000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19" name="对象 18"/>
            <p:cNvGraphicFramePr>
              <a:graphicFrameLocks noChangeAspect="1"/>
            </p:cNvGraphicFramePr>
            <p:nvPr/>
          </p:nvGraphicFramePr>
          <p:xfrm>
            <a:off x="1785918" y="4552961"/>
            <a:ext cx="552450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0" name="Equation" r:id="rId6" imgW="431640" imgH="406080" progId="Equation.DSMT4">
                    <p:embed/>
                  </p:oleObj>
                </mc:Choice>
                <mc:Fallback>
                  <p:oleObj name="Equation" r:id="rId6" imgW="431640" imgH="40608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5918" y="4552961"/>
                          <a:ext cx="552450" cy="519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椭圆 20"/>
            <p:cNvSpPr/>
            <p:nvPr/>
          </p:nvSpPr>
          <p:spPr>
            <a:xfrm>
              <a:off x="4286248" y="3500438"/>
              <a:ext cx="1143008" cy="3571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上箭头 21"/>
            <p:cNvSpPr/>
            <p:nvPr/>
          </p:nvSpPr>
          <p:spPr>
            <a:xfrm rot="1800000">
              <a:off x="4847242" y="2715559"/>
              <a:ext cx="663961" cy="70737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00562" y="2285992"/>
              <a:ext cx="3643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latin typeface="Times New Roman" pitchFamily="18" charset="0"/>
                  <a:cs typeface="Times New Roman" pitchFamily="18" charset="0"/>
                </a:rPr>
                <a:t>Beam polarization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643174" y="3857628"/>
              <a:ext cx="1500198" cy="1588"/>
            </a:xfrm>
            <a:prstGeom prst="line">
              <a:avLst/>
            </a:prstGeom>
            <a:ln w="254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上箭头 25"/>
            <p:cNvSpPr/>
            <p:nvPr/>
          </p:nvSpPr>
          <p:spPr>
            <a:xfrm rot="19800000" flipV="1">
              <a:off x="3204169" y="3904794"/>
              <a:ext cx="663961" cy="70737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43306" y="4714884"/>
              <a:ext cx="36433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latin typeface="Times New Roman" pitchFamily="18" charset="0"/>
                  <a:cs typeface="Times New Roman" pitchFamily="18" charset="0"/>
                </a:rPr>
                <a:t>Process name, X means inclusive decay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85720" y="4714884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The lower limit of number of events is set to 100000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2000232" y="343895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2-fermions background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pic>
        <p:nvPicPr>
          <p:cNvPr id="3076" name="Picture 4" descr="E:\图片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643050"/>
            <a:ext cx="2600325" cy="20859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928670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inal state with two fermions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4282" y="4214818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Radiative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Bhabha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γe</a:t>
            </a:r>
            <a:r>
              <a:rPr lang="en-US" altLang="zh-CN" sz="2400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786190"/>
            <a:ext cx="20478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071942"/>
            <a:ext cx="25622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14348" y="2252955"/>
            <a:ext cx="300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Generic s-channel production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2000232" y="343895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2-fermions background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718" y="1785926"/>
            <a:ext cx="851512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14314" y="1109947"/>
            <a:ext cx="307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WW type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2000232" y="343895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Classification of 4 fermions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3568487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ZZ type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2164" y="1139595"/>
            <a:ext cx="3571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Single W type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2132" y="3639925"/>
            <a:ext cx="357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600" smtClean="0">
                <a:latin typeface="Times New Roman" pitchFamily="18" charset="0"/>
                <a:cs typeface="Times New Roman" pitchFamily="18" charset="0"/>
              </a:rPr>
              <a:t> Single 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Z type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37"/>
          <p:cNvGrpSpPr/>
          <p:nvPr/>
        </p:nvGrpSpPr>
        <p:grpSpPr>
          <a:xfrm>
            <a:off x="1000100" y="4429132"/>
            <a:ext cx="1714512" cy="1719870"/>
            <a:chOff x="500034" y="4964917"/>
            <a:chExt cx="1714512" cy="17198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23569" name="Picture 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034" y="4964917"/>
              <a:ext cx="642942" cy="1719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70" name="Picture 1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71604" y="4964917"/>
              <a:ext cx="642942" cy="1719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矩形 36"/>
            <p:cNvSpPr/>
            <p:nvPr/>
          </p:nvSpPr>
          <p:spPr>
            <a:xfrm>
              <a:off x="1071538" y="5563242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/>
                <a:t>＋</a:t>
              </a:r>
              <a:endParaRPr lang="zh-CN" altLang="en-US" sz="2800" b="1" dirty="0"/>
            </a:p>
          </p:txBody>
        </p:sp>
      </p:grpSp>
      <p:grpSp>
        <p:nvGrpSpPr>
          <p:cNvPr id="3" name="组合 40"/>
          <p:cNvGrpSpPr/>
          <p:nvPr/>
        </p:nvGrpSpPr>
        <p:grpSpPr>
          <a:xfrm>
            <a:off x="616205" y="1857364"/>
            <a:ext cx="2884225" cy="1600211"/>
            <a:chOff x="285720" y="1900227"/>
            <a:chExt cx="2884225" cy="1600211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23564" name="Picture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5720" y="1914514"/>
              <a:ext cx="587527" cy="15716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</p:pic>
        <p:pic>
          <p:nvPicPr>
            <p:cNvPr id="23567" name="Picture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89284" y="1914514"/>
              <a:ext cx="587528" cy="15716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</p:pic>
        <p:sp>
          <p:nvSpPr>
            <p:cNvPr id="32" name="矩形 31"/>
            <p:cNvSpPr/>
            <p:nvPr/>
          </p:nvSpPr>
          <p:spPr>
            <a:xfrm>
              <a:off x="1450621" y="2438722"/>
              <a:ext cx="543739" cy="52322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/>
                <a:t>＋</a:t>
              </a:r>
              <a:endParaRPr lang="zh-CN" altLang="en-US" sz="2800" b="1" dirty="0"/>
            </a:p>
          </p:txBody>
        </p:sp>
        <p:pic>
          <p:nvPicPr>
            <p:cNvPr id="23571" name="Picture 1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68170" y="1914514"/>
              <a:ext cx="587528" cy="15716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</p:pic>
        <p:pic>
          <p:nvPicPr>
            <p:cNvPr id="23572" name="Picture 2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571736" y="1900227"/>
              <a:ext cx="598209" cy="160021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</p:pic>
      </p:grpSp>
      <p:grpSp>
        <p:nvGrpSpPr>
          <p:cNvPr id="4" name="组合 51"/>
          <p:cNvGrpSpPr/>
          <p:nvPr/>
        </p:nvGrpSpPr>
        <p:grpSpPr>
          <a:xfrm>
            <a:off x="5929322" y="1828789"/>
            <a:ext cx="2241283" cy="1600211"/>
            <a:chOff x="6215074" y="1857364"/>
            <a:chExt cx="2241283" cy="1600211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41"/>
            <p:cNvGrpSpPr/>
            <p:nvPr/>
          </p:nvGrpSpPr>
          <p:grpSpPr>
            <a:xfrm>
              <a:off x="6737033" y="1857364"/>
              <a:ext cx="1719324" cy="1600211"/>
              <a:chOff x="1450621" y="1900227"/>
              <a:chExt cx="1719324" cy="1600211"/>
            </a:xfrm>
          </p:grpSpPr>
          <p:pic>
            <p:nvPicPr>
              <p:cNvPr id="44" name="Picture 1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989284" y="1914514"/>
                <a:ext cx="587528" cy="1571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5" name="矩形 44"/>
              <p:cNvSpPr/>
              <p:nvPr/>
            </p:nvSpPr>
            <p:spPr>
              <a:xfrm>
                <a:off x="1450621" y="2438722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 dirty="0" smtClean="0"/>
                  <a:t>＋</a:t>
                </a:r>
                <a:endParaRPr lang="zh-CN" altLang="en-US" sz="2800" b="1" dirty="0"/>
              </a:p>
            </p:txBody>
          </p:sp>
          <p:pic>
            <p:nvPicPr>
              <p:cNvPr id="47" name="Picture 20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71736" y="1900227"/>
                <a:ext cx="598209" cy="1600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3576" name="Picture 2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215074" y="1900227"/>
              <a:ext cx="571504" cy="152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组合 59"/>
          <p:cNvGrpSpPr/>
          <p:nvPr/>
        </p:nvGrpSpPr>
        <p:grpSpPr>
          <a:xfrm>
            <a:off x="6000760" y="4357694"/>
            <a:ext cx="2428892" cy="1719870"/>
            <a:chOff x="6215074" y="4643446"/>
            <a:chExt cx="2428892" cy="17198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grpSp>
          <p:nvGrpSpPr>
            <p:cNvPr id="10" name="组合 54"/>
            <p:cNvGrpSpPr/>
            <p:nvPr/>
          </p:nvGrpSpPr>
          <p:grpSpPr>
            <a:xfrm>
              <a:off x="6215074" y="4643446"/>
              <a:ext cx="1357322" cy="1719870"/>
              <a:chOff x="4357686" y="4572008"/>
              <a:chExt cx="1357322" cy="1719870"/>
            </a:xfrm>
          </p:grpSpPr>
          <p:pic>
            <p:nvPicPr>
              <p:cNvPr id="23577" name="Picture 25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57686" y="4572008"/>
                <a:ext cx="642942" cy="1719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578" name="Picture 26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072066" y="4572008"/>
                <a:ext cx="642942" cy="1719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1" name="组合 55"/>
            <p:cNvGrpSpPr/>
            <p:nvPr/>
          </p:nvGrpSpPr>
          <p:grpSpPr>
            <a:xfrm>
              <a:off x="7500958" y="4643446"/>
              <a:ext cx="1143008" cy="1719870"/>
              <a:chOff x="1071538" y="4964917"/>
              <a:chExt cx="1143008" cy="1719870"/>
            </a:xfrm>
          </p:grpSpPr>
          <p:pic>
            <p:nvPicPr>
              <p:cNvPr id="58" name="Picture 1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71604" y="4964917"/>
                <a:ext cx="642942" cy="1719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9" name="矩形 58"/>
              <p:cNvSpPr/>
              <p:nvPr/>
            </p:nvSpPr>
            <p:spPr>
              <a:xfrm>
                <a:off x="1071538" y="5563242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 dirty="0" smtClean="0"/>
                  <a:t>＋</a:t>
                </a:r>
                <a:endParaRPr lang="zh-CN" altLang="en-US" sz="2800" b="1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图示 20"/>
          <p:cNvGraphicFramePr/>
          <p:nvPr/>
        </p:nvGraphicFramePr>
        <p:xfrm>
          <a:off x="642910" y="1071546"/>
          <a:ext cx="6191272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786050" y="1357298"/>
            <a:ext cx="221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 type</a:t>
            </a:r>
            <a:endParaRPr lang="zh-CN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2000232" y="343895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Classification of 4 fermions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86050" y="200024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ZZ type</a:t>
            </a:r>
            <a:endParaRPr lang="zh-CN" altLang="en-US" sz="2800" dirty="0">
              <a:solidFill>
                <a:srgbClr val="66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422" y="3214686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Single W type</a:t>
            </a:r>
            <a:endParaRPr lang="zh-CN" alt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378619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Single Z type</a:t>
            </a:r>
            <a:endParaRPr lang="zh-CN" altLang="en-US" sz="2400" dirty="0">
              <a:solidFill>
                <a:srgbClr val="66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3143240" y="4929198"/>
          <a:ext cx="1390659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0" name="Equation" r:id="rId10" imgW="927000" imgH="380880" progId="Equation.DSMT4">
                  <p:embed/>
                </p:oleObj>
              </mc:Choice>
              <mc:Fallback>
                <p:oleObj name="Equation" r:id="rId10" imgW="927000" imgH="380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4929198"/>
                        <a:ext cx="1390659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右箭头 22"/>
          <p:cNvSpPr/>
          <p:nvPr/>
        </p:nvSpPr>
        <p:spPr>
          <a:xfrm>
            <a:off x="4929190" y="1500174"/>
            <a:ext cx="2143140" cy="1071570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7143768" y="3500438"/>
            <a:ext cx="1643074" cy="15001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143768" y="3643314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Single mixing type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右箭头 25"/>
          <p:cNvSpPr/>
          <p:nvPr/>
        </p:nvSpPr>
        <p:spPr>
          <a:xfrm>
            <a:off x="5000628" y="3643314"/>
            <a:ext cx="2000264" cy="571504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215206" y="1214422"/>
            <a:ext cx="1643074" cy="15001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7286644" y="1571612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Mixing type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428728" y="285728"/>
            <a:ext cx="63579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W type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428736"/>
            <a:ext cx="614626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椭圆 13"/>
          <p:cNvSpPr/>
          <p:nvPr/>
        </p:nvSpPr>
        <p:spPr>
          <a:xfrm>
            <a:off x="4643438" y="2357430"/>
            <a:ext cx="428628" cy="92869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643438" y="4000504"/>
            <a:ext cx="428628" cy="92869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16200000">
            <a:off x="3357554" y="2857496"/>
            <a:ext cx="428628" cy="157163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rot="16200000">
            <a:off x="6143636" y="2857496"/>
            <a:ext cx="428628" cy="157163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rot="7119215">
            <a:off x="4619764" y="932903"/>
            <a:ext cx="640933" cy="5237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572000" y="3286124"/>
            <a:ext cx="642942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851816" y="285728"/>
            <a:ext cx="5577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Alias for particles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785926"/>
            <a:ext cx="708204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780378" y="285728"/>
            <a:ext cx="57205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Basic topological structure(WW)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255216"/>
            <a:ext cx="5500726" cy="467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994692" y="285728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Topological structure(SW)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pic>
        <p:nvPicPr>
          <p:cNvPr id="16588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00174"/>
            <a:ext cx="8189293" cy="240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85720" y="4371811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Additional topology of single W type with respect to WW type</a:t>
            </a:r>
          </a:p>
        </p:txBody>
      </p:sp>
      <p:sp>
        <p:nvSpPr>
          <p:cNvPr id="14" name="椭圆 13"/>
          <p:cNvSpPr/>
          <p:nvPr/>
        </p:nvSpPr>
        <p:spPr>
          <a:xfrm>
            <a:off x="2428860" y="1500174"/>
            <a:ext cx="35719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001024" y="1500174"/>
            <a:ext cx="35719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001024" y="3571876"/>
            <a:ext cx="35719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214942" y="1500174"/>
            <a:ext cx="35719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143504" y="3571876"/>
            <a:ext cx="35719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428860" y="3571876"/>
            <a:ext cx="35719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851816" y="285728"/>
            <a:ext cx="5577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Topological structure(</a:t>
            </a:r>
            <a:r>
              <a:rPr lang="en-US" altLang="zh-CN" sz="3200" b="1" dirty="0" err="1" smtClean="0">
                <a:solidFill>
                  <a:srgbClr val="0070C0"/>
                </a:solidFill>
              </a:rPr>
              <a:t>ZZorWW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)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142984"/>
            <a:ext cx="5257813" cy="473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r>
              <a:rPr lang="en-US" dirty="0" smtClean="0"/>
              <a:t>MC is the reference </a:t>
            </a:r>
          </a:p>
          <a:p>
            <a:r>
              <a:rPr lang="en-US" dirty="0" smtClean="0"/>
              <a:t>MC contains all the physics inputs </a:t>
            </a:r>
            <a:endParaRPr lang="en-US" dirty="0"/>
          </a:p>
          <a:p>
            <a:r>
              <a:rPr lang="en-US" dirty="0" smtClean="0"/>
              <a:t>MC is the guiding star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Measurement always make</a:t>
            </a:r>
            <a:r>
              <a:rPr lang="en-US" altLang="zh-CN" dirty="0"/>
              <a:t>s</a:t>
            </a:r>
            <a:r>
              <a:rPr lang="en-US" dirty="0"/>
              <a:t> ratios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542236"/>
              </p:ext>
            </p:extLst>
          </p:nvPr>
        </p:nvGraphicFramePr>
        <p:xfrm>
          <a:off x="2051720" y="3717032"/>
          <a:ext cx="382905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3" imgW="990600" imgH="431800" progId="Equation.3">
                  <p:embed/>
                </p:oleObj>
              </mc:Choice>
              <mc:Fallback>
                <p:oleObj name="Equation" r:id="rId3" imgW="990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3717032"/>
                        <a:ext cx="3829050" cy="167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933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851816" y="285728"/>
            <a:ext cx="5577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Topological structure(</a:t>
            </a:r>
            <a:r>
              <a:rPr lang="en-US" altLang="zh-CN" sz="3200" b="1" dirty="0" err="1" smtClean="0">
                <a:solidFill>
                  <a:srgbClr val="0070C0"/>
                </a:solidFill>
              </a:rPr>
              <a:t>SZorSW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)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43138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6549" y="1571612"/>
            <a:ext cx="422460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2051050" y="272457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4-fermions Part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" y="1109680"/>
            <a:ext cx="81724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2051050" y="272457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4-fermions Part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357298"/>
            <a:ext cx="82010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357431"/>
            <a:ext cx="4929222" cy="33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2051050" y="272457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4-fermionsPart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1142984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Naming schedule:</a:t>
            </a:r>
          </a:p>
        </p:txBody>
      </p:sp>
      <p:grpSp>
        <p:nvGrpSpPr>
          <p:cNvPr id="2" name="组合 27"/>
          <p:cNvGrpSpPr/>
          <p:nvPr/>
        </p:nvGrpSpPr>
        <p:grpSpPr>
          <a:xfrm>
            <a:off x="1500166" y="1142984"/>
            <a:ext cx="6572296" cy="3313821"/>
            <a:chOff x="1571604" y="2285992"/>
            <a:chExt cx="6572296" cy="3313821"/>
          </a:xfrm>
        </p:grpSpPr>
        <p:sp>
          <p:nvSpPr>
            <p:cNvPr id="16" name="椭圆 15"/>
            <p:cNvSpPr/>
            <p:nvPr/>
          </p:nvSpPr>
          <p:spPr>
            <a:xfrm>
              <a:off x="1571604" y="3429000"/>
              <a:ext cx="1000132" cy="428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下箭头 16"/>
            <p:cNvSpPr/>
            <p:nvPr/>
          </p:nvSpPr>
          <p:spPr>
            <a:xfrm>
              <a:off x="1928794" y="3929066"/>
              <a:ext cx="357190" cy="5000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19" name="对象 18"/>
            <p:cNvGraphicFramePr>
              <a:graphicFrameLocks noChangeAspect="1"/>
            </p:cNvGraphicFramePr>
            <p:nvPr/>
          </p:nvGraphicFramePr>
          <p:xfrm>
            <a:off x="1785918" y="4552961"/>
            <a:ext cx="552450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76" name="Equation" r:id="rId6" imgW="431640" imgH="406080" progId="Equation.DSMT4">
                    <p:embed/>
                  </p:oleObj>
                </mc:Choice>
                <mc:Fallback>
                  <p:oleObj name="Equation" r:id="rId6" imgW="431640" imgH="40608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5918" y="4552961"/>
                          <a:ext cx="552450" cy="519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椭圆 20"/>
            <p:cNvSpPr/>
            <p:nvPr/>
          </p:nvSpPr>
          <p:spPr>
            <a:xfrm>
              <a:off x="3643306" y="3500438"/>
              <a:ext cx="1143008" cy="3571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上箭头 21"/>
            <p:cNvSpPr/>
            <p:nvPr/>
          </p:nvSpPr>
          <p:spPr>
            <a:xfrm rot="1800000">
              <a:off x="4418614" y="2761788"/>
              <a:ext cx="663961" cy="70737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00562" y="2285992"/>
              <a:ext cx="3643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latin typeface="Times New Roman" pitchFamily="18" charset="0"/>
                  <a:cs typeface="Times New Roman" pitchFamily="18" charset="0"/>
                </a:rPr>
                <a:t>Beam polarization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643174" y="3857628"/>
              <a:ext cx="1500198" cy="1588"/>
            </a:xfrm>
            <a:prstGeom prst="line">
              <a:avLst/>
            </a:prstGeom>
            <a:ln w="254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上箭头 25"/>
            <p:cNvSpPr/>
            <p:nvPr/>
          </p:nvSpPr>
          <p:spPr>
            <a:xfrm rot="19800000" flipV="1">
              <a:off x="3204169" y="3904794"/>
              <a:ext cx="663961" cy="70737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57620" y="4214818"/>
              <a:ext cx="257176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latin typeface="Times New Roman" pitchFamily="18" charset="0"/>
                  <a:cs typeface="Times New Roman" pitchFamily="18" charset="0"/>
                </a:rPr>
                <a:t>h-</a:t>
              </a:r>
              <a:r>
                <a:rPr lang="en-US" altLang="zh-CN" sz="2800" dirty="0" err="1" smtClean="0">
                  <a:latin typeface="Times New Roman" pitchFamily="18" charset="0"/>
                  <a:cs typeface="Times New Roman" pitchFamily="18" charset="0"/>
                </a:rPr>
                <a:t>hadronic</a:t>
              </a:r>
              <a:endParaRPr lang="en-US" altLang="zh-CN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zh-CN" sz="2800" dirty="0" smtClean="0">
                  <a:latin typeface="Times New Roman" pitchFamily="18" charset="0"/>
                  <a:cs typeface="Times New Roman" pitchFamily="18" charset="0"/>
                </a:rPr>
                <a:t>l-</a:t>
              </a:r>
              <a:r>
                <a:rPr lang="en-US" altLang="zh-CN" sz="2800" dirty="0" err="1" smtClean="0">
                  <a:latin typeface="Times New Roman" pitchFamily="18" charset="0"/>
                  <a:cs typeface="Times New Roman" pitchFamily="18" charset="0"/>
                </a:rPr>
                <a:t>leptonic</a:t>
              </a:r>
              <a:endParaRPr lang="en-US" altLang="zh-CN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zh-CN" sz="2800" dirty="0" err="1" smtClean="0">
                  <a:latin typeface="Times New Roman" pitchFamily="18" charset="0"/>
                  <a:cs typeface="Times New Roman" pitchFamily="18" charset="0"/>
                </a:rPr>
                <a:t>sl</a:t>
              </a:r>
              <a:r>
                <a:rPr lang="en-US" altLang="zh-CN" sz="2800" dirty="0" smtClean="0">
                  <a:latin typeface="Times New Roman" pitchFamily="18" charset="0"/>
                  <a:cs typeface="Times New Roman" pitchFamily="18" charset="0"/>
                </a:rPr>
                <a:t>-semi </a:t>
              </a:r>
              <a:r>
                <a:rPr lang="en-US" altLang="zh-CN" sz="2800" dirty="0" err="1" smtClean="0">
                  <a:latin typeface="Times New Roman" pitchFamily="18" charset="0"/>
                  <a:cs typeface="Times New Roman" pitchFamily="18" charset="0"/>
                </a:rPr>
                <a:t>leptonic</a:t>
              </a:r>
              <a:endParaRPr lang="en-US" altLang="zh-CN" sz="28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85720" y="4714884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The lower limit of number of events is set to 100000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2051050" y="285728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Summary table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  <p:pic>
        <p:nvPicPr>
          <p:cNvPr id="28" name="Picture 2" descr="E:\xs\SM\xs_swfs&amp;szfs&amp;bha_s50_mo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214422"/>
            <a:ext cx="4062575" cy="4929198"/>
          </a:xfrm>
          <a:prstGeom prst="rect">
            <a:avLst/>
          </a:prstGeom>
          <a:noFill/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28596" y="2000240"/>
          <a:ext cx="3286149" cy="407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383"/>
                <a:gridCol w="1095383"/>
                <a:gridCol w="1095383"/>
              </a:tblGrid>
              <a:tr h="407197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240GeV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250GeV</a:t>
                      </a:r>
                    </a:p>
                  </a:txBody>
                  <a:tcPr marL="9525" marR="9525" marT="9525" marB="0" anchor="ctr"/>
                </a:tc>
              </a:tr>
              <a:tr h="40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54662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50216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719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single 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single 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 fusion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 fusion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1000108"/>
            <a:ext cx="385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Cross sections [fb]</a:t>
            </a:r>
            <a:endParaRPr lang="zh-CN" altLang="en-US" sz="36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2000232" y="272457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Number of events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6180" y="1285860"/>
            <a:ext cx="626765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994692" y="285728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How to DIY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00034" y="2071678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An example file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afs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/ihep.ac.cn/users/m/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moxin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/scratch/temp/example/e2e2h.sin</a:t>
            </a:r>
          </a:p>
        </p:txBody>
      </p:sp>
      <p:sp>
        <p:nvSpPr>
          <p:cNvPr id="10" name="矩形 9"/>
          <p:cNvSpPr/>
          <p:nvPr/>
        </p:nvSpPr>
        <p:spPr>
          <a:xfrm>
            <a:off x="500034" y="928670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Source the script at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afs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/ihep.ac.cn/users/m/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moxin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/setup/whizard2.2.7_slc6-setup.sh</a:t>
            </a:r>
          </a:p>
        </p:txBody>
      </p:sp>
      <p:sp>
        <p:nvSpPr>
          <p:cNvPr id="11" name="矩形 10"/>
          <p:cNvSpPr/>
          <p:nvPr/>
        </p:nvSpPr>
        <p:spPr>
          <a:xfrm>
            <a:off x="500034" y="3214686"/>
            <a:ext cx="79296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Copy the example file to anywhere you have privilege, and run command “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whizard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e2e2h.sin”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矩形 11"/>
          <p:cNvSpPr/>
          <p:nvPr/>
        </p:nvSpPr>
        <p:spPr>
          <a:xfrm>
            <a:off x="2000232" y="5214950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Hope you could have fun!</a:t>
            </a:r>
            <a:endParaRPr lang="en-US" altLang="zh-CN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994692" y="285728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Interpretation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-71438" y="1428736"/>
            <a:ext cx="3571820" cy="3643338"/>
            <a:chOff x="-71438" y="1714488"/>
            <a:chExt cx="3571820" cy="3643338"/>
          </a:xfrm>
        </p:grpSpPr>
        <p:grpSp>
          <p:nvGrpSpPr>
            <p:cNvPr id="21" name="组合 20"/>
            <p:cNvGrpSpPr/>
            <p:nvPr/>
          </p:nvGrpSpPr>
          <p:grpSpPr>
            <a:xfrm>
              <a:off x="285720" y="1714488"/>
              <a:ext cx="3214662" cy="3571900"/>
              <a:chOff x="0" y="1214422"/>
              <a:chExt cx="3214662" cy="3571900"/>
            </a:xfrm>
          </p:grpSpPr>
          <p:pic>
            <p:nvPicPr>
              <p:cNvPr id="175109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1357298"/>
                <a:ext cx="2981325" cy="3162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矩形 17"/>
              <p:cNvSpPr/>
              <p:nvPr/>
            </p:nvSpPr>
            <p:spPr>
              <a:xfrm>
                <a:off x="1285852" y="1214422"/>
                <a:ext cx="164305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Claim of model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571604" y="3357562"/>
                <a:ext cx="164305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Particle alias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14282" y="4416990"/>
                <a:ext cx="19288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Process definition</a:t>
                </a: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142844" y="1714488"/>
              <a:ext cx="3214710" cy="428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-71438" y="2928934"/>
              <a:ext cx="3500430" cy="15716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0" y="4714884"/>
              <a:ext cx="3214710" cy="6429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643306" y="1357298"/>
            <a:ext cx="5180356" cy="4584174"/>
            <a:chOff x="3820800" y="1571612"/>
            <a:chExt cx="5180356" cy="4584174"/>
          </a:xfrm>
        </p:grpSpPr>
        <p:pic>
          <p:nvPicPr>
            <p:cNvPr id="17511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20800" y="1571612"/>
              <a:ext cx="5180356" cy="421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矩形 24"/>
            <p:cNvSpPr/>
            <p:nvPr/>
          </p:nvSpPr>
          <p:spPr>
            <a:xfrm>
              <a:off x="5857884" y="2500306"/>
              <a:ext cx="16430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Configurations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215074" y="3143248"/>
              <a:ext cx="20717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Beam setup, default CEPC setting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6000760" y="4071942"/>
              <a:ext cx="20717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err="1" smtClean="0">
                  <a:latin typeface="Times New Roman" pitchFamily="18" charset="0"/>
                  <a:cs typeface="Times New Roman" pitchFamily="18" charset="0"/>
                </a:rPr>
                <a:t>Hadronization</a:t>
              </a: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 &amp; fragmentation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4286248" y="5786454"/>
              <a:ext cx="25717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Integration &amp; simulation</a:t>
              </a:r>
            </a:p>
          </p:txBody>
        </p:sp>
      </p:grpSp>
      <p:sp>
        <p:nvSpPr>
          <p:cNvPr id="30" name="椭圆 29"/>
          <p:cNvSpPr/>
          <p:nvPr/>
        </p:nvSpPr>
        <p:spPr>
          <a:xfrm>
            <a:off x="3286116" y="2214554"/>
            <a:ext cx="407196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3286116" y="2928934"/>
            <a:ext cx="5214974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214678" y="3714752"/>
            <a:ext cx="5214974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3214678" y="4929198"/>
            <a:ext cx="5715040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5106" name="Picture 2" descr="E:\bea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5214950"/>
            <a:ext cx="2351877" cy="1404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994692" y="285728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Some plans for future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857224" y="3441142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Validation for benchmark samples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7224" y="928670"/>
            <a:ext cx="707236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An generic 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1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interface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	 	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lhef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hepevt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hepmc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		    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stdhep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madgraph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		……</a:t>
            </a:r>
          </a:p>
        </p:txBody>
      </p:sp>
      <p:sp>
        <p:nvSpPr>
          <p:cNvPr id="11" name="右大括号 10"/>
          <p:cNvSpPr/>
          <p:nvPr/>
        </p:nvSpPr>
        <p:spPr>
          <a:xfrm>
            <a:off x="4071934" y="1571612"/>
            <a:ext cx="714380" cy="17145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85786" y="4000504"/>
            <a:ext cx="742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More details on this issue can be found at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CEPC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docdb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/>
              <a:t> CEPC Document 34-v2</a:t>
            </a:r>
          </a:p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Arxiv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/>
              <a:t>arXiv:1505.01008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My Email address: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moxin@ihep.ac.cn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Office:	Main building room B229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2051050" y="272457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Thanks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68613" name="AutoShape 5" descr="http://www.staff.science.uu.nl/~hooft101/lectures/desertkl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285852" y="2643182"/>
            <a:ext cx="624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Thanks for attention!</a:t>
            </a:r>
            <a:endParaRPr lang="zh-CN" alt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2032016" y="272457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Outline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28596" y="1571612"/>
            <a:ext cx="821537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 Introduction of the generator</a:t>
            </a:r>
          </a:p>
          <a:p>
            <a:pPr lvl="2">
              <a:buFont typeface="Wingdings" pitchFamily="2" charset="2"/>
              <a:buChar char="l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Whizard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1.95 &amp; 2.2.x </a:t>
            </a:r>
          </a:p>
          <a:p>
            <a:pPr lvl="2"/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 Sample production</a:t>
            </a:r>
          </a:p>
          <a:p>
            <a:pPr lvl="2">
              <a:buFont typeface="Wingdings" pitchFamily="2" charset="2"/>
              <a:buChar char="l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Signal</a:t>
            </a:r>
          </a:p>
          <a:p>
            <a:pPr lvl="2">
              <a:buFont typeface="Wingdings" pitchFamily="2" charset="2"/>
              <a:buChar char="l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Background</a:t>
            </a:r>
          </a:p>
          <a:p>
            <a:pPr lvl="2"/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 An DIY example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2051050" y="272457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Backup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68613" name="AutoShape 5" descr="http://www.staff.science.uu.nl/~hooft101/lectures/desertkl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929058" y="2857496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Backup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994692" y="285728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Topological structure(ZZ)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00240"/>
            <a:ext cx="8544931" cy="226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994692" y="285728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Components of generator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981073"/>
            <a:ext cx="8181849" cy="480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组合 23"/>
          <p:cNvGrpSpPr/>
          <p:nvPr/>
        </p:nvGrpSpPr>
        <p:grpSpPr>
          <a:xfrm>
            <a:off x="5786446" y="5786454"/>
            <a:ext cx="1857388" cy="500066"/>
            <a:chOff x="5857884" y="5786454"/>
            <a:chExt cx="1857388" cy="500066"/>
          </a:xfrm>
        </p:grpSpPr>
        <p:sp>
          <p:nvSpPr>
            <p:cNvPr id="23" name="矩形 22"/>
            <p:cNvSpPr/>
            <p:nvPr/>
          </p:nvSpPr>
          <p:spPr>
            <a:xfrm>
              <a:off x="5857884" y="5786454"/>
              <a:ext cx="18573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>
                  <a:latin typeface="Times New Roman" pitchFamily="18" charset="0"/>
                  <a:cs typeface="Times New Roman" pitchFamily="18" charset="0"/>
                </a:rPr>
                <a:t>PYTHIA 6.4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5857884" y="5786454"/>
              <a:ext cx="1857388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6" name="直接箭头连接符 25"/>
          <p:cNvCxnSpPr/>
          <p:nvPr/>
        </p:nvCxnSpPr>
        <p:spPr>
          <a:xfrm rot="5400000" flipH="1" flipV="1">
            <a:off x="6465107" y="553642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2000232" y="272457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Event simulation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gray">
          <a:xfrm>
            <a:off x="3500430" y="1142984"/>
            <a:ext cx="1928826" cy="1857388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800" dirty="0">
              <a:latin typeface="Arial" pitchFamily="34" charset="0"/>
              <a:ea typeface="+mn-ea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gray">
          <a:xfrm>
            <a:off x="3571868" y="3714752"/>
            <a:ext cx="2000264" cy="1857388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800">
              <a:latin typeface="Arial" pitchFamily="34" charset="0"/>
              <a:ea typeface="+mn-ea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gray">
          <a:xfrm rot="2023208">
            <a:off x="4326117" y="2241094"/>
            <a:ext cx="1841528" cy="220643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3366">
                  <a:alpha val="78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gray">
          <a:xfrm rot="13505196">
            <a:off x="2690061" y="2332124"/>
            <a:ext cx="2049672" cy="219375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3366">
                  <a:alpha val="78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3714744" y="1785926"/>
            <a:ext cx="1598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Whizard</a:t>
            </a:r>
            <a:endParaRPr lang="zh-CN" altLang="en-US" sz="3200" dirty="0"/>
          </a:p>
        </p:txBody>
      </p:sp>
      <p:sp>
        <p:nvSpPr>
          <p:cNvPr id="40" name="矩形 39"/>
          <p:cNvSpPr/>
          <p:nvPr/>
        </p:nvSpPr>
        <p:spPr>
          <a:xfrm>
            <a:off x="3929058" y="4357694"/>
            <a:ext cx="1233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Pythia</a:t>
            </a:r>
            <a:endParaRPr lang="zh-CN" altLang="en-US" sz="3200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572140"/>
            <a:ext cx="3143240" cy="46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5567381"/>
            <a:ext cx="3124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矩形 17"/>
          <p:cNvSpPr/>
          <p:nvPr/>
        </p:nvSpPr>
        <p:spPr>
          <a:xfrm>
            <a:off x="6215074" y="1643050"/>
            <a:ext cx="228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Unshowered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  or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nhadronized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矩形 18"/>
          <p:cNvSpPr/>
          <p:nvPr/>
        </p:nvSpPr>
        <p:spPr>
          <a:xfrm>
            <a:off x="714348" y="3643314"/>
            <a:ext cx="1928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Showered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 &amp;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Hadronized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642910" y="3571876"/>
            <a:ext cx="2000264" cy="12858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6143636" y="1643050"/>
            <a:ext cx="2000264" cy="12858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图示 17"/>
          <p:cNvGraphicFramePr/>
          <p:nvPr/>
        </p:nvGraphicFramePr>
        <p:xfrm>
          <a:off x="857224" y="1071546"/>
          <a:ext cx="707236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994692" y="285728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Mass production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071802" y="1568223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 Signal</a:t>
            </a:r>
          </a:p>
        </p:txBody>
      </p:sp>
      <p:sp>
        <p:nvSpPr>
          <p:cNvPr id="14" name="矩形 13"/>
          <p:cNvSpPr/>
          <p:nvPr/>
        </p:nvSpPr>
        <p:spPr>
          <a:xfrm>
            <a:off x="3000364" y="3139859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Backgrounds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374094" y="4000504"/>
            <a:ext cx="2198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fermions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74094" y="4786322"/>
            <a:ext cx="2198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fermions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994692" y="285728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Sample information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406" y="1253669"/>
            <a:ext cx="90011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Signal: 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afs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/ihep.ac.cn/users/m/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moxin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cefs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/data/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stdhep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/ signal/Higgs</a:t>
            </a:r>
          </a:p>
          <a:p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SM backgrounds: 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afs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/ihep.ac.cn/users/m/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moxin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cefs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/data/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stdhep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/background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4044269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Sample information: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	Luminosity: 5050fb</a:t>
            </a:r>
            <a:r>
              <a:rPr lang="en-US" altLang="zh-CN" sz="2800" baseline="30000" dirty="0" smtClean="0">
                <a:latin typeface="Times New Roman" pitchFamily="18" charset="0"/>
                <a:cs typeface="Times New Roman" pitchFamily="18" charset="0"/>
              </a:rPr>
              <a:t>-1	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Polarization: 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unpolarized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	ISR: on			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strahlung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off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2051050" y="272457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Signal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3643314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Vector boson fusion</a:t>
            </a:r>
          </a:p>
        </p:txBody>
      </p:sp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757365"/>
            <a:ext cx="28479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265" y="4362471"/>
            <a:ext cx="28479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357694"/>
            <a:ext cx="3200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矩形 19"/>
          <p:cNvSpPr/>
          <p:nvPr/>
        </p:nvSpPr>
        <p:spPr>
          <a:xfrm>
            <a:off x="71406" y="1071546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Higgs-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strahlung</a:t>
            </a:r>
            <a:endParaRPr lang="en-US" altLang="zh-CN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pic>
        <p:nvPicPr>
          <p:cNvPr id="14" name="Picture 2" descr="E:\xs\SM\higgs_pro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928669"/>
            <a:ext cx="4772426" cy="323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19163" y="904875"/>
            <a:ext cx="6677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2051050" y="272457"/>
            <a:ext cx="489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Signal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4EDB2B-3E69-4671-A62E-169C34452B8A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Monte Carlo samples for the CEPC</a:t>
            </a:r>
            <a:endParaRPr lang="zh-CN" altLang="en-US" dirty="0"/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572" y="1357298"/>
            <a:ext cx="812995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8204</TotalTime>
  <Words>749</Words>
  <Application>Microsoft Macintosh PowerPoint</Application>
  <PresentationFormat>On-screen Show (4:3)</PresentationFormat>
  <Paragraphs>247</Paragraphs>
  <Slides>31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主题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camille</dc:creator>
  <cp:lastModifiedBy>Gang LI</cp:lastModifiedBy>
  <cp:revision>650</cp:revision>
  <dcterms:created xsi:type="dcterms:W3CDTF">2012-06-26T09:43:49Z</dcterms:created>
  <dcterms:modified xsi:type="dcterms:W3CDTF">2015-08-18T00:48:20Z</dcterms:modified>
</cp:coreProperties>
</file>