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1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2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3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4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15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6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17.xml" ContentType="application/vnd.openxmlformats-officedocument.theme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theme/theme18.xml" ContentType="application/vnd.openxmlformats-officedocument.theme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theme/theme19.xml" ContentType="application/vnd.openxmlformats-officedocument.theme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theme/theme20.xml" ContentType="application/vnd.openxmlformats-officedocument.theme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theme/theme21.xml" ContentType="application/vnd.openxmlformats-officedocument.theme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theme/theme22.xml" ContentType="application/vnd.openxmlformats-officedocument.theme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theme/theme23.xml" ContentType="application/vnd.openxmlformats-officedocument.theme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theme/theme24.xml" ContentType="application/vnd.openxmlformats-officedocument.theme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theme/theme25.xml" ContentType="application/vnd.openxmlformats-officedocument.theme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theme/theme26.xml" ContentType="application/vnd.openxmlformats-officedocument.theme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theme/theme27.xml" ContentType="application/vnd.openxmlformats-officedocument.theme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theme/theme28.xml" ContentType="application/vnd.openxmlformats-officedocument.theme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theme/theme29.xml" ContentType="application/vnd.openxmlformats-officedocument.theme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theme/theme30.xml" ContentType="application/vnd.openxmlformats-officedocument.theme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theme/theme31.xml" ContentType="application/vnd.openxmlformats-officedocument.theme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theme/theme32.xml" ContentType="application/vnd.openxmlformats-officedocument.theme+xml"/>
  <Override PartName="/ppt/theme/theme3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77" r:id="rId2"/>
    <p:sldMasterId id="2147483689" r:id="rId3"/>
    <p:sldMasterId id="2147483701" r:id="rId4"/>
    <p:sldMasterId id="2147483713" r:id="rId5"/>
    <p:sldMasterId id="2147483725" r:id="rId6"/>
    <p:sldMasterId id="2147483737" r:id="rId7"/>
    <p:sldMasterId id="2147484014" r:id="rId8"/>
    <p:sldMasterId id="2147484063" r:id="rId9"/>
    <p:sldMasterId id="2147484079" r:id="rId10"/>
    <p:sldMasterId id="2147484219" r:id="rId11"/>
    <p:sldMasterId id="2147484305" r:id="rId12"/>
    <p:sldMasterId id="2147484341" r:id="rId13"/>
    <p:sldMasterId id="2147484377" r:id="rId14"/>
    <p:sldMasterId id="2147484438" r:id="rId15"/>
    <p:sldMasterId id="2147484450" r:id="rId16"/>
    <p:sldMasterId id="2147484599" r:id="rId17"/>
    <p:sldMasterId id="2147484612" r:id="rId18"/>
    <p:sldMasterId id="2147484625" r:id="rId19"/>
    <p:sldMasterId id="2147484637" r:id="rId20"/>
    <p:sldMasterId id="2147484678" r:id="rId21"/>
    <p:sldMasterId id="2147484695" r:id="rId22"/>
    <p:sldMasterId id="2147484707" r:id="rId23"/>
    <p:sldMasterId id="2147484720" r:id="rId24"/>
    <p:sldMasterId id="2147484732" r:id="rId25"/>
    <p:sldMasterId id="2147484744" r:id="rId26"/>
    <p:sldMasterId id="2147484757" r:id="rId27"/>
    <p:sldMasterId id="2147484770" r:id="rId28"/>
    <p:sldMasterId id="2147484783" r:id="rId29"/>
    <p:sldMasterId id="2147484796" r:id="rId30"/>
    <p:sldMasterId id="2147484809" r:id="rId31"/>
    <p:sldMasterId id="2147484814" r:id="rId32"/>
  </p:sldMasterIdLst>
  <p:notesMasterIdLst>
    <p:notesMasterId r:id="rId100"/>
  </p:notesMasterIdLst>
  <p:sldIdLst>
    <p:sldId id="256" r:id="rId33"/>
    <p:sldId id="574" r:id="rId34"/>
    <p:sldId id="623" r:id="rId35"/>
    <p:sldId id="557" r:id="rId36"/>
    <p:sldId id="408" r:id="rId37"/>
    <p:sldId id="481" r:id="rId38"/>
    <p:sldId id="486" r:id="rId39"/>
    <p:sldId id="563" r:id="rId40"/>
    <p:sldId id="558" r:id="rId41"/>
    <p:sldId id="559" r:id="rId42"/>
    <p:sldId id="560" r:id="rId43"/>
    <p:sldId id="640" r:id="rId44"/>
    <p:sldId id="624" r:id="rId45"/>
    <p:sldId id="477" r:id="rId46"/>
    <p:sldId id="427" r:id="rId47"/>
    <p:sldId id="399" r:id="rId48"/>
    <p:sldId id="495" r:id="rId49"/>
    <p:sldId id="568" r:id="rId50"/>
    <p:sldId id="569" r:id="rId51"/>
    <p:sldId id="631" r:id="rId52"/>
    <p:sldId id="629" r:id="rId53"/>
    <p:sldId id="548" r:id="rId54"/>
    <p:sldId id="566" r:id="rId55"/>
    <p:sldId id="633" r:id="rId56"/>
    <p:sldId id="572" r:id="rId57"/>
    <p:sldId id="573" r:id="rId58"/>
    <p:sldId id="549" r:id="rId59"/>
    <p:sldId id="550" r:id="rId60"/>
    <p:sldId id="634" r:id="rId61"/>
    <p:sldId id="444" r:id="rId62"/>
    <p:sldId id="625" r:id="rId63"/>
    <p:sldId id="577" r:id="rId64"/>
    <p:sldId id="578" r:id="rId65"/>
    <p:sldId id="579" r:id="rId66"/>
    <p:sldId id="580" r:id="rId67"/>
    <p:sldId id="582" r:id="rId68"/>
    <p:sldId id="585" r:id="rId69"/>
    <p:sldId id="588" r:id="rId70"/>
    <p:sldId id="590" r:id="rId71"/>
    <p:sldId id="596" r:id="rId72"/>
    <p:sldId id="597" r:id="rId73"/>
    <p:sldId id="599" r:id="rId74"/>
    <p:sldId id="600" r:id="rId75"/>
    <p:sldId id="601" r:id="rId76"/>
    <p:sldId id="602" r:id="rId77"/>
    <p:sldId id="608" r:id="rId78"/>
    <p:sldId id="610" r:id="rId79"/>
    <p:sldId id="615" r:id="rId80"/>
    <p:sldId id="617" r:id="rId81"/>
    <p:sldId id="619" r:id="rId82"/>
    <p:sldId id="620" r:id="rId83"/>
    <p:sldId id="626" r:id="rId84"/>
    <p:sldId id="635" r:id="rId85"/>
    <p:sldId id="551" r:id="rId86"/>
    <p:sldId id="552" r:id="rId87"/>
    <p:sldId id="562" r:id="rId88"/>
    <p:sldId id="627" r:id="rId89"/>
    <p:sldId id="630" r:id="rId90"/>
    <p:sldId id="638" r:id="rId91"/>
    <p:sldId id="636" r:id="rId92"/>
    <p:sldId id="632" r:id="rId93"/>
    <p:sldId id="639" r:id="rId94"/>
    <p:sldId id="641" r:id="rId95"/>
    <p:sldId id="564" r:id="rId96"/>
    <p:sldId id="628" r:id="rId97"/>
    <p:sldId id="545" r:id="rId98"/>
    <p:sldId id="357" r:id="rId99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26" autoAdjust="0"/>
    <p:restoredTop sz="94660"/>
  </p:normalViewPr>
  <p:slideViewPr>
    <p:cSldViewPr>
      <p:cViewPr>
        <p:scale>
          <a:sx n="50" d="100"/>
          <a:sy n="50" d="100"/>
        </p:scale>
        <p:origin x="-1411" y="-2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0.xml"/><Relationship Id="rId47" Type="http://schemas.openxmlformats.org/officeDocument/2006/relationships/slide" Target="slides/slide15.xml"/><Relationship Id="rId63" Type="http://schemas.openxmlformats.org/officeDocument/2006/relationships/slide" Target="slides/slide31.xml"/><Relationship Id="rId68" Type="http://schemas.openxmlformats.org/officeDocument/2006/relationships/slide" Target="slides/slide36.xml"/><Relationship Id="rId84" Type="http://schemas.openxmlformats.org/officeDocument/2006/relationships/slide" Target="slides/slide52.xml"/><Relationship Id="rId89" Type="http://schemas.openxmlformats.org/officeDocument/2006/relationships/slide" Target="slides/slide57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37" Type="http://schemas.openxmlformats.org/officeDocument/2006/relationships/slide" Target="slides/slide5.xml"/><Relationship Id="rId53" Type="http://schemas.openxmlformats.org/officeDocument/2006/relationships/slide" Target="slides/slide21.xml"/><Relationship Id="rId58" Type="http://schemas.openxmlformats.org/officeDocument/2006/relationships/slide" Target="slides/slide26.xml"/><Relationship Id="rId74" Type="http://schemas.openxmlformats.org/officeDocument/2006/relationships/slide" Target="slides/slide42.xml"/><Relationship Id="rId79" Type="http://schemas.openxmlformats.org/officeDocument/2006/relationships/slide" Target="slides/slide47.xml"/><Relationship Id="rId10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58.xml"/><Relationship Id="rId95" Type="http://schemas.openxmlformats.org/officeDocument/2006/relationships/slide" Target="slides/slide63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43" Type="http://schemas.openxmlformats.org/officeDocument/2006/relationships/slide" Target="slides/slide11.xml"/><Relationship Id="rId48" Type="http://schemas.openxmlformats.org/officeDocument/2006/relationships/slide" Target="slides/slide16.xml"/><Relationship Id="rId64" Type="http://schemas.openxmlformats.org/officeDocument/2006/relationships/slide" Target="slides/slide32.xml"/><Relationship Id="rId69" Type="http://schemas.openxmlformats.org/officeDocument/2006/relationships/slide" Target="slides/slide37.xml"/><Relationship Id="rId80" Type="http://schemas.openxmlformats.org/officeDocument/2006/relationships/slide" Target="slides/slide48.xml"/><Relationship Id="rId85" Type="http://schemas.openxmlformats.org/officeDocument/2006/relationships/slide" Target="slides/slide5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1.xml"/><Relationship Id="rId38" Type="http://schemas.openxmlformats.org/officeDocument/2006/relationships/slide" Target="slides/slide6.xml"/><Relationship Id="rId46" Type="http://schemas.openxmlformats.org/officeDocument/2006/relationships/slide" Target="slides/slide14.xml"/><Relationship Id="rId59" Type="http://schemas.openxmlformats.org/officeDocument/2006/relationships/slide" Target="slides/slide27.xml"/><Relationship Id="rId67" Type="http://schemas.openxmlformats.org/officeDocument/2006/relationships/slide" Target="slides/slide35.xml"/><Relationship Id="rId103" Type="http://schemas.openxmlformats.org/officeDocument/2006/relationships/theme" Target="theme/theme1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9.xml"/><Relationship Id="rId54" Type="http://schemas.openxmlformats.org/officeDocument/2006/relationships/slide" Target="slides/slide22.xml"/><Relationship Id="rId62" Type="http://schemas.openxmlformats.org/officeDocument/2006/relationships/slide" Target="slides/slide30.xml"/><Relationship Id="rId70" Type="http://schemas.openxmlformats.org/officeDocument/2006/relationships/slide" Target="slides/slide38.xml"/><Relationship Id="rId75" Type="http://schemas.openxmlformats.org/officeDocument/2006/relationships/slide" Target="slides/slide43.xml"/><Relationship Id="rId83" Type="http://schemas.openxmlformats.org/officeDocument/2006/relationships/slide" Target="slides/slide51.xml"/><Relationship Id="rId88" Type="http://schemas.openxmlformats.org/officeDocument/2006/relationships/slide" Target="slides/slide56.xml"/><Relationship Id="rId91" Type="http://schemas.openxmlformats.org/officeDocument/2006/relationships/slide" Target="slides/slide59.xml"/><Relationship Id="rId96" Type="http://schemas.openxmlformats.org/officeDocument/2006/relationships/slide" Target="slides/slide6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" Target="slides/slide4.xml"/><Relationship Id="rId49" Type="http://schemas.openxmlformats.org/officeDocument/2006/relationships/slide" Target="slides/slide17.xml"/><Relationship Id="rId57" Type="http://schemas.openxmlformats.org/officeDocument/2006/relationships/slide" Target="slides/slide25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" Target="slides/slide12.xml"/><Relationship Id="rId52" Type="http://schemas.openxmlformats.org/officeDocument/2006/relationships/slide" Target="slides/slide20.xml"/><Relationship Id="rId60" Type="http://schemas.openxmlformats.org/officeDocument/2006/relationships/slide" Target="slides/slide28.xml"/><Relationship Id="rId65" Type="http://schemas.openxmlformats.org/officeDocument/2006/relationships/slide" Target="slides/slide33.xml"/><Relationship Id="rId73" Type="http://schemas.openxmlformats.org/officeDocument/2006/relationships/slide" Target="slides/slide41.xml"/><Relationship Id="rId78" Type="http://schemas.openxmlformats.org/officeDocument/2006/relationships/slide" Target="slides/slide46.xml"/><Relationship Id="rId81" Type="http://schemas.openxmlformats.org/officeDocument/2006/relationships/slide" Target="slides/slide49.xml"/><Relationship Id="rId86" Type="http://schemas.openxmlformats.org/officeDocument/2006/relationships/slide" Target="slides/slide54.xml"/><Relationship Id="rId94" Type="http://schemas.openxmlformats.org/officeDocument/2006/relationships/slide" Target="slides/slide62.xml"/><Relationship Id="rId99" Type="http://schemas.openxmlformats.org/officeDocument/2006/relationships/slide" Target="slides/slide67.xml"/><Relationship Id="rId10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7.xml"/><Relationship Id="rId34" Type="http://schemas.openxmlformats.org/officeDocument/2006/relationships/slide" Target="slides/slide2.xml"/><Relationship Id="rId50" Type="http://schemas.openxmlformats.org/officeDocument/2006/relationships/slide" Target="slides/slide18.xml"/><Relationship Id="rId55" Type="http://schemas.openxmlformats.org/officeDocument/2006/relationships/slide" Target="slides/slide23.xml"/><Relationship Id="rId76" Type="http://schemas.openxmlformats.org/officeDocument/2006/relationships/slide" Target="slides/slide44.xml"/><Relationship Id="rId97" Type="http://schemas.openxmlformats.org/officeDocument/2006/relationships/slide" Target="slides/slide65.xml"/><Relationship Id="rId10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39.xml"/><Relationship Id="rId92" Type="http://schemas.openxmlformats.org/officeDocument/2006/relationships/slide" Target="slides/slide60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" Target="slides/slide8.xml"/><Relationship Id="rId45" Type="http://schemas.openxmlformats.org/officeDocument/2006/relationships/slide" Target="slides/slide13.xml"/><Relationship Id="rId66" Type="http://schemas.openxmlformats.org/officeDocument/2006/relationships/slide" Target="slides/slide34.xml"/><Relationship Id="rId87" Type="http://schemas.openxmlformats.org/officeDocument/2006/relationships/slide" Target="slides/slide55.xml"/><Relationship Id="rId61" Type="http://schemas.openxmlformats.org/officeDocument/2006/relationships/slide" Target="slides/slide29.xml"/><Relationship Id="rId82" Type="http://schemas.openxmlformats.org/officeDocument/2006/relationships/slide" Target="slides/slide50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" Target="slides/slide3.xml"/><Relationship Id="rId56" Type="http://schemas.openxmlformats.org/officeDocument/2006/relationships/slide" Target="slides/slide24.xml"/><Relationship Id="rId77" Type="http://schemas.openxmlformats.org/officeDocument/2006/relationships/slide" Target="slides/slide45.xml"/><Relationship Id="rId100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19.xml"/><Relationship Id="rId72" Type="http://schemas.openxmlformats.org/officeDocument/2006/relationships/slide" Target="slides/slide40.xml"/><Relationship Id="rId93" Type="http://schemas.openxmlformats.org/officeDocument/2006/relationships/slide" Target="slides/slide61.xml"/><Relationship Id="rId98" Type="http://schemas.openxmlformats.org/officeDocument/2006/relationships/slide" Target="slides/slide66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2.0367907801418443E-2"/>
          <c:y val="1.5903307888040712E-2"/>
          <c:w val="0.64804964539007093"/>
          <c:h val="0.93002544529262088"/>
        </c:manualLayout>
      </c:layout>
      <c:pieChart>
        <c:varyColors val="1"/>
        <c:ser>
          <c:idx val="0"/>
          <c:order val="0"/>
          <c:cat>
            <c:strRef>
              <c:f>Sheet1!$D$25:$D$28</c:f>
              <c:strCache>
                <c:ptCount val="4"/>
                <c:pt idx="0">
                  <c:v>Accelerator</c:v>
                </c:pt>
                <c:pt idx="1">
                  <c:v>Civil</c:v>
                </c:pt>
                <c:pt idx="2">
                  <c:v>Detector</c:v>
                </c:pt>
                <c:pt idx="3">
                  <c:v>Synch rad ext</c:v>
                </c:pt>
              </c:strCache>
            </c:strRef>
          </c:cat>
          <c:val>
            <c:numRef>
              <c:f>Sheet1!$E$25:$E$28</c:f>
              <c:numCache>
                <c:formatCode>_("$"* #,##0_);_("$"* \(#,##0\);_("$"* "-"??_);_(@_)</c:formatCode>
                <c:ptCount val="4"/>
                <c:pt idx="0">
                  <c:v>1602505</c:v>
                </c:pt>
                <c:pt idx="1">
                  <c:v>664136</c:v>
                </c:pt>
                <c:pt idx="2">
                  <c:v>250227</c:v>
                </c:pt>
                <c:pt idx="3">
                  <c:v>32635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9766031038167475"/>
          <c:y val="0.61453419560034384"/>
          <c:w val="0.25675764546285645"/>
          <c:h val="0.31427903543307084"/>
        </c:manualLayout>
      </c:layout>
      <c:overlay val="0"/>
      <c:txPr>
        <a:bodyPr/>
        <a:lstStyle/>
        <a:p>
          <a:pPr>
            <a:defRPr sz="2400" b="1"/>
          </a:pPr>
          <a:endParaRPr lang="zh-CN"/>
        </a:p>
      </c:txPr>
    </c:legend>
    <c:plotVisOnly val="1"/>
    <c:dispBlanksAs val="gap"/>
    <c:showDLblsOverMax val="0"/>
  </c:chart>
  <c:txPr>
    <a:bodyPr/>
    <a:lstStyle/>
    <a:p>
      <a:pPr>
        <a:defRPr sz="1000"/>
      </a:pPr>
      <a:endParaRPr lang="zh-CN"/>
    </a:p>
  </c:tx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37.wmf"/><Relationship Id="rId1" Type="http://schemas.openxmlformats.org/officeDocument/2006/relationships/image" Target="../media/image36.wmf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F8D773-BCB6-4D87-BC4A-78447CBB4233}" type="datetimeFigureOut">
              <a:rPr lang="zh-CN" altLang="en-US" smtClean="0"/>
              <a:t>2016-7-24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147503-B947-4C31-B443-678270E480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560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47503-B947-4C31-B443-678270E4804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62016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CDAEE-A257-402F-9481-489667830756}" type="slidenum">
              <a:rPr lang="zh-CN" altLang="en-US" smtClean="0">
                <a:solidFill>
                  <a:prstClr val="black"/>
                </a:solidFill>
              </a:rPr>
              <a:pPr/>
              <a:t>26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6496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736BE0-0663-F84C-8F45-9EEF406D05E8}" type="slidenum">
              <a:rPr kumimoji="1" lang="zh-CN" altLang="en-US" smtClean="0">
                <a:solidFill>
                  <a:prstClr val="black"/>
                </a:solidFill>
              </a:rPr>
              <a:pPr/>
              <a:t>34</a:t>
            </a:fld>
            <a:endParaRPr kumimoji="1"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7758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736BE0-0663-F84C-8F45-9EEF406D05E8}" type="slidenum">
              <a:rPr kumimoji="1" lang="zh-CN" altLang="en-US" smtClean="0">
                <a:solidFill>
                  <a:prstClr val="black"/>
                </a:solidFill>
              </a:rPr>
              <a:pPr/>
              <a:t>42</a:t>
            </a:fld>
            <a:endParaRPr kumimoji="1"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4716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47503-B947-4C31-B443-678270E48043}" type="slidenum">
              <a:rPr lang="zh-CN" altLang="en-US" smtClean="0">
                <a:solidFill>
                  <a:prstClr val="black"/>
                </a:solidFill>
              </a:rPr>
              <a:pPr/>
              <a:t>63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22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E7293-5F2F-4E5A-8728-CB8A7EE2EF00}" type="datetime1">
              <a:rPr lang="zh-CN" altLang="en-US" smtClean="0"/>
              <a:t>2016-7-24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FC813-0610-44D9-857A-E34E4E4C50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81286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ED593-C80A-42E2-9E22-EE710D8B5801}" type="datetime1">
              <a:rPr lang="zh-CN" altLang="en-US" smtClean="0"/>
              <a:t>2016-7-24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FC813-0610-44D9-857A-E34E4E4C50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514942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fld id="{E838CBF6-9ACB-454C-92D7-F823EB75869C}" type="datetime1">
              <a:rPr lang="zh-CN" altLang="en-US" smtClean="0"/>
              <a:t>2016-7-24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fld id="{88C31EE9-E0B8-405D-ABB0-E58E6BCFB4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2481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fld id="{11339025-20D0-402B-A1FD-6190A087C9E4}" type="datetime1">
              <a:rPr lang="zh-CN" altLang="en-US" smtClean="0"/>
              <a:t>2016-7-24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fld id="{FF848F42-2E9E-4271-BE4F-DC92A137A9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07022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fld id="{710D09D1-C5CD-4D22-9921-15878C656648}" type="datetime1">
              <a:rPr lang="zh-CN" altLang="en-US" smtClean="0"/>
              <a:t>2016-7-24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fld id="{2D3E8554-FF6F-4E8C-915B-1800BF022C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62267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fld id="{82B07313-AC34-4E50-94D3-FE2F9D609251}" type="datetime1">
              <a:rPr lang="zh-CN" altLang="en-US" smtClean="0"/>
              <a:t>2016-7-24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fld id="{CB5D2ADE-AC69-4F5B-95C6-409A95F4A2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94169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fld id="{371FEA14-2A80-4EEF-880A-6A0C65792E5B}" type="datetime1">
              <a:rPr lang="zh-CN" altLang="en-US" smtClean="0"/>
              <a:t>2016-7-24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fld id="{0454EA88-A2E0-4718-A9C5-5602247AB1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88497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fld id="{26C0C912-9798-4972-8BA0-E921637286F8}" type="datetime1">
              <a:rPr lang="zh-CN" altLang="en-US" smtClean="0"/>
              <a:t>2016-7-24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fld id="{B96FBA42-6BDD-42FA-86D0-EF82899824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27917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fld id="{E49CA185-C17D-46D4-BE00-362FFFB80092}" type="datetime1">
              <a:rPr lang="zh-CN" altLang="en-US" smtClean="0"/>
              <a:t>2016-7-24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fld id="{F704C38E-5320-4C1F-B384-0AEDB9F51F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58974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fld id="{DBC343FF-2219-49D2-9067-E4946E8C0102}" type="datetime1">
              <a:rPr lang="zh-CN" altLang="en-US" smtClean="0"/>
              <a:t>2016-7-24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fld id="{EF5E34B0-80AB-4496-A443-1821713127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14514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fld id="{8227DFC4-BDAF-4A9E-8759-4C58CC45BCE4}" type="datetime1">
              <a:rPr lang="zh-CN" altLang="en-US" smtClean="0"/>
              <a:t>2016-7-24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fld id="{FBA86941-7499-4DCF-8B8F-853C621208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22246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fld id="{51A0870B-E0B9-4A0D-9E5B-04C02E4D2C27}" type="datetime1">
              <a:rPr lang="zh-CN" altLang="en-US" smtClean="0"/>
              <a:t>2016-7-24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fld id="{40B6B98F-07C3-436E-8E63-69436EE1FA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997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0D368-DEC7-421C-9764-70E8BFB0F884}" type="datetime1">
              <a:rPr lang="zh-CN" altLang="en-US" smtClean="0"/>
              <a:t>2016-7-24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FC813-0610-44D9-857A-E34E4E4C50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985086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fld id="{3C0ACA33-A488-4F11-AB3C-BACB611F9854}" type="datetime1">
              <a:rPr lang="zh-CN" altLang="en-US" smtClean="0"/>
              <a:t>2016-7-24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fld id="{75363649-D157-4BCE-AA22-FA6BB62167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4776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spcBef>
                <a:spcPct val="50000"/>
              </a:spcBef>
              <a:defRPr b="1"/>
            </a:lvl1pPr>
          </a:lstStyle>
          <a:p>
            <a:pPr>
              <a:defRPr/>
            </a:pPr>
            <a:fld id="{07ED6AA1-847A-404A-B41D-1ADFE4F36271}" type="datetime1">
              <a:rPr lang="zh-CN" altLang="en-US" smtClean="0"/>
              <a:t>2016-7-24</a:t>
            </a:fld>
            <a:endParaRPr lang="en-US" alt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defRPr b="1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defRPr b="1"/>
            </a:lvl1pPr>
          </a:lstStyle>
          <a:p>
            <a:pPr>
              <a:defRPr/>
            </a:pPr>
            <a:fld id="{A462CCAC-088D-4A90-8611-FE6D6C2371E7}" type="slidenum">
              <a:rPr lang="en-US" altLang="zh-CN"/>
              <a:pPr>
                <a:defRPr/>
              </a:pPr>
              <a:t>‹#›</a:t>
            </a:fld>
            <a:r>
              <a:rPr lang="en-US" altLang="zh-CN" dirty="0"/>
              <a:t>/45</a:t>
            </a:r>
          </a:p>
        </p:txBody>
      </p:sp>
    </p:spTree>
    <p:extLst>
      <p:ext uri="{BB962C8B-B14F-4D97-AF65-F5344CB8AC3E}">
        <p14:creationId xmlns:p14="http://schemas.microsoft.com/office/powerpoint/2010/main" val="278605280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960447"/>
            <a:ext cx="8229600" cy="452596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spcBef>
                <a:spcPct val="50000"/>
              </a:spcBef>
              <a:defRPr b="1"/>
            </a:lvl1pPr>
          </a:lstStyle>
          <a:p>
            <a:pPr>
              <a:defRPr/>
            </a:pPr>
            <a:fld id="{C9DD500D-3376-4EFA-8202-0CF2E8726104}" type="datetime1">
              <a:rPr lang="zh-CN" altLang="en-US" smtClean="0"/>
              <a:t>2016-7-24</a:t>
            </a:fld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defRPr b="1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defRPr b="1"/>
            </a:lvl1pPr>
          </a:lstStyle>
          <a:p>
            <a:pPr>
              <a:defRPr/>
            </a:pPr>
            <a:fld id="{78A834F6-76B2-4375-ABC8-6DB0C4BEB759}" type="slidenum">
              <a:rPr lang="en-US" altLang="zh-CN"/>
              <a:pPr>
                <a:defRPr/>
              </a:pPr>
              <a:t>‹#›</a:t>
            </a:fld>
            <a:r>
              <a:rPr lang="en-US" altLang="zh-CN" dirty="0"/>
              <a:t>/45</a:t>
            </a:r>
          </a:p>
        </p:txBody>
      </p:sp>
    </p:spTree>
    <p:extLst>
      <p:ext uri="{BB962C8B-B14F-4D97-AF65-F5344CB8AC3E}">
        <p14:creationId xmlns:p14="http://schemas.microsoft.com/office/powerpoint/2010/main" val="158324596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"/>
          <p:cNvSpPr>
            <a:spLocks noChangeShapeType="1"/>
          </p:cNvSpPr>
          <p:nvPr userDrawn="1"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44450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CN" alt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567"/>
            <a:ext cx="7772400" cy="1470026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spcBef>
                <a:spcPct val="50000"/>
              </a:spcBef>
              <a:defRPr b="1"/>
            </a:lvl1pPr>
          </a:lstStyle>
          <a:p>
            <a:pPr>
              <a:defRPr/>
            </a:pPr>
            <a:fld id="{A86B6A34-229B-4A76-AAA3-36656EA49481}" type="datetime1">
              <a:rPr lang="zh-CN" altLang="en-US" smtClean="0"/>
              <a:t>2016-7-24</a:t>
            </a:fld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defRPr b="1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defRPr b="1"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fld id="{80BF3D5A-0603-4C8D-8A4C-76F3B7C7E130}" type="slidenum">
              <a:rPr lang="en-US" altLang="zh-CN"/>
              <a:pPr>
                <a:defRPr/>
              </a:pPr>
              <a:t>‹#›</a:t>
            </a:fld>
            <a:r>
              <a:rPr lang="en-US" altLang="zh-CN" dirty="0"/>
              <a:t>/45</a:t>
            </a:r>
          </a:p>
        </p:txBody>
      </p:sp>
    </p:spTree>
    <p:extLst>
      <p:ext uri="{BB962C8B-B14F-4D97-AF65-F5344CB8AC3E}">
        <p14:creationId xmlns:p14="http://schemas.microsoft.com/office/powerpoint/2010/main" val="168345772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C923A-6385-4EDD-B4E2-A6BAF10CE301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2016-7-24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61441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69424-0952-4C55-ACDB-A3A6CD19F2BB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2016-7-24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54338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7E2F1-D10D-4669-A958-894FA901DD72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2016-7-24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58953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67402-3A16-4FBA-93D4-A1C1C2EE3099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2016-7-24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05470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91E38-6BEE-4A01-86CE-ABD89B5C9651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2016-7-24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57510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0E31C-DF18-46DD-9CE0-23D13B803EF3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2016-7-24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0399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1B9180-9E11-4EB4-BAA1-E2C020FBB9BF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E6A1F1-3BB8-43D4-BDC6-9D22B2E92576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30856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2A213-F879-448C-BFB3-4B66672B056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2016-7-24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74863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62E33-D48B-4852-A4C9-DB35E9DCFD76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2016-7-24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25840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88A2C-BEF8-45B0-9E10-1135D5F069B4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2016-7-24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19265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5B16-1546-4E67-9F9C-1D9ACD71C611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2016-7-24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68747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41E43-8DC3-4885-BCF4-8F806919932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2016-7-24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9483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46B92-5755-41BD-A1FE-A3A53A4DD5B2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2016-7-24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49911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86113-E253-4252-8C4D-B5B715EACFDF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2016-7-24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19833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8521F-A971-4858-9361-23FD0B65C391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2016-7-24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92097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9AC4C-97E4-42F5-BC7E-DDABF03CECB0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2016-7-24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63648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63ED8-4E34-412C-83BE-48C0BD691034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2016-7-24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3799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27B14D-5B1C-4F35-ADE1-C0007783B7C8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9807DF-531C-404D-B5BC-1CEE34F438FA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09390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A1F6C-1CE0-4541-BC8E-17440864E7C2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2016-7-24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1211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FC65A-7EE3-44D2-AE27-C85849C6D169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2016-7-24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54284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D1F26-E0CC-416B-879B-5C529A7F1C0E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2016-7-24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38610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82E70-E4FE-4DCB-B217-F249C9BAB69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2016-7-24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88013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CF683-95B4-44D8-B0B7-0FC55E686D21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2016-7-24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29923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6B518-34F7-4CD1-A075-0E763EC65F8C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2016-7-24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62089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fld id="{C487C079-B6F5-4C09-9E4E-7085AEC26C25}" type="datetime1">
              <a:rPr lang="zh-CN" altLang="en-US" smtClean="0"/>
              <a:t>2016-7-24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fld id="{93D3A56D-474B-4F78-A0D0-71A333F5EC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75512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fld id="{797E15F0-1862-472E-AE85-5AA4774209BB}" type="datetime1">
              <a:rPr lang="zh-CN" altLang="en-US" smtClean="0"/>
              <a:t>2016-7-24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fld id="{90880F1B-4E60-4ED1-94F7-F4FEB6A7F8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72321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fld id="{BB6D6704-9BFA-4325-99DD-B2AF319DB030}" type="datetime1">
              <a:rPr lang="zh-CN" altLang="en-US" smtClean="0"/>
              <a:t>2016-7-24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fld id="{15AE43F8-3C49-4995-B33E-DB651E333C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53130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fld id="{2B324386-335B-4614-8F0A-05CAE6E5F006}" type="datetime1">
              <a:rPr lang="zh-CN" altLang="en-US" smtClean="0"/>
              <a:t>2016-7-24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fld id="{04CD8BC1-2C50-4125-B5D7-251316F967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8103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B3D0F3-4B50-4B2A-9595-D37982DE47B0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91B498-4E5C-43E6-B6B4-BE2EDA9105C0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73715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fld id="{7AE40AAD-2496-41BB-BD21-997DBDB50FF4}" type="datetime1">
              <a:rPr lang="zh-CN" altLang="en-US" smtClean="0"/>
              <a:t>2016-7-24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fld id="{DFA8303C-916C-4B08-91B4-6B852089E6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01034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fld id="{7577D7CD-7723-4D4A-835F-E197B8A7E137}" type="datetime1">
              <a:rPr lang="zh-CN" altLang="en-US" smtClean="0"/>
              <a:t>2016-7-24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fld id="{A8C0E6E8-15E4-4811-B603-A41D3A1DB7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82350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fld id="{750ADC75-8DE7-4A53-B595-FF81C2DF849A}" type="datetime1">
              <a:rPr lang="zh-CN" altLang="en-US" smtClean="0"/>
              <a:t>2016-7-24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fld id="{53D95F3D-8F5B-46C8-BA72-B152CC13E8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21924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fld id="{91D8F170-6E9C-4E2D-8E6F-5CAA8648FD29}" type="datetime1">
              <a:rPr lang="zh-CN" altLang="en-US" smtClean="0"/>
              <a:t>2016-7-24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fld id="{9EF4B064-C817-4DD7-BA41-8172864E77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59312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fld id="{FD068364-1B60-47C3-A5DB-76B372C0BC98}" type="datetime1">
              <a:rPr lang="zh-CN" altLang="en-US" smtClean="0"/>
              <a:t>2016-7-24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fld id="{F32121E4-CFFB-40D0-ABFA-6F0137BA1B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70350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fld id="{6064BDDE-061E-4806-85DF-59588351C977}" type="datetime1">
              <a:rPr lang="zh-CN" altLang="en-US" smtClean="0"/>
              <a:t>2016-7-24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fld id="{300852BE-729F-4C6C-A971-C3FC25B824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21902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fld id="{0DB5B07F-B1DB-4E9A-B9D5-FCE2053A6793}" type="datetime1">
              <a:rPr lang="zh-CN" altLang="en-US" smtClean="0"/>
              <a:t>2016-7-24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fld id="{326A1085-F2E7-45EB-93CC-8F43427F3F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39617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fld id="{901BEB80-DBFF-43DB-980B-F40A309772D3}" type="datetime1">
              <a:rPr lang="zh-CN" altLang="en-US" smtClean="0"/>
              <a:t>2016-7-24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fld id="{3991C2D3-846E-4ED4-AB2E-AF7609998B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70802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fld id="{9D6FC339-536E-4772-AC13-0EEB46B08CC0}" type="datetime1">
              <a:rPr lang="zh-CN" altLang="en-US" smtClean="0"/>
              <a:t>2016-7-24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fld id="{3B8344AC-A2DD-4B17-8609-311D9FBFC8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22935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fld id="{C11FBD77-569E-4E56-B11E-92431F2A2587}" type="datetime1">
              <a:rPr lang="zh-CN" altLang="en-US" smtClean="0"/>
              <a:t>2016-7-24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fld id="{1F3467BB-DC54-4F61-9BE8-0B11F25FF2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7130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3414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3414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59F69D-CAE6-467E-9F42-23632DDE4830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8922A8-6092-48F1-B94C-7B1FEB4A66DF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24734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fld id="{DD445B3A-289A-44D5-A7B2-F4113EB89CF8}" type="datetime1">
              <a:rPr lang="zh-CN" altLang="en-US" smtClean="0"/>
              <a:t>2016-7-24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fld id="{29074A3A-E2A1-4DC0-9C8F-ABE9FA8D22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55627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fld id="{1EF94E78-36E4-4104-A1E9-A60573A8A561}" type="datetime1">
              <a:rPr lang="zh-CN" altLang="en-US" smtClean="0"/>
              <a:t>2016-7-24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fld id="{A2F799FF-5E5D-4617-9C2B-ABC585F2BF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8965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fld id="{D84F71C6-D8E1-4366-B11B-B729AE6A3C48}" type="datetime1">
              <a:rPr lang="zh-CN" altLang="en-US" smtClean="0"/>
              <a:t>2016-7-24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fld id="{88C76B6A-31AD-44FE-BA1F-9D8509BDCD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47996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fld id="{2F79F53F-637B-49D5-8119-7AB13D32FA1B}" type="datetime1">
              <a:rPr lang="zh-CN" altLang="en-US" smtClean="0"/>
              <a:t>2016-7-24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fld id="{1CDEE573-2B63-40E5-A4E7-8D24F09C19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3775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fld id="{120A7294-6D93-4187-A4B9-967ABF4C7271}" type="datetime1">
              <a:rPr lang="zh-CN" altLang="en-US" smtClean="0"/>
              <a:t>2016-7-24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fld id="{FBEFC6AC-38AE-4004-9486-F3FCCA80BB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48701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fld id="{2C0EDE23-7EF0-4F59-BF68-36CE12D18E27}" type="datetime1">
              <a:rPr lang="zh-CN" altLang="en-US" smtClean="0"/>
              <a:t>2016-7-24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fld id="{F91A00FB-A5E5-4DED-BE2B-AB51FED8BD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16545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fld id="{1C8D4272-A862-4958-B12D-DBB9BED16F03}" type="datetime1">
              <a:rPr lang="zh-CN" altLang="en-US" smtClean="0"/>
              <a:t>2016-7-24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fld id="{B63C5347-CA00-4FD4-AEB5-40B1A863B2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141538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fld id="{DC8A8491-AB0E-4895-AFB2-63A3F1CB425F}" type="datetime1">
              <a:rPr lang="zh-CN" altLang="en-US" smtClean="0"/>
              <a:t>2016-7-24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fld id="{4889D262-410A-405A-91F4-18D1EC7661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71782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9FD7C-B8E3-42B7-898D-0489A7203ED7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2016-7-24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6BE-B8C4-4399-BEE9-C19C59FEDA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19873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BE069-4C8B-47BE-B9FE-CF0333FE7EE9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2016-7-24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6BE-B8C4-4399-BEE9-C19C59FEDA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3626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A45B9B-406A-4C68-912A-F40911F4A7C8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0727EB-1964-44B9-9BCF-4C11FBFC6B3A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83973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27F3-DC21-40A2-8672-98E6D7F01A1C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2016-7-24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6BE-B8C4-4399-BEE9-C19C59FEDA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48815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4A23B-AD2B-4E98-9641-8B6D0ACAEC02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2016-7-24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6BE-B8C4-4399-BEE9-C19C59FEDA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76415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F8168-0038-4A06-9F6F-B87A1070A237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2016-7-24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6BE-B8C4-4399-BEE9-C19C59FEDA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215312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78213-0A2B-48EF-8584-98CA256190E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2016-7-24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6BE-B8C4-4399-BEE9-C19C59FEDA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01656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7CECD-10A8-4160-ACA8-BA6F643EB0A6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2016-7-24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6BE-B8C4-4399-BEE9-C19C59FEDA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75155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F631E-83A4-4BF6-BBFD-01888F85FCC7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2016-7-24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6BE-B8C4-4399-BEE9-C19C59FEDA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04790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0FE8-06B3-4255-8ECB-2D896D7595E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2016-7-24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6BE-B8C4-4399-BEE9-C19C59FEDA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96946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AFDC0-E1E8-4D83-91DC-EFF1D685176C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2016-7-24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6BE-B8C4-4399-BEE9-C19C59FEDA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823435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D1C7B-CD41-486B-B9EE-5CA4455625EB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2016-7-24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6BE-B8C4-4399-BEE9-C19C59FEDA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94394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noProof="1" smtClean="0"/>
              <a:t>单击此处编辑母版副标题样式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9ED80C-F676-4436-B588-B67B80D17B57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EB8C99-36C8-4CA5-B81E-09EF8309C46F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3479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A1EF97-2007-4F7B-BC4E-61845983C82B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F737B1-C4FA-4E14-B616-C9D9F0692F64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515885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641CC8-7209-4E3F-AC16-CA272B13B185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8E2CE-4D5A-4761-B6BA-2652B50AAA19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55336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226509-31FA-4FB0-BC9A-EFDB20C05753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469EFD-9B9E-4793-BB7F-7472D5C9EBFB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6835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663700"/>
            <a:ext cx="3867150" cy="5057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63700"/>
            <a:ext cx="3867150" cy="5057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DA9988-681D-4A04-9397-CC2A9D586AA5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488588-2DF1-4624-A757-4EDABCD041D3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242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7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39C9F7-5087-423A-972E-20CA07184F70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8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9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196771-589E-4FA0-9A41-12B7D6A1ED18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162102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90FD22-F614-47F7-B351-3095B0FA1B68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FFFBC2-638A-4AC1-B55D-D71B38191426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599149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E7AEBF-79D4-43A0-BDB9-D1F91C41FEB7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4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98E4D8-D7DA-42D8-8500-3F8FCC92CDDD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96169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93D58D-3049-4E38-970A-52A044084D9D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663BC1-C4D6-46E8-9C83-95EF41B00DF5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062799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>
              <a:sym typeface="Arial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ECB3FA-54B2-4BB8-A357-C3F73C577877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534940-008B-4253-A5BE-338849AC0D3D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545399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5906BE-464D-4EF1-98F3-205CEBE8B19F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75937E-F4DE-49A1-A206-08CC1526B36A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986681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177800"/>
            <a:ext cx="1971675" cy="6543675"/>
          </a:xfrm>
        </p:spPr>
        <p:txBody>
          <a:bodyPr vert="eaVert"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177800"/>
            <a:ext cx="5762625" cy="6543675"/>
          </a:xfrm>
        </p:spPr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E2E050-E3C3-43AF-9AC6-2904C0E79122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316337-8150-4AF7-B788-01D43A1BE853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7171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E442E2-BA9D-4C42-9E75-8C34E7A63B2E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187926-E97C-47D2-A7D0-B0B2FA7A98FE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663464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62000" y="533400"/>
            <a:ext cx="7696200" cy="1143000"/>
          </a:xfr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762000" y="1905000"/>
            <a:ext cx="7696200" cy="4038600"/>
          </a:xfrm>
        </p:spPr>
        <p:txBody>
          <a:bodyPr/>
          <a:lstStyle/>
          <a:p>
            <a:pPr lvl="0"/>
            <a:endParaRPr lang="zh-CN" altLang="en-US" noProof="0" smtClean="0">
              <a:sym typeface="Arial" pitchFamily="34" charset="0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buFontTx/>
              <a:buNone/>
              <a:defRPr sz="1400"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fld id="{4716A0E8-EBBA-4558-AE13-20DD6A9E7CEE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FontTx/>
              <a:buNone/>
              <a:defRPr sz="1400"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 sz="1400"/>
            </a:lvl1pPr>
          </a:lstStyle>
          <a:p>
            <a:pPr>
              <a:defRPr/>
            </a:pPr>
            <a:fld id="{701E2D49-7F80-4CAE-B809-F6F350FCA85B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194388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noProof="1" smtClean="0"/>
              <a:t>单击此处编辑母版副标题样式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5CA46E-F8F8-48C8-BD73-0C5B407BC1F7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EB8C99-36C8-4CA5-B81E-09EF8309C46F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567620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F85ECD-EFB8-4861-A403-B9943A3BA514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8E2CE-4D5A-4761-B6BA-2652B50AAA19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238370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E27425-4DE9-436C-96DD-50E8DDA77B85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469EFD-9B9E-4793-BB7F-7472D5C9EBFB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410635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663700"/>
            <a:ext cx="3867150" cy="5057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63700"/>
            <a:ext cx="3867150" cy="5057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500B77-D7A0-4CED-9263-389018D03583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488588-2DF1-4624-A757-4EDABCD041D3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161943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7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63DDA6-5AFB-4BB2-B576-8AF466F344E1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8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9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196771-589E-4FA0-9A41-12B7D6A1ED18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460730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AF3D42-B930-4FC7-8110-17EDDA4D4F6C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FFFBC2-638A-4AC1-B55D-D71B38191426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675356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D777AF-4CE3-4167-B07E-789E114F91CD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4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98E4D8-D7DA-42D8-8500-3F8FCC92CDDD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677056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5C01-7D70-4CC8-9B57-BDC548361A58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663BC1-C4D6-46E8-9C83-95EF41B00DF5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12195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>
              <a:sym typeface="Arial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4E8B54-5304-4B7F-BEBB-6BB06AA57A33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534940-008B-4253-A5BE-338849AC0D3D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1648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DFCB54-81DF-4E36-9C4A-4F35A383BFE1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05E5FF-0D4E-4568-84ED-6AEA78A98106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694507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B8E915-4F3A-400B-964A-1B578C067259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75937E-F4DE-49A1-A206-08CC1526B36A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724705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177800"/>
            <a:ext cx="1971675" cy="6543675"/>
          </a:xfrm>
        </p:spPr>
        <p:txBody>
          <a:bodyPr vert="eaVert"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177800"/>
            <a:ext cx="5762625" cy="6543675"/>
          </a:xfrm>
        </p:spPr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55CAE9-FFB3-412E-A34C-BAD862E3595E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316337-8150-4AF7-B788-01D43A1BE853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347350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62000" y="533400"/>
            <a:ext cx="7696200" cy="1143000"/>
          </a:xfr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762000" y="1905000"/>
            <a:ext cx="7696200" cy="4038600"/>
          </a:xfrm>
        </p:spPr>
        <p:txBody>
          <a:bodyPr/>
          <a:lstStyle/>
          <a:p>
            <a:pPr lvl="0"/>
            <a:endParaRPr lang="zh-CN" altLang="en-US" noProof="0" smtClean="0">
              <a:sym typeface="Arial" pitchFamily="34" charset="0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buFontTx/>
              <a:buNone/>
              <a:defRPr sz="1400"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fld id="{C7EEA26F-ED81-447E-9477-3AF2F9B13FC8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FontTx/>
              <a:buNone/>
              <a:defRPr sz="1400"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 sz="1400"/>
            </a:lvl1pPr>
          </a:lstStyle>
          <a:p>
            <a:pPr>
              <a:defRPr/>
            </a:pPr>
            <a:fld id="{701E2D49-7F80-4CAE-B809-F6F350FCA85B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624025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69488-E7EA-4BE2-B2BE-7E36C0EB1201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2016-7-24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686378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5958D-0BC0-47F6-B2A6-C869DADC3227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2016-7-24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633847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210C9-EC5E-426E-B337-9B5A495B7A0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2016-7-24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806409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004A4-3865-4E13-8C9D-8D5F0FBA6EFF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2016-7-24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387297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753EE-612A-4594-85BF-C11CC8B8C4BB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2016-7-24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990717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2705E-A965-4FCF-951B-9F7957A557FF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2016-7-24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636440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C6347-BADD-4D1B-8DCC-05831085E817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2016-7-24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206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EAD38-B044-4250-967F-ECC98DA5F184}" type="datetime1">
              <a:rPr lang="zh-CN" altLang="en-US" smtClean="0"/>
              <a:t>2016-7-24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FC813-0610-44D9-857A-E34E4E4C50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29918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3D5D53-65BE-4263-B566-1DC923B2E887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19B71B-F2B6-4AB8-B0EB-17F2063247D3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645118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34BEE-9995-49DF-9C6F-C8843D896597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2016-7-24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507205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DA164-6746-4ED4-8FFF-4EEE2D12B59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2016-7-24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131937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2536E-D903-4EE1-8454-8A15FF16E312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2016-7-24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262548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46E00-C0CA-4742-A17C-D0FF9982E2A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2016-7-24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779952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spcBef>
                <a:spcPct val="50000"/>
              </a:spcBef>
              <a:defRPr b="1"/>
            </a:lvl1pPr>
          </a:lstStyle>
          <a:p>
            <a:pPr>
              <a:defRPr/>
            </a:pPr>
            <a:fld id="{FE42C110-CD66-4195-9652-81F120BBAA67}" type="datetime1">
              <a:rPr lang="zh-CN" altLang="en-US" smtClean="0"/>
              <a:t>2016-7-24</a:t>
            </a:fld>
            <a:endParaRPr lang="en-US" alt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defRPr b="1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defRPr b="1"/>
            </a:lvl1pPr>
          </a:lstStyle>
          <a:p>
            <a:pPr>
              <a:defRPr/>
            </a:pPr>
            <a:fld id="{5B15B247-200A-4EFB-9107-77464F4CE0B7}" type="slidenum">
              <a:rPr lang="en-US" altLang="zh-CN"/>
              <a:pPr>
                <a:defRPr/>
              </a:pPr>
              <a:t>‹#›</a:t>
            </a:fld>
            <a:r>
              <a:rPr lang="en-US" altLang="zh-CN" dirty="0"/>
              <a:t>/45</a:t>
            </a:r>
          </a:p>
        </p:txBody>
      </p:sp>
    </p:spTree>
    <p:extLst>
      <p:ext uri="{BB962C8B-B14F-4D97-AF65-F5344CB8AC3E}">
        <p14:creationId xmlns:p14="http://schemas.microsoft.com/office/powerpoint/2010/main" val="441558330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960438"/>
            <a:ext cx="8229600" cy="452596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spcBef>
                <a:spcPct val="50000"/>
              </a:spcBef>
              <a:defRPr b="1"/>
            </a:lvl1pPr>
          </a:lstStyle>
          <a:p>
            <a:pPr>
              <a:defRPr/>
            </a:pPr>
            <a:fld id="{AB1C1C2F-D085-4D83-8437-DBEF05AA93F4}" type="datetime1">
              <a:rPr lang="zh-CN" altLang="en-US" smtClean="0"/>
              <a:t>2016-7-24</a:t>
            </a:fld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defRPr b="1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defRPr b="1"/>
            </a:lvl1pPr>
          </a:lstStyle>
          <a:p>
            <a:pPr>
              <a:defRPr/>
            </a:pPr>
            <a:fld id="{E947CD67-063B-4177-8D99-56FA5E038D2D}" type="slidenum">
              <a:rPr lang="en-US" altLang="zh-CN"/>
              <a:pPr>
                <a:defRPr/>
              </a:pPr>
              <a:t>‹#›</a:t>
            </a:fld>
            <a:r>
              <a:rPr lang="en-US" altLang="zh-CN" dirty="0"/>
              <a:t>/45</a:t>
            </a:r>
          </a:p>
        </p:txBody>
      </p:sp>
    </p:spTree>
    <p:extLst>
      <p:ext uri="{BB962C8B-B14F-4D97-AF65-F5344CB8AC3E}">
        <p14:creationId xmlns:p14="http://schemas.microsoft.com/office/powerpoint/2010/main" val="3767761573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"/>
          <p:cNvSpPr>
            <a:spLocks noChangeShapeType="1"/>
          </p:cNvSpPr>
          <p:nvPr userDrawn="1"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44450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CN" alt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553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spcBef>
                <a:spcPct val="50000"/>
              </a:spcBef>
              <a:defRPr b="1"/>
            </a:lvl1pPr>
          </a:lstStyle>
          <a:p>
            <a:pPr>
              <a:defRPr/>
            </a:pPr>
            <a:fld id="{B84AD62F-1D5A-4E7A-AD58-D8F6ABEAA030}" type="datetime1">
              <a:rPr lang="zh-CN" altLang="en-US" smtClean="0"/>
              <a:t>2016-7-24</a:t>
            </a:fld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defRPr b="1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defRPr b="1"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fld id="{A93BF87A-6DDE-4A9D-8FA2-537C73D1400A}" type="slidenum">
              <a:rPr lang="en-US" altLang="zh-CN"/>
              <a:pPr>
                <a:defRPr/>
              </a:pPr>
              <a:t>‹#›</a:t>
            </a:fld>
            <a:r>
              <a:rPr lang="en-US" altLang="zh-CN" dirty="0"/>
              <a:t>/45</a:t>
            </a:r>
          </a:p>
        </p:txBody>
      </p:sp>
    </p:spTree>
    <p:extLst>
      <p:ext uri="{BB962C8B-B14F-4D97-AF65-F5344CB8AC3E}">
        <p14:creationId xmlns:p14="http://schemas.microsoft.com/office/powerpoint/2010/main" val="3993495200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D2B0D-7BEF-40FB-9A02-9B494C1E9C11}" type="datetime1">
              <a:rPr lang="zh-CN" altLang="en-US" smtClean="0">
                <a:solidFill>
                  <a:prstClr val="black"/>
                </a:solidFill>
              </a:rPr>
              <a:t>2016-7-24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376E8-7192-4F0B-9B89-E5C2A811C883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08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ctr">
              <a:defRPr sz="3200"/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 smtClean="0"/>
              <a:t> 单击此处编辑母版文本样式</a:t>
            </a:r>
          </a:p>
          <a:p>
            <a:pPr lvl="1"/>
            <a:r>
              <a:rPr lang="zh-CN" altLang="en-US" dirty="0" smtClean="0"/>
              <a:t> 第二级</a:t>
            </a:r>
          </a:p>
          <a:p>
            <a:pPr lvl="2"/>
            <a:r>
              <a:rPr lang="zh-CN" altLang="en-US" dirty="0" smtClean="0"/>
              <a:t> 第三级</a:t>
            </a:r>
          </a:p>
          <a:p>
            <a:pPr lvl="3"/>
            <a:r>
              <a:rPr lang="zh-CN" altLang="en-US" dirty="0" smtClean="0"/>
              <a:t> 第四级</a:t>
            </a:r>
          </a:p>
          <a:p>
            <a:pPr lvl="4"/>
            <a:r>
              <a:rPr lang="zh-CN" altLang="en-US" dirty="0" smtClean="0"/>
              <a:t> 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E93A6-A81F-43B4-976D-D79E46FFD53D}" type="datetime1">
              <a:rPr lang="zh-CN" altLang="en-US" smtClean="0">
                <a:solidFill>
                  <a:prstClr val="black"/>
                </a:solidFill>
              </a:rPr>
              <a:t>2016-7-24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376E8-7192-4F0B-9B89-E5C2A811C883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546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B0C27-0DDF-4468-A785-C9FC35D6A9D2}" type="datetime1">
              <a:rPr lang="zh-CN" altLang="en-US" smtClean="0">
                <a:solidFill>
                  <a:prstClr val="black"/>
                </a:solidFill>
              </a:rPr>
              <a:t>2016-7-24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376E8-7192-4F0B-9B89-E5C2A811C883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729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CCC016-52D8-483C-BF54-909175B975BF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1E0158-2A2B-440E-A657-F5F36CB61E04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756087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F5A42-14FF-43F8-9266-18DBD140DDEB}" type="datetime1">
              <a:rPr lang="zh-CN" altLang="en-US" smtClean="0">
                <a:solidFill>
                  <a:prstClr val="black"/>
                </a:solidFill>
              </a:rPr>
              <a:t>2016-7-24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376E8-7192-4F0B-9B89-E5C2A811C883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35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82C8A-CC68-4230-A36F-EF18EEB48DA5}" type="datetime1">
              <a:rPr lang="zh-CN" altLang="en-US" smtClean="0">
                <a:solidFill>
                  <a:prstClr val="black"/>
                </a:solidFill>
              </a:rPr>
              <a:t>2016-7-24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376E8-7192-4F0B-9B89-E5C2A811C883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520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D0AA3-4D56-4FC6-B101-E7797DB85DEB}" type="datetime1">
              <a:rPr lang="zh-CN" altLang="en-US" smtClean="0">
                <a:solidFill>
                  <a:prstClr val="black"/>
                </a:solidFill>
              </a:rPr>
              <a:t>2016-7-24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376E8-7192-4F0B-9B89-E5C2A811C883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87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EB4BF-2F03-47B1-BC1D-35BBD2CD0959}" type="datetime1">
              <a:rPr lang="zh-CN" altLang="en-US" smtClean="0">
                <a:solidFill>
                  <a:prstClr val="black"/>
                </a:solidFill>
              </a:rPr>
              <a:t>2016-7-24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376E8-7192-4F0B-9B89-E5C2A811C883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1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076EB-CD16-4B13-AD6F-7729E73F2B08}" type="datetime1">
              <a:rPr lang="zh-CN" altLang="en-US" smtClean="0">
                <a:solidFill>
                  <a:prstClr val="black"/>
                </a:solidFill>
              </a:rPr>
              <a:t>2016-7-24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376E8-7192-4F0B-9B89-E5C2A811C883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83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E55F4-135D-47EA-BE9C-F433A506BE53}" type="datetime1">
              <a:rPr lang="zh-CN" altLang="en-US" smtClean="0">
                <a:solidFill>
                  <a:prstClr val="black"/>
                </a:solidFill>
              </a:rPr>
              <a:t>2016-7-24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376E8-7192-4F0B-9B89-E5C2A811C883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259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48C9E-54DA-43D5-8907-AEE612642645}" type="datetime1">
              <a:rPr lang="zh-CN" altLang="en-US" smtClean="0">
                <a:solidFill>
                  <a:prstClr val="black"/>
                </a:solidFill>
              </a:rPr>
              <a:t>2016-7-24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376E8-7192-4F0B-9B89-E5C2A811C883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345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C678C-4F3F-4367-8670-00B9AC08B33C}" type="datetime1">
              <a:rPr lang="zh-CN" altLang="en-US" smtClean="0">
                <a:solidFill>
                  <a:prstClr val="black"/>
                </a:solidFill>
              </a:rPr>
              <a:t>2016-7-24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376E8-7192-4F0B-9B89-E5C2A811C883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61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CN" altLang="en-US" smtClean="0"/>
              <a:t>单击此处编辑母版副标题样式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7D6F8-41CE-4BBB-9025-74D0A437CBE6}" type="datetime1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t>2016-7-24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5B8E-7AD2-014E-8C57-062170B954FF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293578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11825-E444-482E-BD54-9A12D53B4B80}" type="datetime1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t>2016-7-24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5B8E-7AD2-014E-8C57-062170B954FF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3365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592762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592762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5A17FF-9370-477B-AF88-4BAC2F6EEA47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3DC52D-356D-44CC-B60A-5D04F3F8C2A0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239742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EBD76-B1E0-4555-96ED-0E0DB330908C}" type="datetime1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t>2016-7-24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5B8E-7AD2-014E-8C57-062170B954FF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772985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BC773-DFBF-4273-B2F4-07C3E221CF81}" type="datetime1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t>2016-7-24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5B8E-7AD2-014E-8C57-062170B954FF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077950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5F48B-BC42-4389-9229-3C96525F4E7F}" type="datetime1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t>2016-7-24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5B8E-7AD2-014E-8C57-062170B954FF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469244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A8D97-30C9-4DE8-ACEB-1D768D0A0B98}" type="datetime1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t>2016-7-24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5B8E-7AD2-014E-8C57-062170B954FF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07828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66E3D-AC0B-495F-8300-3B0D9542A0E7}" type="datetime1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t>2016-7-24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5B8E-7AD2-014E-8C57-062170B954FF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836183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F2920-FC8B-4DBF-B89B-2C24D22C8A73}" type="datetime1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t>2016-7-24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5B8E-7AD2-014E-8C57-062170B954FF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903636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1C80E-17A7-4E91-A80F-77609BA37419}" type="datetime1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t>2016-7-24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5B8E-7AD2-014E-8C57-062170B954FF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821680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0DFE1-3BFE-4FFB-9E2F-0A0871351CF2}" type="datetime1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t>2016-7-24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5B8E-7AD2-014E-8C57-062170B954FF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918678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5FA96-E317-4C2F-960A-FA2F8019E63A}" type="datetime1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t>2016-7-24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5B8E-7AD2-014E-8C57-062170B954FF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639849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noProof="1" smtClean="0"/>
              <a:t>单击此处编辑母版副标题样式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E45D5F-3EC3-4076-8228-F36FDD3F4E65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E72ABE-4630-453F-BF06-1E4AE19512AF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4310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B187CB-DBE4-4186-A282-8EA6DD32C3C7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E6A1F1-3BB8-43D4-BDC6-9D22B2E92576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308561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37EC03-B214-43D9-B427-0ED2C1BAA8BF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349F73-2912-49D9-AA02-B0B67C9215D0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142353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C35868-60BD-4FF3-B335-D43F42DAC04C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6FF450-40BD-4212-8105-C92E24215440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632081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663700"/>
            <a:ext cx="3867150" cy="5057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63700"/>
            <a:ext cx="3867150" cy="5057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26D599-239E-498E-BDD0-54B546A9F654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30EB31-221E-44FE-9887-3CC2DECA9C9C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563660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7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93C52C-FFBA-42C0-A0BF-9C9C3A777C68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8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9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2472E0-1273-41F9-B0AF-E54481E9DB99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869287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B621F9-ADD7-4582-901D-8429A5ACA773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7189AC-E0F2-4F5D-A3C7-D40D1EADA556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266657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0D7A80-B6AF-4646-85D7-E9B630613F83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4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8A410B-E447-4E30-A049-E3C40F5CC5A2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336229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B281DC-663A-4347-B4DB-90392743BE09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71A617-A47C-4623-831D-A0E7096D9994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333025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>
              <a:sym typeface="Arial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13F668-5543-469A-9072-D0B46E4B0BBA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F2B14B-D6C4-40B7-A6C8-86458F23AE42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417507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33EAB4-3F80-4349-8B59-E943AAF87CC2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57DDBE-C02D-41F4-B474-F72C521B8443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766555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177800"/>
            <a:ext cx="1971675" cy="6543675"/>
          </a:xfrm>
        </p:spPr>
        <p:txBody>
          <a:bodyPr vert="eaVert"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177800"/>
            <a:ext cx="5762625" cy="6543675"/>
          </a:xfrm>
        </p:spPr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8CD65D-1132-477E-8EE6-7AD3AC19B4CD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1B5E01-6B1B-4AF4-AE0B-0C5B179E3CA4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6181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ED0AB7-368B-47BA-9C29-6788506ABB21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9807DF-531C-404D-B5BC-1CEE34F438FA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093901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62000" y="533400"/>
            <a:ext cx="7696200" cy="1143000"/>
          </a:xfr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762000" y="1905000"/>
            <a:ext cx="7696200" cy="4038600"/>
          </a:xfrm>
        </p:spPr>
        <p:txBody>
          <a:bodyPr/>
          <a:lstStyle/>
          <a:p>
            <a:pPr lvl="0"/>
            <a:endParaRPr lang="zh-CN" altLang="en-US" noProof="0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buFontTx/>
              <a:buNone/>
              <a:defRPr sz="1400"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fld id="{7C4A3BDC-4B55-45D9-9C4A-80EACDE800D4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FontTx/>
              <a:buNone/>
              <a:defRPr sz="1400"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 sz="1400"/>
            </a:lvl1pPr>
          </a:lstStyle>
          <a:p>
            <a:fld id="{D42A0B76-2A68-46BB-9D5F-403E203169B0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769362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latin typeface="Times New Roman" pitchFamily="18" charset="0"/>
              </a:defRPr>
            </a:lvl1pPr>
          </a:lstStyle>
          <a:p>
            <a:fld id="{F84B0FA4-1C15-4015-8389-DE1891D0F397}" type="datetime1">
              <a:rPr lang="zh-CN" altLang="en-US" smtClean="0"/>
              <a:t>2016-7-24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latin typeface="Times New Roman" pitchFamily="18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Times New Roman" pitchFamily="18" charset="0"/>
              </a:defRPr>
            </a:lvl1pPr>
          </a:lstStyle>
          <a:p>
            <a:fld id="{5028DB49-8355-4098-A039-608DF78E6272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6800897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latin typeface="Times New Roman" pitchFamily="18" charset="0"/>
              </a:defRPr>
            </a:lvl1pPr>
          </a:lstStyle>
          <a:p>
            <a:fld id="{25BB51D0-89D4-43AC-9605-7629F8C8EF06}" type="datetime1">
              <a:rPr lang="zh-CN" altLang="en-US" smtClean="0"/>
              <a:t>2016-7-24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latin typeface="Times New Roman" pitchFamily="18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Times New Roman" pitchFamily="18" charset="0"/>
              </a:defRPr>
            </a:lvl1pPr>
          </a:lstStyle>
          <a:p>
            <a:fld id="{3B2F5145-C652-401E-9558-56714AC0EEBC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3453772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47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72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latin typeface="Times New Roman" pitchFamily="18" charset="0"/>
              </a:defRPr>
            </a:lvl1pPr>
          </a:lstStyle>
          <a:p>
            <a:fld id="{FBC3CF95-4D8F-458C-AAAC-CA839723FC85}" type="datetime1">
              <a:rPr lang="zh-CN" altLang="en-US" smtClean="0"/>
              <a:t>2016-7-24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latin typeface="Times New Roman" pitchFamily="18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Times New Roman" pitchFamily="18" charset="0"/>
              </a:defRPr>
            </a:lvl1pPr>
          </a:lstStyle>
          <a:p>
            <a:fld id="{5FE4F214-B77D-4EF1-8E2C-14C77231C6B2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5897257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71491" y="1825625"/>
            <a:ext cx="2900363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3486154" y="1825625"/>
            <a:ext cx="2900363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latin typeface="Times New Roman" pitchFamily="18" charset="0"/>
              </a:defRPr>
            </a:lvl1pPr>
          </a:lstStyle>
          <a:p>
            <a:fld id="{9D86C39B-458F-45C6-86A2-0089EEEBC0B7}" type="datetime1">
              <a:rPr lang="zh-CN" altLang="en-US" smtClean="0"/>
              <a:t>2016-7-24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latin typeface="Times New Roman" pitchFamily="18" charset="0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Times New Roman" pitchFamily="18" charset="0"/>
              </a:defRPr>
            </a:lvl1pPr>
          </a:lstStyle>
          <a:p>
            <a:fld id="{36B155C7-6795-47BF-A5EB-3EC3B2D8B517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1348168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latin typeface="Times New Roman" pitchFamily="18" charset="0"/>
              </a:defRPr>
            </a:lvl1pPr>
          </a:lstStyle>
          <a:p>
            <a:fld id="{F5C2A449-25F8-4151-873E-F7FA391903BD}" type="datetime1">
              <a:rPr lang="zh-CN" altLang="en-US" smtClean="0"/>
              <a:t>2016-7-24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latin typeface="Times New Roman" pitchFamily="18" charset="0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Times New Roman" pitchFamily="18" charset="0"/>
              </a:defRPr>
            </a:lvl1pPr>
          </a:lstStyle>
          <a:p>
            <a:fld id="{7610DE50-FA9B-4BF9-BA72-6CAA528C2C95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1457395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latin typeface="Times New Roman" pitchFamily="18" charset="0"/>
              </a:defRPr>
            </a:lvl1pPr>
          </a:lstStyle>
          <a:p>
            <a:fld id="{629C9A0B-0C1A-457B-8D5C-C000F4B79583}" type="datetime1">
              <a:rPr lang="zh-CN" altLang="en-US" smtClean="0"/>
              <a:t>2016-7-24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latin typeface="Times New Roman" pitchFamily="18" charset="0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Times New Roman" pitchFamily="18" charset="0"/>
              </a:defRPr>
            </a:lvl1pPr>
          </a:lstStyle>
          <a:p>
            <a:fld id="{7804C5C3-57B8-44E1-A52D-106C180AE94B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3686964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latin typeface="Times New Roman" pitchFamily="18" charset="0"/>
              </a:defRPr>
            </a:lvl1pPr>
          </a:lstStyle>
          <a:p>
            <a:fld id="{D1934E32-ED10-48C7-9A40-448A7BB53FE1}" type="datetime1">
              <a:rPr lang="zh-CN" altLang="en-US" smtClean="0"/>
              <a:t>2016-7-24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latin typeface="Times New Roman" pitchFamily="18" charset="0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Times New Roman" pitchFamily="18" charset="0"/>
              </a:defRPr>
            </a:lvl1pPr>
          </a:lstStyle>
          <a:p>
            <a:fld id="{CB3FA3CD-D4B2-4CCF-9818-526D379EEDE6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8804627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34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latin typeface="Times New Roman" pitchFamily="18" charset="0"/>
              </a:defRPr>
            </a:lvl1pPr>
          </a:lstStyle>
          <a:p>
            <a:fld id="{F858A313-CA7A-4C81-80AA-E14FB4E47823}" type="datetime1">
              <a:rPr lang="zh-CN" altLang="en-US" smtClean="0"/>
              <a:t>2016-7-24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latin typeface="Times New Roman" pitchFamily="18" charset="0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Times New Roman" pitchFamily="18" charset="0"/>
              </a:defRPr>
            </a:lvl1pPr>
          </a:lstStyle>
          <a:p>
            <a:fld id="{34533045-858D-4360-945F-F0F08D506897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4199453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34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latin typeface="Times New Roman" pitchFamily="18" charset="0"/>
              </a:defRPr>
            </a:lvl1pPr>
          </a:lstStyle>
          <a:p>
            <a:fld id="{1CC78360-8ADC-4B96-8A1B-05AA421A19F1}" type="datetime1">
              <a:rPr lang="zh-CN" altLang="en-US" smtClean="0"/>
              <a:t>2016-7-24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latin typeface="Times New Roman" pitchFamily="18" charset="0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Times New Roman" pitchFamily="18" charset="0"/>
              </a:defRPr>
            </a:lvl1pPr>
          </a:lstStyle>
          <a:p>
            <a:fld id="{DD9C0B5B-FF2D-4A71-B06E-9A93053065FD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65817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B99FD-9178-4E5F-96F3-83090175FA6A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91B498-4E5C-43E6-B6B4-BE2EDA9105C0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737156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latin typeface="Times New Roman" pitchFamily="18" charset="0"/>
              </a:defRPr>
            </a:lvl1pPr>
          </a:lstStyle>
          <a:p>
            <a:fld id="{A59C6340-03D9-4532-BB5E-98D47F5B7EDF}" type="datetime1">
              <a:rPr lang="zh-CN" altLang="en-US" smtClean="0"/>
              <a:t>2016-7-24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latin typeface="Times New Roman" pitchFamily="18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Times New Roman" pitchFamily="18" charset="0"/>
              </a:defRPr>
            </a:lvl1pPr>
          </a:lstStyle>
          <a:p>
            <a:fld id="{0409281B-20D6-4503-82EB-055C0EC4451F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0204998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4907758" y="365125"/>
            <a:ext cx="1478756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71492" y="365125"/>
            <a:ext cx="4321969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latin typeface="Times New Roman" pitchFamily="18" charset="0"/>
              </a:defRPr>
            </a:lvl1pPr>
          </a:lstStyle>
          <a:p>
            <a:fld id="{FF6B71A0-F2E3-4383-A983-D4CF1BB7A6B9}" type="datetime1">
              <a:rPr lang="zh-CN" altLang="en-US" smtClean="0"/>
              <a:t>2016-7-24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latin typeface="Times New Roman" pitchFamily="18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Times New Roman" pitchFamily="18" charset="0"/>
              </a:defRPr>
            </a:lvl1pPr>
          </a:lstStyle>
          <a:p>
            <a:fld id="{51199CC0-0010-4C4F-9E1D-6601CCEA235A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4193049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latin typeface="Times New Roman" pitchFamily="18" charset="0"/>
              </a:defRPr>
            </a:lvl1pPr>
          </a:lstStyle>
          <a:p>
            <a:fld id="{BBA7E12C-BBB2-4E4C-9894-070E21F71346}" type="datetime1">
              <a:rPr lang="zh-CN" altLang="en-US" smtClean="0"/>
              <a:t>2016-7-24</a:t>
            </a:fld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latin typeface="Times New Roman" pitchFamily="18" charset="0"/>
              </a:defRPr>
            </a:lvl1pPr>
          </a:lstStyle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Times New Roman" pitchFamily="18" charset="0"/>
              </a:defRPr>
            </a:lvl1pPr>
          </a:lstStyle>
          <a:p>
            <a:fld id="{AC6B36BC-19E7-4AA3-8F85-2A493FE7555E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51983796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latin typeface="Times New Roman" pitchFamily="18" charset="0"/>
              </a:defRPr>
            </a:lvl1pPr>
          </a:lstStyle>
          <a:p>
            <a:fld id="{9F5E044D-FA37-4F94-8DBE-3C70DA9FA9F9}" type="datetime1">
              <a:rPr lang="zh-CN" altLang="en-US" smtClean="0"/>
              <a:t>2016-7-24</a:t>
            </a:fld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latin typeface="Times New Roman" pitchFamily="18" charset="0"/>
              </a:defRPr>
            </a:lvl1pPr>
          </a:lstStyle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Times New Roman" pitchFamily="18" charset="0"/>
              </a:defRPr>
            </a:lvl1pPr>
          </a:lstStyle>
          <a:p>
            <a:fld id="{F0FDE81E-93D1-4138-9F07-1CDA0C7E2609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96524731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latin typeface="Times New Roman" pitchFamily="18" charset="0"/>
              </a:defRPr>
            </a:lvl1pPr>
          </a:lstStyle>
          <a:p>
            <a:fld id="{5A1C3FF6-3F42-4077-8A4F-AA7B3FC25FD9}" type="datetime1">
              <a:rPr lang="zh-CN" altLang="en-US" smtClean="0"/>
              <a:t>2016-7-24</a:t>
            </a:fld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latin typeface="Times New Roman" pitchFamily="18" charset="0"/>
              </a:defRPr>
            </a:lvl1pPr>
          </a:lstStyle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Times New Roman" pitchFamily="18" charset="0"/>
              </a:defRPr>
            </a:lvl1pPr>
          </a:lstStyle>
          <a:p>
            <a:fld id="{D28BEAA3-2758-4CF8-BBD6-9882DD93D6E9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4678101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latin typeface="Times New Roman" pitchFamily="18" charset="0"/>
              </a:defRPr>
            </a:lvl1pPr>
          </a:lstStyle>
          <a:p>
            <a:fld id="{869EDCEC-4A39-45E4-BA94-2E57B4C58655}" type="datetime1">
              <a:rPr lang="zh-CN" altLang="en-US" smtClean="0"/>
              <a:t>2016-7-24</a:t>
            </a:fld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latin typeface="Times New Roman" pitchFamily="18" charset="0"/>
              </a:defRPr>
            </a:lvl1pPr>
          </a:lstStyle>
          <a:p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Times New Roman" pitchFamily="18" charset="0"/>
              </a:defRPr>
            </a:lvl1pPr>
          </a:lstStyle>
          <a:p>
            <a:fld id="{55F1B502-4291-46C8-9A90-23EE55F651B2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73081864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latin typeface="Times New Roman" pitchFamily="18" charset="0"/>
              </a:defRPr>
            </a:lvl1pPr>
          </a:lstStyle>
          <a:p>
            <a:fld id="{A3B50B0B-39B5-4A42-8CC2-6DAAFEF04D2E}" type="datetime1">
              <a:rPr lang="zh-CN" altLang="en-US" smtClean="0"/>
              <a:t>2016-7-24</a:t>
            </a:fld>
            <a:endParaRPr lang="en-US" altLang="zh-C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latin typeface="Times New Roman" pitchFamily="18" charset="0"/>
              </a:defRPr>
            </a:lvl1pPr>
          </a:lstStyle>
          <a:p>
            <a:endParaRPr lang="en-US" altLang="zh-C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Times New Roman" pitchFamily="18" charset="0"/>
              </a:defRPr>
            </a:lvl1pPr>
          </a:lstStyle>
          <a:p>
            <a:fld id="{12A1C17D-F941-4B7E-92E7-381DCA47267F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61013574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latin typeface="Times New Roman" pitchFamily="18" charset="0"/>
              </a:defRPr>
            </a:lvl1pPr>
          </a:lstStyle>
          <a:p>
            <a:fld id="{B13C4093-31B7-4109-8000-DA71EB47DDE7}" type="datetime1">
              <a:rPr lang="zh-CN" altLang="en-US" smtClean="0"/>
              <a:t>2016-7-24</a:t>
            </a:fld>
            <a:endParaRPr lang="en-US" altLang="zh-C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latin typeface="Times New Roman" pitchFamily="18" charset="0"/>
              </a:defRPr>
            </a:lvl1pPr>
          </a:lstStyle>
          <a:p>
            <a:endParaRPr lang="en-US" alt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Times New Roman" pitchFamily="18" charset="0"/>
              </a:defRPr>
            </a:lvl1pPr>
          </a:lstStyle>
          <a:p>
            <a:fld id="{0911909C-9903-4DE6-B4F9-A052C2155AE9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20773725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latin typeface="Times New Roman" pitchFamily="18" charset="0"/>
              </a:defRPr>
            </a:lvl1pPr>
          </a:lstStyle>
          <a:p>
            <a:fld id="{5C309CF1-B9C8-40DB-99BA-EA4D130071CD}" type="datetime1">
              <a:rPr lang="zh-CN" altLang="en-US" smtClean="0"/>
              <a:t>2016-7-24</a:t>
            </a:fld>
            <a:endParaRPr lang="en-US" altLang="zh-C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latin typeface="Times New Roman" pitchFamily="18" charset="0"/>
              </a:defRPr>
            </a:lvl1pPr>
          </a:lstStyle>
          <a:p>
            <a:endParaRPr lang="en-US" altLang="zh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Times New Roman" pitchFamily="18" charset="0"/>
              </a:defRPr>
            </a:lvl1pPr>
          </a:lstStyle>
          <a:p>
            <a:fld id="{139C336E-5545-48B9-8A01-0B19839402EA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57356996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latin typeface="Times New Roman" pitchFamily="18" charset="0"/>
              </a:defRPr>
            </a:lvl1pPr>
          </a:lstStyle>
          <a:p>
            <a:fld id="{990658CF-B768-475D-821D-FF511F11268B}" type="datetime1">
              <a:rPr lang="zh-CN" altLang="en-US" smtClean="0"/>
              <a:t>2016-7-24</a:t>
            </a:fld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latin typeface="Times New Roman" pitchFamily="18" charset="0"/>
              </a:defRPr>
            </a:lvl1pPr>
          </a:lstStyle>
          <a:p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Times New Roman" pitchFamily="18" charset="0"/>
              </a:defRPr>
            </a:lvl1pPr>
          </a:lstStyle>
          <a:p>
            <a:fld id="{9C9DF079-F349-4CA5-98B9-4782ED6DF755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991183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3414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3414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FED0BB-3EE2-497F-8D7A-84C2B788DC94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8922A8-6092-48F1-B94C-7B1FEB4A66DF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247347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latin typeface="Times New Roman" pitchFamily="18" charset="0"/>
              </a:defRPr>
            </a:lvl1pPr>
          </a:lstStyle>
          <a:p>
            <a:fld id="{230F3691-7E79-43D4-A940-1704D7FA4C4F}" type="datetime1">
              <a:rPr lang="zh-CN" altLang="en-US" smtClean="0"/>
              <a:t>2016-7-24</a:t>
            </a:fld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latin typeface="Times New Roman" pitchFamily="18" charset="0"/>
              </a:defRPr>
            </a:lvl1pPr>
          </a:lstStyle>
          <a:p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Times New Roman" pitchFamily="18" charset="0"/>
              </a:defRPr>
            </a:lvl1pPr>
          </a:lstStyle>
          <a:p>
            <a:fld id="{9F52A920-ED46-4633-9BC4-F1A75090813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87217907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latin typeface="Times New Roman" pitchFamily="18" charset="0"/>
              </a:defRPr>
            </a:lvl1pPr>
          </a:lstStyle>
          <a:p>
            <a:fld id="{14EA5537-9E25-420D-87DF-69BB7D435D61}" type="datetime1">
              <a:rPr lang="zh-CN" altLang="en-US" smtClean="0"/>
              <a:t>2016-7-24</a:t>
            </a:fld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latin typeface="Times New Roman" pitchFamily="18" charset="0"/>
              </a:defRPr>
            </a:lvl1pPr>
          </a:lstStyle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Times New Roman" pitchFamily="18" charset="0"/>
              </a:defRPr>
            </a:lvl1pPr>
          </a:lstStyle>
          <a:p>
            <a:fld id="{C27A19BB-544C-4ACA-B3FE-9D6353AC7574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08719871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latin typeface="Times New Roman" pitchFamily="18" charset="0"/>
              </a:defRPr>
            </a:lvl1pPr>
          </a:lstStyle>
          <a:p>
            <a:fld id="{163E2C53-8E09-4FC5-8125-E057EB0618DF}" type="datetime1">
              <a:rPr lang="zh-CN" altLang="en-US" smtClean="0"/>
              <a:t>2016-7-24</a:t>
            </a:fld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latin typeface="Times New Roman" pitchFamily="18" charset="0"/>
              </a:defRPr>
            </a:lvl1pPr>
          </a:lstStyle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Times New Roman" pitchFamily="18" charset="0"/>
              </a:defRPr>
            </a:lvl1pPr>
          </a:lstStyle>
          <a:p>
            <a:fld id="{F8F8EF67-7088-4CD6-BEE1-3CA1F3E1F7A9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37116064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noProof="1" smtClean="0"/>
              <a:t>单击此处编辑母版副标题样式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10C02D-8162-46D1-BF56-DAD72C6AFE52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E72ABE-4630-453F-BF06-1E4AE19512AF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336874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FBC77D-A4E4-4EF4-B6A1-820E2A576FDA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349F73-2912-49D9-AA02-B0B67C9215D0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333013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4782CB-F13C-4068-B2C1-80D64041495D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6FF450-40BD-4212-8105-C92E24215440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90656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663700"/>
            <a:ext cx="3867150" cy="5057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63700"/>
            <a:ext cx="3867150" cy="5057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F75E8F-7EA8-4258-9858-A916CE9FE473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30EB31-221E-44FE-9887-3CC2DECA9C9C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442919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7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607EB9-2636-468A-9F97-B76026AFE513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8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9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2472E0-1273-41F9-B0AF-E54481E9DB99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116827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CF38FA-51BD-4984-B29C-A387F03A5854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7189AC-E0F2-4F5D-A3C7-D40D1EADA556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787973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BFF107-D70F-4403-AA53-50EDEE07F58A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4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8A410B-E447-4E30-A049-E3C40F5CC5A2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0873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4034C6-73CD-49CC-94B1-CDAE528A233E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0727EB-1964-44B9-9BCF-4C11FBFC6B3A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839733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C53B2C-B6B8-48B5-A6F9-64752156B914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71A617-A47C-4623-831D-A0E7096D9994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741987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>
              <a:sym typeface="Arial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00DB8C-070C-4DEC-8AD7-0B566D36E20E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F2B14B-D6C4-40B7-A6C8-86458F23AE42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449302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7B6560-D84A-40E7-B147-26D84BC01D84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57DDBE-C02D-41F4-B474-F72C521B8443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717444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177800"/>
            <a:ext cx="1971675" cy="6543675"/>
          </a:xfrm>
        </p:spPr>
        <p:txBody>
          <a:bodyPr vert="eaVert"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177800"/>
            <a:ext cx="5762625" cy="6543675"/>
          </a:xfrm>
        </p:spPr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79E76A-754C-4153-977B-602385CFCA3B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1B5E01-6B1B-4AF4-AE0B-0C5B179E3CA4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186763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62000" y="533400"/>
            <a:ext cx="7696200" cy="1143000"/>
          </a:xfr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762000" y="1905000"/>
            <a:ext cx="7696200" cy="4038600"/>
          </a:xfrm>
        </p:spPr>
        <p:txBody>
          <a:bodyPr/>
          <a:lstStyle/>
          <a:p>
            <a:pPr lvl="0"/>
            <a:endParaRPr lang="zh-CN" altLang="en-US" noProof="0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buFontTx/>
              <a:buNone/>
              <a:defRPr sz="1400"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fld id="{BC3D6C10-983E-4925-813B-47ED85833EC0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FontTx/>
              <a:buNone/>
              <a:defRPr sz="1400"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 sz="1400"/>
            </a:lvl1pPr>
          </a:lstStyle>
          <a:p>
            <a:fld id="{D42A0B76-2A68-46BB-9D5F-403E203169B0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244924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noProof="1" smtClean="0"/>
              <a:t>单击此处编辑母版副标题样式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F42022-811A-4A6F-8D5A-83A28F383533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A40199-7590-4E61-8631-DA4C1ED8A1E5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716744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DD5D60-AC2A-495C-8693-962ABDBDD1F2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991123-636C-486C-A7D3-500CE198A420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737303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5428B4-A2D0-454B-8A62-A5B118DFFC4D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0F57EB-E171-4C20-92CA-6E60DDBC163A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362051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663700"/>
            <a:ext cx="3867150" cy="5057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63700"/>
            <a:ext cx="3867150" cy="5057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0B47A9-D3B4-4D44-8305-59C1718DD956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45AC5F-BD2C-4206-9289-4F218489B7FF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744064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7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6A5C0E-C3F1-4E21-B7FD-A1A483290114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8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9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07999C-AB6B-4724-9739-36275F84D157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2349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A0DAB5-637D-4040-8255-F4B7CEA3A1AB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F737B1-C4FA-4E14-B616-C9D9F0692F64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515885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492304-A118-4A16-8544-7901C00B169F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8A939B-959E-4D7A-B21B-A2FE9472BA3A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128365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8811BF-CA37-4BBA-93AC-A61EEF47BFB5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4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00913-642C-432C-BE81-112A15F544E3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024755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CF5611-8939-4843-8867-72C61C1B7333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641BD0-ED71-42AC-8DB5-F32F9A97C206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214180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>
              <a:sym typeface="Arial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DDC9D2-7A94-4D68-B896-FF4AB2AB6684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7692C-2207-4A03-8FA1-0FDD48B01A4E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873778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536DC2-EABA-4CAF-97A2-93C09CB94B44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C6CA65-6970-45EA-A0F7-BEC2A193EE8D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572594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177800"/>
            <a:ext cx="1971675" cy="6543675"/>
          </a:xfrm>
        </p:spPr>
        <p:txBody>
          <a:bodyPr vert="eaVert"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177800"/>
            <a:ext cx="5762625" cy="6543675"/>
          </a:xfrm>
        </p:spPr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6A7F2F-EBB5-4818-9FBE-381A47FA64B4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EEEADC-0DAB-49F6-BF62-74DE458B1BE2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855084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62000" y="533400"/>
            <a:ext cx="7696200" cy="1143000"/>
          </a:xfr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762000" y="1905000"/>
            <a:ext cx="7696200" cy="4038600"/>
          </a:xfrm>
        </p:spPr>
        <p:txBody>
          <a:bodyPr/>
          <a:lstStyle/>
          <a:p>
            <a:pPr lvl="0"/>
            <a:endParaRPr lang="zh-CN" altLang="en-US" noProof="0" smtClean="0">
              <a:sym typeface="Arial" pitchFamily="34" charset="0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buFontTx/>
              <a:buNone/>
              <a:defRPr sz="1400"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fld id="{E198BED2-EE95-45EC-B63D-11E42A87FCA7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FontTx/>
              <a:buNone/>
              <a:defRPr sz="1400"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 sz="1400"/>
            </a:lvl1pPr>
          </a:lstStyle>
          <a:p>
            <a:pPr>
              <a:defRPr/>
            </a:pPr>
            <a:fld id="{37F1BA50-0AA3-4953-8417-53192F4A73B0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690819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noProof="1" smtClean="0"/>
              <a:t>单击此处编辑母版副标题样式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23AE8D-D122-4B18-868E-B82969483EEC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E72ABE-4630-453F-BF06-1E4AE19512AF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620232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D64C5B-7BBA-4462-B3F5-64A6BF8F015A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349F73-2912-49D9-AA02-B0B67C9215D0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367349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E49EAB-454E-45E7-949C-7A2C5198511C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6FF450-40BD-4212-8105-C92E24215440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2363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E95C2F-1745-4695-BAC5-4C4FDD554427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187926-E97C-47D2-A7D0-B0B2FA7A98FE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663464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663700"/>
            <a:ext cx="3867150" cy="5057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63700"/>
            <a:ext cx="3867150" cy="5057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095BC9-4CFB-490E-B433-B13E50935608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30EB31-221E-44FE-9887-3CC2DECA9C9C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77121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7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E37B1D-5E57-4DF0-ACD5-59EE5C63F7CD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8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9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2472E0-1273-41F9-B0AF-E54481E9DB99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75430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78742A-6DCA-4C2C-8717-D667E1531A41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7189AC-E0F2-4F5D-A3C7-D40D1EADA556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384673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1289FB-3321-4674-B8E4-073AD276857B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4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8A410B-E447-4E30-A049-E3C40F5CC5A2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631628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29E398-602E-4408-A480-AF85CBE1535F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71A617-A47C-4623-831D-A0E7096D9994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706478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>
              <a:sym typeface="Arial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C43CE9-D6E1-4D42-AC31-860D8E103AD3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F2B14B-D6C4-40B7-A6C8-86458F23AE42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398635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12C521-9F2A-4069-B9F6-CAD4E72235B7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57DDBE-C02D-41F4-B474-F72C521B8443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798803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177800"/>
            <a:ext cx="1971675" cy="6543675"/>
          </a:xfrm>
        </p:spPr>
        <p:txBody>
          <a:bodyPr vert="eaVert"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177800"/>
            <a:ext cx="5762625" cy="6543675"/>
          </a:xfrm>
        </p:spPr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4681DF-3EC3-4A49-8D2E-22941893647A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1B5E01-6B1B-4AF4-AE0B-0C5B179E3CA4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774222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62000" y="533400"/>
            <a:ext cx="7696200" cy="1143000"/>
          </a:xfr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762000" y="1905000"/>
            <a:ext cx="7696200" cy="4038600"/>
          </a:xfrm>
        </p:spPr>
        <p:txBody>
          <a:bodyPr/>
          <a:lstStyle/>
          <a:p>
            <a:pPr lvl="0"/>
            <a:endParaRPr lang="zh-CN" altLang="en-US" noProof="0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buFontTx/>
              <a:buNone/>
              <a:defRPr sz="1400"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fld id="{BC422BFA-ECCA-45A4-AE1C-26CAB3743D34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FontTx/>
              <a:buNone/>
              <a:defRPr sz="1400"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 sz="1400"/>
            </a:lvl1pPr>
          </a:lstStyle>
          <a:p>
            <a:fld id="{D42A0B76-2A68-46BB-9D5F-403E203169B0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889457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noProof="1" smtClean="0"/>
              <a:t>单击此处编辑母版副标题样式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060649-CC07-49B5-A6C8-C865531AFB57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E72ABE-4630-453F-BF06-1E4AE19512AF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598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49E69-8C2E-4E0E-88D8-4859EAD5A136}" type="datetime1">
              <a:rPr lang="zh-CN" altLang="en-US" smtClean="0"/>
              <a:t>2016-7-24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FC813-0610-44D9-857A-E34E4E4C50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76503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CAA92C-6E88-491C-ACC0-72F5D2B8B388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05E5FF-0D4E-4568-84ED-6AEA78A98106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694507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22FF9A-B093-4C8E-BF89-7C248E00D3A1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349F73-2912-49D9-AA02-B0B67C9215D0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191614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E2A7A9-1050-4D7B-BCCE-4ADE96164B5B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6FF450-40BD-4212-8105-C92E24215440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647261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663700"/>
            <a:ext cx="3867150" cy="5057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63700"/>
            <a:ext cx="3867150" cy="5057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B557BF-FCD4-42F7-9E77-51124DDD926C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30EB31-221E-44FE-9887-3CC2DECA9C9C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197589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7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608CAA-6E53-478D-82AC-991A38D456F3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8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9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2472E0-1273-41F9-B0AF-E54481E9DB99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138773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B3470A-285A-4243-A7C8-33C3FBED8FA7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7189AC-E0F2-4F5D-A3C7-D40D1EADA556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163431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01036D-E0EE-4095-A269-8FFBBE122A71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4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8A410B-E447-4E30-A049-E3C40F5CC5A2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380545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E31938-D4C8-4E37-B236-5F73F462B27C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71A617-A47C-4623-831D-A0E7096D9994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254816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>
              <a:sym typeface="Arial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76E452-74F9-42C2-86A1-C57FF063C9FD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F2B14B-D6C4-40B7-A6C8-86458F23AE42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331625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592702-D07C-4343-8069-7362DEB8E8BF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57DDBE-C02D-41F4-B474-F72C521B8443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606358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177800"/>
            <a:ext cx="1971675" cy="6543675"/>
          </a:xfrm>
        </p:spPr>
        <p:txBody>
          <a:bodyPr vert="eaVert"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177800"/>
            <a:ext cx="5762625" cy="6543675"/>
          </a:xfrm>
        </p:spPr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688B12-2417-425C-B33D-29AACD039D9D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1B5E01-6B1B-4AF4-AE0B-0C5B179E3CA4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3722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AC183C-DBAE-47FF-B539-3314421EBAFF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19B71B-F2B6-4AB8-B0EB-17F2063247D3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645118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62000" y="533400"/>
            <a:ext cx="7696200" cy="1143000"/>
          </a:xfr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762000" y="1905000"/>
            <a:ext cx="7696200" cy="4038600"/>
          </a:xfrm>
        </p:spPr>
        <p:txBody>
          <a:bodyPr/>
          <a:lstStyle/>
          <a:p>
            <a:pPr lvl="0"/>
            <a:endParaRPr lang="zh-CN" altLang="en-US" noProof="0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buFontTx/>
              <a:buNone/>
              <a:defRPr sz="1400"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fld id="{0A990CD5-C351-411E-B51A-D5B393892F41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FontTx/>
              <a:buNone/>
              <a:defRPr sz="1400"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 sz="1400"/>
            </a:lvl1pPr>
          </a:lstStyle>
          <a:p>
            <a:fld id="{D42A0B76-2A68-46BB-9D5F-403E203169B0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855782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noProof="1" smtClean="0"/>
              <a:t>单击此处编辑母版副标题样式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A1AA09-A0B2-44FB-BB14-172FB565C9BA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E72ABE-4630-453F-BF06-1E4AE19512AF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450926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166A6C-FB9E-4BE3-A925-20472DFC84E0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349F73-2912-49D9-AA02-B0B67C9215D0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539965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0C02CE-7379-4B38-830E-3D476AB2F2CF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6FF450-40BD-4212-8105-C92E24215440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114994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663700"/>
            <a:ext cx="3867150" cy="5057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63700"/>
            <a:ext cx="3867150" cy="5057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8191DD-09BD-42F8-B593-795AD5ABA4A3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30EB31-221E-44FE-9887-3CC2DECA9C9C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534767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7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58432F-8238-4FD9-82D3-E6ECEECB099C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8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9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2472E0-1273-41F9-B0AF-E54481E9DB99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680034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252CBE-DB85-433A-AF44-F07767FCA90F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7189AC-E0F2-4F5D-A3C7-D40D1EADA556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57984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68734E-F9FE-4DB9-918E-16594A95D075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4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8A410B-E447-4E30-A049-E3C40F5CC5A2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701645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9396E3-BC54-401E-818C-F5BD66F0FAE3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71A617-A47C-4623-831D-A0E7096D9994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550228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>
              <a:sym typeface="Arial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3C5EF6-C43D-4E45-9174-EC3CA6A3255A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F2B14B-D6C4-40B7-A6C8-86458F23AE42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6531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41237E-0041-4F8B-AF17-ED735D9222FE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1E0158-2A2B-440E-A657-F5F36CB61E04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756087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0637FF-F08B-41C9-AEED-08D057D6CD45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57DDBE-C02D-41F4-B474-F72C521B8443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398466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177800"/>
            <a:ext cx="1971675" cy="6543675"/>
          </a:xfrm>
        </p:spPr>
        <p:txBody>
          <a:bodyPr vert="eaVert"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177800"/>
            <a:ext cx="5762625" cy="6543675"/>
          </a:xfrm>
        </p:spPr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6EF7E9-2C80-4176-8D25-C82A32D18593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1B5E01-6B1B-4AF4-AE0B-0C5B179E3CA4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840643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62000" y="533400"/>
            <a:ext cx="7696200" cy="1143000"/>
          </a:xfr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762000" y="1905000"/>
            <a:ext cx="7696200" cy="4038600"/>
          </a:xfrm>
        </p:spPr>
        <p:txBody>
          <a:bodyPr/>
          <a:lstStyle/>
          <a:p>
            <a:pPr lvl="0"/>
            <a:endParaRPr lang="zh-CN" altLang="en-US" noProof="0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buFontTx/>
              <a:buNone/>
              <a:defRPr sz="1400"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fld id="{F82EE773-F907-4B1E-A98A-4947B7362155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FontTx/>
              <a:buNone/>
              <a:defRPr sz="1400"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 sz="1400"/>
            </a:lvl1pPr>
          </a:lstStyle>
          <a:p>
            <a:fld id="{D42A0B76-2A68-46BB-9D5F-403E203169B0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135120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spcBef>
                <a:spcPct val="50000"/>
              </a:spcBef>
              <a:defRPr b="1"/>
            </a:lvl1pPr>
          </a:lstStyle>
          <a:p>
            <a:pPr>
              <a:defRPr/>
            </a:pPr>
            <a:fld id="{8B40C445-7905-4979-BD43-9E3A725624BB}" type="datetime1">
              <a:rPr lang="zh-CN" altLang="en-US" smtClean="0"/>
              <a:t>2016-7-24</a:t>
            </a:fld>
            <a:endParaRPr lang="en-US" alt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defRPr b="1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defRPr b="1"/>
            </a:lvl1pPr>
          </a:lstStyle>
          <a:p>
            <a:pPr>
              <a:defRPr/>
            </a:pPr>
            <a:fld id="{D3AB2B2B-7A61-408C-A093-DE65FD2BD9FC}" type="slidenum">
              <a:rPr lang="en-US" altLang="zh-CN"/>
              <a:pPr>
                <a:defRPr/>
              </a:pPr>
              <a:t>‹#›</a:t>
            </a:fld>
            <a:r>
              <a:rPr lang="en-US" altLang="zh-CN" dirty="0"/>
              <a:t>/45</a:t>
            </a:r>
          </a:p>
        </p:txBody>
      </p:sp>
    </p:spTree>
    <p:extLst>
      <p:ext uri="{BB962C8B-B14F-4D97-AF65-F5344CB8AC3E}">
        <p14:creationId xmlns:p14="http://schemas.microsoft.com/office/powerpoint/2010/main" val="2127314238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960438"/>
            <a:ext cx="8229600" cy="452596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spcBef>
                <a:spcPct val="50000"/>
              </a:spcBef>
              <a:defRPr b="1"/>
            </a:lvl1pPr>
          </a:lstStyle>
          <a:p>
            <a:pPr>
              <a:defRPr/>
            </a:pPr>
            <a:fld id="{9C1BB9F4-37ED-4961-ACC3-6A86774B52B1}" type="datetime1">
              <a:rPr lang="zh-CN" altLang="en-US" smtClean="0"/>
              <a:t>2016-7-24</a:t>
            </a:fld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defRPr b="1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defRPr b="1"/>
            </a:lvl1pPr>
          </a:lstStyle>
          <a:p>
            <a:pPr>
              <a:defRPr/>
            </a:pPr>
            <a:fld id="{1F083850-02CE-46EB-9F4B-BBCF342C44D7}" type="slidenum">
              <a:rPr lang="en-US" altLang="zh-CN"/>
              <a:pPr>
                <a:defRPr/>
              </a:pPr>
              <a:t>‹#›</a:t>
            </a:fld>
            <a:r>
              <a:rPr lang="en-US" altLang="zh-CN" dirty="0"/>
              <a:t>/45</a:t>
            </a:r>
          </a:p>
        </p:txBody>
      </p:sp>
    </p:spTree>
    <p:extLst>
      <p:ext uri="{BB962C8B-B14F-4D97-AF65-F5344CB8AC3E}">
        <p14:creationId xmlns:p14="http://schemas.microsoft.com/office/powerpoint/2010/main" val="1911795089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spcBef>
                <a:spcPct val="50000"/>
              </a:spcBef>
              <a:defRPr b="1"/>
            </a:lvl1pPr>
          </a:lstStyle>
          <a:p>
            <a:pPr>
              <a:defRPr/>
            </a:pPr>
            <a:fld id="{3668F23D-627A-4A71-8F32-5986EE542720}" type="datetime1">
              <a:rPr lang="zh-CN" altLang="en-US" smtClean="0"/>
              <a:t>2016-7-24</a:t>
            </a:fld>
            <a:endParaRPr lang="en-US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defRPr b="1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defRPr b="1"/>
            </a:lvl1pPr>
          </a:lstStyle>
          <a:p>
            <a:pPr>
              <a:defRPr/>
            </a:pPr>
            <a:fld id="{0E41F65B-F2F8-490F-9ADB-5DCB7EC76915}" type="slidenum">
              <a:rPr lang="en-US" altLang="zh-CN"/>
              <a:pPr>
                <a:defRPr/>
              </a:pPr>
              <a:t>‹#›</a:t>
            </a:fld>
            <a:r>
              <a:rPr lang="en-US" altLang="zh-CN" dirty="0"/>
              <a:t>/45</a:t>
            </a:r>
          </a:p>
        </p:txBody>
      </p:sp>
    </p:spTree>
    <p:extLst>
      <p:ext uri="{BB962C8B-B14F-4D97-AF65-F5344CB8AC3E}">
        <p14:creationId xmlns:p14="http://schemas.microsoft.com/office/powerpoint/2010/main" val="941644718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"/>
          <p:cNvSpPr>
            <a:spLocks noChangeShapeType="1"/>
          </p:cNvSpPr>
          <p:nvPr userDrawn="1"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44450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CN" alt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54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spcBef>
                <a:spcPct val="50000"/>
              </a:spcBef>
              <a:defRPr b="1"/>
            </a:lvl1pPr>
          </a:lstStyle>
          <a:p>
            <a:pPr>
              <a:defRPr/>
            </a:pPr>
            <a:fld id="{D4213E9E-B773-4D0F-AA29-3425F39B5B9E}" type="datetime1">
              <a:rPr lang="zh-CN" altLang="en-US" smtClean="0"/>
              <a:t>2016-7-24</a:t>
            </a:fld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defRPr b="1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defRPr b="1"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fld id="{23B85A4F-9AC3-4BB8-9BCF-55FB056F17AB}" type="slidenum">
              <a:rPr lang="en-US" altLang="zh-CN"/>
              <a:pPr>
                <a:defRPr/>
              </a:pPr>
              <a:t>‹#›</a:t>
            </a:fld>
            <a:r>
              <a:rPr lang="en-US" altLang="zh-CN" dirty="0"/>
              <a:t>/45</a:t>
            </a:r>
          </a:p>
        </p:txBody>
      </p:sp>
    </p:spTree>
    <p:extLst>
      <p:ext uri="{BB962C8B-B14F-4D97-AF65-F5344CB8AC3E}">
        <p14:creationId xmlns:p14="http://schemas.microsoft.com/office/powerpoint/2010/main" val="274951895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spcBef>
                <a:spcPct val="50000"/>
              </a:spcBef>
              <a:defRPr b="1"/>
            </a:lvl1pPr>
          </a:lstStyle>
          <a:p>
            <a:pPr>
              <a:defRPr/>
            </a:pPr>
            <a:fld id="{23C47228-D3EF-4F6A-9D30-41A4DD8DBD31}" type="datetime1">
              <a:rPr lang="zh-CN" altLang="en-US" smtClean="0"/>
              <a:pPr>
                <a:defRPr/>
              </a:pPr>
              <a:t>2016-7-24</a:t>
            </a:fld>
            <a:endParaRPr lang="en-US" alt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defRPr b="1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defRPr b="1"/>
            </a:lvl1pPr>
          </a:lstStyle>
          <a:p>
            <a:pPr>
              <a:defRPr/>
            </a:pPr>
            <a:fld id="{5B15B247-200A-4EFB-9107-77464F4CE0B7}" type="slidenum">
              <a:rPr lang="en-US" altLang="zh-CN"/>
              <a:pPr>
                <a:defRPr/>
              </a:pPr>
              <a:t>‹#›</a:t>
            </a:fld>
            <a:r>
              <a:rPr lang="en-US" altLang="zh-CN" dirty="0"/>
              <a:t>/45</a:t>
            </a:r>
          </a:p>
        </p:txBody>
      </p:sp>
    </p:spTree>
    <p:extLst>
      <p:ext uri="{BB962C8B-B14F-4D97-AF65-F5344CB8AC3E}">
        <p14:creationId xmlns:p14="http://schemas.microsoft.com/office/powerpoint/2010/main" val="1096697691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960438"/>
            <a:ext cx="8229600" cy="452596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spcBef>
                <a:spcPct val="50000"/>
              </a:spcBef>
              <a:defRPr b="1"/>
            </a:lvl1pPr>
          </a:lstStyle>
          <a:p>
            <a:pPr>
              <a:defRPr/>
            </a:pPr>
            <a:fld id="{055E33E1-A409-488A-8A11-2E694FDA19A7}" type="datetime1">
              <a:rPr lang="zh-CN" altLang="en-US" smtClean="0"/>
              <a:pPr>
                <a:defRPr/>
              </a:pPr>
              <a:t>2016-7-24</a:t>
            </a:fld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defRPr b="1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defRPr b="1"/>
            </a:lvl1pPr>
          </a:lstStyle>
          <a:p>
            <a:pPr>
              <a:defRPr/>
            </a:pPr>
            <a:fld id="{E947CD67-063B-4177-8D99-56FA5E038D2D}" type="slidenum">
              <a:rPr lang="en-US" altLang="zh-CN"/>
              <a:pPr>
                <a:defRPr/>
              </a:pPr>
              <a:t>‹#›</a:t>
            </a:fld>
            <a:r>
              <a:rPr lang="en-US" altLang="zh-CN" dirty="0"/>
              <a:t>/45</a:t>
            </a:r>
          </a:p>
        </p:txBody>
      </p:sp>
    </p:spTree>
    <p:extLst>
      <p:ext uri="{BB962C8B-B14F-4D97-AF65-F5344CB8AC3E}">
        <p14:creationId xmlns:p14="http://schemas.microsoft.com/office/powerpoint/2010/main" val="402282112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spcBef>
                <a:spcPct val="50000"/>
              </a:spcBef>
              <a:defRPr b="1"/>
            </a:lvl1pPr>
          </a:lstStyle>
          <a:p>
            <a:pPr>
              <a:defRPr/>
            </a:pPr>
            <a:fld id="{5E394D7F-A2B8-489E-9381-8EE42073913F}" type="datetime1">
              <a:rPr lang="zh-CN" altLang="en-US" smtClean="0"/>
              <a:pPr>
                <a:defRPr/>
              </a:pPr>
              <a:t>2016-7-24</a:t>
            </a:fld>
            <a:endParaRPr lang="en-US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defRPr b="1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defRPr b="1"/>
            </a:lvl1pPr>
          </a:lstStyle>
          <a:p>
            <a:pPr>
              <a:defRPr/>
            </a:pPr>
            <a:fld id="{2BB7369E-9BEC-4350-B1ED-49A3D0FF6E9B}" type="slidenum">
              <a:rPr lang="en-US" altLang="zh-CN"/>
              <a:pPr>
                <a:defRPr/>
              </a:pPr>
              <a:t>‹#›</a:t>
            </a:fld>
            <a:r>
              <a:rPr lang="en-US" altLang="zh-CN" dirty="0"/>
              <a:t>/45</a:t>
            </a:r>
          </a:p>
        </p:txBody>
      </p:sp>
    </p:spTree>
    <p:extLst>
      <p:ext uri="{BB962C8B-B14F-4D97-AF65-F5344CB8AC3E}">
        <p14:creationId xmlns:p14="http://schemas.microsoft.com/office/powerpoint/2010/main" val="7880271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592762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592762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FEF33E-77D2-47CB-8C49-BC7646C12B23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3DC52D-356D-44CC-B60A-5D04F3F8C2A0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239742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"/>
          <p:cNvSpPr>
            <a:spLocks noChangeShapeType="1"/>
          </p:cNvSpPr>
          <p:nvPr userDrawn="1"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44450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CN" alt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54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spcBef>
                <a:spcPct val="50000"/>
              </a:spcBef>
              <a:defRPr b="1"/>
            </a:lvl1pPr>
          </a:lstStyle>
          <a:p>
            <a:pPr>
              <a:defRPr/>
            </a:pPr>
            <a:fld id="{A1E4EEA7-9435-4910-9B35-4A19AD1B401A}" type="datetime1">
              <a:rPr lang="zh-CN" altLang="en-US" smtClean="0"/>
              <a:pPr>
                <a:defRPr/>
              </a:pPr>
              <a:t>2016-7-24</a:t>
            </a:fld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defRPr b="1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defRPr b="1"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fld id="{A93BF87A-6DDE-4A9D-8FA2-537C73D1400A}" type="slidenum">
              <a:rPr lang="en-US" altLang="zh-CN"/>
              <a:pPr>
                <a:defRPr/>
              </a:pPr>
              <a:t>‹#›</a:t>
            </a:fld>
            <a:r>
              <a:rPr lang="en-US" altLang="zh-CN" dirty="0"/>
              <a:t>/45</a:t>
            </a:r>
          </a:p>
        </p:txBody>
      </p:sp>
    </p:spTree>
    <p:extLst>
      <p:ext uri="{BB962C8B-B14F-4D97-AF65-F5344CB8AC3E}">
        <p14:creationId xmlns:p14="http://schemas.microsoft.com/office/powerpoint/2010/main" val="37903885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6DA4C6-D059-4D6D-AAB6-ED2004F98CEA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4084D6-B60B-4DE2-A16E-EE4369B996BA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3494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897953-4E99-4784-8E20-42B167947FE0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B6BD69-E072-4678-B6B1-5B53353C39DB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6747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0D8C1E-41EF-49CC-8635-4E04907665A2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05BBC8-F87E-48BE-B9DC-D441A5417136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8755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3414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3414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DC71E5-7491-4493-94A7-B14B71B9ED93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C78EA0-10F1-437A-9CC9-2BA148235608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3958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9C429A-8EC4-442B-BF4A-A629F21862F0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457CAF-3DC9-4BA1-8084-40CE7B43F97D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5285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14A97F-29AD-4F37-A8CB-82FC79663EE3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5120D9-0307-42C0-84AF-1F4A48B6033A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412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4B269-6843-40E6-A468-B22BB1642C0D}" type="datetime1">
              <a:rPr lang="zh-CN" altLang="en-US" smtClean="0"/>
              <a:t>2016-7-24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FC813-0610-44D9-857A-E34E4E4C50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70823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45861A-8054-4480-B287-3E7E859DEA65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8E8AB9-21AD-4DF5-A2CE-31FFADB26585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9011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3ED901-21AC-4252-B3EA-53C33A39FF9D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CF1CA9-1760-4E0F-95D2-EE0D562148FA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0463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3C157E-3A8F-40D5-BE15-A9372D30DF25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88EBCF-D35D-4F7B-AC9A-0B64E0E80418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001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C2927F-8333-4813-96C3-8D11251377FE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704C50-A08C-40FA-ADC3-24482614875F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8149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592762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592762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7EDB57-92B8-4BD5-9AC9-3E059BF8C2EE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818FFC-D3E8-4708-B724-59A011198DC5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8965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F16585-0BB6-43DB-9149-3EDA9BC1B7F8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4084D6-B60B-4DE2-A16E-EE4369B996BA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05597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34B7D9-F4B8-4A61-9FFC-385C516837AF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B6BD69-E072-4678-B6B1-5B53353C39DB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18389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A30417-2699-4DFF-8E8F-8016E28A3A36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05BBC8-F87E-48BE-B9DC-D441A5417136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7271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3414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3414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725206-1463-4292-A8A7-8486BADD2C47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C78EA0-10F1-437A-9CC9-2BA148235608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59407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977F83-AA18-4376-9C1E-6E0EF5AE72B8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457CAF-3DC9-4BA1-8084-40CE7B43F97D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938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75C83-BFFE-4A41-A3C2-37E7298952FE}" type="datetime1">
              <a:rPr lang="zh-CN" altLang="en-US" smtClean="0"/>
              <a:t>2016-7-24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FC813-0610-44D9-857A-E34E4E4C50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010902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A00B15-52CE-43F9-A6E5-73730CC7EFFE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5120D9-0307-42C0-84AF-1F4A48B6033A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3205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507434-9C17-400E-BEAD-5A33DE45684B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8E8AB9-21AD-4DF5-A2CE-31FFADB26585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45437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21F397-4277-452F-BE2F-12563064DB09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CF1CA9-1760-4E0F-95D2-EE0D562148FA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53593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F5558C-9469-48E0-83CC-007ED3BC0AF5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88EBCF-D35D-4F7B-AC9A-0B64E0E80418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42260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FED802-C589-4937-98D6-F88F404AC775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704C50-A08C-40FA-ADC3-24482614875F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64437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592762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592762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5A0561-D649-4D3F-9783-B3740940064F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818FFC-D3E8-4708-B724-59A011198DC5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00768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080AE3-15D5-43D9-92D9-289389548CEF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4084D6-B60B-4DE2-A16E-EE4369B996BA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11243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F00AC2-BFEC-4509-A3FF-C8DBA783DA4D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B6BD69-E072-4678-B6B1-5B53353C39DB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64489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BA09D9-8C3C-4AA0-AF99-FA801DD800A7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05BBC8-F87E-48BE-B9DC-D441A5417136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61494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3414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3414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78DBFC-4F42-4A3A-830B-A0B9521E0F95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C78EA0-10F1-437A-9CC9-2BA148235608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50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4CEDB-336F-4AB6-8618-8A610725A11F}" type="datetime1">
              <a:rPr lang="zh-CN" altLang="en-US" smtClean="0"/>
              <a:t>2016-7-24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FC813-0610-44D9-857A-E34E4E4C50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229088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B5B75D-14B2-43C5-ABA1-57EF59F193C8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457CAF-3DC9-4BA1-8084-40CE7B43F97D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92825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A0B116-93B8-46C3-8595-83CA8824FE9C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5120D9-0307-42C0-84AF-1F4A48B6033A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10632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EA47D4-3644-4D2E-AD7A-7A149D4C67BB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8E8AB9-21AD-4DF5-A2CE-31FFADB26585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99040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F28A8A-85DB-4B13-A37D-8A7E7EF599E9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CF1CA9-1760-4E0F-95D2-EE0D562148FA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44895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9884F6-F324-48AE-B6D2-D0F639F08AD8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88EBCF-D35D-4F7B-AC9A-0B64E0E80418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61367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FE2881-A6B2-49DD-ACF8-EB8318F0FFDA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704C50-A08C-40FA-ADC3-24482614875F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87746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592762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592762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70E5C1-369F-4C96-807B-067309158E45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818FFC-D3E8-4708-B724-59A011198DC5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81024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E78386-6EC7-400A-88DA-30D4818CCB53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452CC3-7338-41E8-B3C8-5CA68199FAC9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42383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E91D25-2C76-4AC1-B1A4-9A64B22B3B55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563EFE-61F6-4EAC-B93D-AEEAA3E0043B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4936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90D6F9-5009-4DF7-9732-E3146C430383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ACEF23-3ECD-4CA9-A4B9-B0D2546C6D5B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769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EC9B-7671-4C92-B124-9F216BB79555}" type="datetime1">
              <a:rPr lang="zh-CN" altLang="en-US" smtClean="0"/>
              <a:t>2016-7-24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FC813-0610-44D9-857A-E34E4E4C50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71104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3414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3414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857FC5-DE7A-49A0-A7FD-8597710015E7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B6BD5C-A701-498E-9C02-889F18A4B7DE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27145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3EE1F9-63A4-4FEB-9B20-D303B512C387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6DEB3C-FC5A-4E15-9E2A-FCC8D5E9ED3B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78805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402793-6894-4E30-B71C-C06CCF0DF2B4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0C51AA-B1EA-41F9-A9CC-25F0ADF69E42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65409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3D6D1A-47E2-4177-89F3-80B5A5D19151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347C53-2F3A-4391-B715-AE325957B120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86150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217449-4B2E-48CD-89C1-8BE3C28BB8CC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CB91FD-66CE-433C-B8C0-2B58A9E59FAF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32953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D43833-4FA6-4C68-80E9-C6FAF273ED9C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1569D6-9F48-473A-8D14-E9BA44163BD4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51797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4A1B51-FF5C-4884-9394-2FA57E5E4D6D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B000D6-FF6A-4A74-B7A3-2BC03E0684AF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22402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592762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592762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EFB9A0-19C7-4BFD-B8A7-CB2AF0A33361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0C8BCC-CE70-4C3B-9E19-DDC66F2632F2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16898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8A1D1-1B7D-4513-B4BA-878AC538823F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2016-7-24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6BE-B8C4-4399-BEE9-C19C59FEDA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80071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77652-75EE-4B31-A450-645D1A2548F4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2016-7-24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6BE-B8C4-4399-BEE9-C19C59FEDA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428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FAA3F-1C5C-458F-A834-58E044AAF85E}" type="datetime1">
              <a:rPr lang="zh-CN" altLang="en-US" smtClean="0"/>
              <a:t>2016-7-24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FC813-0610-44D9-857A-E34E4E4C50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320191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C84AB-D467-4A92-BE05-D754D82B0F6F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2016-7-24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6BE-B8C4-4399-BEE9-C19C59FEDA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5169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807B4-B651-44CF-8320-206F01EC0EA6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2016-7-24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6BE-B8C4-4399-BEE9-C19C59FEDA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37920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5448-25A9-4FE7-90D0-1D749DD6792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2016-7-24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6BE-B8C4-4399-BEE9-C19C59FEDA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85851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84096-5FB7-4A9E-8521-4D2E8908833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2016-7-24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6BE-B8C4-4399-BEE9-C19C59FEDA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53810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405F3-A828-498A-BA76-0F8D1C58B571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2016-7-24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6BE-B8C4-4399-BEE9-C19C59FEDA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50186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64900-93ED-4F40-AECC-00BEDFA8A41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2016-7-24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6BE-B8C4-4399-BEE9-C19C59FEDA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97304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E06B5-F30E-4700-BE98-6C7D48CC2F3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2016-7-24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6BE-B8C4-4399-BEE9-C19C59FEDA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50201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27CED-7AE9-40C9-AC00-6453C40D2D1E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2016-7-24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6BE-B8C4-4399-BEE9-C19C59FEDA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05370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8207B-F162-4C04-883B-0F8D1CB0B08E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2016-7-24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6BE-B8C4-4399-BEE9-C19C59FEDA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34939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 smtClean="0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fld id="{BCAB4B2D-247F-44CE-A5A5-6A86131FDB2E}" type="datetime1">
              <a:rPr lang="zh-CN" altLang="en-US" smtClean="0"/>
              <a:t>2016-7-24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fld id="{ECE454F6-E11B-4BA1-BCBB-EF4D19BF1F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328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AF96E-EC4A-469C-9488-B6E343193BF0}" type="datetime1">
              <a:rPr lang="zh-CN" altLang="en-US" smtClean="0"/>
              <a:t>2016-7-24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FC813-0610-44D9-857A-E34E4E4C50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494772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 smtClean="0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fld id="{B9033FAD-9A7E-4EF3-A85D-06BFA80DDE6E}" type="datetime1">
              <a:rPr lang="zh-CN" altLang="en-US" smtClean="0"/>
              <a:t>2016-7-24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fld id="{CE36920E-AA76-43CD-A2D5-43F95E2437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04275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 smtClean="0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fld id="{4BA5D47E-2A47-4EBB-9364-1B1DB99BA1E6}" type="datetime1">
              <a:rPr lang="zh-CN" altLang="en-US" smtClean="0"/>
              <a:t>2016-7-24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fld id="{56A4F805-7BCC-4000-AA2C-C7895E9FEC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26399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 smtClean="0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fld id="{65B28E95-D150-49CE-97EC-D30BF0FD2CFB}" type="datetime1">
              <a:rPr lang="zh-CN" altLang="en-US" smtClean="0"/>
              <a:t>2016-7-24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fld id="{34DCBEBF-548B-4D55-804E-DB40A4CADE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2750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 smtClean="0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fld id="{346CC8C9-46D3-48DC-9A73-5F1A3A55E7E2}" type="datetime1">
              <a:rPr lang="zh-CN" altLang="en-US" smtClean="0"/>
              <a:t>2016-7-24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fld id="{0CF1401A-D227-4D46-ADB0-25FA955771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73785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 smtClean="0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fld id="{1497FA2C-BBEB-4958-8A44-FBE2D57DE08F}" type="datetime1">
              <a:rPr lang="zh-CN" altLang="en-US" smtClean="0"/>
              <a:t>2016-7-24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fld id="{51EEFDE7-3420-4AD5-B35F-40D21DAE32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07799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 smtClean="0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fld id="{783176BE-0EC3-47F8-848B-3B66166E91F5}" type="datetime1">
              <a:rPr lang="zh-CN" altLang="en-US" smtClean="0"/>
              <a:t>2016-7-24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fld id="{36B069F6-F7D5-410D-A1A9-6CC0875490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94282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 smtClean="0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fld id="{612885B5-360E-41B3-ACE2-75B1D36CCF77}" type="datetime1">
              <a:rPr lang="zh-CN" altLang="en-US" smtClean="0"/>
              <a:t>2016-7-24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fld id="{3DFC326C-3AAE-4782-BB47-68D312AC20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61386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 smtClean="0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fld id="{C20091FB-971E-4301-AA2F-07486EDCD935}" type="datetime1">
              <a:rPr lang="zh-CN" altLang="en-US" smtClean="0"/>
              <a:t>2016-7-24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fld id="{30472967-282F-48FB-9CB0-DAE03AA0C1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43073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 smtClean="0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fld id="{C9B6BB85-EFFC-479A-8329-E0637ACD9EA4}" type="datetime1">
              <a:rPr lang="zh-CN" altLang="en-US" smtClean="0"/>
              <a:t>2016-7-24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fld id="{12B147C5-1B07-4122-9554-EC079C9BBF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85749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 smtClean="0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fld id="{BB703E3A-9688-4715-9A43-F8338EFD414E}" type="datetime1">
              <a:rPr lang="zh-CN" altLang="en-US" smtClean="0"/>
              <a:t>2016-7-24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fld id="{35FEFE5C-F319-4E69-A7AD-5226265BFF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975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3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3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5.xml"/><Relationship Id="rId3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4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59.xml"/><Relationship Id="rId1" Type="http://schemas.openxmlformats.org/officeDocument/2006/relationships/slideLayout" Target="../slideLayouts/slideLayout158.xml"/><Relationship Id="rId6" Type="http://schemas.openxmlformats.org/officeDocument/2006/relationships/slideLayout" Target="../slideLayouts/slideLayout163.xml"/><Relationship Id="rId11" Type="http://schemas.openxmlformats.org/officeDocument/2006/relationships/slideLayout" Target="../slideLayouts/slideLayout168.xml"/><Relationship Id="rId5" Type="http://schemas.openxmlformats.org/officeDocument/2006/relationships/slideLayout" Target="../slideLayouts/slideLayout162.xml"/><Relationship Id="rId10" Type="http://schemas.openxmlformats.org/officeDocument/2006/relationships/slideLayout" Target="../slideLayouts/slideLayout167.xml"/><Relationship Id="rId4" Type="http://schemas.openxmlformats.org/officeDocument/2006/relationships/slideLayout" Target="../slideLayouts/slideLayout161.xml"/><Relationship Id="rId9" Type="http://schemas.openxmlformats.org/officeDocument/2006/relationships/slideLayout" Target="../slideLayouts/slideLayout16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6.xml"/><Relationship Id="rId13" Type="http://schemas.openxmlformats.org/officeDocument/2006/relationships/theme" Target="../theme/theme17.xml"/><Relationship Id="rId3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5.xml"/><Relationship Id="rId12" Type="http://schemas.openxmlformats.org/officeDocument/2006/relationships/slideLayout" Target="../slideLayouts/slideLayout180.xml"/><Relationship Id="rId2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11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7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8.xml"/><Relationship Id="rId13" Type="http://schemas.openxmlformats.org/officeDocument/2006/relationships/theme" Target="../theme/theme18.xml"/><Relationship Id="rId3" Type="http://schemas.openxmlformats.org/officeDocument/2006/relationships/slideLayout" Target="../slideLayouts/slideLayout183.xml"/><Relationship Id="rId7" Type="http://schemas.openxmlformats.org/officeDocument/2006/relationships/slideLayout" Target="../slideLayouts/slideLayout187.xml"/><Relationship Id="rId12" Type="http://schemas.openxmlformats.org/officeDocument/2006/relationships/slideLayout" Target="../slideLayouts/slideLayout192.xml"/><Relationship Id="rId2" Type="http://schemas.openxmlformats.org/officeDocument/2006/relationships/slideLayout" Target="../slideLayouts/slideLayout182.xml"/><Relationship Id="rId1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6.xml"/><Relationship Id="rId11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9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0.xml"/><Relationship Id="rId3" Type="http://schemas.openxmlformats.org/officeDocument/2006/relationships/slideLayout" Target="../slideLayouts/slideLayout195.xml"/><Relationship Id="rId7" Type="http://schemas.openxmlformats.org/officeDocument/2006/relationships/slideLayout" Target="../slideLayouts/slideLayout199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194.xml"/><Relationship Id="rId1" Type="http://schemas.openxmlformats.org/officeDocument/2006/relationships/slideLayout" Target="../slideLayouts/slideLayout193.xml"/><Relationship Id="rId6" Type="http://schemas.openxmlformats.org/officeDocument/2006/relationships/slideLayout" Target="../slideLayouts/slideLayout198.xml"/><Relationship Id="rId11" Type="http://schemas.openxmlformats.org/officeDocument/2006/relationships/slideLayout" Target="../slideLayouts/slideLayout203.xml"/><Relationship Id="rId5" Type="http://schemas.openxmlformats.org/officeDocument/2006/relationships/slideLayout" Target="../slideLayouts/slideLayout197.xml"/><Relationship Id="rId10" Type="http://schemas.openxmlformats.org/officeDocument/2006/relationships/slideLayout" Target="../slideLayouts/slideLayout202.xml"/><Relationship Id="rId4" Type="http://schemas.openxmlformats.org/officeDocument/2006/relationships/slideLayout" Target="../slideLayouts/slideLayout196.xml"/><Relationship Id="rId9" Type="http://schemas.openxmlformats.org/officeDocument/2006/relationships/slideLayout" Target="../slideLayouts/slideLayout20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eg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6.xml"/><Relationship Id="rId2" Type="http://schemas.openxmlformats.org/officeDocument/2006/relationships/slideLayout" Target="../slideLayouts/slideLayout205.xml"/><Relationship Id="rId1" Type="http://schemas.openxmlformats.org/officeDocument/2006/relationships/slideLayout" Target="../slideLayouts/slideLayout204.xml"/><Relationship Id="rId4" Type="http://schemas.openxmlformats.org/officeDocument/2006/relationships/theme" Target="../theme/theme20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4.xml"/><Relationship Id="rId3" Type="http://schemas.openxmlformats.org/officeDocument/2006/relationships/slideLayout" Target="../slideLayouts/slideLayout209.xml"/><Relationship Id="rId7" Type="http://schemas.openxmlformats.org/officeDocument/2006/relationships/slideLayout" Target="../slideLayouts/slideLayout213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08.xml"/><Relationship Id="rId1" Type="http://schemas.openxmlformats.org/officeDocument/2006/relationships/slideLayout" Target="../slideLayouts/slideLayout207.xml"/><Relationship Id="rId6" Type="http://schemas.openxmlformats.org/officeDocument/2006/relationships/slideLayout" Target="../slideLayouts/slideLayout212.xml"/><Relationship Id="rId11" Type="http://schemas.openxmlformats.org/officeDocument/2006/relationships/slideLayout" Target="../slideLayouts/slideLayout217.xml"/><Relationship Id="rId5" Type="http://schemas.openxmlformats.org/officeDocument/2006/relationships/slideLayout" Target="../slideLayouts/slideLayout211.xml"/><Relationship Id="rId10" Type="http://schemas.openxmlformats.org/officeDocument/2006/relationships/slideLayout" Target="../slideLayouts/slideLayout216.xml"/><Relationship Id="rId4" Type="http://schemas.openxmlformats.org/officeDocument/2006/relationships/slideLayout" Target="../slideLayouts/slideLayout210.xml"/><Relationship Id="rId9" Type="http://schemas.openxmlformats.org/officeDocument/2006/relationships/slideLayout" Target="../slideLayouts/slideLayout215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5.xml"/><Relationship Id="rId3" Type="http://schemas.openxmlformats.org/officeDocument/2006/relationships/slideLayout" Target="../slideLayouts/slideLayout220.xml"/><Relationship Id="rId7" Type="http://schemas.openxmlformats.org/officeDocument/2006/relationships/slideLayout" Target="../slideLayouts/slideLayout224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19.xml"/><Relationship Id="rId1" Type="http://schemas.openxmlformats.org/officeDocument/2006/relationships/slideLayout" Target="../slideLayouts/slideLayout218.xml"/><Relationship Id="rId6" Type="http://schemas.openxmlformats.org/officeDocument/2006/relationships/slideLayout" Target="../slideLayouts/slideLayout223.xml"/><Relationship Id="rId11" Type="http://schemas.openxmlformats.org/officeDocument/2006/relationships/slideLayout" Target="../slideLayouts/slideLayout228.xml"/><Relationship Id="rId5" Type="http://schemas.openxmlformats.org/officeDocument/2006/relationships/slideLayout" Target="../slideLayouts/slideLayout222.xml"/><Relationship Id="rId10" Type="http://schemas.openxmlformats.org/officeDocument/2006/relationships/slideLayout" Target="../slideLayouts/slideLayout227.xml"/><Relationship Id="rId4" Type="http://schemas.openxmlformats.org/officeDocument/2006/relationships/slideLayout" Target="../slideLayouts/slideLayout221.xml"/><Relationship Id="rId9" Type="http://schemas.openxmlformats.org/officeDocument/2006/relationships/slideLayout" Target="../slideLayouts/slideLayout226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6.xml"/><Relationship Id="rId13" Type="http://schemas.openxmlformats.org/officeDocument/2006/relationships/theme" Target="../theme/theme23.xml"/><Relationship Id="rId3" Type="http://schemas.openxmlformats.org/officeDocument/2006/relationships/slideLayout" Target="../slideLayouts/slideLayout231.xml"/><Relationship Id="rId7" Type="http://schemas.openxmlformats.org/officeDocument/2006/relationships/slideLayout" Target="../slideLayouts/slideLayout235.xml"/><Relationship Id="rId12" Type="http://schemas.openxmlformats.org/officeDocument/2006/relationships/slideLayout" Target="../slideLayouts/slideLayout240.xml"/><Relationship Id="rId2" Type="http://schemas.openxmlformats.org/officeDocument/2006/relationships/slideLayout" Target="../slideLayouts/slideLayout230.xml"/><Relationship Id="rId1" Type="http://schemas.openxmlformats.org/officeDocument/2006/relationships/slideLayout" Target="../slideLayouts/slideLayout229.xml"/><Relationship Id="rId6" Type="http://schemas.openxmlformats.org/officeDocument/2006/relationships/slideLayout" Target="../slideLayouts/slideLayout234.xml"/><Relationship Id="rId11" Type="http://schemas.openxmlformats.org/officeDocument/2006/relationships/slideLayout" Target="../slideLayouts/slideLayout239.xml"/><Relationship Id="rId5" Type="http://schemas.openxmlformats.org/officeDocument/2006/relationships/slideLayout" Target="../slideLayouts/slideLayout233.xml"/><Relationship Id="rId10" Type="http://schemas.openxmlformats.org/officeDocument/2006/relationships/slideLayout" Target="../slideLayouts/slideLayout238.xml"/><Relationship Id="rId4" Type="http://schemas.openxmlformats.org/officeDocument/2006/relationships/slideLayout" Target="../slideLayouts/slideLayout232.xml"/><Relationship Id="rId9" Type="http://schemas.openxmlformats.org/officeDocument/2006/relationships/slideLayout" Target="../slideLayouts/slideLayout237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8.xml"/><Relationship Id="rId3" Type="http://schemas.openxmlformats.org/officeDocument/2006/relationships/slideLayout" Target="../slideLayouts/slideLayout243.xml"/><Relationship Id="rId7" Type="http://schemas.openxmlformats.org/officeDocument/2006/relationships/slideLayout" Target="../slideLayouts/slideLayout247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42.xml"/><Relationship Id="rId1" Type="http://schemas.openxmlformats.org/officeDocument/2006/relationships/slideLayout" Target="../slideLayouts/slideLayout241.xml"/><Relationship Id="rId6" Type="http://schemas.openxmlformats.org/officeDocument/2006/relationships/slideLayout" Target="../slideLayouts/slideLayout246.xml"/><Relationship Id="rId11" Type="http://schemas.openxmlformats.org/officeDocument/2006/relationships/slideLayout" Target="../slideLayouts/slideLayout251.xml"/><Relationship Id="rId5" Type="http://schemas.openxmlformats.org/officeDocument/2006/relationships/slideLayout" Target="../slideLayouts/slideLayout245.xml"/><Relationship Id="rId10" Type="http://schemas.openxmlformats.org/officeDocument/2006/relationships/slideLayout" Target="../slideLayouts/slideLayout250.xml"/><Relationship Id="rId4" Type="http://schemas.openxmlformats.org/officeDocument/2006/relationships/slideLayout" Target="../slideLayouts/slideLayout244.xml"/><Relationship Id="rId9" Type="http://schemas.openxmlformats.org/officeDocument/2006/relationships/slideLayout" Target="../slideLayouts/slideLayout249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9.xml"/><Relationship Id="rId3" Type="http://schemas.openxmlformats.org/officeDocument/2006/relationships/slideLayout" Target="../slideLayouts/slideLayout254.xml"/><Relationship Id="rId7" Type="http://schemas.openxmlformats.org/officeDocument/2006/relationships/slideLayout" Target="../slideLayouts/slideLayout258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53.xml"/><Relationship Id="rId1" Type="http://schemas.openxmlformats.org/officeDocument/2006/relationships/slideLayout" Target="../slideLayouts/slideLayout252.xml"/><Relationship Id="rId6" Type="http://schemas.openxmlformats.org/officeDocument/2006/relationships/slideLayout" Target="../slideLayouts/slideLayout257.xml"/><Relationship Id="rId11" Type="http://schemas.openxmlformats.org/officeDocument/2006/relationships/slideLayout" Target="../slideLayouts/slideLayout262.xml"/><Relationship Id="rId5" Type="http://schemas.openxmlformats.org/officeDocument/2006/relationships/slideLayout" Target="../slideLayouts/slideLayout256.xml"/><Relationship Id="rId10" Type="http://schemas.openxmlformats.org/officeDocument/2006/relationships/slideLayout" Target="../slideLayouts/slideLayout261.xml"/><Relationship Id="rId4" Type="http://schemas.openxmlformats.org/officeDocument/2006/relationships/slideLayout" Target="../slideLayouts/slideLayout255.xml"/><Relationship Id="rId9" Type="http://schemas.openxmlformats.org/officeDocument/2006/relationships/slideLayout" Target="../slideLayouts/slideLayout260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0.xml"/><Relationship Id="rId13" Type="http://schemas.openxmlformats.org/officeDocument/2006/relationships/theme" Target="../theme/theme26.xml"/><Relationship Id="rId3" Type="http://schemas.openxmlformats.org/officeDocument/2006/relationships/slideLayout" Target="../slideLayouts/slideLayout265.xml"/><Relationship Id="rId7" Type="http://schemas.openxmlformats.org/officeDocument/2006/relationships/slideLayout" Target="../slideLayouts/slideLayout269.xml"/><Relationship Id="rId12" Type="http://schemas.openxmlformats.org/officeDocument/2006/relationships/slideLayout" Target="../slideLayouts/slideLayout274.xml"/><Relationship Id="rId2" Type="http://schemas.openxmlformats.org/officeDocument/2006/relationships/slideLayout" Target="../slideLayouts/slideLayout264.xml"/><Relationship Id="rId1" Type="http://schemas.openxmlformats.org/officeDocument/2006/relationships/slideLayout" Target="../slideLayouts/slideLayout263.xml"/><Relationship Id="rId6" Type="http://schemas.openxmlformats.org/officeDocument/2006/relationships/slideLayout" Target="../slideLayouts/slideLayout268.xml"/><Relationship Id="rId11" Type="http://schemas.openxmlformats.org/officeDocument/2006/relationships/slideLayout" Target="../slideLayouts/slideLayout273.xml"/><Relationship Id="rId5" Type="http://schemas.openxmlformats.org/officeDocument/2006/relationships/slideLayout" Target="../slideLayouts/slideLayout267.xml"/><Relationship Id="rId10" Type="http://schemas.openxmlformats.org/officeDocument/2006/relationships/slideLayout" Target="../slideLayouts/slideLayout272.xml"/><Relationship Id="rId4" Type="http://schemas.openxmlformats.org/officeDocument/2006/relationships/slideLayout" Target="../slideLayouts/slideLayout266.xml"/><Relationship Id="rId9" Type="http://schemas.openxmlformats.org/officeDocument/2006/relationships/slideLayout" Target="../slideLayouts/slideLayout271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2.xml"/><Relationship Id="rId13" Type="http://schemas.openxmlformats.org/officeDocument/2006/relationships/theme" Target="../theme/theme27.xml"/><Relationship Id="rId3" Type="http://schemas.openxmlformats.org/officeDocument/2006/relationships/slideLayout" Target="../slideLayouts/slideLayout277.xml"/><Relationship Id="rId7" Type="http://schemas.openxmlformats.org/officeDocument/2006/relationships/slideLayout" Target="../slideLayouts/slideLayout281.xml"/><Relationship Id="rId12" Type="http://schemas.openxmlformats.org/officeDocument/2006/relationships/slideLayout" Target="../slideLayouts/slideLayout286.xml"/><Relationship Id="rId2" Type="http://schemas.openxmlformats.org/officeDocument/2006/relationships/slideLayout" Target="../slideLayouts/slideLayout276.xml"/><Relationship Id="rId1" Type="http://schemas.openxmlformats.org/officeDocument/2006/relationships/slideLayout" Target="../slideLayouts/slideLayout275.xml"/><Relationship Id="rId6" Type="http://schemas.openxmlformats.org/officeDocument/2006/relationships/slideLayout" Target="../slideLayouts/slideLayout280.xml"/><Relationship Id="rId11" Type="http://schemas.openxmlformats.org/officeDocument/2006/relationships/slideLayout" Target="../slideLayouts/slideLayout285.xml"/><Relationship Id="rId5" Type="http://schemas.openxmlformats.org/officeDocument/2006/relationships/slideLayout" Target="../slideLayouts/slideLayout279.xml"/><Relationship Id="rId10" Type="http://schemas.openxmlformats.org/officeDocument/2006/relationships/slideLayout" Target="../slideLayouts/slideLayout284.xml"/><Relationship Id="rId4" Type="http://schemas.openxmlformats.org/officeDocument/2006/relationships/slideLayout" Target="../slideLayouts/slideLayout278.xml"/><Relationship Id="rId9" Type="http://schemas.openxmlformats.org/officeDocument/2006/relationships/slideLayout" Target="../slideLayouts/slideLayout283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4.xml"/><Relationship Id="rId13" Type="http://schemas.openxmlformats.org/officeDocument/2006/relationships/theme" Target="../theme/theme28.xml"/><Relationship Id="rId3" Type="http://schemas.openxmlformats.org/officeDocument/2006/relationships/slideLayout" Target="../slideLayouts/slideLayout289.xml"/><Relationship Id="rId7" Type="http://schemas.openxmlformats.org/officeDocument/2006/relationships/slideLayout" Target="../slideLayouts/slideLayout293.xml"/><Relationship Id="rId12" Type="http://schemas.openxmlformats.org/officeDocument/2006/relationships/slideLayout" Target="../slideLayouts/slideLayout298.xml"/><Relationship Id="rId2" Type="http://schemas.openxmlformats.org/officeDocument/2006/relationships/slideLayout" Target="../slideLayouts/slideLayout288.xml"/><Relationship Id="rId1" Type="http://schemas.openxmlformats.org/officeDocument/2006/relationships/slideLayout" Target="../slideLayouts/slideLayout287.xml"/><Relationship Id="rId6" Type="http://schemas.openxmlformats.org/officeDocument/2006/relationships/slideLayout" Target="../slideLayouts/slideLayout292.xml"/><Relationship Id="rId11" Type="http://schemas.openxmlformats.org/officeDocument/2006/relationships/slideLayout" Target="../slideLayouts/slideLayout297.xml"/><Relationship Id="rId5" Type="http://schemas.openxmlformats.org/officeDocument/2006/relationships/slideLayout" Target="../slideLayouts/slideLayout291.xml"/><Relationship Id="rId10" Type="http://schemas.openxmlformats.org/officeDocument/2006/relationships/slideLayout" Target="../slideLayouts/slideLayout296.xml"/><Relationship Id="rId4" Type="http://schemas.openxmlformats.org/officeDocument/2006/relationships/slideLayout" Target="../slideLayouts/slideLayout290.xml"/><Relationship Id="rId9" Type="http://schemas.openxmlformats.org/officeDocument/2006/relationships/slideLayout" Target="../slideLayouts/slideLayout295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6.xml"/><Relationship Id="rId13" Type="http://schemas.openxmlformats.org/officeDocument/2006/relationships/theme" Target="../theme/theme29.xml"/><Relationship Id="rId3" Type="http://schemas.openxmlformats.org/officeDocument/2006/relationships/slideLayout" Target="../slideLayouts/slideLayout301.xml"/><Relationship Id="rId7" Type="http://schemas.openxmlformats.org/officeDocument/2006/relationships/slideLayout" Target="../slideLayouts/slideLayout305.xml"/><Relationship Id="rId12" Type="http://schemas.openxmlformats.org/officeDocument/2006/relationships/slideLayout" Target="../slideLayouts/slideLayout310.xml"/><Relationship Id="rId2" Type="http://schemas.openxmlformats.org/officeDocument/2006/relationships/slideLayout" Target="../slideLayouts/slideLayout300.xml"/><Relationship Id="rId1" Type="http://schemas.openxmlformats.org/officeDocument/2006/relationships/slideLayout" Target="../slideLayouts/slideLayout299.xml"/><Relationship Id="rId6" Type="http://schemas.openxmlformats.org/officeDocument/2006/relationships/slideLayout" Target="../slideLayouts/slideLayout304.xml"/><Relationship Id="rId11" Type="http://schemas.openxmlformats.org/officeDocument/2006/relationships/slideLayout" Target="../slideLayouts/slideLayout309.xml"/><Relationship Id="rId5" Type="http://schemas.openxmlformats.org/officeDocument/2006/relationships/slideLayout" Target="../slideLayouts/slideLayout303.xml"/><Relationship Id="rId10" Type="http://schemas.openxmlformats.org/officeDocument/2006/relationships/slideLayout" Target="../slideLayouts/slideLayout308.xml"/><Relationship Id="rId4" Type="http://schemas.openxmlformats.org/officeDocument/2006/relationships/slideLayout" Target="../slideLayouts/slideLayout302.xml"/><Relationship Id="rId9" Type="http://schemas.openxmlformats.org/officeDocument/2006/relationships/slideLayout" Target="../slideLayouts/slideLayout30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jpeg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8.xml"/><Relationship Id="rId13" Type="http://schemas.openxmlformats.org/officeDocument/2006/relationships/theme" Target="../theme/theme30.xml"/><Relationship Id="rId3" Type="http://schemas.openxmlformats.org/officeDocument/2006/relationships/slideLayout" Target="../slideLayouts/slideLayout313.xml"/><Relationship Id="rId7" Type="http://schemas.openxmlformats.org/officeDocument/2006/relationships/slideLayout" Target="../slideLayouts/slideLayout317.xml"/><Relationship Id="rId12" Type="http://schemas.openxmlformats.org/officeDocument/2006/relationships/slideLayout" Target="../slideLayouts/slideLayout322.xml"/><Relationship Id="rId2" Type="http://schemas.openxmlformats.org/officeDocument/2006/relationships/slideLayout" Target="../slideLayouts/slideLayout312.xml"/><Relationship Id="rId1" Type="http://schemas.openxmlformats.org/officeDocument/2006/relationships/slideLayout" Target="../slideLayouts/slideLayout311.xml"/><Relationship Id="rId6" Type="http://schemas.openxmlformats.org/officeDocument/2006/relationships/slideLayout" Target="../slideLayouts/slideLayout316.xml"/><Relationship Id="rId11" Type="http://schemas.openxmlformats.org/officeDocument/2006/relationships/slideLayout" Target="../slideLayouts/slideLayout321.xml"/><Relationship Id="rId5" Type="http://schemas.openxmlformats.org/officeDocument/2006/relationships/slideLayout" Target="../slideLayouts/slideLayout315.xml"/><Relationship Id="rId10" Type="http://schemas.openxmlformats.org/officeDocument/2006/relationships/slideLayout" Target="../slideLayouts/slideLayout320.xml"/><Relationship Id="rId4" Type="http://schemas.openxmlformats.org/officeDocument/2006/relationships/slideLayout" Target="../slideLayouts/slideLayout314.xml"/><Relationship Id="rId9" Type="http://schemas.openxmlformats.org/officeDocument/2006/relationships/slideLayout" Target="../slideLayouts/slideLayout319.xml"/></Relationships>
</file>

<file path=ppt/slideMasters/_rels/slideMaster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5.xml"/><Relationship Id="rId2" Type="http://schemas.openxmlformats.org/officeDocument/2006/relationships/slideLayout" Target="../slideLayouts/slideLayout324.xml"/><Relationship Id="rId1" Type="http://schemas.openxmlformats.org/officeDocument/2006/relationships/slideLayout" Target="../slideLayouts/slideLayout323.xml"/><Relationship Id="rId5" Type="http://schemas.openxmlformats.org/officeDocument/2006/relationships/theme" Target="../theme/theme31.xml"/><Relationship Id="rId4" Type="http://schemas.openxmlformats.org/officeDocument/2006/relationships/slideLayout" Target="../slideLayouts/slideLayout326.xml"/></Relationships>
</file>

<file path=ppt/slideMasters/_rels/slideMaster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9.xml"/><Relationship Id="rId2" Type="http://schemas.openxmlformats.org/officeDocument/2006/relationships/slideLayout" Target="../slideLayouts/slideLayout328.xml"/><Relationship Id="rId1" Type="http://schemas.openxmlformats.org/officeDocument/2006/relationships/slideLayout" Target="../slideLayouts/slideLayout327.xml"/><Relationship Id="rId5" Type="http://schemas.openxmlformats.org/officeDocument/2006/relationships/theme" Target="../theme/theme32.xml"/><Relationship Id="rId4" Type="http://schemas.openxmlformats.org/officeDocument/2006/relationships/slideLayout" Target="../slideLayouts/slideLayout3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2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2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image" Target="../media/image2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E9FE58-4D8C-4E34-B505-0E2CD28B6368}" type="datetime1">
              <a:rPr lang="zh-CN" altLang="en-US" smtClean="0"/>
              <a:t>2016-7-24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FC813-0610-44D9-857A-E34E4E4C50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0048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133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fld id="{E086C360-6862-4176-9FD8-F293E5BCA945}" type="datetime1">
              <a:rPr lang="zh-CN" altLang="en-US" smtClean="0"/>
              <a:t>2016-7-24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fld id="{B1DF359A-9385-4274-8D25-D00DBB8AFF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992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0" r:id="rId1"/>
    <p:sldLayoutId id="2147484081" r:id="rId2"/>
    <p:sldLayoutId id="2147484082" r:id="rId3"/>
    <p:sldLayoutId id="2147484083" r:id="rId4"/>
    <p:sldLayoutId id="2147484084" r:id="rId5"/>
    <p:sldLayoutId id="2147484085" r:id="rId6"/>
    <p:sldLayoutId id="2147484086" r:id="rId7"/>
    <p:sldLayoutId id="2147484087" r:id="rId8"/>
    <p:sldLayoutId id="2147484088" r:id="rId9"/>
    <p:sldLayoutId id="2147484089" r:id="rId10"/>
    <p:sldLayoutId id="2147484090" r:id="rId11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604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400">
                <a:solidFill>
                  <a:srgbClr val="000000"/>
                </a:solidFill>
                <a:latin typeface="Arial" charset="0"/>
                <a:ea typeface="宋体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87B3914-C8AC-4003-8386-1112639074DA}" type="datetime1">
              <a:rPr lang="zh-CN" altLang="en-US" smtClean="0"/>
              <a:t>2016-7-24</a:t>
            </a:fld>
            <a:endParaRPr lang="en-US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400">
                <a:solidFill>
                  <a:srgbClr val="000000"/>
                </a:solidFill>
                <a:latin typeface="Arial" charset="0"/>
                <a:ea typeface="宋体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477000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kumimoji="0" sz="1400" b="0">
                <a:solidFill>
                  <a:srgbClr val="000000"/>
                </a:solidFill>
                <a:latin typeface="Arial" charset="0"/>
                <a:ea typeface="宋体" pitchFamily="2" charset="-122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03B544F1-2BF1-4757-A0FF-BE0CC32CA1C1}" type="slidenum">
              <a:rPr lang="en-US" altLang="zh-CN"/>
              <a:pPr fontAlgn="base">
                <a:spcAft>
                  <a:spcPct val="0"/>
                </a:spcAft>
                <a:defRPr/>
              </a:pPr>
              <a:t>‹#›</a:t>
            </a:fld>
            <a:r>
              <a:rPr lang="en-US" altLang="zh-CN" dirty="0"/>
              <a:t>/45</a:t>
            </a:r>
          </a:p>
        </p:txBody>
      </p:sp>
      <p:sp>
        <p:nvSpPr>
          <p:cNvPr id="8199" name="Line 7"/>
          <p:cNvSpPr>
            <a:spLocks noChangeShapeType="1"/>
          </p:cNvSpPr>
          <p:nvPr userDrawn="1"/>
        </p:nvSpPr>
        <p:spPr bwMode="auto">
          <a:xfrm>
            <a:off x="0" y="838200"/>
            <a:ext cx="9144000" cy="0"/>
          </a:xfrm>
          <a:prstGeom prst="line">
            <a:avLst/>
          </a:prstGeom>
          <a:noFill/>
          <a:ln w="44450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CN" alt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792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0" r:id="rId1"/>
    <p:sldLayoutId id="2147484221" r:id="rId2"/>
    <p:sldLayoutId id="2147484222" r:id="rId3"/>
  </p:sldLayoutIdLst>
  <p:timing>
    <p:tnLst>
      <p:par>
        <p:cTn id="1" dur="indefinite" restart="never" nodeType="tmRoot"/>
      </p:par>
    </p:tnLst>
  </p:timing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+mj-lt"/>
          <a:ea typeface="黑体" pitchFamily="49" charset="-122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Arial" charset="0"/>
          <a:ea typeface="黑体" pitchFamily="49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Arial" charset="0"/>
          <a:ea typeface="黑体" pitchFamily="49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Arial" charset="0"/>
          <a:ea typeface="黑体" pitchFamily="49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Arial" charset="0"/>
          <a:ea typeface="黑体" pitchFamily="49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FF3300"/>
          </a:solidFill>
          <a:latin typeface="+mn-lt"/>
          <a:ea typeface="黑体" pitchFamily="49" charset="-122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FF3300"/>
          </a:solidFill>
          <a:latin typeface="+mn-lt"/>
          <a:ea typeface="黑体" pitchFamily="49" charset="-122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3300"/>
          </a:solidFill>
          <a:latin typeface="+mn-lt"/>
          <a:ea typeface="黑体" pitchFamily="49" charset="-122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3300"/>
          </a:solidFill>
          <a:latin typeface="+mn-lt"/>
          <a:ea typeface="黑体" pitchFamily="49" charset="-122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3300"/>
          </a:solidFill>
          <a:latin typeface="+mn-lt"/>
          <a:ea typeface="黑体" pitchFamily="49" charset="-122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1174D8-3704-430E-AD55-D470912065FF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2016-7-24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822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6" r:id="rId1"/>
    <p:sldLayoutId id="2147484307" r:id="rId2"/>
    <p:sldLayoutId id="2147484308" r:id="rId3"/>
    <p:sldLayoutId id="2147484309" r:id="rId4"/>
    <p:sldLayoutId id="2147484310" r:id="rId5"/>
    <p:sldLayoutId id="2147484311" r:id="rId6"/>
    <p:sldLayoutId id="2147484312" r:id="rId7"/>
    <p:sldLayoutId id="2147484313" r:id="rId8"/>
    <p:sldLayoutId id="2147484314" r:id="rId9"/>
    <p:sldLayoutId id="2147484315" r:id="rId10"/>
    <p:sldLayoutId id="2147484316" r:id="rId11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A970C6-ED35-4B3A-9454-64039ABC639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2016-7-24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95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2" r:id="rId1"/>
    <p:sldLayoutId id="2147484343" r:id="rId2"/>
    <p:sldLayoutId id="2147484344" r:id="rId3"/>
    <p:sldLayoutId id="2147484345" r:id="rId4"/>
    <p:sldLayoutId id="2147484346" r:id="rId5"/>
    <p:sldLayoutId id="2147484347" r:id="rId6"/>
    <p:sldLayoutId id="2147484348" r:id="rId7"/>
    <p:sldLayoutId id="2147484349" r:id="rId8"/>
    <p:sldLayoutId id="2147484350" r:id="rId9"/>
    <p:sldLayoutId id="2147484351" r:id="rId10"/>
    <p:sldLayoutId id="2147484352" r:id="rId11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921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defRPr>
            </a:lvl1pPr>
          </a:lstStyle>
          <a:p>
            <a:pPr>
              <a:defRPr/>
            </a:pPr>
            <a:fld id="{C0504440-9B1A-4CBF-98F8-7FAA748CC1A4}" type="datetime1">
              <a:rPr lang="zh-CN" altLang="en-US" smtClean="0"/>
              <a:t>2016-7-24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fld id="{9CEF85E9-27C4-4DDF-BCB2-ADB1907EBA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347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78" r:id="rId1"/>
    <p:sldLayoutId id="2147484379" r:id="rId2"/>
    <p:sldLayoutId id="2147484380" r:id="rId3"/>
    <p:sldLayoutId id="2147484381" r:id="rId4"/>
    <p:sldLayoutId id="2147484382" r:id="rId5"/>
    <p:sldLayoutId id="2147484383" r:id="rId6"/>
    <p:sldLayoutId id="2147484384" r:id="rId7"/>
    <p:sldLayoutId id="2147484385" r:id="rId8"/>
    <p:sldLayoutId id="2147484386" r:id="rId9"/>
    <p:sldLayoutId id="2147484387" r:id="rId10"/>
    <p:sldLayoutId id="2147484388" r:id="rId11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1536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defRPr>
            </a:lvl1pPr>
          </a:lstStyle>
          <a:p>
            <a:pPr>
              <a:defRPr/>
            </a:pPr>
            <a:fld id="{027C1A7E-4A4B-42CA-AC7F-075674A6F3C6}" type="datetime1">
              <a:rPr lang="zh-CN" altLang="en-US" smtClean="0"/>
              <a:t>2016-7-24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fld id="{592717A6-CAD1-4FB2-BE34-443B6238A0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570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39" r:id="rId1"/>
    <p:sldLayoutId id="2147484440" r:id="rId2"/>
    <p:sldLayoutId id="2147484441" r:id="rId3"/>
    <p:sldLayoutId id="2147484442" r:id="rId4"/>
    <p:sldLayoutId id="2147484443" r:id="rId5"/>
    <p:sldLayoutId id="2147484444" r:id="rId6"/>
    <p:sldLayoutId id="2147484445" r:id="rId7"/>
    <p:sldLayoutId id="2147484446" r:id="rId8"/>
    <p:sldLayoutId id="2147484447" r:id="rId9"/>
    <p:sldLayoutId id="2147484448" r:id="rId10"/>
    <p:sldLayoutId id="2147484449" r:id="rId11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D2D2C3-4BBE-430A-9A8E-099B0FACC4E7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2016-7-24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5276BE-B8C4-4399-BEE9-C19C59FEDA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938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51" r:id="rId1"/>
    <p:sldLayoutId id="2147484452" r:id="rId2"/>
    <p:sldLayoutId id="2147484453" r:id="rId3"/>
    <p:sldLayoutId id="2147484454" r:id="rId4"/>
    <p:sldLayoutId id="2147484455" r:id="rId5"/>
    <p:sldLayoutId id="2147484456" r:id="rId6"/>
    <p:sldLayoutId id="2147484457" r:id="rId7"/>
    <p:sldLayoutId id="2147484458" r:id="rId8"/>
    <p:sldLayoutId id="2147484459" r:id="rId9"/>
    <p:sldLayoutId id="2147484460" r:id="rId10"/>
    <p:sldLayoutId id="2147484461" r:id="rId11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28650" y="177800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 smtClean="0">
                <a:sym typeface="Arial" pitchFamily="34" charset="0"/>
              </a:rPr>
              <a:t>单击此处编辑母版标题样式</a:t>
            </a:r>
          </a:p>
        </p:txBody>
      </p:sp>
      <p:sp>
        <p:nvSpPr>
          <p:cNvPr id="1027" name="文本占位符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628650" y="1663700"/>
            <a:ext cx="7886700" cy="505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 smtClean="0">
                <a:sym typeface="Arial" pitchFamily="34" charset="0"/>
              </a:rPr>
              <a:t>单击此处编辑母版文本样式</a:t>
            </a:r>
          </a:p>
          <a:p>
            <a:pPr lvl="1"/>
            <a:r>
              <a:rPr lang="zh-CN" altLang="zh-CN" smtClean="0">
                <a:sym typeface="Arial" pitchFamily="34" charset="0"/>
              </a:rPr>
              <a:t>第二级</a:t>
            </a:r>
          </a:p>
          <a:p>
            <a:pPr lvl="2"/>
            <a:r>
              <a:rPr lang="zh-CN" altLang="zh-CN" smtClean="0">
                <a:sym typeface="Arial" pitchFamily="34" charset="0"/>
              </a:rPr>
              <a:t>第三级</a:t>
            </a:r>
          </a:p>
          <a:p>
            <a:pPr lvl="3"/>
            <a:r>
              <a:rPr lang="zh-CN" altLang="zh-CN" smtClean="0">
                <a:sym typeface="Arial" pitchFamily="34" charset="0"/>
              </a:rPr>
              <a:t>第四级</a:t>
            </a:r>
          </a:p>
          <a:p>
            <a:pPr lvl="4"/>
            <a:r>
              <a:rPr lang="zh-CN" altLang="zh-CN" smtClean="0">
                <a:sym typeface="Arial" pitchFamily="34" charset="0"/>
              </a:rPr>
              <a:t>第五级</a:t>
            </a:r>
          </a:p>
        </p:txBody>
      </p:sp>
      <p:sp>
        <p:nvSpPr>
          <p:cNvPr id="102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>
              <a:defRPr sz="900">
                <a:sym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/>
            </a:pPr>
            <a:fld id="{DE473D71-DD78-43EB-AA18-A85AD1965E98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ctr">
              <a:defRPr sz="900">
                <a:sym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/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103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ym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/>
            </a:pPr>
            <a:fld id="{344F5EC6-00DD-43B1-B836-6FB4E6ABCA08}" type="slidenum">
              <a:rPr lang="zh-CN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633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00" r:id="rId1"/>
    <p:sldLayoutId id="2147484601" r:id="rId2"/>
    <p:sldLayoutId id="2147484602" r:id="rId3"/>
    <p:sldLayoutId id="2147484603" r:id="rId4"/>
    <p:sldLayoutId id="2147484604" r:id="rId5"/>
    <p:sldLayoutId id="2147484605" r:id="rId6"/>
    <p:sldLayoutId id="2147484606" r:id="rId7"/>
    <p:sldLayoutId id="2147484607" r:id="rId8"/>
    <p:sldLayoutId id="2147484608" r:id="rId9"/>
    <p:sldLayoutId id="2147484609" r:id="rId10"/>
    <p:sldLayoutId id="2147484610" r:id="rId11"/>
    <p:sldLayoutId id="2147484611" r:id="rId12"/>
  </p:sldLayoutIdLst>
  <p:hf hdr="0" ftr="0"/>
  <p:txStyles>
    <p:titleStyle>
      <a:lvl1pPr marL="685800" indent="-685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+mj-lt"/>
          <a:ea typeface="+mj-ea"/>
          <a:cs typeface="+mj-cs"/>
          <a:sym typeface="Arial" pitchFamily="34" charset="0"/>
        </a:defRPr>
      </a:lvl1pPr>
      <a:lvl2pPr marL="685800" indent="-685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pitchFamily="34" charset="0"/>
          <a:ea typeface="宋体" pitchFamily="2" charset="-122"/>
          <a:sym typeface="Arial" pitchFamily="34" charset="0"/>
        </a:defRPr>
      </a:lvl2pPr>
      <a:lvl3pPr marL="685800" indent="-685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pitchFamily="34" charset="0"/>
          <a:ea typeface="宋体" pitchFamily="2" charset="-122"/>
          <a:sym typeface="Arial" pitchFamily="34" charset="0"/>
        </a:defRPr>
      </a:lvl3pPr>
      <a:lvl4pPr marL="685800" indent="-685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pitchFamily="34" charset="0"/>
          <a:ea typeface="宋体" pitchFamily="2" charset="-122"/>
          <a:sym typeface="Arial" pitchFamily="34" charset="0"/>
        </a:defRPr>
      </a:lvl4pPr>
      <a:lvl5pPr marL="685800" indent="-685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pitchFamily="34" charset="0"/>
          <a:ea typeface="宋体" pitchFamily="2" charset="-122"/>
          <a:sym typeface="Arial" pitchFamily="34" charset="0"/>
        </a:defRPr>
      </a:lvl5pPr>
      <a:lvl6pPr marL="1143000" indent="-685800" algn="ctr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pitchFamily="34" charset="0"/>
          <a:ea typeface="宋体" pitchFamily="2" charset="-122"/>
          <a:sym typeface="Arial" pitchFamily="34" charset="0"/>
        </a:defRPr>
      </a:lvl6pPr>
      <a:lvl7pPr marL="1600200" indent="-685800" algn="ctr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pitchFamily="34" charset="0"/>
          <a:ea typeface="宋体" pitchFamily="2" charset="-122"/>
          <a:sym typeface="Arial" pitchFamily="34" charset="0"/>
        </a:defRPr>
      </a:lvl7pPr>
      <a:lvl8pPr marL="2057400" indent="-685800" algn="ctr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pitchFamily="34" charset="0"/>
          <a:ea typeface="宋体" pitchFamily="2" charset="-122"/>
          <a:sym typeface="Arial" pitchFamily="34" charset="0"/>
        </a:defRPr>
      </a:lvl8pPr>
      <a:lvl9pPr marL="2514600" indent="-685800" algn="ctr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pitchFamily="34" charset="0"/>
          <a:ea typeface="宋体" pitchFamily="2" charset="-122"/>
          <a:sym typeface="Arial" pitchFamily="34" charset="0"/>
        </a:defRPr>
      </a:lvl9pPr>
    </p:titleStyle>
    <p:bodyStyle>
      <a:lvl1pPr marL="171450" indent="-171450" algn="l" defTabSz="685800" rtl="0" eaLnBrk="0" fontAlgn="base" hangingPunct="0">
        <a:spcBef>
          <a:spcPts val="750"/>
        </a:spcBef>
        <a:spcAft>
          <a:spcPct val="0"/>
        </a:spcAft>
        <a:buFont typeface="Arial" pitchFamily="34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1pPr>
      <a:lvl2pPr marL="514350" indent="-250825" algn="l" defTabSz="685800" rtl="0" eaLnBrk="0" fontAlgn="base" hangingPunct="0">
        <a:spcBef>
          <a:spcPts val="375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Arial" pitchFamily="34" charset="0"/>
        </a:defRPr>
      </a:lvl2pPr>
      <a:lvl3pPr marL="857250" indent="-250825" algn="l" defTabSz="685800" rtl="0" eaLnBrk="0" fontAlgn="base" hangingPunct="0">
        <a:spcBef>
          <a:spcPts val="375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Arial" pitchFamily="34" charset="0"/>
        </a:defRPr>
      </a:lvl3pPr>
      <a:lvl4pPr marL="1200150" indent="-250825" algn="l" defTabSz="685800" rtl="0" eaLnBrk="0" fontAlgn="base" hangingPunct="0">
        <a:spcBef>
          <a:spcPts val="375"/>
        </a:spcBef>
        <a:spcAft>
          <a:spcPct val="0"/>
        </a:spcAft>
        <a:buFont typeface="Arial" pitchFamily="34" charset="0"/>
        <a:buChar char="•"/>
        <a:defRPr sz="1600">
          <a:solidFill>
            <a:schemeClr val="tx1"/>
          </a:solidFill>
          <a:latin typeface="+mn-lt"/>
          <a:ea typeface="+mn-ea"/>
          <a:sym typeface="Arial" pitchFamily="34" charset="0"/>
        </a:defRPr>
      </a:lvl4pPr>
      <a:lvl5pPr marL="1543050" indent="-250825" algn="l" defTabSz="685800" rtl="0" eaLnBrk="0" fontAlgn="base" hangingPunct="0">
        <a:spcBef>
          <a:spcPts val="375"/>
        </a:spcBef>
        <a:spcAft>
          <a:spcPct val="0"/>
        </a:spcAft>
        <a:buFont typeface="Arial" pitchFamily="34" charset="0"/>
        <a:buChar char="•"/>
        <a:defRPr sz="1600">
          <a:solidFill>
            <a:schemeClr val="tx1"/>
          </a:solidFill>
          <a:latin typeface="+mn-lt"/>
          <a:ea typeface="+mn-ea"/>
          <a:sym typeface="Arial" pitchFamily="34" charset="0"/>
        </a:defRPr>
      </a:lvl5pPr>
      <a:lvl6pPr marL="2000250" indent="-250825" algn="l" defTabSz="685800" rtl="0" fontAlgn="base">
        <a:spcBef>
          <a:spcPts val="375"/>
        </a:spcBef>
        <a:spcAft>
          <a:spcPct val="0"/>
        </a:spcAft>
        <a:buFont typeface="Arial" pitchFamily="34" charset="0"/>
        <a:buChar char="•"/>
        <a:defRPr sz="1600">
          <a:solidFill>
            <a:schemeClr val="tx1"/>
          </a:solidFill>
          <a:latin typeface="+mn-lt"/>
          <a:ea typeface="+mn-ea"/>
          <a:sym typeface="Arial" pitchFamily="34" charset="0"/>
        </a:defRPr>
      </a:lvl6pPr>
      <a:lvl7pPr marL="2457450" indent="-250825" algn="l" defTabSz="685800" rtl="0" fontAlgn="base">
        <a:spcBef>
          <a:spcPts val="375"/>
        </a:spcBef>
        <a:spcAft>
          <a:spcPct val="0"/>
        </a:spcAft>
        <a:buFont typeface="Arial" pitchFamily="34" charset="0"/>
        <a:buChar char="•"/>
        <a:defRPr sz="1600">
          <a:solidFill>
            <a:schemeClr val="tx1"/>
          </a:solidFill>
          <a:latin typeface="+mn-lt"/>
          <a:ea typeface="+mn-ea"/>
          <a:sym typeface="Arial" pitchFamily="34" charset="0"/>
        </a:defRPr>
      </a:lvl7pPr>
      <a:lvl8pPr marL="2914650" indent="-250825" algn="l" defTabSz="685800" rtl="0" fontAlgn="base">
        <a:spcBef>
          <a:spcPts val="375"/>
        </a:spcBef>
        <a:spcAft>
          <a:spcPct val="0"/>
        </a:spcAft>
        <a:buFont typeface="Arial" pitchFamily="34" charset="0"/>
        <a:buChar char="•"/>
        <a:defRPr sz="1600">
          <a:solidFill>
            <a:schemeClr val="tx1"/>
          </a:solidFill>
          <a:latin typeface="+mn-lt"/>
          <a:ea typeface="+mn-ea"/>
          <a:sym typeface="Arial" pitchFamily="34" charset="0"/>
        </a:defRPr>
      </a:lvl8pPr>
      <a:lvl9pPr marL="3371850" indent="-250825" algn="l" defTabSz="685800" rtl="0" fontAlgn="base">
        <a:spcBef>
          <a:spcPts val="375"/>
        </a:spcBef>
        <a:spcAft>
          <a:spcPct val="0"/>
        </a:spcAft>
        <a:buFont typeface="Arial" pitchFamily="34" charset="0"/>
        <a:buChar char="•"/>
        <a:defRPr sz="1600">
          <a:solidFill>
            <a:schemeClr val="tx1"/>
          </a:solidFill>
          <a:latin typeface="+mn-lt"/>
          <a:ea typeface="+mn-ea"/>
          <a:sym typeface="Arial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28650" y="177800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 smtClean="0">
                <a:sym typeface="Arial" pitchFamily="34" charset="0"/>
              </a:rPr>
              <a:t>单击此处编辑母版标题样式</a:t>
            </a:r>
          </a:p>
        </p:txBody>
      </p:sp>
      <p:sp>
        <p:nvSpPr>
          <p:cNvPr id="1027" name="文本占位符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628650" y="1663700"/>
            <a:ext cx="7886700" cy="505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 smtClean="0">
                <a:sym typeface="Arial" pitchFamily="34" charset="0"/>
              </a:rPr>
              <a:t>单击此处编辑母版文本样式</a:t>
            </a:r>
          </a:p>
          <a:p>
            <a:pPr lvl="1"/>
            <a:r>
              <a:rPr lang="zh-CN" altLang="zh-CN" smtClean="0">
                <a:sym typeface="Arial" pitchFamily="34" charset="0"/>
              </a:rPr>
              <a:t>第二级</a:t>
            </a:r>
          </a:p>
          <a:p>
            <a:pPr lvl="2"/>
            <a:r>
              <a:rPr lang="zh-CN" altLang="zh-CN" smtClean="0">
                <a:sym typeface="Arial" pitchFamily="34" charset="0"/>
              </a:rPr>
              <a:t>第三级</a:t>
            </a:r>
          </a:p>
          <a:p>
            <a:pPr lvl="3"/>
            <a:r>
              <a:rPr lang="zh-CN" altLang="zh-CN" smtClean="0">
                <a:sym typeface="Arial" pitchFamily="34" charset="0"/>
              </a:rPr>
              <a:t>第四级</a:t>
            </a:r>
          </a:p>
          <a:p>
            <a:pPr lvl="4"/>
            <a:r>
              <a:rPr lang="zh-CN" altLang="zh-CN" smtClean="0">
                <a:sym typeface="Arial" pitchFamily="34" charset="0"/>
              </a:rPr>
              <a:t>第五级</a:t>
            </a:r>
          </a:p>
        </p:txBody>
      </p:sp>
      <p:sp>
        <p:nvSpPr>
          <p:cNvPr id="102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>
              <a:defRPr sz="900">
                <a:sym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/>
            </a:pPr>
            <a:fld id="{AED6786A-5EB0-4186-B6D9-A8484A66B34E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ctr">
              <a:defRPr sz="900">
                <a:sym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/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103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ym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/>
            </a:pPr>
            <a:fld id="{344F5EC6-00DD-43B1-B836-6FB4E6ABCA08}" type="slidenum">
              <a:rPr lang="zh-CN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584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13" r:id="rId1"/>
    <p:sldLayoutId id="2147484614" r:id="rId2"/>
    <p:sldLayoutId id="2147484615" r:id="rId3"/>
    <p:sldLayoutId id="2147484616" r:id="rId4"/>
    <p:sldLayoutId id="2147484617" r:id="rId5"/>
    <p:sldLayoutId id="2147484618" r:id="rId6"/>
    <p:sldLayoutId id="2147484619" r:id="rId7"/>
    <p:sldLayoutId id="2147484620" r:id="rId8"/>
    <p:sldLayoutId id="2147484621" r:id="rId9"/>
    <p:sldLayoutId id="2147484622" r:id="rId10"/>
    <p:sldLayoutId id="2147484623" r:id="rId11"/>
    <p:sldLayoutId id="2147484624" r:id="rId12"/>
  </p:sldLayoutIdLst>
  <p:hf hdr="0" ftr="0"/>
  <p:txStyles>
    <p:titleStyle>
      <a:lvl1pPr marL="685800" indent="-685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+mj-lt"/>
          <a:ea typeface="+mj-ea"/>
          <a:cs typeface="+mj-cs"/>
          <a:sym typeface="Arial" pitchFamily="34" charset="0"/>
        </a:defRPr>
      </a:lvl1pPr>
      <a:lvl2pPr marL="685800" indent="-685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pitchFamily="34" charset="0"/>
          <a:ea typeface="宋体" pitchFamily="2" charset="-122"/>
          <a:sym typeface="Arial" pitchFamily="34" charset="0"/>
        </a:defRPr>
      </a:lvl2pPr>
      <a:lvl3pPr marL="685800" indent="-685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pitchFamily="34" charset="0"/>
          <a:ea typeface="宋体" pitchFamily="2" charset="-122"/>
          <a:sym typeface="Arial" pitchFamily="34" charset="0"/>
        </a:defRPr>
      </a:lvl3pPr>
      <a:lvl4pPr marL="685800" indent="-685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pitchFamily="34" charset="0"/>
          <a:ea typeface="宋体" pitchFamily="2" charset="-122"/>
          <a:sym typeface="Arial" pitchFamily="34" charset="0"/>
        </a:defRPr>
      </a:lvl4pPr>
      <a:lvl5pPr marL="685800" indent="-685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pitchFamily="34" charset="0"/>
          <a:ea typeface="宋体" pitchFamily="2" charset="-122"/>
          <a:sym typeface="Arial" pitchFamily="34" charset="0"/>
        </a:defRPr>
      </a:lvl5pPr>
      <a:lvl6pPr marL="1143000" indent="-685800" algn="ctr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pitchFamily="34" charset="0"/>
          <a:ea typeface="宋体" pitchFamily="2" charset="-122"/>
          <a:sym typeface="Arial" pitchFamily="34" charset="0"/>
        </a:defRPr>
      </a:lvl6pPr>
      <a:lvl7pPr marL="1600200" indent="-685800" algn="ctr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pitchFamily="34" charset="0"/>
          <a:ea typeface="宋体" pitchFamily="2" charset="-122"/>
          <a:sym typeface="Arial" pitchFamily="34" charset="0"/>
        </a:defRPr>
      </a:lvl7pPr>
      <a:lvl8pPr marL="2057400" indent="-685800" algn="ctr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pitchFamily="34" charset="0"/>
          <a:ea typeface="宋体" pitchFamily="2" charset="-122"/>
          <a:sym typeface="Arial" pitchFamily="34" charset="0"/>
        </a:defRPr>
      </a:lvl8pPr>
      <a:lvl9pPr marL="2514600" indent="-685800" algn="ctr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pitchFamily="34" charset="0"/>
          <a:ea typeface="宋体" pitchFamily="2" charset="-122"/>
          <a:sym typeface="Arial" pitchFamily="34" charset="0"/>
        </a:defRPr>
      </a:lvl9pPr>
    </p:titleStyle>
    <p:bodyStyle>
      <a:lvl1pPr marL="171450" indent="-171450" algn="l" defTabSz="685800" rtl="0" eaLnBrk="0" fontAlgn="base" hangingPunct="0">
        <a:spcBef>
          <a:spcPts val="750"/>
        </a:spcBef>
        <a:spcAft>
          <a:spcPct val="0"/>
        </a:spcAft>
        <a:buFont typeface="Arial" pitchFamily="34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1pPr>
      <a:lvl2pPr marL="514350" indent="-250825" algn="l" defTabSz="685800" rtl="0" eaLnBrk="0" fontAlgn="base" hangingPunct="0">
        <a:spcBef>
          <a:spcPts val="375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Arial" pitchFamily="34" charset="0"/>
        </a:defRPr>
      </a:lvl2pPr>
      <a:lvl3pPr marL="857250" indent="-250825" algn="l" defTabSz="685800" rtl="0" eaLnBrk="0" fontAlgn="base" hangingPunct="0">
        <a:spcBef>
          <a:spcPts val="375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Arial" pitchFamily="34" charset="0"/>
        </a:defRPr>
      </a:lvl3pPr>
      <a:lvl4pPr marL="1200150" indent="-250825" algn="l" defTabSz="685800" rtl="0" eaLnBrk="0" fontAlgn="base" hangingPunct="0">
        <a:spcBef>
          <a:spcPts val="375"/>
        </a:spcBef>
        <a:spcAft>
          <a:spcPct val="0"/>
        </a:spcAft>
        <a:buFont typeface="Arial" pitchFamily="34" charset="0"/>
        <a:buChar char="•"/>
        <a:defRPr sz="1600">
          <a:solidFill>
            <a:schemeClr val="tx1"/>
          </a:solidFill>
          <a:latin typeface="+mn-lt"/>
          <a:ea typeface="+mn-ea"/>
          <a:sym typeface="Arial" pitchFamily="34" charset="0"/>
        </a:defRPr>
      </a:lvl4pPr>
      <a:lvl5pPr marL="1543050" indent="-250825" algn="l" defTabSz="685800" rtl="0" eaLnBrk="0" fontAlgn="base" hangingPunct="0">
        <a:spcBef>
          <a:spcPts val="375"/>
        </a:spcBef>
        <a:spcAft>
          <a:spcPct val="0"/>
        </a:spcAft>
        <a:buFont typeface="Arial" pitchFamily="34" charset="0"/>
        <a:buChar char="•"/>
        <a:defRPr sz="1600">
          <a:solidFill>
            <a:schemeClr val="tx1"/>
          </a:solidFill>
          <a:latin typeface="+mn-lt"/>
          <a:ea typeface="+mn-ea"/>
          <a:sym typeface="Arial" pitchFamily="34" charset="0"/>
        </a:defRPr>
      </a:lvl5pPr>
      <a:lvl6pPr marL="2000250" indent="-250825" algn="l" defTabSz="685800" rtl="0" fontAlgn="base">
        <a:spcBef>
          <a:spcPts val="375"/>
        </a:spcBef>
        <a:spcAft>
          <a:spcPct val="0"/>
        </a:spcAft>
        <a:buFont typeface="Arial" pitchFamily="34" charset="0"/>
        <a:buChar char="•"/>
        <a:defRPr sz="1600">
          <a:solidFill>
            <a:schemeClr val="tx1"/>
          </a:solidFill>
          <a:latin typeface="+mn-lt"/>
          <a:ea typeface="+mn-ea"/>
          <a:sym typeface="Arial" pitchFamily="34" charset="0"/>
        </a:defRPr>
      </a:lvl6pPr>
      <a:lvl7pPr marL="2457450" indent="-250825" algn="l" defTabSz="685800" rtl="0" fontAlgn="base">
        <a:spcBef>
          <a:spcPts val="375"/>
        </a:spcBef>
        <a:spcAft>
          <a:spcPct val="0"/>
        </a:spcAft>
        <a:buFont typeface="Arial" pitchFamily="34" charset="0"/>
        <a:buChar char="•"/>
        <a:defRPr sz="1600">
          <a:solidFill>
            <a:schemeClr val="tx1"/>
          </a:solidFill>
          <a:latin typeface="+mn-lt"/>
          <a:ea typeface="+mn-ea"/>
          <a:sym typeface="Arial" pitchFamily="34" charset="0"/>
        </a:defRPr>
      </a:lvl7pPr>
      <a:lvl8pPr marL="2914650" indent="-250825" algn="l" defTabSz="685800" rtl="0" fontAlgn="base">
        <a:spcBef>
          <a:spcPts val="375"/>
        </a:spcBef>
        <a:spcAft>
          <a:spcPct val="0"/>
        </a:spcAft>
        <a:buFont typeface="Arial" pitchFamily="34" charset="0"/>
        <a:buChar char="•"/>
        <a:defRPr sz="1600">
          <a:solidFill>
            <a:schemeClr val="tx1"/>
          </a:solidFill>
          <a:latin typeface="+mn-lt"/>
          <a:ea typeface="+mn-ea"/>
          <a:sym typeface="Arial" pitchFamily="34" charset="0"/>
        </a:defRPr>
      </a:lvl8pPr>
      <a:lvl9pPr marL="3371850" indent="-250825" algn="l" defTabSz="685800" rtl="0" fontAlgn="base">
        <a:spcBef>
          <a:spcPts val="375"/>
        </a:spcBef>
        <a:spcAft>
          <a:spcPct val="0"/>
        </a:spcAft>
        <a:buFont typeface="Arial" pitchFamily="34" charset="0"/>
        <a:buChar char="•"/>
        <a:defRPr sz="1600">
          <a:solidFill>
            <a:schemeClr val="tx1"/>
          </a:solidFill>
          <a:latin typeface="+mn-lt"/>
          <a:ea typeface="+mn-ea"/>
          <a:sym typeface="Arial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31A745-DCD9-4CBF-AB4D-8CC199DF0B40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2016-7-24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300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26" r:id="rId1"/>
    <p:sldLayoutId id="2147484627" r:id="rId2"/>
    <p:sldLayoutId id="2147484628" r:id="rId3"/>
    <p:sldLayoutId id="2147484629" r:id="rId4"/>
    <p:sldLayoutId id="2147484630" r:id="rId5"/>
    <p:sldLayoutId id="2147484631" r:id="rId6"/>
    <p:sldLayoutId id="2147484632" r:id="rId7"/>
    <p:sldLayoutId id="2147484633" r:id="rId8"/>
    <p:sldLayoutId id="2147484634" r:id="rId9"/>
    <p:sldLayoutId id="2147484635" r:id="rId10"/>
    <p:sldLayoutId id="2147484636" r:id="rId11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Line 9"/>
          <p:cNvSpPr>
            <a:spLocks noChangeShapeType="1"/>
          </p:cNvSpPr>
          <p:nvPr/>
        </p:nvSpPr>
        <p:spPr bwMode="auto">
          <a:xfrm>
            <a:off x="755650" y="5876925"/>
            <a:ext cx="7704138" cy="0"/>
          </a:xfrm>
          <a:prstGeom prst="line">
            <a:avLst/>
          </a:prstGeom>
          <a:noFill/>
          <a:ln w="5080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1027" name="Picture 10" descr="symbol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5994400"/>
            <a:ext cx="2441575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7" descr="logo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809625"/>
            <a:ext cx="1008063" cy="67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3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414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en-US" altLang="zh-CN" smtClean="0"/>
          </a:p>
          <a:p>
            <a:pPr lvl="1"/>
            <a:r>
              <a:rPr lang="zh-CN" altLang="en-US" smtClean="0"/>
              <a:t>第二级</a:t>
            </a:r>
            <a:endParaRPr lang="en-US" altLang="zh-CN" smtClean="0"/>
          </a:p>
          <a:p>
            <a:pPr lvl="2"/>
            <a:r>
              <a:rPr lang="zh-CN" altLang="en-US" smtClean="0"/>
              <a:t>第三级</a:t>
            </a:r>
            <a:endParaRPr lang="en-US" altLang="zh-CN" smtClean="0"/>
          </a:p>
          <a:p>
            <a:pPr lvl="3"/>
            <a:r>
              <a:rPr lang="zh-CN" altLang="en-US" smtClean="0"/>
              <a:t>第四级</a:t>
            </a:r>
            <a:endParaRPr lang="en-US" altLang="zh-CN" smtClean="0"/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+mn-lt"/>
                <a:ea typeface="仿宋_GB2312" charset="0"/>
                <a:cs typeface="仿宋_GB2312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598748-0BC1-4B4E-A0B8-E78F70D3F306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+mn-lt"/>
                <a:ea typeface="仿宋_GB2312" charset="0"/>
                <a:cs typeface="仿宋_GB2312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Calibri" pitchFamily="34" charset="0"/>
                <a:ea typeface="仿宋_GB2312" pitchFamily="49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51A046E-B208-49B7-B348-3132A7CDB426}" type="slidenum">
              <a:rPr lang="en-US" altLang="zh-C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1034" name="Line 8"/>
          <p:cNvSpPr>
            <a:spLocks noChangeShapeType="1"/>
          </p:cNvSpPr>
          <p:nvPr/>
        </p:nvSpPr>
        <p:spPr bwMode="auto">
          <a:xfrm>
            <a:off x="757238" y="1196975"/>
            <a:ext cx="7127875" cy="0"/>
          </a:xfrm>
          <a:prstGeom prst="line">
            <a:avLst/>
          </a:prstGeom>
          <a:noFill/>
          <a:ln w="5080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297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hf hdr="0" ftr="0"/>
  <p:txStyles>
    <p:titleStyle>
      <a:lvl1pPr algn="ctr" rtl="0" fontAlgn="base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Comic Sans MS" charset="0"/>
          <a:ea typeface="宋体" charset="0"/>
          <a:cs typeface="宋体" charset="0"/>
        </a:defRPr>
      </a:lvl2pPr>
      <a:lvl3pPr algn="ctr" rtl="0" fontAlgn="base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Comic Sans MS" charset="0"/>
          <a:ea typeface="宋体" charset="0"/>
          <a:cs typeface="宋体" charset="0"/>
        </a:defRPr>
      </a:lvl3pPr>
      <a:lvl4pPr algn="ctr" rtl="0" fontAlgn="base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Comic Sans MS" charset="0"/>
          <a:ea typeface="宋体" charset="0"/>
          <a:cs typeface="宋体" charset="0"/>
        </a:defRPr>
      </a:lvl4pPr>
      <a:lvl5pPr algn="ctr" rtl="0" fontAlgn="base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Comic Sans MS" charset="0"/>
          <a:ea typeface="宋体" charset="0"/>
          <a:cs typeface="宋体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Comic Sans MS" charset="0"/>
          <a:ea typeface="宋体" charset="0"/>
          <a:cs typeface="宋体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Comic Sans MS" charset="0"/>
          <a:ea typeface="宋体" charset="0"/>
          <a:cs typeface="宋体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Comic Sans MS" charset="0"/>
          <a:ea typeface="宋体" charset="0"/>
          <a:cs typeface="宋体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Comic Sans MS" charset="0"/>
          <a:ea typeface="宋体" charset="0"/>
          <a:cs typeface="宋体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 b="1">
          <a:solidFill>
            <a:srgbClr val="3333CC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 b="1">
          <a:solidFill>
            <a:srgbClr val="660033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 b="1">
          <a:solidFill>
            <a:srgbClr val="000066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b="1">
          <a:solidFill>
            <a:srgbClr val="006600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604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kumimoji="0" sz="1400" b="0">
                <a:solidFill>
                  <a:srgbClr val="000000"/>
                </a:solidFill>
                <a:latin typeface="Arial" charset="0"/>
                <a:ea typeface="宋体" pitchFamily="2" charset="-122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6D155460-83E1-4F47-A903-BC7D70CE63CD}" type="datetime1">
              <a:rPr lang="zh-CN" altLang="en-US" smtClean="0"/>
              <a:t>2016-7-24</a:t>
            </a:fld>
            <a:endParaRPr lang="en-US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kumimoji="0" sz="1400" b="0">
                <a:solidFill>
                  <a:srgbClr val="000000"/>
                </a:solidFill>
                <a:latin typeface="Arial" charset="0"/>
                <a:ea typeface="宋体" pitchFamily="2" charset="-122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477008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kumimoji="0" sz="1400" b="0">
                <a:solidFill>
                  <a:srgbClr val="000000"/>
                </a:solidFill>
                <a:latin typeface="Arial" charset="0"/>
                <a:ea typeface="宋体" pitchFamily="2" charset="-122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B3BF3D16-D722-46FB-ACBF-B10A70147FF9}" type="slidenum">
              <a:rPr lang="en-US" altLang="zh-CN"/>
              <a:pPr fontAlgn="base">
                <a:spcAft>
                  <a:spcPct val="0"/>
                </a:spcAft>
                <a:defRPr/>
              </a:pPr>
              <a:t>‹#›</a:t>
            </a:fld>
            <a:r>
              <a:rPr lang="en-US" altLang="zh-CN" dirty="0"/>
              <a:t>/45</a:t>
            </a:r>
          </a:p>
        </p:txBody>
      </p:sp>
      <p:sp>
        <p:nvSpPr>
          <p:cNvPr id="5127" name="Line 7"/>
          <p:cNvSpPr>
            <a:spLocks noChangeShapeType="1"/>
          </p:cNvSpPr>
          <p:nvPr userDrawn="1"/>
        </p:nvSpPr>
        <p:spPr bwMode="auto">
          <a:xfrm>
            <a:off x="0" y="838200"/>
            <a:ext cx="9144000" cy="0"/>
          </a:xfrm>
          <a:prstGeom prst="line">
            <a:avLst/>
          </a:prstGeom>
          <a:noFill/>
          <a:ln w="44450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CN" alt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8076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38" r:id="rId1"/>
    <p:sldLayoutId id="2147484639" r:id="rId2"/>
    <p:sldLayoutId id="2147484640" r:id="rId3"/>
  </p:sldLayoutIdLst>
  <p:timing>
    <p:tnLst>
      <p:par>
        <p:cTn id="1" dur="indefinite" restart="never" nodeType="tmRoot"/>
      </p:par>
    </p:tnLst>
  </p:timing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+mj-lt"/>
          <a:ea typeface="黑体" pitchFamily="2" charset="-122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Arial" charset="0"/>
          <a:ea typeface="黑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Arial" charset="0"/>
          <a:ea typeface="黑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Arial" charset="0"/>
          <a:ea typeface="黑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Arial" charset="0"/>
          <a:ea typeface="黑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FF3300"/>
          </a:solidFill>
          <a:latin typeface="+mn-lt"/>
          <a:ea typeface="黑体" pitchFamily="2" charset="-122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FF3300"/>
          </a:solidFill>
          <a:latin typeface="+mn-lt"/>
          <a:ea typeface="黑体" pitchFamily="2" charset="-122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3300"/>
          </a:solidFill>
          <a:latin typeface="+mn-lt"/>
          <a:ea typeface="黑体" pitchFamily="2" charset="-122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3300"/>
          </a:solidFill>
          <a:latin typeface="+mn-lt"/>
          <a:ea typeface="黑体" pitchFamily="2" charset="-122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3300"/>
          </a:solidFill>
          <a:latin typeface="+mn-lt"/>
          <a:ea typeface="黑体" pitchFamily="2" charset="-122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17686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664260"/>
            <a:ext cx="7886700" cy="50572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3762B32-6F2B-4A16-83F5-552D39C24ACE}" type="datetime1">
              <a:rPr lang="zh-CN" altLang="en-US" smtClean="0">
                <a:solidFill>
                  <a:prstClr val="black"/>
                </a:solidFill>
              </a:rPr>
              <a:t>2016-7-24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CF376E8-7192-4F0B-9B89-E5C2A811C883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282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79" r:id="rId1"/>
    <p:sldLayoutId id="2147484680" r:id="rId2"/>
    <p:sldLayoutId id="2147484681" r:id="rId3"/>
    <p:sldLayoutId id="2147484682" r:id="rId4"/>
    <p:sldLayoutId id="2147484683" r:id="rId5"/>
    <p:sldLayoutId id="2147484684" r:id="rId6"/>
    <p:sldLayoutId id="2147484685" r:id="rId7"/>
    <p:sldLayoutId id="2147484686" r:id="rId8"/>
    <p:sldLayoutId id="2147484687" r:id="rId9"/>
    <p:sldLayoutId id="2147484688" r:id="rId10"/>
    <p:sldLayoutId id="214748468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hf hdr="0" ftr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0070C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252000" algn="l" defTabSz="685800" rtl="0" eaLnBrk="1" latinLnBrk="0" hangingPunct="1">
        <a:lnSpc>
          <a:spcPct val="10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25200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25200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25200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25200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E52CEBE-5B86-4417-BE4D-B4D2A4854C6B}" type="datetime1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t>2016-7-24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A1FC5B8E-7AD2-014E-8C57-062170B954FF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024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96" r:id="rId1"/>
    <p:sldLayoutId id="2147484697" r:id="rId2"/>
    <p:sldLayoutId id="2147484698" r:id="rId3"/>
    <p:sldLayoutId id="2147484699" r:id="rId4"/>
    <p:sldLayoutId id="2147484700" r:id="rId5"/>
    <p:sldLayoutId id="2147484701" r:id="rId6"/>
    <p:sldLayoutId id="2147484702" r:id="rId7"/>
    <p:sldLayoutId id="2147484703" r:id="rId8"/>
    <p:sldLayoutId id="2147484704" r:id="rId9"/>
    <p:sldLayoutId id="2147484705" r:id="rId10"/>
    <p:sldLayoutId id="2147484706" r:id="rId11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28650" y="177800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 smtClean="0">
                <a:sym typeface="Arial" pitchFamily="34" charset="0"/>
              </a:rPr>
              <a:t>单击此处编辑母版标题样式</a:t>
            </a:r>
          </a:p>
        </p:txBody>
      </p:sp>
      <p:sp>
        <p:nvSpPr>
          <p:cNvPr id="1027" name="文本占位符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628650" y="1663700"/>
            <a:ext cx="7886700" cy="505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 smtClean="0">
                <a:sym typeface="Arial" pitchFamily="34" charset="0"/>
              </a:rPr>
              <a:t>单击此处编辑母版文本样式</a:t>
            </a:r>
          </a:p>
          <a:p>
            <a:pPr lvl="1"/>
            <a:r>
              <a:rPr lang="zh-CN" altLang="zh-CN" smtClean="0">
                <a:sym typeface="Arial" pitchFamily="34" charset="0"/>
              </a:rPr>
              <a:t>第二级</a:t>
            </a:r>
          </a:p>
          <a:p>
            <a:pPr lvl="2"/>
            <a:r>
              <a:rPr lang="zh-CN" altLang="zh-CN" smtClean="0">
                <a:sym typeface="Arial" pitchFamily="34" charset="0"/>
              </a:rPr>
              <a:t>第三级</a:t>
            </a:r>
          </a:p>
          <a:p>
            <a:pPr lvl="3"/>
            <a:r>
              <a:rPr lang="zh-CN" altLang="zh-CN" smtClean="0">
                <a:sym typeface="Arial" pitchFamily="34" charset="0"/>
              </a:rPr>
              <a:t>第四级</a:t>
            </a:r>
          </a:p>
          <a:p>
            <a:pPr lvl="4"/>
            <a:r>
              <a:rPr lang="zh-CN" altLang="zh-CN" smtClean="0">
                <a:sym typeface="Arial" pitchFamily="34" charset="0"/>
              </a:rPr>
              <a:t>第五级</a:t>
            </a:r>
          </a:p>
        </p:txBody>
      </p:sp>
      <p:sp>
        <p:nvSpPr>
          <p:cNvPr id="102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>
              <a:defRPr sz="900">
                <a:sym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/>
            </a:pPr>
            <a:fld id="{2BC80978-87F0-4949-84FC-4DED03289BD4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ctr">
              <a:defRPr sz="900">
                <a:sym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/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103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ym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fld id="{8E25091B-B39E-4585-B005-28B80C6DBC85}" type="slidenum">
              <a:rPr lang="zh-CN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</a:pPr>
              <a:t>‹#›</a:t>
            </a:fld>
            <a:endParaRPr lang="zh-CN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158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08" r:id="rId1"/>
    <p:sldLayoutId id="2147484709" r:id="rId2"/>
    <p:sldLayoutId id="2147484710" r:id="rId3"/>
    <p:sldLayoutId id="2147484711" r:id="rId4"/>
    <p:sldLayoutId id="2147484712" r:id="rId5"/>
    <p:sldLayoutId id="2147484713" r:id="rId6"/>
    <p:sldLayoutId id="2147484714" r:id="rId7"/>
    <p:sldLayoutId id="2147484715" r:id="rId8"/>
    <p:sldLayoutId id="2147484716" r:id="rId9"/>
    <p:sldLayoutId id="2147484717" r:id="rId10"/>
    <p:sldLayoutId id="2147484718" r:id="rId11"/>
    <p:sldLayoutId id="2147484719" r:id="rId12"/>
  </p:sldLayoutIdLst>
  <p:hf hdr="0" ftr="0"/>
  <p:txStyles>
    <p:titleStyle>
      <a:lvl1pPr marL="685800" indent="-685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+mj-lt"/>
          <a:ea typeface="+mj-ea"/>
          <a:cs typeface="+mj-cs"/>
          <a:sym typeface="Arial" pitchFamily="34" charset="0"/>
        </a:defRPr>
      </a:lvl1pPr>
      <a:lvl2pPr marL="685800" indent="-685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pitchFamily="34" charset="0"/>
          <a:ea typeface="宋体" pitchFamily="2" charset="-122"/>
          <a:sym typeface="Arial" pitchFamily="34" charset="0"/>
        </a:defRPr>
      </a:lvl2pPr>
      <a:lvl3pPr marL="685800" indent="-685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pitchFamily="34" charset="0"/>
          <a:ea typeface="宋体" pitchFamily="2" charset="-122"/>
          <a:sym typeface="Arial" pitchFamily="34" charset="0"/>
        </a:defRPr>
      </a:lvl3pPr>
      <a:lvl4pPr marL="685800" indent="-685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pitchFamily="34" charset="0"/>
          <a:ea typeface="宋体" pitchFamily="2" charset="-122"/>
          <a:sym typeface="Arial" pitchFamily="34" charset="0"/>
        </a:defRPr>
      </a:lvl4pPr>
      <a:lvl5pPr marL="685800" indent="-685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pitchFamily="34" charset="0"/>
          <a:ea typeface="宋体" pitchFamily="2" charset="-122"/>
          <a:sym typeface="Arial" pitchFamily="34" charset="0"/>
        </a:defRPr>
      </a:lvl5pPr>
      <a:lvl6pPr marL="1143000" indent="-685800" algn="ctr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pitchFamily="34" charset="0"/>
          <a:ea typeface="宋体" pitchFamily="2" charset="-122"/>
          <a:sym typeface="Arial" pitchFamily="34" charset="0"/>
        </a:defRPr>
      </a:lvl6pPr>
      <a:lvl7pPr marL="1600200" indent="-685800" algn="ctr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pitchFamily="34" charset="0"/>
          <a:ea typeface="宋体" pitchFamily="2" charset="-122"/>
          <a:sym typeface="Arial" pitchFamily="34" charset="0"/>
        </a:defRPr>
      </a:lvl7pPr>
      <a:lvl8pPr marL="2057400" indent="-685800" algn="ctr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pitchFamily="34" charset="0"/>
          <a:ea typeface="宋体" pitchFamily="2" charset="-122"/>
          <a:sym typeface="Arial" pitchFamily="34" charset="0"/>
        </a:defRPr>
      </a:lvl8pPr>
      <a:lvl9pPr marL="2514600" indent="-685800" algn="ctr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pitchFamily="34" charset="0"/>
          <a:ea typeface="宋体" pitchFamily="2" charset="-122"/>
          <a:sym typeface="Arial" pitchFamily="34" charset="0"/>
        </a:defRPr>
      </a:lvl9pPr>
    </p:titleStyle>
    <p:bodyStyle>
      <a:lvl1pPr marL="171450" indent="-171450" algn="l" defTabSz="685800" rtl="0" eaLnBrk="0" fontAlgn="base" hangingPunct="0">
        <a:spcBef>
          <a:spcPts val="750"/>
        </a:spcBef>
        <a:spcAft>
          <a:spcPct val="0"/>
        </a:spcAft>
        <a:buFont typeface="Arial" pitchFamily="34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1pPr>
      <a:lvl2pPr marL="514350" indent="-250825" algn="l" defTabSz="685800" rtl="0" eaLnBrk="0" fontAlgn="base" hangingPunct="0">
        <a:spcBef>
          <a:spcPts val="375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Arial" pitchFamily="34" charset="0"/>
        </a:defRPr>
      </a:lvl2pPr>
      <a:lvl3pPr marL="857250" indent="-250825" algn="l" defTabSz="685800" rtl="0" eaLnBrk="0" fontAlgn="base" hangingPunct="0">
        <a:spcBef>
          <a:spcPts val="375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Arial" pitchFamily="34" charset="0"/>
        </a:defRPr>
      </a:lvl3pPr>
      <a:lvl4pPr marL="1200150" indent="-250825" algn="l" defTabSz="685800" rtl="0" eaLnBrk="0" fontAlgn="base" hangingPunct="0">
        <a:spcBef>
          <a:spcPts val="375"/>
        </a:spcBef>
        <a:spcAft>
          <a:spcPct val="0"/>
        </a:spcAft>
        <a:buFont typeface="Arial" pitchFamily="34" charset="0"/>
        <a:buChar char="•"/>
        <a:defRPr sz="1600">
          <a:solidFill>
            <a:schemeClr val="tx1"/>
          </a:solidFill>
          <a:latin typeface="+mn-lt"/>
          <a:ea typeface="+mn-ea"/>
          <a:sym typeface="Arial" pitchFamily="34" charset="0"/>
        </a:defRPr>
      </a:lvl4pPr>
      <a:lvl5pPr marL="1543050" indent="-250825" algn="l" defTabSz="685800" rtl="0" eaLnBrk="0" fontAlgn="base" hangingPunct="0">
        <a:spcBef>
          <a:spcPts val="375"/>
        </a:spcBef>
        <a:spcAft>
          <a:spcPct val="0"/>
        </a:spcAft>
        <a:buFont typeface="Arial" pitchFamily="34" charset="0"/>
        <a:buChar char="•"/>
        <a:defRPr sz="1600">
          <a:solidFill>
            <a:schemeClr val="tx1"/>
          </a:solidFill>
          <a:latin typeface="+mn-lt"/>
          <a:ea typeface="+mn-ea"/>
          <a:sym typeface="Arial" pitchFamily="34" charset="0"/>
        </a:defRPr>
      </a:lvl5pPr>
      <a:lvl6pPr marL="2000250" indent="-250825" algn="l" defTabSz="685800" rtl="0" fontAlgn="base">
        <a:spcBef>
          <a:spcPts val="375"/>
        </a:spcBef>
        <a:spcAft>
          <a:spcPct val="0"/>
        </a:spcAft>
        <a:buFont typeface="Arial" pitchFamily="34" charset="0"/>
        <a:buChar char="•"/>
        <a:defRPr sz="1600">
          <a:solidFill>
            <a:schemeClr val="tx1"/>
          </a:solidFill>
          <a:latin typeface="+mn-lt"/>
          <a:ea typeface="+mn-ea"/>
          <a:sym typeface="Arial" pitchFamily="34" charset="0"/>
        </a:defRPr>
      </a:lvl6pPr>
      <a:lvl7pPr marL="2457450" indent="-250825" algn="l" defTabSz="685800" rtl="0" fontAlgn="base">
        <a:spcBef>
          <a:spcPts val="375"/>
        </a:spcBef>
        <a:spcAft>
          <a:spcPct val="0"/>
        </a:spcAft>
        <a:buFont typeface="Arial" pitchFamily="34" charset="0"/>
        <a:buChar char="•"/>
        <a:defRPr sz="1600">
          <a:solidFill>
            <a:schemeClr val="tx1"/>
          </a:solidFill>
          <a:latin typeface="+mn-lt"/>
          <a:ea typeface="+mn-ea"/>
          <a:sym typeface="Arial" pitchFamily="34" charset="0"/>
        </a:defRPr>
      </a:lvl7pPr>
      <a:lvl8pPr marL="2914650" indent="-250825" algn="l" defTabSz="685800" rtl="0" fontAlgn="base">
        <a:spcBef>
          <a:spcPts val="375"/>
        </a:spcBef>
        <a:spcAft>
          <a:spcPct val="0"/>
        </a:spcAft>
        <a:buFont typeface="Arial" pitchFamily="34" charset="0"/>
        <a:buChar char="•"/>
        <a:defRPr sz="1600">
          <a:solidFill>
            <a:schemeClr val="tx1"/>
          </a:solidFill>
          <a:latin typeface="+mn-lt"/>
          <a:ea typeface="+mn-ea"/>
          <a:sym typeface="Arial" pitchFamily="34" charset="0"/>
        </a:defRPr>
      </a:lvl8pPr>
      <a:lvl9pPr marL="3371850" indent="-250825" algn="l" defTabSz="685800" rtl="0" fontAlgn="base">
        <a:spcBef>
          <a:spcPts val="375"/>
        </a:spcBef>
        <a:spcAft>
          <a:spcPct val="0"/>
        </a:spcAft>
        <a:buFont typeface="Arial" pitchFamily="34" charset="0"/>
        <a:buChar char="•"/>
        <a:defRPr sz="1600">
          <a:solidFill>
            <a:schemeClr val="tx1"/>
          </a:solidFill>
          <a:latin typeface="+mn-lt"/>
          <a:ea typeface="+mn-ea"/>
          <a:sym typeface="Arial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标题占位符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22531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kumimoji="0" sz="9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B10E33F-51AC-4EB8-A564-8CF95F5C9340}" type="datetime1">
              <a:rPr lang="zh-CN" altLang="en-US" smtClean="0"/>
              <a:t>2016-7-24</a:t>
            </a:fld>
            <a:endParaRPr lang="zh-CN" altLang="en-US" smtClean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kumimoji="0" sz="9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mtClean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kumimoji="0" sz="9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433FA9E-33F0-43E8-90DB-CA8AB0B444A6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1355465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21" r:id="rId1"/>
    <p:sldLayoutId id="2147484722" r:id="rId2"/>
    <p:sldLayoutId id="2147484723" r:id="rId3"/>
    <p:sldLayoutId id="2147484724" r:id="rId4"/>
    <p:sldLayoutId id="2147484725" r:id="rId5"/>
    <p:sldLayoutId id="2147484726" r:id="rId6"/>
    <p:sldLayoutId id="2147484727" r:id="rId7"/>
    <p:sldLayoutId id="2147484728" r:id="rId8"/>
    <p:sldLayoutId id="2147484729" r:id="rId9"/>
    <p:sldLayoutId id="2147484730" r:id="rId10"/>
    <p:sldLayoutId id="2147484731" r:id="rId11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cs typeface="Arial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cs typeface="Arial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cs typeface="Arial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cs typeface="Arial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cs typeface="Arial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cs typeface="Arial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cs typeface="Arial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171450" indent="-358775" algn="l" defTabSz="685800" rtl="0" eaLnBrk="0" fontAlgn="base" hangingPunct="0">
        <a:lnSpc>
          <a:spcPct val="120000"/>
        </a:lnSpc>
        <a:spcBef>
          <a:spcPts val="75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55650" indent="-358775" algn="l" defTabSz="685800" rtl="0" eaLnBrk="0" fontAlgn="base" hangingPunct="0">
        <a:lnSpc>
          <a:spcPct val="120000"/>
        </a:lnSpc>
        <a:spcBef>
          <a:spcPts val="375"/>
        </a:spcBef>
        <a:spcAft>
          <a:spcPct val="0"/>
        </a:spcAft>
        <a:buFont typeface="Calibri" pitchFamily="34" charset="0"/>
        <a:buChar char="−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358775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358775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358775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2048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kumimoji="0"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649C37A-0103-45C9-AE90-63E61AF7EF81}" type="datetime1">
              <a:rPr lang="zh-CN" altLang="en-US" smtClean="0"/>
              <a:t>2016-7-24</a:t>
            </a:fld>
            <a:endParaRPr lang="en-US" altLang="zh-CN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kumimoji="0"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CN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kumimoji="0"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E0D808C-0757-4E82-AC14-44944D58EF43}" type="slidenum">
              <a:rPr lang="en-US" altLang="zh-CN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mtClean="0"/>
          </a:p>
        </p:txBody>
      </p:sp>
    </p:spTree>
    <p:extLst>
      <p:ext uri="{BB962C8B-B14F-4D97-AF65-F5344CB8AC3E}">
        <p14:creationId xmlns:p14="http://schemas.microsoft.com/office/powerpoint/2010/main" val="3919229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33" r:id="rId1"/>
    <p:sldLayoutId id="2147484734" r:id="rId2"/>
    <p:sldLayoutId id="2147484735" r:id="rId3"/>
    <p:sldLayoutId id="2147484736" r:id="rId4"/>
    <p:sldLayoutId id="2147484737" r:id="rId5"/>
    <p:sldLayoutId id="2147484738" r:id="rId6"/>
    <p:sldLayoutId id="2147484739" r:id="rId7"/>
    <p:sldLayoutId id="2147484740" r:id="rId8"/>
    <p:sldLayoutId id="2147484741" r:id="rId9"/>
    <p:sldLayoutId id="2147484742" r:id="rId10"/>
    <p:sldLayoutId id="2147484743" r:id="rId11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28650" y="177800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 smtClean="0">
                <a:sym typeface="Arial" pitchFamily="34" charset="0"/>
              </a:rPr>
              <a:t>单击此处编辑母版标题样式</a:t>
            </a:r>
          </a:p>
        </p:txBody>
      </p:sp>
      <p:sp>
        <p:nvSpPr>
          <p:cNvPr id="1027" name="文本占位符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628650" y="1663700"/>
            <a:ext cx="7886700" cy="505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 smtClean="0">
                <a:sym typeface="Arial" pitchFamily="34" charset="0"/>
              </a:rPr>
              <a:t>单击此处编辑母版文本样式</a:t>
            </a:r>
          </a:p>
          <a:p>
            <a:pPr lvl="1"/>
            <a:r>
              <a:rPr lang="zh-CN" altLang="zh-CN" smtClean="0">
                <a:sym typeface="Arial" pitchFamily="34" charset="0"/>
              </a:rPr>
              <a:t>第二级</a:t>
            </a:r>
          </a:p>
          <a:p>
            <a:pPr lvl="2"/>
            <a:r>
              <a:rPr lang="zh-CN" altLang="zh-CN" smtClean="0">
                <a:sym typeface="Arial" pitchFamily="34" charset="0"/>
              </a:rPr>
              <a:t>第三级</a:t>
            </a:r>
          </a:p>
          <a:p>
            <a:pPr lvl="3"/>
            <a:r>
              <a:rPr lang="zh-CN" altLang="zh-CN" smtClean="0">
                <a:sym typeface="Arial" pitchFamily="34" charset="0"/>
              </a:rPr>
              <a:t>第四级</a:t>
            </a:r>
          </a:p>
          <a:p>
            <a:pPr lvl="4"/>
            <a:r>
              <a:rPr lang="zh-CN" altLang="zh-CN" smtClean="0">
                <a:sym typeface="Arial" pitchFamily="34" charset="0"/>
              </a:rPr>
              <a:t>第五级</a:t>
            </a:r>
          </a:p>
        </p:txBody>
      </p:sp>
      <p:sp>
        <p:nvSpPr>
          <p:cNvPr id="102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>
              <a:defRPr sz="900">
                <a:sym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/>
            </a:pPr>
            <a:fld id="{7FE48E44-E334-41E8-AB65-F1AD0FA0F15F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ctr">
              <a:defRPr sz="900">
                <a:sym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/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103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ym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fld id="{8E25091B-B39E-4585-B005-28B80C6DBC85}" type="slidenum">
              <a:rPr lang="zh-CN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</a:pPr>
              <a:t>‹#›</a:t>
            </a:fld>
            <a:endParaRPr lang="zh-CN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4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45" r:id="rId1"/>
    <p:sldLayoutId id="2147484746" r:id="rId2"/>
    <p:sldLayoutId id="2147484747" r:id="rId3"/>
    <p:sldLayoutId id="2147484748" r:id="rId4"/>
    <p:sldLayoutId id="2147484749" r:id="rId5"/>
    <p:sldLayoutId id="2147484750" r:id="rId6"/>
    <p:sldLayoutId id="2147484751" r:id="rId7"/>
    <p:sldLayoutId id="2147484752" r:id="rId8"/>
    <p:sldLayoutId id="2147484753" r:id="rId9"/>
    <p:sldLayoutId id="2147484754" r:id="rId10"/>
    <p:sldLayoutId id="2147484755" r:id="rId11"/>
    <p:sldLayoutId id="2147484756" r:id="rId12"/>
  </p:sldLayoutIdLst>
  <p:hf hdr="0" ftr="0"/>
  <p:txStyles>
    <p:titleStyle>
      <a:lvl1pPr marL="685800" indent="-685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+mj-lt"/>
          <a:ea typeface="+mj-ea"/>
          <a:cs typeface="+mj-cs"/>
          <a:sym typeface="Arial" pitchFamily="34" charset="0"/>
        </a:defRPr>
      </a:lvl1pPr>
      <a:lvl2pPr marL="685800" indent="-685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pitchFamily="34" charset="0"/>
          <a:ea typeface="宋体" pitchFamily="2" charset="-122"/>
          <a:sym typeface="Arial" pitchFamily="34" charset="0"/>
        </a:defRPr>
      </a:lvl2pPr>
      <a:lvl3pPr marL="685800" indent="-685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pitchFamily="34" charset="0"/>
          <a:ea typeface="宋体" pitchFamily="2" charset="-122"/>
          <a:sym typeface="Arial" pitchFamily="34" charset="0"/>
        </a:defRPr>
      </a:lvl3pPr>
      <a:lvl4pPr marL="685800" indent="-685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pitchFamily="34" charset="0"/>
          <a:ea typeface="宋体" pitchFamily="2" charset="-122"/>
          <a:sym typeface="Arial" pitchFamily="34" charset="0"/>
        </a:defRPr>
      </a:lvl4pPr>
      <a:lvl5pPr marL="685800" indent="-685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pitchFamily="34" charset="0"/>
          <a:ea typeface="宋体" pitchFamily="2" charset="-122"/>
          <a:sym typeface="Arial" pitchFamily="34" charset="0"/>
        </a:defRPr>
      </a:lvl5pPr>
      <a:lvl6pPr marL="1143000" indent="-685800" algn="ctr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pitchFamily="34" charset="0"/>
          <a:ea typeface="宋体" pitchFamily="2" charset="-122"/>
          <a:sym typeface="Arial" pitchFamily="34" charset="0"/>
        </a:defRPr>
      </a:lvl6pPr>
      <a:lvl7pPr marL="1600200" indent="-685800" algn="ctr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pitchFamily="34" charset="0"/>
          <a:ea typeface="宋体" pitchFamily="2" charset="-122"/>
          <a:sym typeface="Arial" pitchFamily="34" charset="0"/>
        </a:defRPr>
      </a:lvl7pPr>
      <a:lvl8pPr marL="2057400" indent="-685800" algn="ctr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pitchFamily="34" charset="0"/>
          <a:ea typeface="宋体" pitchFamily="2" charset="-122"/>
          <a:sym typeface="Arial" pitchFamily="34" charset="0"/>
        </a:defRPr>
      </a:lvl8pPr>
      <a:lvl9pPr marL="2514600" indent="-685800" algn="ctr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pitchFamily="34" charset="0"/>
          <a:ea typeface="宋体" pitchFamily="2" charset="-122"/>
          <a:sym typeface="Arial" pitchFamily="34" charset="0"/>
        </a:defRPr>
      </a:lvl9pPr>
    </p:titleStyle>
    <p:bodyStyle>
      <a:lvl1pPr marL="171450" indent="-171450" algn="l" defTabSz="685800" rtl="0" eaLnBrk="0" fontAlgn="base" hangingPunct="0">
        <a:spcBef>
          <a:spcPts val="750"/>
        </a:spcBef>
        <a:spcAft>
          <a:spcPct val="0"/>
        </a:spcAft>
        <a:buFont typeface="Arial" pitchFamily="34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1pPr>
      <a:lvl2pPr marL="514350" indent="-250825" algn="l" defTabSz="685800" rtl="0" eaLnBrk="0" fontAlgn="base" hangingPunct="0">
        <a:spcBef>
          <a:spcPts val="375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Arial" pitchFamily="34" charset="0"/>
        </a:defRPr>
      </a:lvl2pPr>
      <a:lvl3pPr marL="857250" indent="-250825" algn="l" defTabSz="685800" rtl="0" eaLnBrk="0" fontAlgn="base" hangingPunct="0">
        <a:spcBef>
          <a:spcPts val="375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Arial" pitchFamily="34" charset="0"/>
        </a:defRPr>
      </a:lvl3pPr>
      <a:lvl4pPr marL="1200150" indent="-250825" algn="l" defTabSz="685800" rtl="0" eaLnBrk="0" fontAlgn="base" hangingPunct="0">
        <a:spcBef>
          <a:spcPts val="375"/>
        </a:spcBef>
        <a:spcAft>
          <a:spcPct val="0"/>
        </a:spcAft>
        <a:buFont typeface="Arial" pitchFamily="34" charset="0"/>
        <a:buChar char="•"/>
        <a:defRPr sz="1600">
          <a:solidFill>
            <a:schemeClr val="tx1"/>
          </a:solidFill>
          <a:latin typeface="+mn-lt"/>
          <a:ea typeface="+mn-ea"/>
          <a:sym typeface="Arial" pitchFamily="34" charset="0"/>
        </a:defRPr>
      </a:lvl4pPr>
      <a:lvl5pPr marL="1543050" indent="-250825" algn="l" defTabSz="685800" rtl="0" eaLnBrk="0" fontAlgn="base" hangingPunct="0">
        <a:spcBef>
          <a:spcPts val="375"/>
        </a:spcBef>
        <a:spcAft>
          <a:spcPct val="0"/>
        </a:spcAft>
        <a:buFont typeface="Arial" pitchFamily="34" charset="0"/>
        <a:buChar char="•"/>
        <a:defRPr sz="1600">
          <a:solidFill>
            <a:schemeClr val="tx1"/>
          </a:solidFill>
          <a:latin typeface="+mn-lt"/>
          <a:ea typeface="+mn-ea"/>
          <a:sym typeface="Arial" pitchFamily="34" charset="0"/>
        </a:defRPr>
      </a:lvl5pPr>
      <a:lvl6pPr marL="2000250" indent="-250825" algn="l" defTabSz="685800" rtl="0" fontAlgn="base">
        <a:spcBef>
          <a:spcPts val="375"/>
        </a:spcBef>
        <a:spcAft>
          <a:spcPct val="0"/>
        </a:spcAft>
        <a:buFont typeface="Arial" pitchFamily="34" charset="0"/>
        <a:buChar char="•"/>
        <a:defRPr sz="1600">
          <a:solidFill>
            <a:schemeClr val="tx1"/>
          </a:solidFill>
          <a:latin typeface="+mn-lt"/>
          <a:ea typeface="+mn-ea"/>
          <a:sym typeface="Arial" pitchFamily="34" charset="0"/>
        </a:defRPr>
      </a:lvl6pPr>
      <a:lvl7pPr marL="2457450" indent="-250825" algn="l" defTabSz="685800" rtl="0" fontAlgn="base">
        <a:spcBef>
          <a:spcPts val="375"/>
        </a:spcBef>
        <a:spcAft>
          <a:spcPct val="0"/>
        </a:spcAft>
        <a:buFont typeface="Arial" pitchFamily="34" charset="0"/>
        <a:buChar char="•"/>
        <a:defRPr sz="1600">
          <a:solidFill>
            <a:schemeClr val="tx1"/>
          </a:solidFill>
          <a:latin typeface="+mn-lt"/>
          <a:ea typeface="+mn-ea"/>
          <a:sym typeface="Arial" pitchFamily="34" charset="0"/>
        </a:defRPr>
      </a:lvl7pPr>
      <a:lvl8pPr marL="2914650" indent="-250825" algn="l" defTabSz="685800" rtl="0" fontAlgn="base">
        <a:spcBef>
          <a:spcPts val="375"/>
        </a:spcBef>
        <a:spcAft>
          <a:spcPct val="0"/>
        </a:spcAft>
        <a:buFont typeface="Arial" pitchFamily="34" charset="0"/>
        <a:buChar char="•"/>
        <a:defRPr sz="1600">
          <a:solidFill>
            <a:schemeClr val="tx1"/>
          </a:solidFill>
          <a:latin typeface="+mn-lt"/>
          <a:ea typeface="+mn-ea"/>
          <a:sym typeface="Arial" pitchFamily="34" charset="0"/>
        </a:defRPr>
      </a:lvl8pPr>
      <a:lvl9pPr marL="3371850" indent="-250825" algn="l" defTabSz="685800" rtl="0" fontAlgn="base">
        <a:spcBef>
          <a:spcPts val="375"/>
        </a:spcBef>
        <a:spcAft>
          <a:spcPct val="0"/>
        </a:spcAft>
        <a:buFont typeface="Arial" pitchFamily="34" charset="0"/>
        <a:buChar char="•"/>
        <a:defRPr sz="1600">
          <a:solidFill>
            <a:schemeClr val="tx1"/>
          </a:solidFill>
          <a:latin typeface="+mn-lt"/>
          <a:ea typeface="+mn-ea"/>
          <a:sym typeface="Arial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28650" y="177800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 smtClean="0">
                <a:sym typeface="Arial" pitchFamily="34" charset="0"/>
              </a:rPr>
              <a:t>单击此处编辑母版标题样式</a:t>
            </a:r>
          </a:p>
        </p:txBody>
      </p:sp>
      <p:sp>
        <p:nvSpPr>
          <p:cNvPr id="1027" name="文本占位符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628650" y="1663700"/>
            <a:ext cx="7886700" cy="505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 smtClean="0">
                <a:sym typeface="Arial" pitchFamily="34" charset="0"/>
              </a:rPr>
              <a:t>单击此处编辑母版文本样式</a:t>
            </a:r>
          </a:p>
          <a:p>
            <a:pPr lvl="1"/>
            <a:r>
              <a:rPr lang="zh-CN" altLang="zh-CN" smtClean="0">
                <a:sym typeface="Arial" pitchFamily="34" charset="0"/>
              </a:rPr>
              <a:t>第二级</a:t>
            </a:r>
          </a:p>
          <a:p>
            <a:pPr lvl="2"/>
            <a:r>
              <a:rPr lang="zh-CN" altLang="zh-CN" smtClean="0">
                <a:sym typeface="Arial" pitchFamily="34" charset="0"/>
              </a:rPr>
              <a:t>第三级</a:t>
            </a:r>
          </a:p>
          <a:p>
            <a:pPr lvl="3"/>
            <a:r>
              <a:rPr lang="zh-CN" altLang="zh-CN" smtClean="0">
                <a:sym typeface="Arial" pitchFamily="34" charset="0"/>
              </a:rPr>
              <a:t>第四级</a:t>
            </a:r>
          </a:p>
          <a:p>
            <a:pPr lvl="4"/>
            <a:r>
              <a:rPr lang="zh-CN" altLang="zh-CN" smtClean="0">
                <a:sym typeface="Arial" pitchFamily="34" charset="0"/>
              </a:rPr>
              <a:t>第五级</a:t>
            </a:r>
          </a:p>
        </p:txBody>
      </p:sp>
      <p:sp>
        <p:nvSpPr>
          <p:cNvPr id="102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>
              <a:defRPr sz="900">
                <a:sym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/>
            </a:pPr>
            <a:fld id="{CFE0BDF9-513E-424E-A72F-2DCE7632BCB3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ctr">
              <a:defRPr sz="900">
                <a:sym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/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103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ym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/>
            </a:pPr>
            <a:fld id="{FCDB2B3F-EF07-4465-879E-9E10128E8A47}" type="slidenum">
              <a:rPr lang="zh-CN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412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58" r:id="rId1"/>
    <p:sldLayoutId id="2147484759" r:id="rId2"/>
    <p:sldLayoutId id="2147484760" r:id="rId3"/>
    <p:sldLayoutId id="2147484761" r:id="rId4"/>
    <p:sldLayoutId id="2147484762" r:id="rId5"/>
    <p:sldLayoutId id="2147484763" r:id="rId6"/>
    <p:sldLayoutId id="2147484764" r:id="rId7"/>
    <p:sldLayoutId id="2147484765" r:id="rId8"/>
    <p:sldLayoutId id="2147484766" r:id="rId9"/>
    <p:sldLayoutId id="2147484767" r:id="rId10"/>
    <p:sldLayoutId id="2147484768" r:id="rId11"/>
    <p:sldLayoutId id="2147484769" r:id="rId12"/>
  </p:sldLayoutIdLst>
  <p:hf hdr="0" ftr="0"/>
  <p:txStyles>
    <p:titleStyle>
      <a:lvl1pPr marL="685800" indent="-685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+mj-lt"/>
          <a:ea typeface="+mj-ea"/>
          <a:cs typeface="+mj-cs"/>
          <a:sym typeface="Arial" pitchFamily="34" charset="0"/>
        </a:defRPr>
      </a:lvl1pPr>
      <a:lvl2pPr marL="685800" indent="-685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pitchFamily="34" charset="0"/>
          <a:ea typeface="宋体" pitchFamily="2" charset="-122"/>
          <a:sym typeface="Arial" pitchFamily="34" charset="0"/>
        </a:defRPr>
      </a:lvl2pPr>
      <a:lvl3pPr marL="685800" indent="-685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pitchFamily="34" charset="0"/>
          <a:ea typeface="宋体" pitchFamily="2" charset="-122"/>
          <a:sym typeface="Arial" pitchFamily="34" charset="0"/>
        </a:defRPr>
      </a:lvl3pPr>
      <a:lvl4pPr marL="685800" indent="-685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pitchFamily="34" charset="0"/>
          <a:ea typeface="宋体" pitchFamily="2" charset="-122"/>
          <a:sym typeface="Arial" pitchFamily="34" charset="0"/>
        </a:defRPr>
      </a:lvl4pPr>
      <a:lvl5pPr marL="685800" indent="-685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pitchFamily="34" charset="0"/>
          <a:ea typeface="宋体" pitchFamily="2" charset="-122"/>
          <a:sym typeface="Arial" pitchFamily="34" charset="0"/>
        </a:defRPr>
      </a:lvl5pPr>
      <a:lvl6pPr marL="1143000" indent="-685800" algn="ctr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pitchFamily="34" charset="0"/>
          <a:ea typeface="宋体" pitchFamily="2" charset="-122"/>
          <a:sym typeface="Arial" pitchFamily="34" charset="0"/>
        </a:defRPr>
      </a:lvl6pPr>
      <a:lvl7pPr marL="1600200" indent="-685800" algn="ctr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pitchFamily="34" charset="0"/>
          <a:ea typeface="宋体" pitchFamily="2" charset="-122"/>
          <a:sym typeface="Arial" pitchFamily="34" charset="0"/>
        </a:defRPr>
      </a:lvl7pPr>
      <a:lvl8pPr marL="2057400" indent="-685800" algn="ctr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pitchFamily="34" charset="0"/>
          <a:ea typeface="宋体" pitchFamily="2" charset="-122"/>
          <a:sym typeface="Arial" pitchFamily="34" charset="0"/>
        </a:defRPr>
      </a:lvl8pPr>
      <a:lvl9pPr marL="2514600" indent="-685800" algn="ctr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pitchFamily="34" charset="0"/>
          <a:ea typeface="宋体" pitchFamily="2" charset="-122"/>
          <a:sym typeface="Arial" pitchFamily="34" charset="0"/>
        </a:defRPr>
      </a:lvl9pPr>
    </p:titleStyle>
    <p:bodyStyle>
      <a:lvl1pPr marL="171450" indent="-171450" algn="l" defTabSz="685800" rtl="0" eaLnBrk="0" fontAlgn="base" hangingPunct="0">
        <a:spcBef>
          <a:spcPts val="750"/>
        </a:spcBef>
        <a:spcAft>
          <a:spcPct val="0"/>
        </a:spcAft>
        <a:buFont typeface="Arial" pitchFamily="34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1pPr>
      <a:lvl2pPr marL="514350" indent="-250825" algn="l" defTabSz="685800" rtl="0" eaLnBrk="0" fontAlgn="base" hangingPunct="0">
        <a:spcBef>
          <a:spcPts val="375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Arial" pitchFamily="34" charset="0"/>
        </a:defRPr>
      </a:lvl2pPr>
      <a:lvl3pPr marL="857250" indent="-250825" algn="l" defTabSz="685800" rtl="0" eaLnBrk="0" fontAlgn="base" hangingPunct="0">
        <a:spcBef>
          <a:spcPts val="375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Arial" pitchFamily="34" charset="0"/>
        </a:defRPr>
      </a:lvl3pPr>
      <a:lvl4pPr marL="1200150" indent="-250825" algn="l" defTabSz="685800" rtl="0" eaLnBrk="0" fontAlgn="base" hangingPunct="0">
        <a:spcBef>
          <a:spcPts val="375"/>
        </a:spcBef>
        <a:spcAft>
          <a:spcPct val="0"/>
        </a:spcAft>
        <a:buFont typeface="Arial" pitchFamily="34" charset="0"/>
        <a:buChar char="•"/>
        <a:defRPr sz="1600">
          <a:solidFill>
            <a:schemeClr val="tx1"/>
          </a:solidFill>
          <a:latin typeface="+mn-lt"/>
          <a:ea typeface="+mn-ea"/>
          <a:sym typeface="Arial" pitchFamily="34" charset="0"/>
        </a:defRPr>
      </a:lvl4pPr>
      <a:lvl5pPr marL="1543050" indent="-250825" algn="l" defTabSz="685800" rtl="0" eaLnBrk="0" fontAlgn="base" hangingPunct="0">
        <a:spcBef>
          <a:spcPts val="375"/>
        </a:spcBef>
        <a:spcAft>
          <a:spcPct val="0"/>
        </a:spcAft>
        <a:buFont typeface="Arial" pitchFamily="34" charset="0"/>
        <a:buChar char="•"/>
        <a:defRPr sz="1600">
          <a:solidFill>
            <a:schemeClr val="tx1"/>
          </a:solidFill>
          <a:latin typeface="+mn-lt"/>
          <a:ea typeface="+mn-ea"/>
          <a:sym typeface="Arial" pitchFamily="34" charset="0"/>
        </a:defRPr>
      </a:lvl5pPr>
      <a:lvl6pPr marL="2000250" indent="-250825" algn="l" defTabSz="685800" rtl="0" fontAlgn="base">
        <a:spcBef>
          <a:spcPts val="375"/>
        </a:spcBef>
        <a:spcAft>
          <a:spcPct val="0"/>
        </a:spcAft>
        <a:buFont typeface="Arial" pitchFamily="34" charset="0"/>
        <a:buChar char="•"/>
        <a:defRPr sz="1600">
          <a:solidFill>
            <a:schemeClr val="tx1"/>
          </a:solidFill>
          <a:latin typeface="+mn-lt"/>
          <a:ea typeface="+mn-ea"/>
          <a:sym typeface="Arial" pitchFamily="34" charset="0"/>
        </a:defRPr>
      </a:lvl6pPr>
      <a:lvl7pPr marL="2457450" indent="-250825" algn="l" defTabSz="685800" rtl="0" fontAlgn="base">
        <a:spcBef>
          <a:spcPts val="375"/>
        </a:spcBef>
        <a:spcAft>
          <a:spcPct val="0"/>
        </a:spcAft>
        <a:buFont typeface="Arial" pitchFamily="34" charset="0"/>
        <a:buChar char="•"/>
        <a:defRPr sz="1600">
          <a:solidFill>
            <a:schemeClr val="tx1"/>
          </a:solidFill>
          <a:latin typeface="+mn-lt"/>
          <a:ea typeface="+mn-ea"/>
          <a:sym typeface="Arial" pitchFamily="34" charset="0"/>
        </a:defRPr>
      </a:lvl7pPr>
      <a:lvl8pPr marL="2914650" indent="-250825" algn="l" defTabSz="685800" rtl="0" fontAlgn="base">
        <a:spcBef>
          <a:spcPts val="375"/>
        </a:spcBef>
        <a:spcAft>
          <a:spcPct val="0"/>
        </a:spcAft>
        <a:buFont typeface="Arial" pitchFamily="34" charset="0"/>
        <a:buChar char="•"/>
        <a:defRPr sz="1600">
          <a:solidFill>
            <a:schemeClr val="tx1"/>
          </a:solidFill>
          <a:latin typeface="+mn-lt"/>
          <a:ea typeface="+mn-ea"/>
          <a:sym typeface="Arial" pitchFamily="34" charset="0"/>
        </a:defRPr>
      </a:lvl8pPr>
      <a:lvl9pPr marL="3371850" indent="-250825" algn="l" defTabSz="685800" rtl="0" fontAlgn="base">
        <a:spcBef>
          <a:spcPts val="375"/>
        </a:spcBef>
        <a:spcAft>
          <a:spcPct val="0"/>
        </a:spcAft>
        <a:buFont typeface="Arial" pitchFamily="34" charset="0"/>
        <a:buChar char="•"/>
        <a:defRPr sz="1600">
          <a:solidFill>
            <a:schemeClr val="tx1"/>
          </a:solidFill>
          <a:latin typeface="+mn-lt"/>
          <a:ea typeface="+mn-ea"/>
          <a:sym typeface="Arial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28650" y="177800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 smtClean="0">
                <a:sym typeface="Arial" pitchFamily="34" charset="0"/>
              </a:rPr>
              <a:t>单击此处编辑母版标题样式</a:t>
            </a:r>
          </a:p>
        </p:txBody>
      </p:sp>
      <p:sp>
        <p:nvSpPr>
          <p:cNvPr id="1027" name="文本占位符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628650" y="1663700"/>
            <a:ext cx="7886700" cy="505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 smtClean="0">
                <a:sym typeface="Arial" pitchFamily="34" charset="0"/>
              </a:rPr>
              <a:t>单击此处编辑母版文本样式</a:t>
            </a:r>
          </a:p>
          <a:p>
            <a:pPr lvl="1"/>
            <a:r>
              <a:rPr lang="zh-CN" altLang="zh-CN" smtClean="0">
                <a:sym typeface="Arial" pitchFamily="34" charset="0"/>
              </a:rPr>
              <a:t>第二级</a:t>
            </a:r>
          </a:p>
          <a:p>
            <a:pPr lvl="2"/>
            <a:r>
              <a:rPr lang="zh-CN" altLang="zh-CN" smtClean="0">
                <a:sym typeface="Arial" pitchFamily="34" charset="0"/>
              </a:rPr>
              <a:t>第三级</a:t>
            </a:r>
          </a:p>
          <a:p>
            <a:pPr lvl="3"/>
            <a:r>
              <a:rPr lang="zh-CN" altLang="zh-CN" smtClean="0">
                <a:sym typeface="Arial" pitchFamily="34" charset="0"/>
              </a:rPr>
              <a:t>第四级</a:t>
            </a:r>
          </a:p>
          <a:p>
            <a:pPr lvl="4"/>
            <a:r>
              <a:rPr lang="zh-CN" altLang="zh-CN" smtClean="0">
                <a:sym typeface="Arial" pitchFamily="34" charset="0"/>
              </a:rPr>
              <a:t>第五级</a:t>
            </a:r>
          </a:p>
        </p:txBody>
      </p:sp>
      <p:sp>
        <p:nvSpPr>
          <p:cNvPr id="102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>
              <a:defRPr sz="900">
                <a:sym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/>
            </a:pPr>
            <a:fld id="{F64F5222-0CD8-4308-ADE4-7F33D68A8597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ctr">
              <a:defRPr sz="900">
                <a:sym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/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103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ym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fld id="{8E25091B-B39E-4585-B005-28B80C6DBC85}" type="slidenum">
              <a:rPr lang="zh-CN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</a:pPr>
              <a:t>‹#›</a:t>
            </a:fld>
            <a:endParaRPr lang="zh-CN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471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71" r:id="rId1"/>
    <p:sldLayoutId id="2147484772" r:id="rId2"/>
    <p:sldLayoutId id="2147484773" r:id="rId3"/>
    <p:sldLayoutId id="2147484774" r:id="rId4"/>
    <p:sldLayoutId id="2147484775" r:id="rId5"/>
    <p:sldLayoutId id="2147484776" r:id="rId6"/>
    <p:sldLayoutId id="2147484777" r:id="rId7"/>
    <p:sldLayoutId id="2147484778" r:id="rId8"/>
    <p:sldLayoutId id="2147484779" r:id="rId9"/>
    <p:sldLayoutId id="2147484780" r:id="rId10"/>
    <p:sldLayoutId id="2147484781" r:id="rId11"/>
    <p:sldLayoutId id="2147484782" r:id="rId12"/>
  </p:sldLayoutIdLst>
  <p:hf hdr="0" ftr="0"/>
  <p:txStyles>
    <p:titleStyle>
      <a:lvl1pPr marL="685800" indent="-685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+mj-lt"/>
          <a:ea typeface="+mj-ea"/>
          <a:cs typeface="+mj-cs"/>
          <a:sym typeface="Arial" pitchFamily="34" charset="0"/>
        </a:defRPr>
      </a:lvl1pPr>
      <a:lvl2pPr marL="685800" indent="-685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pitchFamily="34" charset="0"/>
          <a:ea typeface="宋体" pitchFamily="2" charset="-122"/>
          <a:sym typeface="Arial" pitchFamily="34" charset="0"/>
        </a:defRPr>
      </a:lvl2pPr>
      <a:lvl3pPr marL="685800" indent="-685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pitchFamily="34" charset="0"/>
          <a:ea typeface="宋体" pitchFamily="2" charset="-122"/>
          <a:sym typeface="Arial" pitchFamily="34" charset="0"/>
        </a:defRPr>
      </a:lvl3pPr>
      <a:lvl4pPr marL="685800" indent="-685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pitchFamily="34" charset="0"/>
          <a:ea typeface="宋体" pitchFamily="2" charset="-122"/>
          <a:sym typeface="Arial" pitchFamily="34" charset="0"/>
        </a:defRPr>
      </a:lvl4pPr>
      <a:lvl5pPr marL="685800" indent="-685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pitchFamily="34" charset="0"/>
          <a:ea typeface="宋体" pitchFamily="2" charset="-122"/>
          <a:sym typeface="Arial" pitchFamily="34" charset="0"/>
        </a:defRPr>
      </a:lvl5pPr>
      <a:lvl6pPr marL="1143000" indent="-685800" algn="ctr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pitchFamily="34" charset="0"/>
          <a:ea typeface="宋体" pitchFamily="2" charset="-122"/>
          <a:sym typeface="Arial" pitchFamily="34" charset="0"/>
        </a:defRPr>
      </a:lvl6pPr>
      <a:lvl7pPr marL="1600200" indent="-685800" algn="ctr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pitchFamily="34" charset="0"/>
          <a:ea typeface="宋体" pitchFamily="2" charset="-122"/>
          <a:sym typeface="Arial" pitchFamily="34" charset="0"/>
        </a:defRPr>
      </a:lvl7pPr>
      <a:lvl8pPr marL="2057400" indent="-685800" algn="ctr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pitchFamily="34" charset="0"/>
          <a:ea typeface="宋体" pitchFamily="2" charset="-122"/>
          <a:sym typeface="Arial" pitchFamily="34" charset="0"/>
        </a:defRPr>
      </a:lvl8pPr>
      <a:lvl9pPr marL="2514600" indent="-685800" algn="ctr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pitchFamily="34" charset="0"/>
          <a:ea typeface="宋体" pitchFamily="2" charset="-122"/>
          <a:sym typeface="Arial" pitchFamily="34" charset="0"/>
        </a:defRPr>
      </a:lvl9pPr>
    </p:titleStyle>
    <p:bodyStyle>
      <a:lvl1pPr marL="171450" indent="-171450" algn="l" defTabSz="685800" rtl="0" eaLnBrk="0" fontAlgn="base" hangingPunct="0">
        <a:spcBef>
          <a:spcPts val="750"/>
        </a:spcBef>
        <a:spcAft>
          <a:spcPct val="0"/>
        </a:spcAft>
        <a:buFont typeface="Arial" pitchFamily="34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1pPr>
      <a:lvl2pPr marL="514350" indent="-250825" algn="l" defTabSz="685800" rtl="0" eaLnBrk="0" fontAlgn="base" hangingPunct="0">
        <a:spcBef>
          <a:spcPts val="375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Arial" pitchFamily="34" charset="0"/>
        </a:defRPr>
      </a:lvl2pPr>
      <a:lvl3pPr marL="857250" indent="-250825" algn="l" defTabSz="685800" rtl="0" eaLnBrk="0" fontAlgn="base" hangingPunct="0">
        <a:spcBef>
          <a:spcPts val="375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Arial" pitchFamily="34" charset="0"/>
        </a:defRPr>
      </a:lvl3pPr>
      <a:lvl4pPr marL="1200150" indent="-250825" algn="l" defTabSz="685800" rtl="0" eaLnBrk="0" fontAlgn="base" hangingPunct="0">
        <a:spcBef>
          <a:spcPts val="375"/>
        </a:spcBef>
        <a:spcAft>
          <a:spcPct val="0"/>
        </a:spcAft>
        <a:buFont typeface="Arial" pitchFamily="34" charset="0"/>
        <a:buChar char="•"/>
        <a:defRPr sz="1600">
          <a:solidFill>
            <a:schemeClr val="tx1"/>
          </a:solidFill>
          <a:latin typeface="+mn-lt"/>
          <a:ea typeface="+mn-ea"/>
          <a:sym typeface="Arial" pitchFamily="34" charset="0"/>
        </a:defRPr>
      </a:lvl4pPr>
      <a:lvl5pPr marL="1543050" indent="-250825" algn="l" defTabSz="685800" rtl="0" eaLnBrk="0" fontAlgn="base" hangingPunct="0">
        <a:spcBef>
          <a:spcPts val="375"/>
        </a:spcBef>
        <a:spcAft>
          <a:spcPct val="0"/>
        </a:spcAft>
        <a:buFont typeface="Arial" pitchFamily="34" charset="0"/>
        <a:buChar char="•"/>
        <a:defRPr sz="1600">
          <a:solidFill>
            <a:schemeClr val="tx1"/>
          </a:solidFill>
          <a:latin typeface="+mn-lt"/>
          <a:ea typeface="+mn-ea"/>
          <a:sym typeface="Arial" pitchFamily="34" charset="0"/>
        </a:defRPr>
      </a:lvl5pPr>
      <a:lvl6pPr marL="2000250" indent="-250825" algn="l" defTabSz="685800" rtl="0" fontAlgn="base">
        <a:spcBef>
          <a:spcPts val="375"/>
        </a:spcBef>
        <a:spcAft>
          <a:spcPct val="0"/>
        </a:spcAft>
        <a:buFont typeface="Arial" pitchFamily="34" charset="0"/>
        <a:buChar char="•"/>
        <a:defRPr sz="1600">
          <a:solidFill>
            <a:schemeClr val="tx1"/>
          </a:solidFill>
          <a:latin typeface="+mn-lt"/>
          <a:ea typeface="+mn-ea"/>
          <a:sym typeface="Arial" pitchFamily="34" charset="0"/>
        </a:defRPr>
      </a:lvl6pPr>
      <a:lvl7pPr marL="2457450" indent="-250825" algn="l" defTabSz="685800" rtl="0" fontAlgn="base">
        <a:spcBef>
          <a:spcPts val="375"/>
        </a:spcBef>
        <a:spcAft>
          <a:spcPct val="0"/>
        </a:spcAft>
        <a:buFont typeface="Arial" pitchFamily="34" charset="0"/>
        <a:buChar char="•"/>
        <a:defRPr sz="1600">
          <a:solidFill>
            <a:schemeClr val="tx1"/>
          </a:solidFill>
          <a:latin typeface="+mn-lt"/>
          <a:ea typeface="+mn-ea"/>
          <a:sym typeface="Arial" pitchFamily="34" charset="0"/>
        </a:defRPr>
      </a:lvl7pPr>
      <a:lvl8pPr marL="2914650" indent="-250825" algn="l" defTabSz="685800" rtl="0" fontAlgn="base">
        <a:spcBef>
          <a:spcPts val="375"/>
        </a:spcBef>
        <a:spcAft>
          <a:spcPct val="0"/>
        </a:spcAft>
        <a:buFont typeface="Arial" pitchFamily="34" charset="0"/>
        <a:buChar char="•"/>
        <a:defRPr sz="1600">
          <a:solidFill>
            <a:schemeClr val="tx1"/>
          </a:solidFill>
          <a:latin typeface="+mn-lt"/>
          <a:ea typeface="+mn-ea"/>
          <a:sym typeface="Arial" pitchFamily="34" charset="0"/>
        </a:defRPr>
      </a:lvl8pPr>
      <a:lvl9pPr marL="3371850" indent="-250825" algn="l" defTabSz="685800" rtl="0" fontAlgn="base">
        <a:spcBef>
          <a:spcPts val="375"/>
        </a:spcBef>
        <a:spcAft>
          <a:spcPct val="0"/>
        </a:spcAft>
        <a:buFont typeface="Arial" pitchFamily="34" charset="0"/>
        <a:buChar char="•"/>
        <a:defRPr sz="1600">
          <a:solidFill>
            <a:schemeClr val="tx1"/>
          </a:solidFill>
          <a:latin typeface="+mn-lt"/>
          <a:ea typeface="+mn-ea"/>
          <a:sym typeface="Arial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28650" y="177800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 smtClean="0">
                <a:sym typeface="Arial" pitchFamily="34" charset="0"/>
              </a:rPr>
              <a:t>单击此处编辑母版标题样式</a:t>
            </a:r>
          </a:p>
        </p:txBody>
      </p:sp>
      <p:sp>
        <p:nvSpPr>
          <p:cNvPr id="1027" name="文本占位符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628650" y="1663700"/>
            <a:ext cx="7886700" cy="505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 smtClean="0">
                <a:sym typeface="Arial" pitchFamily="34" charset="0"/>
              </a:rPr>
              <a:t>单击此处编辑母版文本样式</a:t>
            </a:r>
          </a:p>
          <a:p>
            <a:pPr lvl="1"/>
            <a:r>
              <a:rPr lang="zh-CN" altLang="zh-CN" smtClean="0">
                <a:sym typeface="Arial" pitchFamily="34" charset="0"/>
              </a:rPr>
              <a:t>第二级</a:t>
            </a:r>
          </a:p>
          <a:p>
            <a:pPr lvl="2"/>
            <a:r>
              <a:rPr lang="zh-CN" altLang="zh-CN" smtClean="0">
                <a:sym typeface="Arial" pitchFamily="34" charset="0"/>
              </a:rPr>
              <a:t>第三级</a:t>
            </a:r>
          </a:p>
          <a:p>
            <a:pPr lvl="3"/>
            <a:r>
              <a:rPr lang="zh-CN" altLang="zh-CN" smtClean="0">
                <a:sym typeface="Arial" pitchFamily="34" charset="0"/>
              </a:rPr>
              <a:t>第四级</a:t>
            </a:r>
          </a:p>
          <a:p>
            <a:pPr lvl="4"/>
            <a:r>
              <a:rPr lang="zh-CN" altLang="zh-CN" smtClean="0">
                <a:sym typeface="Arial" pitchFamily="34" charset="0"/>
              </a:rPr>
              <a:t>第五级</a:t>
            </a:r>
          </a:p>
        </p:txBody>
      </p:sp>
      <p:sp>
        <p:nvSpPr>
          <p:cNvPr id="102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>
              <a:defRPr sz="900">
                <a:sym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/>
            </a:pPr>
            <a:fld id="{47A7A6E1-E7C9-4A38-A286-B0EB773CE403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ctr">
              <a:defRPr sz="900">
                <a:sym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/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103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ym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fld id="{8E25091B-B39E-4585-B005-28B80C6DBC85}" type="slidenum">
              <a:rPr lang="zh-CN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</a:pPr>
              <a:t>‹#›</a:t>
            </a:fld>
            <a:endParaRPr lang="zh-CN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693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84" r:id="rId1"/>
    <p:sldLayoutId id="2147484785" r:id="rId2"/>
    <p:sldLayoutId id="2147484786" r:id="rId3"/>
    <p:sldLayoutId id="2147484787" r:id="rId4"/>
    <p:sldLayoutId id="2147484788" r:id="rId5"/>
    <p:sldLayoutId id="2147484789" r:id="rId6"/>
    <p:sldLayoutId id="2147484790" r:id="rId7"/>
    <p:sldLayoutId id="2147484791" r:id="rId8"/>
    <p:sldLayoutId id="2147484792" r:id="rId9"/>
    <p:sldLayoutId id="2147484793" r:id="rId10"/>
    <p:sldLayoutId id="2147484794" r:id="rId11"/>
    <p:sldLayoutId id="2147484795" r:id="rId12"/>
  </p:sldLayoutIdLst>
  <p:hf hdr="0" ftr="0"/>
  <p:txStyles>
    <p:titleStyle>
      <a:lvl1pPr marL="685800" indent="-685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+mj-lt"/>
          <a:ea typeface="+mj-ea"/>
          <a:cs typeface="+mj-cs"/>
          <a:sym typeface="Arial" pitchFamily="34" charset="0"/>
        </a:defRPr>
      </a:lvl1pPr>
      <a:lvl2pPr marL="685800" indent="-685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pitchFamily="34" charset="0"/>
          <a:ea typeface="宋体" pitchFamily="2" charset="-122"/>
          <a:sym typeface="Arial" pitchFamily="34" charset="0"/>
        </a:defRPr>
      </a:lvl2pPr>
      <a:lvl3pPr marL="685800" indent="-685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pitchFamily="34" charset="0"/>
          <a:ea typeface="宋体" pitchFamily="2" charset="-122"/>
          <a:sym typeface="Arial" pitchFamily="34" charset="0"/>
        </a:defRPr>
      </a:lvl3pPr>
      <a:lvl4pPr marL="685800" indent="-685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pitchFamily="34" charset="0"/>
          <a:ea typeface="宋体" pitchFamily="2" charset="-122"/>
          <a:sym typeface="Arial" pitchFamily="34" charset="0"/>
        </a:defRPr>
      </a:lvl4pPr>
      <a:lvl5pPr marL="685800" indent="-685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pitchFamily="34" charset="0"/>
          <a:ea typeface="宋体" pitchFamily="2" charset="-122"/>
          <a:sym typeface="Arial" pitchFamily="34" charset="0"/>
        </a:defRPr>
      </a:lvl5pPr>
      <a:lvl6pPr marL="1143000" indent="-685800" algn="ctr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pitchFamily="34" charset="0"/>
          <a:ea typeface="宋体" pitchFamily="2" charset="-122"/>
          <a:sym typeface="Arial" pitchFamily="34" charset="0"/>
        </a:defRPr>
      </a:lvl6pPr>
      <a:lvl7pPr marL="1600200" indent="-685800" algn="ctr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pitchFamily="34" charset="0"/>
          <a:ea typeface="宋体" pitchFamily="2" charset="-122"/>
          <a:sym typeface="Arial" pitchFamily="34" charset="0"/>
        </a:defRPr>
      </a:lvl7pPr>
      <a:lvl8pPr marL="2057400" indent="-685800" algn="ctr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pitchFamily="34" charset="0"/>
          <a:ea typeface="宋体" pitchFamily="2" charset="-122"/>
          <a:sym typeface="Arial" pitchFamily="34" charset="0"/>
        </a:defRPr>
      </a:lvl8pPr>
      <a:lvl9pPr marL="2514600" indent="-685800" algn="ctr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pitchFamily="34" charset="0"/>
          <a:ea typeface="宋体" pitchFamily="2" charset="-122"/>
          <a:sym typeface="Arial" pitchFamily="34" charset="0"/>
        </a:defRPr>
      </a:lvl9pPr>
    </p:titleStyle>
    <p:bodyStyle>
      <a:lvl1pPr marL="171450" indent="-171450" algn="l" defTabSz="685800" rtl="0" eaLnBrk="0" fontAlgn="base" hangingPunct="0">
        <a:spcBef>
          <a:spcPts val="750"/>
        </a:spcBef>
        <a:spcAft>
          <a:spcPct val="0"/>
        </a:spcAft>
        <a:buFont typeface="Arial" pitchFamily="34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1pPr>
      <a:lvl2pPr marL="514350" indent="-250825" algn="l" defTabSz="685800" rtl="0" eaLnBrk="0" fontAlgn="base" hangingPunct="0">
        <a:spcBef>
          <a:spcPts val="375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Arial" pitchFamily="34" charset="0"/>
        </a:defRPr>
      </a:lvl2pPr>
      <a:lvl3pPr marL="857250" indent="-250825" algn="l" defTabSz="685800" rtl="0" eaLnBrk="0" fontAlgn="base" hangingPunct="0">
        <a:spcBef>
          <a:spcPts val="375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Arial" pitchFamily="34" charset="0"/>
        </a:defRPr>
      </a:lvl3pPr>
      <a:lvl4pPr marL="1200150" indent="-250825" algn="l" defTabSz="685800" rtl="0" eaLnBrk="0" fontAlgn="base" hangingPunct="0">
        <a:spcBef>
          <a:spcPts val="375"/>
        </a:spcBef>
        <a:spcAft>
          <a:spcPct val="0"/>
        </a:spcAft>
        <a:buFont typeface="Arial" pitchFamily="34" charset="0"/>
        <a:buChar char="•"/>
        <a:defRPr sz="1600">
          <a:solidFill>
            <a:schemeClr val="tx1"/>
          </a:solidFill>
          <a:latin typeface="+mn-lt"/>
          <a:ea typeface="+mn-ea"/>
          <a:sym typeface="Arial" pitchFamily="34" charset="0"/>
        </a:defRPr>
      </a:lvl4pPr>
      <a:lvl5pPr marL="1543050" indent="-250825" algn="l" defTabSz="685800" rtl="0" eaLnBrk="0" fontAlgn="base" hangingPunct="0">
        <a:spcBef>
          <a:spcPts val="375"/>
        </a:spcBef>
        <a:spcAft>
          <a:spcPct val="0"/>
        </a:spcAft>
        <a:buFont typeface="Arial" pitchFamily="34" charset="0"/>
        <a:buChar char="•"/>
        <a:defRPr sz="1600">
          <a:solidFill>
            <a:schemeClr val="tx1"/>
          </a:solidFill>
          <a:latin typeface="+mn-lt"/>
          <a:ea typeface="+mn-ea"/>
          <a:sym typeface="Arial" pitchFamily="34" charset="0"/>
        </a:defRPr>
      </a:lvl5pPr>
      <a:lvl6pPr marL="2000250" indent="-250825" algn="l" defTabSz="685800" rtl="0" fontAlgn="base">
        <a:spcBef>
          <a:spcPts val="375"/>
        </a:spcBef>
        <a:spcAft>
          <a:spcPct val="0"/>
        </a:spcAft>
        <a:buFont typeface="Arial" pitchFamily="34" charset="0"/>
        <a:buChar char="•"/>
        <a:defRPr sz="1600">
          <a:solidFill>
            <a:schemeClr val="tx1"/>
          </a:solidFill>
          <a:latin typeface="+mn-lt"/>
          <a:ea typeface="+mn-ea"/>
          <a:sym typeface="Arial" pitchFamily="34" charset="0"/>
        </a:defRPr>
      </a:lvl6pPr>
      <a:lvl7pPr marL="2457450" indent="-250825" algn="l" defTabSz="685800" rtl="0" fontAlgn="base">
        <a:spcBef>
          <a:spcPts val="375"/>
        </a:spcBef>
        <a:spcAft>
          <a:spcPct val="0"/>
        </a:spcAft>
        <a:buFont typeface="Arial" pitchFamily="34" charset="0"/>
        <a:buChar char="•"/>
        <a:defRPr sz="1600">
          <a:solidFill>
            <a:schemeClr val="tx1"/>
          </a:solidFill>
          <a:latin typeface="+mn-lt"/>
          <a:ea typeface="+mn-ea"/>
          <a:sym typeface="Arial" pitchFamily="34" charset="0"/>
        </a:defRPr>
      </a:lvl7pPr>
      <a:lvl8pPr marL="2914650" indent="-250825" algn="l" defTabSz="685800" rtl="0" fontAlgn="base">
        <a:spcBef>
          <a:spcPts val="375"/>
        </a:spcBef>
        <a:spcAft>
          <a:spcPct val="0"/>
        </a:spcAft>
        <a:buFont typeface="Arial" pitchFamily="34" charset="0"/>
        <a:buChar char="•"/>
        <a:defRPr sz="1600">
          <a:solidFill>
            <a:schemeClr val="tx1"/>
          </a:solidFill>
          <a:latin typeface="+mn-lt"/>
          <a:ea typeface="+mn-ea"/>
          <a:sym typeface="Arial" pitchFamily="34" charset="0"/>
        </a:defRPr>
      </a:lvl8pPr>
      <a:lvl9pPr marL="3371850" indent="-250825" algn="l" defTabSz="685800" rtl="0" fontAlgn="base">
        <a:spcBef>
          <a:spcPts val="375"/>
        </a:spcBef>
        <a:spcAft>
          <a:spcPct val="0"/>
        </a:spcAft>
        <a:buFont typeface="Arial" pitchFamily="34" charset="0"/>
        <a:buChar char="•"/>
        <a:defRPr sz="1600">
          <a:solidFill>
            <a:schemeClr val="tx1"/>
          </a:solidFill>
          <a:latin typeface="+mn-lt"/>
          <a:ea typeface="+mn-ea"/>
          <a:sym typeface="Arial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Line 9"/>
          <p:cNvSpPr>
            <a:spLocks noChangeShapeType="1"/>
          </p:cNvSpPr>
          <p:nvPr/>
        </p:nvSpPr>
        <p:spPr bwMode="auto">
          <a:xfrm>
            <a:off x="755650" y="5876925"/>
            <a:ext cx="7704138" cy="0"/>
          </a:xfrm>
          <a:prstGeom prst="line">
            <a:avLst/>
          </a:prstGeom>
          <a:noFill/>
          <a:ln w="5080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1027" name="Picture 10" descr="symbol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5994400"/>
            <a:ext cx="2441575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7" descr="logo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809625"/>
            <a:ext cx="1008063" cy="67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3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414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en-US" altLang="zh-CN" smtClean="0"/>
          </a:p>
          <a:p>
            <a:pPr lvl="1"/>
            <a:r>
              <a:rPr lang="zh-CN" altLang="en-US" smtClean="0"/>
              <a:t>第二级</a:t>
            </a:r>
            <a:endParaRPr lang="en-US" altLang="zh-CN" smtClean="0"/>
          </a:p>
          <a:p>
            <a:pPr lvl="2"/>
            <a:r>
              <a:rPr lang="zh-CN" altLang="en-US" smtClean="0"/>
              <a:t>第三级</a:t>
            </a:r>
            <a:endParaRPr lang="en-US" altLang="zh-CN" smtClean="0"/>
          </a:p>
          <a:p>
            <a:pPr lvl="3"/>
            <a:r>
              <a:rPr lang="zh-CN" altLang="en-US" smtClean="0"/>
              <a:t>第四级</a:t>
            </a:r>
            <a:endParaRPr lang="en-US" altLang="zh-CN" smtClean="0"/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+mn-lt"/>
                <a:ea typeface="仿宋_GB2312" charset="0"/>
                <a:cs typeface="仿宋_GB2312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AFEAB75-D260-40D9-A99B-1B0DB7447DC2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+mn-lt"/>
                <a:ea typeface="仿宋_GB2312" charset="0"/>
                <a:cs typeface="仿宋_GB2312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Calibri" pitchFamily="34" charset="0"/>
                <a:ea typeface="仿宋_GB2312" pitchFamily="49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51A046E-B208-49B7-B348-3132A7CDB426}" type="slidenum">
              <a:rPr lang="en-US" altLang="zh-C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1034" name="Line 8"/>
          <p:cNvSpPr>
            <a:spLocks noChangeShapeType="1"/>
          </p:cNvSpPr>
          <p:nvPr/>
        </p:nvSpPr>
        <p:spPr bwMode="auto">
          <a:xfrm>
            <a:off x="757238" y="1196975"/>
            <a:ext cx="7127875" cy="0"/>
          </a:xfrm>
          <a:prstGeom prst="line">
            <a:avLst/>
          </a:prstGeom>
          <a:noFill/>
          <a:ln w="5080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297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hf hdr="0" ftr="0"/>
  <p:txStyles>
    <p:titleStyle>
      <a:lvl1pPr algn="ctr" rtl="0" fontAlgn="base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Comic Sans MS" charset="0"/>
          <a:ea typeface="宋体" charset="0"/>
          <a:cs typeface="宋体" charset="0"/>
        </a:defRPr>
      </a:lvl2pPr>
      <a:lvl3pPr algn="ctr" rtl="0" fontAlgn="base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Comic Sans MS" charset="0"/>
          <a:ea typeface="宋体" charset="0"/>
          <a:cs typeface="宋体" charset="0"/>
        </a:defRPr>
      </a:lvl3pPr>
      <a:lvl4pPr algn="ctr" rtl="0" fontAlgn="base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Comic Sans MS" charset="0"/>
          <a:ea typeface="宋体" charset="0"/>
          <a:cs typeface="宋体" charset="0"/>
        </a:defRPr>
      </a:lvl4pPr>
      <a:lvl5pPr algn="ctr" rtl="0" fontAlgn="base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Comic Sans MS" charset="0"/>
          <a:ea typeface="宋体" charset="0"/>
          <a:cs typeface="宋体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Comic Sans MS" charset="0"/>
          <a:ea typeface="宋体" charset="0"/>
          <a:cs typeface="宋体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Comic Sans MS" charset="0"/>
          <a:ea typeface="宋体" charset="0"/>
          <a:cs typeface="宋体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Comic Sans MS" charset="0"/>
          <a:ea typeface="宋体" charset="0"/>
          <a:cs typeface="宋体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Comic Sans MS" charset="0"/>
          <a:ea typeface="宋体" charset="0"/>
          <a:cs typeface="宋体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 b="1">
          <a:solidFill>
            <a:srgbClr val="3333CC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 b="1">
          <a:solidFill>
            <a:srgbClr val="660033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 b="1">
          <a:solidFill>
            <a:srgbClr val="000066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b="1">
          <a:solidFill>
            <a:srgbClr val="006600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28650" y="177800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 smtClean="0">
                <a:sym typeface="Arial" pitchFamily="34" charset="0"/>
              </a:rPr>
              <a:t>单击此处编辑母版标题样式</a:t>
            </a:r>
          </a:p>
        </p:txBody>
      </p:sp>
      <p:sp>
        <p:nvSpPr>
          <p:cNvPr id="1027" name="文本占位符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628650" y="1663700"/>
            <a:ext cx="7886700" cy="505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 smtClean="0">
                <a:sym typeface="Arial" pitchFamily="34" charset="0"/>
              </a:rPr>
              <a:t>单击此处编辑母版文本样式</a:t>
            </a:r>
          </a:p>
          <a:p>
            <a:pPr lvl="1"/>
            <a:r>
              <a:rPr lang="zh-CN" altLang="zh-CN" smtClean="0">
                <a:sym typeface="Arial" pitchFamily="34" charset="0"/>
              </a:rPr>
              <a:t>第二级</a:t>
            </a:r>
          </a:p>
          <a:p>
            <a:pPr lvl="2"/>
            <a:r>
              <a:rPr lang="zh-CN" altLang="zh-CN" smtClean="0">
                <a:sym typeface="Arial" pitchFamily="34" charset="0"/>
              </a:rPr>
              <a:t>第三级</a:t>
            </a:r>
          </a:p>
          <a:p>
            <a:pPr lvl="3"/>
            <a:r>
              <a:rPr lang="zh-CN" altLang="zh-CN" smtClean="0">
                <a:sym typeface="Arial" pitchFamily="34" charset="0"/>
              </a:rPr>
              <a:t>第四级</a:t>
            </a:r>
          </a:p>
          <a:p>
            <a:pPr lvl="4"/>
            <a:r>
              <a:rPr lang="zh-CN" altLang="zh-CN" smtClean="0">
                <a:sym typeface="Arial" pitchFamily="34" charset="0"/>
              </a:rPr>
              <a:t>第五级</a:t>
            </a:r>
          </a:p>
        </p:txBody>
      </p:sp>
      <p:sp>
        <p:nvSpPr>
          <p:cNvPr id="102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>
              <a:defRPr sz="900">
                <a:sym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/>
            </a:pPr>
            <a:fld id="{582AA8FF-CE32-4673-9A26-C281F3F6DC63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ctr">
              <a:defRPr sz="900">
                <a:sym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/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103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ym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fld id="{8E25091B-B39E-4585-B005-28B80C6DBC85}" type="slidenum">
              <a:rPr lang="zh-CN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</a:pPr>
              <a:t>‹#›</a:t>
            </a:fld>
            <a:endParaRPr lang="zh-CN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244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97" r:id="rId1"/>
    <p:sldLayoutId id="2147484798" r:id="rId2"/>
    <p:sldLayoutId id="2147484799" r:id="rId3"/>
    <p:sldLayoutId id="2147484800" r:id="rId4"/>
    <p:sldLayoutId id="2147484801" r:id="rId5"/>
    <p:sldLayoutId id="2147484802" r:id="rId6"/>
    <p:sldLayoutId id="2147484803" r:id="rId7"/>
    <p:sldLayoutId id="2147484804" r:id="rId8"/>
    <p:sldLayoutId id="2147484805" r:id="rId9"/>
    <p:sldLayoutId id="2147484806" r:id="rId10"/>
    <p:sldLayoutId id="2147484807" r:id="rId11"/>
    <p:sldLayoutId id="2147484808" r:id="rId12"/>
  </p:sldLayoutIdLst>
  <p:hf hdr="0" ftr="0"/>
  <p:txStyles>
    <p:titleStyle>
      <a:lvl1pPr marL="685800" indent="-685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+mj-lt"/>
          <a:ea typeface="+mj-ea"/>
          <a:cs typeface="+mj-cs"/>
          <a:sym typeface="Arial" pitchFamily="34" charset="0"/>
        </a:defRPr>
      </a:lvl1pPr>
      <a:lvl2pPr marL="685800" indent="-685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pitchFamily="34" charset="0"/>
          <a:ea typeface="宋体" pitchFamily="2" charset="-122"/>
          <a:sym typeface="Arial" pitchFamily="34" charset="0"/>
        </a:defRPr>
      </a:lvl2pPr>
      <a:lvl3pPr marL="685800" indent="-685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pitchFamily="34" charset="0"/>
          <a:ea typeface="宋体" pitchFamily="2" charset="-122"/>
          <a:sym typeface="Arial" pitchFamily="34" charset="0"/>
        </a:defRPr>
      </a:lvl3pPr>
      <a:lvl4pPr marL="685800" indent="-685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pitchFamily="34" charset="0"/>
          <a:ea typeface="宋体" pitchFamily="2" charset="-122"/>
          <a:sym typeface="Arial" pitchFamily="34" charset="0"/>
        </a:defRPr>
      </a:lvl4pPr>
      <a:lvl5pPr marL="685800" indent="-685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pitchFamily="34" charset="0"/>
          <a:ea typeface="宋体" pitchFamily="2" charset="-122"/>
          <a:sym typeface="Arial" pitchFamily="34" charset="0"/>
        </a:defRPr>
      </a:lvl5pPr>
      <a:lvl6pPr marL="1143000" indent="-685800" algn="ctr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pitchFamily="34" charset="0"/>
          <a:ea typeface="宋体" pitchFamily="2" charset="-122"/>
          <a:sym typeface="Arial" pitchFamily="34" charset="0"/>
        </a:defRPr>
      </a:lvl6pPr>
      <a:lvl7pPr marL="1600200" indent="-685800" algn="ctr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pitchFamily="34" charset="0"/>
          <a:ea typeface="宋体" pitchFamily="2" charset="-122"/>
          <a:sym typeface="Arial" pitchFamily="34" charset="0"/>
        </a:defRPr>
      </a:lvl7pPr>
      <a:lvl8pPr marL="2057400" indent="-685800" algn="ctr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pitchFamily="34" charset="0"/>
          <a:ea typeface="宋体" pitchFamily="2" charset="-122"/>
          <a:sym typeface="Arial" pitchFamily="34" charset="0"/>
        </a:defRPr>
      </a:lvl8pPr>
      <a:lvl9pPr marL="2514600" indent="-685800" algn="ctr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pitchFamily="34" charset="0"/>
          <a:ea typeface="宋体" pitchFamily="2" charset="-122"/>
          <a:sym typeface="Arial" pitchFamily="34" charset="0"/>
        </a:defRPr>
      </a:lvl9pPr>
    </p:titleStyle>
    <p:bodyStyle>
      <a:lvl1pPr marL="171450" indent="-171450" algn="l" defTabSz="685800" rtl="0" eaLnBrk="0" fontAlgn="base" hangingPunct="0">
        <a:spcBef>
          <a:spcPts val="750"/>
        </a:spcBef>
        <a:spcAft>
          <a:spcPct val="0"/>
        </a:spcAft>
        <a:buFont typeface="Arial" pitchFamily="34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1pPr>
      <a:lvl2pPr marL="514350" indent="-250825" algn="l" defTabSz="685800" rtl="0" eaLnBrk="0" fontAlgn="base" hangingPunct="0">
        <a:spcBef>
          <a:spcPts val="375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Arial" pitchFamily="34" charset="0"/>
        </a:defRPr>
      </a:lvl2pPr>
      <a:lvl3pPr marL="857250" indent="-250825" algn="l" defTabSz="685800" rtl="0" eaLnBrk="0" fontAlgn="base" hangingPunct="0">
        <a:spcBef>
          <a:spcPts val="375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Arial" pitchFamily="34" charset="0"/>
        </a:defRPr>
      </a:lvl3pPr>
      <a:lvl4pPr marL="1200150" indent="-250825" algn="l" defTabSz="685800" rtl="0" eaLnBrk="0" fontAlgn="base" hangingPunct="0">
        <a:spcBef>
          <a:spcPts val="375"/>
        </a:spcBef>
        <a:spcAft>
          <a:spcPct val="0"/>
        </a:spcAft>
        <a:buFont typeface="Arial" pitchFamily="34" charset="0"/>
        <a:buChar char="•"/>
        <a:defRPr sz="1600">
          <a:solidFill>
            <a:schemeClr val="tx1"/>
          </a:solidFill>
          <a:latin typeface="+mn-lt"/>
          <a:ea typeface="+mn-ea"/>
          <a:sym typeface="Arial" pitchFamily="34" charset="0"/>
        </a:defRPr>
      </a:lvl4pPr>
      <a:lvl5pPr marL="1543050" indent="-250825" algn="l" defTabSz="685800" rtl="0" eaLnBrk="0" fontAlgn="base" hangingPunct="0">
        <a:spcBef>
          <a:spcPts val="375"/>
        </a:spcBef>
        <a:spcAft>
          <a:spcPct val="0"/>
        </a:spcAft>
        <a:buFont typeface="Arial" pitchFamily="34" charset="0"/>
        <a:buChar char="•"/>
        <a:defRPr sz="1600">
          <a:solidFill>
            <a:schemeClr val="tx1"/>
          </a:solidFill>
          <a:latin typeface="+mn-lt"/>
          <a:ea typeface="+mn-ea"/>
          <a:sym typeface="Arial" pitchFamily="34" charset="0"/>
        </a:defRPr>
      </a:lvl5pPr>
      <a:lvl6pPr marL="2000250" indent="-250825" algn="l" defTabSz="685800" rtl="0" fontAlgn="base">
        <a:spcBef>
          <a:spcPts val="375"/>
        </a:spcBef>
        <a:spcAft>
          <a:spcPct val="0"/>
        </a:spcAft>
        <a:buFont typeface="Arial" pitchFamily="34" charset="0"/>
        <a:buChar char="•"/>
        <a:defRPr sz="1600">
          <a:solidFill>
            <a:schemeClr val="tx1"/>
          </a:solidFill>
          <a:latin typeface="+mn-lt"/>
          <a:ea typeface="+mn-ea"/>
          <a:sym typeface="Arial" pitchFamily="34" charset="0"/>
        </a:defRPr>
      </a:lvl6pPr>
      <a:lvl7pPr marL="2457450" indent="-250825" algn="l" defTabSz="685800" rtl="0" fontAlgn="base">
        <a:spcBef>
          <a:spcPts val="375"/>
        </a:spcBef>
        <a:spcAft>
          <a:spcPct val="0"/>
        </a:spcAft>
        <a:buFont typeface="Arial" pitchFamily="34" charset="0"/>
        <a:buChar char="•"/>
        <a:defRPr sz="1600">
          <a:solidFill>
            <a:schemeClr val="tx1"/>
          </a:solidFill>
          <a:latin typeface="+mn-lt"/>
          <a:ea typeface="+mn-ea"/>
          <a:sym typeface="Arial" pitchFamily="34" charset="0"/>
        </a:defRPr>
      </a:lvl7pPr>
      <a:lvl8pPr marL="2914650" indent="-250825" algn="l" defTabSz="685800" rtl="0" fontAlgn="base">
        <a:spcBef>
          <a:spcPts val="375"/>
        </a:spcBef>
        <a:spcAft>
          <a:spcPct val="0"/>
        </a:spcAft>
        <a:buFont typeface="Arial" pitchFamily="34" charset="0"/>
        <a:buChar char="•"/>
        <a:defRPr sz="1600">
          <a:solidFill>
            <a:schemeClr val="tx1"/>
          </a:solidFill>
          <a:latin typeface="+mn-lt"/>
          <a:ea typeface="+mn-ea"/>
          <a:sym typeface="Arial" pitchFamily="34" charset="0"/>
        </a:defRPr>
      </a:lvl8pPr>
      <a:lvl9pPr marL="3371850" indent="-250825" algn="l" defTabSz="685800" rtl="0" fontAlgn="base">
        <a:spcBef>
          <a:spcPts val="375"/>
        </a:spcBef>
        <a:spcAft>
          <a:spcPct val="0"/>
        </a:spcAft>
        <a:buFont typeface="Arial" pitchFamily="34" charset="0"/>
        <a:buChar char="•"/>
        <a:defRPr sz="1600">
          <a:solidFill>
            <a:schemeClr val="tx1"/>
          </a:solidFill>
          <a:latin typeface="+mn-lt"/>
          <a:ea typeface="+mn-ea"/>
          <a:sym typeface="Arial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604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kumimoji="0" sz="1400" b="0">
                <a:solidFill>
                  <a:srgbClr val="000000"/>
                </a:solidFill>
                <a:latin typeface="Arial" charset="0"/>
                <a:ea typeface="宋体" pitchFamily="2" charset="-122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18FBDC72-82BE-48DA-BF26-B374755D01AC}" type="datetime1">
              <a:rPr lang="zh-CN" altLang="en-US" smtClean="0"/>
              <a:t>2016-7-24</a:t>
            </a:fld>
            <a:endParaRPr lang="en-US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kumimoji="0" sz="1400" b="0">
                <a:solidFill>
                  <a:srgbClr val="000000"/>
                </a:solidFill>
                <a:latin typeface="Arial" charset="0"/>
                <a:ea typeface="宋体" pitchFamily="2" charset="-122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477000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kumimoji="0" sz="1400" b="0">
                <a:solidFill>
                  <a:srgbClr val="000000"/>
                </a:solidFill>
                <a:latin typeface="Arial" charset="0"/>
                <a:ea typeface="宋体" pitchFamily="2" charset="-122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B0E1EE5C-5C70-4A98-9730-04F79F86EB30}" type="slidenum">
              <a:rPr lang="en-US" altLang="zh-CN"/>
              <a:pPr fontAlgn="base">
                <a:spcAft>
                  <a:spcPct val="0"/>
                </a:spcAft>
                <a:defRPr/>
              </a:pPr>
              <a:t>‹#›</a:t>
            </a:fld>
            <a:r>
              <a:rPr lang="en-US" altLang="zh-CN" dirty="0"/>
              <a:t>/45</a:t>
            </a:r>
          </a:p>
        </p:txBody>
      </p:sp>
      <p:sp>
        <p:nvSpPr>
          <p:cNvPr id="10247" name="Line 7"/>
          <p:cNvSpPr>
            <a:spLocks noChangeShapeType="1"/>
          </p:cNvSpPr>
          <p:nvPr userDrawn="1"/>
        </p:nvSpPr>
        <p:spPr bwMode="auto">
          <a:xfrm>
            <a:off x="0" y="838200"/>
            <a:ext cx="9144000" cy="0"/>
          </a:xfrm>
          <a:prstGeom prst="line">
            <a:avLst/>
          </a:prstGeom>
          <a:noFill/>
          <a:ln w="44450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CN" alt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9286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10" r:id="rId1"/>
    <p:sldLayoutId id="2147484811" r:id="rId2"/>
    <p:sldLayoutId id="2147484812" r:id="rId3"/>
    <p:sldLayoutId id="2147484813" r:id="rId4"/>
  </p:sldLayoutIdLst>
  <p:timing>
    <p:tnLst>
      <p:par>
        <p:cTn id="1" dur="indefinite" restart="never" nodeType="tmRoot"/>
      </p:par>
    </p:tnLst>
  </p:timing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+mj-lt"/>
          <a:ea typeface="黑体" pitchFamily="2" charset="-122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Arial" charset="0"/>
          <a:ea typeface="黑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Arial" charset="0"/>
          <a:ea typeface="黑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Arial" charset="0"/>
          <a:ea typeface="黑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Arial" charset="0"/>
          <a:ea typeface="黑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FF3300"/>
          </a:solidFill>
          <a:latin typeface="+mn-lt"/>
          <a:ea typeface="黑体" pitchFamily="2" charset="-122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FF3300"/>
          </a:solidFill>
          <a:latin typeface="+mn-lt"/>
          <a:ea typeface="黑体" pitchFamily="2" charset="-122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3300"/>
          </a:solidFill>
          <a:latin typeface="+mn-lt"/>
          <a:ea typeface="黑体" pitchFamily="2" charset="-122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3300"/>
          </a:solidFill>
          <a:latin typeface="+mn-lt"/>
          <a:ea typeface="黑体" pitchFamily="2" charset="-122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3300"/>
          </a:solidFill>
          <a:latin typeface="+mn-lt"/>
          <a:ea typeface="黑体" pitchFamily="2" charset="-122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604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kumimoji="0" sz="1400" b="0">
                <a:solidFill>
                  <a:srgbClr val="000000"/>
                </a:solidFill>
                <a:latin typeface="Arial" charset="0"/>
                <a:ea typeface="宋体" pitchFamily="2" charset="-122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57A94D70-FA7F-433A-A4F9-1EFFC4D847A4}" type="datetime1">
              <a:rPr lang="zh-CN" altLang="en-US" smtClean="0"/>
              <a:pPr fontAlgn="base">
                <a:spcAft>
                  <a:spcPct val="0"/>
                </a:spcAft>
                <a:defRPr/>
              </a:pPr>
              <a:t>2016-7-24</a:t>
            </a:fld>
            <a:endParaRPr lang="en-US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kumimoji="0" sz="1400" b="0">
                <a:solidFill>
                  <a:srgbClr val="000000"/>
                </a:solidFill>
                <a:latin typeface="Arial" charset="0"/>
                <a:ea typeface="宋体" pitchFamily="2" charset="-122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477000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kumimoji="0" sz="1400" b="0">
                <a:solidFill>
                  <a:srgbClr val="000000"/>
                </a:solidFill>
                <a:latin typeface="Arial" charset="0"/>
                <a:ea typeface="宋体" pitchFamily="2" charset="-122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B3BF3D16-D722-46FB-ACBF-B10A70147FF9}" type="slidenum">
              <a:rPr lang="en-US" altLang="zh-CN"/>
              <a:pPr fontAlgn="base">
                <a:spcAft>
                  <a:spcPct val="0"/>
                </a:spcAft>
                <a:defRPr/>
              </a:pPr>
              <a:t>‹#›</a:t>
            </a:fld>
            <a:r>
              <a:rPr lang="en-US" altLang="zh-CN" dirty="0"/>
              <a:t>/45</a:t>
            </a:r>
          </a:p>
        </p:txBody>
      </p:sp>
      <p:sp>
        <p:nvSpPr>
          <p:cNvPr id="5127" name="Line 7"/>
          <p:cNvSpPr>
            <a:spLocks noChangeShapeType="1"/>
          </p:cNvSpPr>
          <p:nvPr userDrawn="1"/>
        </p:nvSpPr>
        <p:spPr bwMode="auto">
          <a:xfrm>
            <a:off x="0" y="838200"/>
            <a:ext cx="9144000" cy="0"/>
          </a:xfrm>
          <a:prstGeom prst="line">
            <a:avLst/>
          </a:prstGeom>
          <a:noFill/>
          <a:ln w="44450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CN" alt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162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15" r:id="rId1"/>
    <p:sldLayoutId id="2147484816" r:id="rId2"/>
    <p:sldLayoutId id="2147484817" r:id="rId3"/>
    <p:sldLayoutId id="2147484818" r:id="rId4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+mj-lt"/>
          <a:ea typeface="黑体" pitchFamily="2" charset="-122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Arial" charset="0"/>
          <a:ea typeface="黑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Arial" charset="0"/>
          <a:ea typeface="黑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Arial" charset="0"/>
          <a:ea typeface="黑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Arial" charset="0"/>
          <a:ea typeface="黑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FF3300"/>
          </a:solidFill>
          <a:latin typeface="+mn-lt"/>
          <a:ea typeface="黑体" pitchFamily="2" charset="-122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FF3300"/>
          </a:solidFill>
          <a:latin typeface="+mn-lt"/>
          <a:ea typeface="黑体" pitchFamily="2" charset="-122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3300"/>
          </a:solidFill>
          <a:latin typeface="+mn-lt"/>
          <a:ea typeface="黑体" pitchFamily="2" charset="-122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3300"/>
          </a:solidFill>
          <a:latin typeface="+mn-lt"/>
          <a:ea typeface="黑体" pitchFamily="2" charset="-122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3300"/>
          </a:solidFill>
          <a:latin typeface="+mn-lt"/>
          <a:ea typeface="黑体" pitchFamily="2" charset="-122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Line 9"/>
          <p:cNvSpPr>
            <a:spLocks noChangeShapeType="1"/>
          </p:cNvSpPr>
          <p:nvPr/>
        </p:nvSpPr>
        <p:spPr bwMode="auto">
          <a:xfrm>
            <a:off x="755650" y="5876925"/>
            <a:ext cx="7704138" cy="0"/>
          </a:xfrm>
          <a:prstGeom prst="line">
            <a:avLst/>
          </a:prstGeom>
          <a:noFill/>
          <a:ln w="5080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1027" name="Picture 10" descr="symbol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5994400"/>
            <a:ext cx="2441575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7" descr="logo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809625"/>
            <a:ext cx="1008063" cy="67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3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414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en-US" altLang="zh-CN" smtClean="0"/>
          </a:p>
          <a:p>
            <a:pPr lvl="1"/>
            <a:r>
              <a:rPr lang="zh-CN" altLang="en-US" smtClean="0"/>
              <a:t>第二级</a:t>
            </a:r>
            <a:endParaRPr lang="en-US" altLang="zh-CN" smtClean="0"/>
          </a:p>
          <a:p>
            <a:pPr lvl="2"/>
            <a:r>
              <a:rPr lang="zh-CN" altLang="en-US" smtClean="0"/>
              <a:t>第三级</a:t>
            </a:r>
            <a:endParaRPr lang="en-US" altLang="zh-CN" smtClean="0"/>
          </a:p>
          <a:p>
            <a:pPr lvl="3"/>
            <a:r>
              <a:rPr lang="zh-CN" altLang="en-US" smtClean="0"/>
              <a:t>第四级</a:t>
            </a:r>
            <a:endParaRPr lang="en-US" altLang="zh-CN" smtClean="0"/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+mn-lt"/>
                <a:ea typeface="仿宋_GB2312" charset="0"/>
                <a:cs typeface="仿宋_GB2312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329CAC0-3428-4B86-B45F-DB98E2242D5D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+mn-lt"/>
                <a:ea typeface="仿宋_GB2312" charset="0"/>
                <a:cs typeface="仿宋_GB2312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Calibri" pitchFamily="34" charset="0"/>
                <a:ea typeface="仿宋_GB2312" pitchFamily="49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6716F4C-3C8A-4E96-BAA0-1E4F5B0579A5}" type="slidenum">
              <a:rPr lang="en-US" altLang="zh-C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mtClean="0">
              <a:solidFill>
                <a:srgbClr val="000000"/>
              </a:solidFill>
            </a:endParaRPr>
          </a:p>
        </p:txBody>
      </p:sp>
      <p:sp>
        <p:nvSpPr>
          <p:cNvPr id="1034" name="Line 8"/>
          <p:cNvSpPr>
            <a:spLocks noChangeShapeType="1"/>
          </p:cNvSpPr>
          <p:nvPr/>
        </p:nvSpPr>
        <p:spPr bwMode="auto">
          <a:xfrm>
            <a:off x="757238" y="1196975"/>
            <a:ext cx="7127875" cy="0"/>
          </a:xfrm>
          <a:prstGeom prst="line">
            <a:avLst/>
          </a:prstGeom>
          <a:noFill/>
          <a:ln w="5080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0187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hf hdr="0" ftr="0"/>
  <p:txStyles>
    <p:titleStyle>
      <a:lvl1pPr algn="ctr" rtl="0" fontAlgn="base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Comic Sans MS" charset="0"/>
          <a:ea typeface="宋体" charset="0"/>
          <a:cs typeface="宋体" charset="0"/>
        </a:defRPr>
      </a:lvl2pPr>
      <a:lvl3pPr algn="ctr" rtl="0" fontAlgn="base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Comic Sans MS" charset="0"/>
          <a:ea typeface="宋体" charset="0"/>
          <a:cs typeface="宋体" charset="0"/>
        </a:defRPr>
      </a:lvl3pPr>
      <a:lvl4pPr algn="ctr" rtl="0" fontAlgn="base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Comic Sans MS" charset="0"/>
          <a:ea typeface="宋体" charset="0"/>
          <a:cs typeface="宋体" charset="0"/>
        </a:defRPr>
      </a:lvl4pPr>
      <a:lvl5pPr algn="ctr" rtl="0" fontAlgn="base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Comic Sans MS" charset="0"/>
          <a:ea typeface="宋体" charset="0"/>
          <a:cs typeface="宋体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Comic Sans MS" charset="0"/>
          <a:ea typeface="宋体" charset="0"/>
          <a:cs typeface="宋体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Comic Sans MS" charset="0"/>
          <a:ea typeface="宋体" charset="0"/>
          <a:cs typeface="宋体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Comic Sans MS" charset="0"/>
          <a:ea typeface="宋体" charset="0"/>
          <a:cs typeface="宋体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Comic Sans MS" charset="0"/>
          <a:ea typeface="宋体" charset="0"/>
          <a:cs typeface="宋体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 b="1">
          <a:solidFill>
            <a:srgbClr val="3333CC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 b="1">
          <a:solidFill>
            <a:srgbClr val="660033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 b="1">
          <a:solidFill>
            <a:srgbClr val="000066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b="1">
          <a:solidFill>
            <a:srgbClr val="006600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Line 9"/>
          <p:cNvSpPr>
            <a:spLocks noChangeShapeType="1"/>
          </p:cNvSpPr>
          <p:nvPr/>
        </p:nvSpPr>
        <p:spPr bwMode="auto">
          <a:xfrm>
            <a:off x="755650" y="5876925"/>
            <a:ext cx="7704138" cy="0"/>
          </a:xfrm>
          <a:prstGeom prst="line">
            <a:avLst/>
          </a:prstGeom>
          <a:noFill/>
          <a:ln w="5080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1027" name="Picture 10" descr="symbol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5994400"/>
            <a:ext cx="2441575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7" descr="logo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809625"/>
            <a:ext cx="1008063" cy="67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3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414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en-US" altLang="zh-CN" smtClean="0"/>
          </a:p>
          <a:p>
            <a:pPr lvl="1"/>
            <a:r>
              <a:rPr lang="zh-CN" altLang="en-US" smtClean="0"/>
              <a:t>第二级</a:t>
            </a:r>
            <a:endParaRPr lang="en-US" altLang="zh-CN" smtClean="0"/>
          </a:p>
          <a:p>
            <a:pPr lvl="2"/>
            <a:r>
              <a:rPr lang="zh-CN" altLang="en-US" smtClean="0"/>
              <a:t>第三级</a:t>
            </a:r>
            <a:endParaRPr lang="en-US" altLang="zh-CN" smtClean="0"/>
          </a:p>
          <a:p>
            <a:pPr lvl="3"/>
            <a:r>
              <a:rPr lang="zh-CN" altLang="en-US" smtClean="0"/>
              <a:t>第四级</a:t>
            </a:r>
            <a:endParaRPr lang="en-US" altLang="zh-CN" smtClean="0"/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+mn-lt"/>
                <a:ea typeface="仿宋_GB2312" charset="0"/>
                <a:cs typeface="仿宋_GB2312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C247F1-2172-4AC9-A8B6-C2E72FBE0355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+mn-lt"/>
                <a:ea typeface="仿宋_GB2312" charset="0"/>
                <a:cs typeface="仿宋_GB2312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Calibri" pitchFamily="34" charset="0"/>
                <a:ea typeface="仿宋_GB2312" pitchFamily="49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6716F4C-3C8A-4E96-BAA0-1E4F5B0579A5}" type="slidenum">
              <a:rPr lang="en-US" altLang="zh-C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mtClean="0">
              <a:solidFill>
                <a:srgbClr val="000000"/>
              </a:solidFill>
            </a:endParaRPr>
          </a:p>
        </p:txBody>
      </p:sp>
      <p:sp>
        <p:nvSpPr>
          <p:cNvPr id="1034" name="Line 8"/>
          <p:cNvSpPr>
            <a:spLocks noChangeShapeType="1"/>
          </p:cNvSpPr>
          <p:nvPr/>
        </p:nvSpPr>
        <p:spPr bwMode="auto">
          <a:xfrm>
            <a:off x="757238" y="1196975"/>
            <a:ext cx="7127875" cy="0"/>
          </a:xfrm>
          <a:prstGeom prst="line">
            <a:avLst/>
          </a:prstGeom>
          <a:noFill/>
          <a:ln w="5080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9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hf hdr="0" ftr="0"/>
  <p:txStyles>
    <p:titleStyle>
      <a:lvl1pPr algn="ctr" rtl="0" fontAlgn="base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Comic Sans MS" charset="0"/>
          <a:ea typeface="宋体" charset="0"/>
          <a:cs typeface="宋体" charset="0"/>
        </a:defRPr>
      </a:lvl2pPr>
      <a:lvl3pPr algn="ctr" rtl="0" fontAlgn="base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Comic Sans MS" charset="0"/>
          <a:ea typeface="宋体" charset="0"/>
          <a:cs typeface="宋体" charset="0"/>
        </a:defRPr>
      </a:lvl3pPr>
      <a:lvl4pPr algn="ctr" rtl="0" fontAlgn="base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Comic Sans MS" charset="0"/>
          <a:ea typeface="宋体" charset="0"/>
          <a:cs typeface="宋体" charset="0"/>
        </a:defRPr>
      </a:lvl4pPr>
      <a:lvl5pPr algn="ctr" rtl="0" fontAlgn="base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Comic Sans MS" charset="0"/>
          <a:ea typeface="宋体" charset="0"/>
          <a:cs typeface="宋体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Comic Sans MS" charset="0"/>
          <a:ea typeface="宋体" charset="0"/>
          <a:cs typeface="宋体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Comic Sans MS" charset="0"/>
          <a:ea typeface="宋体" charset="0"/>
          <a:cs typeface="宋体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Comic Sans MS" charset="0"/>
          <a:ea typeface="宋体" charset="0"/>
          <a:cs typeface="宋体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Comic Sans MS" charset="0"/>
          <a:ea typeface="宋体" charset="0"/>
          <a:cs typeface="宋体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 b="1">
          <a:solidFill>
            <a:srgbClr val="3333CC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 b="1">
          <a:solidFill>
            <a:srgbClr val="660033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 b="1">
          <a:solidFill>
            <a:srgbClr val="000066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b="1">
          <a:solidFill>
            <a:srgbClr val="006600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Line 9"/>
          <p:cNvSpPr>
            <a:spLocks noChangeShapeType="1"/>
          </p:cNvSpPr>
          <p:nvPr/>
        </p:nvSpPr>
        <p:spPr bwMode="auto">
          <a:xfrm>
            <a:off x="755650" y="5876925"/>
            <a:ext cx="7704138" cy="0"/>
          </a:xfrm>
          <a:prstGeom prst="line">
            <a:avLst/>
          </a:prstGeom>
          <a:noFill/>
          <a:ln w="5080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1027" name="Picture 10" descr="symbol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5994400"/>
            <a:ext cx="2441575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7" descr="logo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809625"/>
            <a:ext cx="1008063" cy="67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3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414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en-US" altLang="zh-CN" smtClean="0"/>
          </a:p>
          <a:p>
            <a:pPr lvl="1"/>
            <a:r>
              <a:rPr lang="zh-CN" altLang="en-US" smtClean="0"/>
              <a:t>第二级</a:t>
            </a:r>
            <a:endParaRPr lang="en-US" altLang="zh-CN" smtClean="0"/>
          </a:p>
          <a:p>
            <a:pPr lvl="2"/>
            <a:r>
              <a:rPr lang="zh-CN" altLang="en-US" smtClean="0"/>
              <a:t>第三级</a:t>
            </a:r>
            <a:endParaRPr lang="en-US" altLang="zh-CN" smtClean="0"/>
          </a:p>
          <a:p>
            <a:pPr lvl="3"/>
            <a:r>
              <a:rPr lang="zh-CN" altLang="en-US" smtClean="0"/>
              <a:t>第四级</a:t>
            </a:r>
            <a:endParaRPr lang="en-US" altLang="zh-CN" smtClean="0"/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+mn-lt"/>
                <a:ea typeface="仿宋_GB2312" charset="0"/>
                <a:cs typeface="仿宋_GB2312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71D7F44-FCFA-4567-BD12-7A21B53897DA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+mn-lt"/>
                <a:ea typeface="仿宋_GB2312" charset="0"/>
                <a:cs typeface="仿宋_GB2312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Calibri" pitchFamily="34" charset="0"/>
                <a:ea typeface="仿宋_GB2312" pitchFamily="49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6716F4C-3C8A-4E96-BAA0-1E4F5B0579A5}" type="slidenum">
              <a:rPr lang="en-US" altLang="zh-C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mtClean="0">
              <a:solidFill>
                <a:srgbClr val="000000"/>
              </a:solidFill>
            </a:endParaRPr>
          </a:p>
        </p:txBody>
      </p:sp>
      <p:sp>
        <p:nvSpPr>
          <p:cNvPr id="1034" name="Line 8"/>
          <p:cNvSpPr>
            <a:spLocks noChangeShapeType="1"/>
          </p:cNvSpPr>
          <p:nvPr/>
        </p:nvSpPr>
        <p:spPr bwMode="auto">
          <a:xfrm>
            <a:off x="757238" y="1196975"/>
            <a:ext cx="7127875" cy="0"/>
          </a:xfrm>
          <a:prstGeom prst="line">
            <a:avLst/>
          </a:prstGeom>
          <a:noFill/>
          <a:ln w="5080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6822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hf hdr="0" ftr="0"/>
  <p:txStyles>
    <p:titleStyle>
      <a:lvl1pPr algn="ctr" rtl="0" fontAlgn="base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Comic Sans MS" charset="0"/>
          <a:ea typeface="宋体" charset="0"/>
          <a:cs typeface="宋体" charset="0"/>
        </a:defRPr>
      </a:lvl2pPr>
      <a:lvl3pPr algn="ctr" rtl="0" fontAlgn="base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Comic Sans MS" charset="0"/>
          <a:ea typeface="宋体" charset="0"/>
          <a:cs typeface="宋体" charset="0"/>
        </a:defRPr>
      </a:lvl3pPr>
      <a:lvl4pPr algn="ctr" rtl="0" fontAlgn="base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Comic Sans MS" charset="0"/>
          <a:ea typeface="宋体" charset="0"/>
          <a:cs typeface="宋体" charset="0"/>
        </a:defRPr>
      </a:lvl4pPr>
      <a:lvl5pPr algn="ctr" rtl="0" fontAlgn="base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Comic Sans MS" charset="0"/>
          <a:ea typeface="宋体" charset="0"/>
          <a:cs typeface="宋体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Comic Sans MS" charset="0"/>
          <a:ea typeface="宋体" charset="0"/>
          <a:cs typeface="宋体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Comic Sans MS" charset="0"/>
          <a:ea typeface="宋体" charset="0"/>
          <a:cs typeface="宋体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Comic Sans MS" charset="0"/>
          <a:ea typeface="宋体" charset="0"/>
          <a:cs typeface="宋体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Comic Sans MS" charset="0"/>
          <a:ea typeface="宋体" charset="0"/>
          <a:cs typeface="宋体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 b="1">
          <a:solidFill>
            <a:srgbClr val="3333CC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 b="1">
          <a:solidFill>
            <a:srgbClr val="660033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 b="1">
          <a:solidFill>
            <a:srgbClr val="000066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b="1">
          <a:solidFill>
            <a:srgbClr val="006600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Line 9"/>
          <p:cNvSpPr>
            <a:spLocks noChangeShapeType="1"/>
          </p:cNvSpPr>
          <p:nvPr/>
        </p:nvSpPr>
        <p:spPr bwMode="auto">
          <a:xfrm>
            <a:off x="755650" y="5876925"/>
            <a:ext cx="7704138" cy="0"/>
          </a:xfrm>
          <a:prstGeom prst="line">
            <a:avLst/>
          </a:prstGeom>
          <a:noFill/>
          <a:ln w="5080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1027" name="Picture 10" descr="symbol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5994400"/>
            <a:ext cx="2441575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7" descr="logo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809625"/>
            <a:ext cx="1008063" cy="67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3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414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en-US" altLang="zh-CN" smtClean="0"/>
          </a:p>
          <a:p>
            <a:pPr lvl="1"/>
            <a:r>
              <a:rPr lang="zh-CN" altLang="en-US" smtClean="0"/>
              <a:t>第二级</a:t>
            </a:r>
            <a:endParaRPr lang="en-US" altLang="zh-CN" smtClean="0"/>
          </a:p>
          <a:p>
            <a:pPr lvl="2"/>
            <a:r>
              <a:rPr lang="zh-CN" altLang="en-US" smtClean="0"/>
              <a:t>第三级</a:t>
            </a:r>
            <a:endParaRPr lang="en-US" altLang="zh-CN" smtClean="0"/>
          </a:p>
          <a:p>
            <a:pPr lvl="3"/>
            <a:r>
              <a:rPr lang="zh-CN" altLang="en-US" smtClean="0"/>
              <a:t>第四级</a:t>
            </a:r>
            <a:endParaRPr lang="en-US" altLang="zh-CN" smtClean="0"/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+mn-lt"/>
                <a:ea typeface="仿宋_GB2312" charset="0"/>
                <a:cs typeface="仿宋_GB2312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C3B36A6-3146-40C0-808F-6CBE114AF67E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+mn-lt"/>
                <a:ea typeface="仿宋_GB2312" charset="0"/>
                <a:cs typeface="仿宋_GB2312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Calibri" pitchFamily="34" charset="0"/>
                <a:ea typeface="仿宋_GB2312" pitchFamily="49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8D3A293-67F7-4A6F-8579-1BF813D94CA0}" type="slidenum">
              <a:rPr lang="en-US" altLang="zh-C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1034" name="Line 8"/>
          <p:cNvSpPr>
            <a:spLocks noChangeShapeType="1"/>
          </p:cNvSpPr>
          <p:nvPr/>
        </p:nvSpPr>
        <p:spPr bwMode="auto">
          <a:xfrm>
            <a:off x="757238" y="1196975"/>
            <a:ext cx="7127875" cy="0"/>
          </a:xfrm>
          <a:prstGeom prst="line">
            <a:avLst/>
          </a:prstGeom>
          <a:noFill/>
          <a:ln w="5080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442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hf hdr="0" ftr="0"/>
  <p:txStyles>
    <p:titleStyle>
      <a:lvl1pPr algn="ctr" rtl="0" fontAlgn="base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Comic Sans MS" charset="0"/>
          <a:ea typeface="宋体" charset="0"/>
          <a:cs typeface="宋体" charset="0"/>
        </a:defRPr>
      </a:lvl2pPr>
      <a:lvl3pPr algn="ctr" rtl="0" fontAlgn="base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Comic Sans MS" charset="0"/>
          <a:ea typeface="宋体" charset="0"/>
          <a:cs typeface="宋体" charset="0"/>
        </a:defRPr>
      </a:lvl3pPr>
      <a:lvl4pPr algn="ctr" rtl="0" fontAlgn="base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Comic Sans MS" charset="0"/>
          <a:ea typeface="宋体" charset="0"/>
          <a:cs typeface="宋体" charset="0"/>
        </a:defRPr>
      </a:lvl4pPr>
      <a:lvl5pPr algn="ctr" rtl="0" fontAlgn="base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Comic Sans MS" charset="0"/>
          <a:ea typeface="宋体" charset="0"/>
          <a:cs typeface="宋体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Comic Sans MS" charset="0"/>
          <a:ea typeface="宋体" charset="0"/>
          <a:cs typeface="宋体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Comic Sans MS" charset="0"/>
          <a:ea typeface="宋体" charset="0"/>
          <a:cs typeface="宋体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Comic Sans MS" charset="0"/>
          <a:ea typeface="宋体" charset="0"/>
          <a:cs typeface="宋体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Comic Sans MS" charset="0"/>
          <a:ea typeface="宋体" charset="0"/>
          <a:cs typeface="宋体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 b="1">
          <a:solidFill>
            <a:srgbClr val="3333CC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 b="1">
          <a:solidFill>
            <a:srgbClr val="660033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 b="1">
          <a:solidFill>
            <a:srgbClr val="000066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b="1">
          <a:solidFill>
            <a:srgbClr val="006600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F0F481-CFB8-49D2-A2A1-46CD9491FCC6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2016-7-24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5276BE-B8C4-4399-BEE9-C19C59FEDA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251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5" r:id="rId1"/>
    <p:sldLayoutId id="2147484016" r:id="rId2"/>
    <p:sldLayoutId id="2147484017" r:id="rId3"/>
    <p:sldLayoutId id="2147484018" r:id="rId4"/>
    <p:sldLayoutId id="2147484019" r:id="rId5"/>
    <p:sldLayoutId id="2147484020" r:id="rId6"/>
    <p:sldLayoutId id="2147484021" r:id="rId7"/>
    <p:sldLayoutId id="2147484022" r:id="rId8"/>
    <p:sldLayoutId id="2147484023" r:id="rId9"/>
    <p:sldLayoutId id="2147484024" r:id="rId10"/>
    <p:sldLayoutId id="2147484025" r:id="rId11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2253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fld id="{5184121B-4B64-48FE-BB6E-6818C344161D}" type="datetime1">
              <a:rPr lang="zh-CN" altLang="en-US" smtClean="0"/>
              <a:t>2016-7-24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fld id="{1FA3CB89-AC4A-4C7C-9359-F8FC8E648A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149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4" r:id="rId1"/>
    <p:sldLayoutId id="2147484065" r:id="rId2"/>
    <p:sldLayoutId id="2147484066" r:id="rId3"/>
    <p:sldLayoutId id="2147484067" r:id="rId4"/>
    <p:sldLayoutId id="2147484068" r:id="rId5"/>
    <p:sldLayoutId id="2147484069" r:id="rId6"/>
    <p:sldLayoutId id="2147484070" r:id="rId7"/>
    <p:sldLayoutId id="2147484071" r:id="rId8"/>
    <p:sldLayoutId id="2147484072" r:id="rId9"/>
    <p:sldLayoutId id="2147484073" r:id="rId10"/>
    <p:sldLayoutId id="2147484074" r:id="rId11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3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9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9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4.0E10@2K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8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0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9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40.emf"/><Relationship Id="rId2" Type="http://schemas.openxmlformats.org/officeDocument/2006/relationships/slideLayout" Target="../slideLayouts/slideLayout219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7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39.emf"/><Relationship Id="rId4" Type="http://schemas.openxmlformats.org/officeDocument/2006/relationships/image" Target="../media/image36.wmf"/><Relationship Id="rId9" Type="http://schemas.openxmlformats.org/officeDocument/2006/relationships/oleObject" Target="../embeddings/oleObject4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9.xml"/><Relationship Id="rId5" Type="http://schemas.openxmlformats.org/officeDocument/2006/relationships/image" Target="../media/image42.png"/><Relationship Id="rId4" Type="http://schemas.openxmlformats.org/officeDocument/2006/relationships/hyperlink" Target="http://cepc.ihep.ac.cn/preCDR/volume.html)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2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1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wmf"/><Relationship Id="rId1" Type="http://schemas.openxmlformats.org/officeDocument/2006/relationships/slideLayout" Target="../slideLayouts/slideLayout219.xml"/><Relationship Id="rId4" Type="http://schemas.openxmlformats.org/officeDocument/2006/relationships/image" Target="../media/image48.w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1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1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0.png"/><Relationship Id="rId1" Type="http://schemas.openxmlformats.org/officeDocument/2006/relationships/slideLayout" Target="../slideLayouts/slideLayout21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19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9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9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9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9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9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311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19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Layout" Target="../slideLayouts/slideLayout205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4.png"/><Relationship Id="rId5" Type="http://schemas.openxmlformats.org/officeDocument/2006/relationships/image" Target="../media/image62.png"/><Relationship Id="rId4" Type="http://schemas.openxmlformats.org/officeDocument/2006/relationships/oleObject" Target="../embeddings/oleObject6.bin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5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8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9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9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0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9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484785"/>
            <a:ext cx="7772400" cy="1512167"/>
          </a:xfrm>
        </p:spPr>
        <p:txBody>
          <a:bodyPr>
            <a:normAutofit/>
          </a:bodyPr>
          <a:lstStyle/>
          <a:p>
            <a:r>
              <a:rPr lang="en-US" altLang="zh-CN" sz="5400" b="1" dirty="0">
                <a:solidFill>
                  <a:srgbClr val="FF0000"/>
                </a:solidFill>
              </a:rPr>
              <a:t>Status of </a:t>
            </a:r>
            <a:r>
              <a:rPr lang="en-US" altLang="zh-CN" sz="5400" b="1" dirty="0" smtClean="0">
                <a:solidFill>
                  <a:srgbClr val="FF0000"/>
                </a:solidFill>
              </a:rPr>
              <a:t>CEPC-SPPC</a:t>
            </a:r>
            <a:endParaRPr lang="zh-CN" altLang="en-US" sz="5400" b="1" dirty="0">
              <a:solidFill>
                <a:srgbClr val="FF0000"/>
              </a:solidFill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611560" y="3886200"/>
            <a:ext cx="7920880" cy="1752600"/>
          </a:xfrm>
        </p:spPr>
        <p:txBody>
          <a:bodyPr>
            <a:normAutofit/>
          </a:bodyPr>
          <a:lstStyle/>
          <a:p>
            <a:r>
              <a:rPr lang="en-US" altLang="zh-CN" dirty="0" err="1" smtClean="0">
                <a:solidFill>
                  <a:srgbClr val="002060"/>
                </a:solidFill>
              </a:rPr>
              <a:t>Yifang</a:t>
            </a:r>
            <a:r>
              <a:rPr lang="en-US" altLang="zh-CN" dirty="0" smtClean="0">
                <a:solidFill>
                  <a:srgbClr val="002060"/>
                </a:solidFill>
              </a:rPr>
              <a:t> Wang</a:t>
            </a:r>
          </a:p>
          <a:p>
            <a:r>
              <a:rPr lang="en-US" altLang="zh-CN" dirty="0" smtClean="0">
                <a:solidFill>
                  <a:srgbClr val="002060"/>
                </a:solidFill>
              </a:rPr>
              <a:t>Institute of High Energy Physics, Beijing</a:t>
            </a:r>
          </a:p>
          <a:p>
            <a:r>
              <a:rPr lang="en-US" altLang="zh-CN" dirty="0">
                <a:solidFill>
                  <a:srgbClr val="002060"/>
                </a:solidFill>
              </a:rPr>
              <a:t>U</a:t>
            </a:r>
            <a:r>
              <a:rPr lang="en-US" altLang="zh-CN" dirty="0" smtClean="0">
                <a:solidFill>
                  <a:srgbClr val="002060"/>
                </a:solidFill>
              </a:rPr>
              <a:t>CAS, July 24, 2016</a:t>
            </a:r>
            <a:endParaRPr lang="zh-CN" alt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123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4096"/>
          </a:xfrm>
        </p:spPr>
        <p:txBody>
          <a:bodyPr>
            <a:normAutofit/>
          </a:bodyPr>
          <a:lstStyle/>
          <a:p>
            <a:r>
              <a:rPr lang="en-US" altLang="zh-CN" sz="4000" b="1" dirty="0" smtClean="0">
                <a:solidFill>
                  <a:srgbClr val="FF0000"/>
                </a:solidFill>
              </a:rPr>
              <a:t>Probing New Physics(I)</a:t>
            </a:r>
            <a:endParaRPr lang="zh-CN" altLang="en-US" sz="4000" b="1" dirty="0">
              <a:solidFill>
                <a:srgbClr val="FF000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9896"/>
            <a:ext cx="4001648" cy="4468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476" y="692696"/>
            <a:ext cx="5011062" cy="2906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179512" y="6134162"/>
            <a:ext cx="41037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 smtClean="0">
                <a:solidFill>
                  <a:srgbClr val="FF0000"/>
                </a:solidFill>
              </a:rPr>
              <a:t>Into the Multi-</a:t>
            </a:r>
            <a:r>
              <a:rPr lang="en-US" altLang="zh-CN" sz="2800" b="1" dirty="0" err="1" smtClean="0">
                <a:solidFill>
                  <a:srgbClr val="FF0000"/>
                </a:solidFill>
              </a:rPr>
              <a:t>TeV</a:t>
            </a:r>
            <a:r>
              <a:rPr lang="en-US" altLang="zh-CN" sz="2800" b="1" dirty="0" smtClean="0">
                <a:solidFill>
                  <a:srgbClr val="FF0000"/>
                </a:solidFill>
              </a:rPr>
              <a:t> regime </a:t>
            </a:r>
            <a:endParaRPr lang="zh-CN" altLang="en-US" sz="28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607" y="3645024"/>
            <a:ext cx="4974801" cy="321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6BE-B8C4-4399-BEE9-C19C59FEDA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1260E-525F-41E5-AA8D-DD73C1728AB9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2016-7-24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470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922114"/>
          </a:xfrm>
        </p:spPr>
        <p:txBody>
          <a:bodyPr>
            <a:norm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</a:rPr>
              <a:t>Probing New Physics(II)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12695" y="1268760"/>
            <a:ext cx="4791353" cy="1872208"/>
          </a:xfrm>
          <a:ln>
            <a:solidFill>
              <a:schemeClr val="tx1"/>
            </a:solidFill>
          </a:ln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altLang="zh-CN" sz="2800" dirty="0"/>
              <a:t>A likely window to new </a:t>
            </a:r>
            <a:r>
              <a:rPr lang="en-US" altLang="zh-CN" sz="2800" dirty="0" smtClean="0"/>
              <a:t>physics through top and Higgs</a:t>
            </a:r>
            <a:endParaRPr lang="en-US" altLang="zh-CN" sz="2800" dirty="0"/>
          </a:p>
          <a:p>
            <a:pPr lvl="1"/>
            <a:r>
              <a:rPr lang="en-US" altLang="zh-CN" sz="2400" dirty="0" smtClean="0"/>
              <a:t>Both are special</a:t>
            </a:r>
          </a:p>
          <a:p>
            <a:pPr lvl="1"/>
            <a:r>
              <a:rPr lang="en-US" altLang="zh-CN" sz="2400" dirty="0"/>
              <a:t>I</a:t>
            </a:r>
            <a:r>
              <a:rPr lang="en-US" altLang="zh-CN" sz="2400" dirty="0" smtClean="0"/>
              <a:t>mportant for the vacuum stability &amp; EWSB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405" y="1425191"/>
            <a:ext cx="3952875" cy="375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5406782"/>
            <a:ext cx="307657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内容占位符 2"/>
          <p:cNvSpPr txBox="1">
            <a:spLocks/>
          </p:cNvSpPr>
          <p:nvPr/>
        </p:nvSpPr>
        <p:spPr>
          <a:xfrm>
            <a:off x="196672" y="3640970"/>
            <a:ext cx="4680520" cy="23468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 smtClean="0"/>
              <a:t>Higgs couplings to the dark sector through </a:t>
            </a:r>
            <a:r>
              <a:rPr lang="en-US" altLang="zh-CN" sz="2800" dirty="0" err="1" smtClean="0"/>
              <a:t>BR</a:t>
            </a:r>
            <a:r>
              <a:rPr lang="en-US" altLang="zh-CN" sz="2800" baseline="-25000" dirty="0" err="1" smtClean="0"/>
              <a:t>inv</a:t>
            </a:r>
            <a:endParaRPr lang="en-US" altLang="zh-CN" sz="2400" baseline="-25000" dirty="0" smtClean="0"/>
          </a:p>
          <a:p>
            <a:pPr lvl="1"/>
            <a:endParaRPr lang="en-US" altLang="zh-CN" sz="2400" dirty="0" smtClean="0"/>
          </a:p>
          <a:p>
            <a:pPr lvl="1"/>
            <a:endParaRPr lang="en-US" altLang="zh-CN" sz="2400" dirty="0" smtClean="0"/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72" y="4825788"/>
            <a:ext cx="468052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6BE-B8C4-4399-BEE9-C19C59FEDA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90F10-791B-490C-A219-867DC2BDEC76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2016-7-24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809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8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smtClean="0">
                <a:solidFill>
                  <a:srgbClr val="FF0000"/>
                </a:solidFill>
                <a:ea typeface="黑体" pitchFamily="49" charset="-122"/>
              </a:rPr>
              <a:t>Time Window</a:t>
            </a:r>
            <a:endParaRPr lang="zh-CN" altLang="en-US" b="1" dirty="0" smtClean="0">
              <a:solidFill>
                <a:srgbClr val="FF0000"/>
              </a:solidFill>
              <a:ea typeface="黑体" pitchFamily="49" charset="-122"/>
            </a:endParaRPr>
          </a:p>
        </p:txBody>
      </p:sp>
      <p:sp>
        <p:nvSpPr>
          <p:cNvPr id="331779" name="内容占位符 2"/>
          <p:cNvSpPr>
            <a:spLocks noGrp="1"/>
          </p:cNvSpPr>
          <p:nvPr>
            <p:ph idx="1"/>
          </p:nvPr>
        </p:nvSpPr>
        <p:spPr>
          <a:xfrm>
            <a:off x="457200" y="960438"/>
            <a:ext cx="8229600" cy="549275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zh-CN" sz="2800" b="1" dirty="0" smtClean="0">
                <a:solidFill>
                  <a:srgbClr val="C00000"/>
                </a:solidFill>
                <a:ea typeface="黑体" pitchFamily="49" charset="-122"/>
              </a:rPr>
              <a:t>CPEC</a:t>
            </a:r>
          </a:p>
          <a:p>
            <a:pPr lvl="1">
              <a:spcBef>
                <a:spcPct val="0"/>
              </a:spcBef>
            </a:pPr>
            <a:r>
              <a:rPr lang="en-US" altLang="zh-CN" sz="2400" dirty="0" smtClean="0">
                <a:solidFill>
                  <a:srgbClr val="002060"/>
                </a:solidFill>
                <a:ea typeface="黑体" pitchFamily="49" charset="-122"/>
              </a:rPr>
              <a:t>Pre-study, R&amp;D and preparation work</a:t>
            </a:r>
            <a:endParaRPr lang="en-US" altLang="zh-CN" sz="2000" dirty="0" smtClean="0">
              <a:solidFill>
                <a:srgbClr val="002060"/>
              </a:solidFill>
              <a:ea typeface="黑体" pitchFamily="49" charset="-122"/>
            </a:endParaRPr>
          </a:p>
          <a:p>
            <a:pPr lvl="2">
              <a:spcBef>
                <a:spcPct val="0"/>
              </a:spcBef>
            </a:pPr>
            <a:r>
              <a:rPr lang="en-US" altLang="zh-CN" sz="2000" dirty="0" smtClean="0">
                <a:solidFill>
                  <a:srgbClr val="002060"/>
                </a:solidFill>
                <a:ea typeface="黑体" pitchFamily="49" charset="-122"/>
              </a:rPr>
              <a:t>Pre-study: 2013-15  </a:t>
            </a:r>
            <a:endParaRPr lang="en-US" altLang="zh-CN" sz="2000" dirty="0" smtClean="0">
              <a:solidFill>
                <a:srgbClr val="002060"/>
              </a:solidFill>
              <a:ea typeface="黑体" pitchFamily="49" charset="-122"/>
              <a:sym typeface="Wingdings" pitchFamily="2" charset="2"/>
            </a:endParaRPr>
          </a:p>
          <a:p>
            <a:pPr lvl="3">
              <a:spcBef>
                <a:spcPct val="0"/>
              </a:spcBef>
            </a:pPr>
            <a:r>
              <a:rPr lang="en-US" altLang="zh-CN" b="1" dirty="0" smtClean="0">
                <a:solidFill>
                  <a:srgbClr val="C00000"/>
                </a:solidFill>
                <a:ea typeface="黑体" pitchFamily="49" charset="-122"/>
              </a:rPr>
              <a:t>Pre-CDR for R&amp;D funding request</a:t>
            </a:r>
          </a:p>
          <a:p>
            <a:pPr lvl="2">
              <a:spcBef>
                <a:spcPct val="0"/>
              </a:spcBef>
            </a:pPr>
            <a:r>
              <a:rPr lang="en-US" altLang="zh-CN" sz="2000" dirty="0" smtClean="0">
                <a:solidFill>
                  <a:srgbClr val="002060"/>
                </a:solidFill>
                <a:ea typeface="黑体" pitchFamily="49" charset="-122"/>
              </a:rPr>
              <a:t>R&amp;D: 2016-2020</a:t>
            </a:r>
          </a:p>
          <a:p>
            <a:pPr lvl="2">
              <a:spcBef>
                <a:spcPct val="0"/>
              </a:spcBef>
            </a:pPr>
            <a:r>
              <a:rPr lang="en-US" altLang="zh-CN" sz="2000" dirty="0" smtClean="0">
                <a:solidFill>
                  <a:srgbClr val="002060"/>
                </a:solidFill>
                <a:ea typeface="黑体" pitchFamily="49" charset="-122"/>
              </a:rPr>
              <a:t>Engineering Design: 2015-2020</a:t>
            </a:r>
          </a:p>
          <a:p>
            <a:pPr lvl="1">
              <a:spcBef>
                <a:spcPct val="0"/>
              </a:spcBef>
            </a:pPr>
            <a:r>
              <a:rPr lang="en-US" altLang="zh-CN" sz="2400" dirty="0" smtClean="0">
                <a:solidFill>
                  <a:srgbClr val="002060"/>
                </a:solidFill>
                <a:ea typeface="黑体" pitchFamily="49" charset="-122"/>
              </a:rPr>
              <a:t>Construction: 2021-2027</a:t>
            </a:r>
          </a:p>
          <a:p>
            <a:pPr lvl="1">
              <a:spcBef>
                <a:spcPct val="0"/>
              </a:spcBef>
            </a:pPr>
            <a:r>
              <a:rPr lang="en-US" altLang="zh-CN" sz="2400" dirty="0" smtClean="0">
                <a:solidFill>
                  <a:srgbClr val="002060"/>
                </a:solidFill>
                <a:ea typeface="黑体" pitchFamily="49" charset="-122"/>
              </a:rPr>
              <a:t>Data taking: 2028-2035</a:t>
            </a:r>
          </a:p>
          <a:p>
            <a:pPr>
              <a:spcBef>
                <a:spcPct val="0"/>
              </a:spcBef>
            </a:pPr>
            <a:r>
              <a:rPr lang="en-US" altLang="zh-CN" sz="2800" b="1" dirty="0" err="1" smtClean="0">
                <a:solidFill>
                  <a:srgbClr val="C00000"/>
                </a:solidFill>
                <a:ea typeface="黑体" pitchFamily="49" charset="-122"/>
              </a:rPr>
              <a:t>SppC</a:t>
            </a:r>
            <a:endParaRPr lang="en-US" altLang="zh-CN" sz="2800" b="1" dirty="0" smtClean="0">
              <a:solidFill>
                <a:srgbClr val="C00000"/>
              </a:solidFill>
              <a:ea typeface="黑体" pitchFamily="49" charset="-122"/>
            </a:endParaRPr>
          </a:p>
          <a:p>
            <a:pPr lvl="1">
              <a:spcBef>
                <a:spcPct val="0"/>
              </a:spcBef>
            </a:pPr>
            <a:r>
              <a:rPr lang="en-US" altLang="zh-CN" sz="2400" dirty="0" smtClean="0">
                <a:solidFill>
                  <a:srgbClr val="002060"/>
                </a:solidFill>
                <a:ea typeface="黑体" pitchFamily="49" charset="-122"/>
              </a:rPr>
              <a:t>Pre-study, R&amp;D and preparation work</a:t>
            </a:r>
            <a:endParaRPr lang="en-US" altLang="zh-CN" sz="2000" dirty="0" smtClean="0">
              <a:solidFill>
                <a:srgbClr val="002060"/>
              </a:solidFill>
              <a:ea typeface="黑体" pitchFamily="49" charset="-122"/>
            </a:endParaRPr>
          </a:p>
          <a:p>
            <a:pPr lvl="2">
              <a:spcBef>
                <a:spcPct val="0"/>
              </a:spcBef>
            </a:pPr>
            <a:r>
              <a:rPr lang="en-US" altLang="zh-CN" sz="2000" dirty="0" smtClean="0">
                <a:solidFill>
                  <a:srgbClr val="002060"/>
                </a:solidFill>
                <a:ea typeface="黑体" pitchFamily="49" charset="-122"/>
              </a:rPr>
              <a:t>Pre-study: 2013-2020</a:t>
            </a:r>
          </a:p>
          <a:p>
            <a:pPr lvl="2">
              <a:spcBef>
                <a:spcPct val="0"/>
              </a:spcBef>
            </a:pPr>
            <a:r>
              <a:rPr lang="en-US" altLang="zh-CN" sz="2000" dirty="0" smtClean="0">
                <a:solidFill>
                  <a:srgbClr val="002060"/>
                </a:solidFill>
                <a:ea typeface="黑体" pitchFamily="49" charset="-122"/>
              </a:rPr>
              <a:t>R&amp;D: 2020-2030 </a:t>
            </a:r>
          </a:p>
          <a:p>
            <a:pPr lvl="2">
              <a:spcBef>
                <a:spcPct val="0"/>
              </a:spcBef>
            </a:pPr>
            <a:r>
              <a:rPr lang="en-US" altLang="zh-CN" sz="2000" dirty="0" smtClean="0">
                <a:solidFill>
                  <a:srgbClr val="002060"/>
                </a:solidFill>
                <a:ea typeface="黑体" pitchFamily="49" charset="-122"/>
              </a:rPr>
              <a:t>Engineering Design: 2030-2035</a:t>
            </a:r>
          </a:p>
          <a:p>
            <a:pPr lvl="1">
              <a:spcBef>
                <a:spcPct val="0"/>
              </a:spcBef>
            </a:pPr>
            <a:r>
              <a:rPr lang="en-US" altLang="zh-CN" sz="2400" dirty="0" smtClean="0">
                <a:solidFill>
                  <a:srgbClr val="002060"/>
                </a:solidFill>
                <a:ea typeface="黑体" pitchFamily="49" charset="-122"/>
              </a:rPr>
              <a:t>Construction: 2035-2042</a:t>
            </a:r>
          </a:p>
          <a:p>
            <a:pPr lvl="1">
              <a:spcBef>
                <a:spcPct val="0"/>
              </a:spcBef>
            </a:pPr>
            <a:r>
              <a:rPr lang="en-US" altLang="zh-CN" sz="2400" dirty="0" smtClean="0">
                <a:solidFill>
                  <a:srgbClr val="002060"/>
                </a:solidFill>
                <a:ea typeface="黑体" pitchFamily="49" charset="-122"/>
              </a:rPr>
              <a:t>Data taking: 2042 -</a:t>
            </a: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4C75851-E7F1-4B21-B536-177288D62FC5}" type="datetime1">
              <a:rPr lang="zh-CN" altLang="en-US" smtClean="0"/>
              <a:t>2016-7-24</a:t>
            </a:fld>
            <a:endParaRPr lang="en-US" altLang="zh-CN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083850-02CE-46EB-9F4B-BBCF342C44D7}" type="slidenum">
              <a:rPr lang="en-US" altLang="zh-CN" smtClean="0"/>
              <a:pPr>
                <a:defRPr/>
              </a:pPr>
              <a:t>12</a:t>
            </a:fld>
            <a:r>
              <a:rPr lang="en-US" altLang="zh-CN" smtClean="0"/>
              <a:t>/45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046448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b="1" dirty="0" smtClean="0">
                <a:solidFill>
                  <a:srgbClr val="FF0000"/>
                </a:solidFill>
              </a:rPr>
              <a:t>Accelerator Design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323528" y="6021288"/>
            <a:ext cx="8496944" cy="576064"/>
          </a:xfrm>
        </p:spPr>
        <p:txBody>
          <a:bodyPr>
            <a:noAutofit/>
          </a:bodyPr>
          <a:lstStyle/>
          <a:p>
            <a:pPr marL="0" lvl="1">
              <a:lnSpc>
                <a:spcPct val="80000"/>
              </a:lnSpc>
              <a:spcBef>
                <a:spcPts val="750"/>
              </a:spcBef>
            </a:pPr>
            <a:r>
              <a:rPr lang="en-US" altLang="zh-CN" sz="2000" dirty="0">
                <a:solidFill>
                  <a:schemeClr val="tx1"/>
                </a:solidFill>
              </a:rPr>
              <a:t>J</a:t>
            </a:r>
            <a:r>
              <a:rPr lang="en-US" altLang="zh-CN" sz="2000" dirty="0" smtClean="0">
                <a:solidFill>
                  <a:schemeClr val="tx1"/>
                </a:solidFill>
              </a:rPr>
              <a:t>. </a:t>
            </a:r>
            <a:r>
              <a:rPr lang="en-US" altLang="zh-CN" sz="2000" dirty="0">
                <a:solidFill>
                  <a:schemeClr val="tx1"/>
                </a:solidFill>
              </a:rPr>
              <a:t>Gao, talk given at </a:t>
            </a:r>
            <a:r>
              <a:rPr lang="en-US" altLang="zh-CN" sz="2000" dirty="0" smtClean="0">
                <a:solidFill>
                  <a:schemeClr val="tx1"/>
                </a:solidFill>
                <a:ea typeface="MS Mincho" pitchFamily="49" charset="-128"/>
                <a:sym typeface="Calibri" pitchFamily="34" charset="0"/>
              </a:rPr>
              <a:t>PASCOS and </a:t>
            </a:r>
            <a:r>
              <a:rPr lang="en-US" altLang="zh-CN" sz="2000" dirty="0" err="1">
                <a:solidFill>
                  <a:schemeClr val="tx1"/>
                </a:solidFill>
                <a:ea typeface="MS Mincho" pitchFamily="49" charset="-128"/>
                <a:sym typeface="Calibri" pitchFamily="34" charset="0"/>
              </a:rPr>
              <a:t>XIIth</a:t>
            </a:r>
            <a:r>
              <a:rPr lang="en-US" altLang="zh-CN" sz="2000" dirty="0">
                <a:solidFill>
                  <a:schemeClr val="tx1"/>
                </a:solidFill>
                <a:ea typeface="MS Mincho" pitchFamily="49" charset="-128"/>
                <a:sym typeface="Calibri" pitchFamily="34" charset="0"/>
              </a:rPr>
              <a:t> Rencontres du Vietnam</a:t>
            </a:r>
            <a:r>
              <a:rPr lang="en-US" altLang="zh-CN" sz="2000" dirty="0" smtClean="0">
                <a:solidFill>
                  <a:schemeClr val="tx1"/>
                </a:solidFill>
                <a:ea typeface="MS Mincho" pitchFamily="49" charset="-128"/>
                <a:sym typeface="Calibri" pitchFamily="34" charset="0"/>
              </a:rPr>
              <a:t>, </a:t>
            </a:r>
            <a:r>
              <a:rPr lang="en-US" altLang="zh-CN" sz="2000" dirty="0" err="1">
                <a:solidFill>
                  <a:schemeClr val="tx1"/>
                </a:solidFill>
                <a:ea typeface="MS Mincho" pitchFamily="49" charset="-128"/>
                <a:sym typeface="Calibri" pitchFamily="34" charset="0"/>
              </a:rPr>
              <a:t>Quy</a:t>
            </a:r>
            <a:r>
              <a:rPr lang="en-US" altLang="zh-CN" sz="2000" dirty="0">
                <a:solidFill>
                  <a:schemeClr val="tx1"/>
                </a:solidFill>
                <a:ea typeface="MS Mincho" pitchFamily="49" charset="-128"/>
                <a:sym typeface="Calibri" pitchFamily="34" charset="0"/>
              </a:rPr>
              <a:t> </a:t>
            </a:r>
            <a:r>
              <a:rPr lang="en-US" altLang="zh-CN" sz="2000" dirty="0" err="1">
                <a:solidFill>
                  <a:schemeClr val="tx1"/>
                </a:solidFill>
                <a:ea typeface="MS Mincho" pitchFamily="49" charset="-128"/>
                <a:sym typeface="Calibri" pitchFamily="34" charset="0"/>
              </a:rPr>
              <a:t>Nhon</a:t>
            </a:r>
            <a:r>
              <a:rPr lang="en-US" altLang="zh-CN" sz="2000" dirty="0">
                <a:solidFill>
                  <a:schemeClr val="tx1"/>
                </a:solidFill>
                <a:ea typeface="MS Mincho" pitchFamily="49" charset="-128"/>
                <a:sym typeface="Calibri" pitchFamily="34" charset="0"/>
              </a:rPr>
              <a:t>, </a:t>
            </a:r>
            <a:r>
              <a:rPr lang="en-US" altLang="zh-CN" sz="2000" dirty="0" smtClean="0">
                <a:solidFill>
                  <a:schemeClr val="tx1"/>
                </a:solidFill>
                <a:ea typeface="MS Mincho" pitchFamily="49" charset="-128"/>
                <a:sym typeface="Calibri" pitchFamily="34" charset="0"/>
              </a:rPr>
              <a:t>Vietnam, July 10-16, 2016</a:t>
            </a:r>
            <a:endParaRPr lang="en-US" altLang="zh-CN" sz="2000" dirty="0">
              <a:solidFill>
                <a:schemeClr val="tx1"/>
              </a:solidFill>
              <a:ea typeface="MS Mincho" pitchFamily="49" charset="-128"/>
              <a:sym typeface="Calibri" pitchFamily="34" charset="0"/>
            </a:endParaRPr>
          </a:p>
          <a:p>
            <a:endParaRPr lang="zh-CN" alt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311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90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813"/>
            <a:ext cx="4608513" cy="670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1908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525" y="406400"/>
            <a:ext cx="4435475" cy="600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1909" name="TextBox 7"/>
          <p:cNvSpPr txBox="1">
            <a:spLocks noChangeArrowheads="1"/>
          </p:cNvSpPr>
          <p:nvPr/>
        </p:nvSpPr>
        <p:spPr bwMode="auto">
          <a:xfrm>
            <a:off x="899592" y="1196752"/>
            <a:ext cx="4990405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ts val="600"/>
              </a:spcBef>
              <a:spcAft>
                <a:spcPct val="0"/>
              </a:spcAft>
              <a:buFontTx/>
              <a:buNone/>
            </a:pPr>
            <a:r>
              <a:rPr lang="en-US" altLang="zh-CN" sz="2000" b="1" dirty="0" smtClean="0">
                <a:solidFill>
                  <a:srgbClr val="C00000"/>
                </a:solidFill>
              </a:rPr>
              <a:t>Can be downloaded from</a:t>
            </a:r>
          </a:p>
          <a:p>
            <a:pPr eaLnBrk="1" fontAlgn="base" hangingPunct="1">
              <a:spcBef>
                <a:spcPts val="600"/>
              </a:spcBef>
              <a:spcAft>
                <a:spcPct val="0"/>
              </a:spcAft>
              <a:buFontTx/>
              <a:buNone/>
            </a:pPr>
            <a:r>
              <a:rPr lang="en-US" altLang="zh-CN" sz="2000" b="1" dirty="0" smtClean="0">
                <a:solidFill>
                  <a:srgbClr val="3333FF"/>
                </a:solidFill>
              </a:rPr>
              <a:t>http://cepc.ihep.ac.cn/preCDR/volume.html </a:t>
            </a:r>
          </a:p>
        </p:txBody>
      </p:sp>
      <p:sp>
        <p:nvSpPr>
          <p:cNvPr id="6" name="TextBox 7"/>
          <p:cNvSpPr txBox="1"/>
          <p:nvPr/>
        </p:nvSpPr>
        <p:spPr>
          <a:xfrm>
            <a:off x="1259632" y="4581128"/>
            <a:ext cx="2895600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403 pages, 480 authors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8"/>
          <p:cNvSpPr txBox="1"/>
          <p:nvPr/>
        </p:nvSpPr>
        <p:spPr>
          <a:xfrm>
            <a:off x="5298232" y="4592796"/>
            <a:ext cx="2895600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328 pages, 300 authors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DEE573-2B63-40E5-A4E7-8D24F09C1958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A8F739-BECD-45E7-A413-ECD02767E2A5}" type="datetime1">
              <a:rPr lang="zh-CN" altLang="en-US" smtClean="0"/>
              <a:t>2016-7-24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252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64096"/>
          </a:xfrm>
        </p:spPr>
        <p:txBody>
          <a:bodyPr/>
          <a:lstStyle/>
          <a:p>
            <a:r>
              <a:rPr kumimoji="1" lang="en-US" altLang="zh-CN" b="1" dirty="0" smtClean="0">
                <a:solidFill>
                  <a:srgbClr val="FF0000"/>
                </a:solidFill>
              </a:rPr>
              <a:t>CEPC Accelerator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902433" y="2204864"/>
            <a:ext cx="2664296" cy="64807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 err="1" smtClean="0">
                <a:solidFill>
                  <a:srgbClr val="FFFFFF"/>
                </a:solidFill>
              </a:rPr>
              <a:t>Linac</a:t>
            </a:r>
            <a:endParaRPr lang="zh-CN" altLang="en-US" sz="2800" dirty="0">
              <a:solidFill>
                <a:srgbClr val="FFFFFF"/>
              </a:solidFill>
            </a:endParaRPr>
          </a:p>
        </p:txBody>
      </p:sp>
      <p:sp>
        <p:nvSpPr>
          <p:cNvPr id="4" name="同心圆 3"/>
          <p:cNvSpPr/>
          <p:nvPr/>
        </p:nvSpPr>
        <p:spPr>
          <a:xfrm>
            <a:off x="5220072" y="1386354"/>
            <a:ext cx="2520280" cy="2592288"/>
          </a:xfrm>
          <a:prstGeom prst="donut">
            <a:avLst>
              <a:gd name="adj" fmla="val 13208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同心圆 4"/>
          <p:cNvSpPr/>
          <p:nvPr/>
        </p:nvSpPr>
        <p:spPr>
          <a:xfrm>
            <a:off x="3059832" y="4220907"/>
            <a:ext cx="2520280" cy="2592288"/>
          </a:xfrm>
          <a:prstGeom prst="donut">
            <a:avLst>
              <a:gd name="adj" fmla="val 13208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68144" y="2420888"/>
            <a:ext cx="1512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 smtClean="0">
                <a:solidFill>
                  <a:srgbClr val="000000"/>
                </a:solidFill>
              </a:rPr>
              <a:t>Booster</a:t>
            </a:r>
            <a:endParaRPr lang="zh-CN" altLang="en-US" sz="2800" b="1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02951" y="5102451"/>
            <a:ext cx="14865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 smtClean="0">
                <a:solidFill>
                  <a:srgbClr val="000000"/>
                </a:solidFill>
              </a:rPr>
              <a:t>Collision ring</a:t>
            </a:r>
            <a:endParaRPr lang="zh-CN" altLang="en-US" sz="2400" b="1" dirty="0">
              <a:solidFill>
                <a:srgbClr val="000000"/>
              </a:solidFill>
            </a:endParaRPr>
          </a:p>
        </p:txBody>
      </p:sp>
      <p:sp>
        <p:nvSpPr>
          <p:cNvPr id="8" name="右箭头 7"/>
          <p:cNvSpPr/>
          <p:nvPr/>
        </p:nvSpPr>
        <p:spPr>
          <a:xfrm>
            <a:off x="3566729" y="2204864"/>
            <a:ext cx="1653343" cy="216024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9" name="右箭头 8"/>
          <p:cNvSpPr/>
          <p:nvPr/>
        </p:nvSpPr>
        <p:spPr>
          <a:xfrm>
            <a:off x="3566729" y="2682498"/>
            <a:ext cx="1653343" cy="216024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66729" y="1772816"/>
            <a:ext cx="14373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 smtClean="0">
                <a:solidFill>
                  <a:srgbClr val="00B050"/>
                </a:solidFill>
                <a:latin typeface="Arial" charset="0"/>
              </a:rPr>
              <a:t>Electron</a:t>
            </a:r>
            <a:endParaRPr lang="zh-CN" altLang="en-US" sz="2000" b="1" dirty="0">
              <a:solidFill>
                <a:srgbClr val="00B050"/>
              </a:solidFill>
              <a:latin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01312" y="2898522"/>
            <a:ext cx="14373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 smtClean="0">
                <a:solidFill>
                  <a:srgbClr val="C00000"/>
                </a:solidFill>
                <a:latin typeface="Arial" charset="0"/>
              </a:rPr>
              <a:t>Positron</a:t>
            </a:r>
            <a:endParaRPr lang="zh-CN" altLang="en-US" sz="2000" b="1" dirty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19672" y="1772816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 smtClean="0">
                <a:solidFill>
                  <a:srgbClr val="C00000"/>
                </a:solidFill>
                <a:latin typeface="Arial" charset="0"/>
              </a:rPr>
              <a:t>6~10 </a:t>
            </a:r>
            <a:r>
              <a:rPr lang="en-US" altLang="zh-CN" sz="2400" b="1" dirty="0" err="1" smtClean="0">
                <a:solidFill>
                  <a:srgbClr val="C00000"/>
                </a:solidFill>
                <a:latin typeface="Arial" charset="0"/>
              </a:rPr>
              <a:t>GeV</a:t>
            </a:r>
            <a:endParaRPr lang="zh-CN" altLang="en-US" sz="2400" b="1" dirty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13" name="右箭头 12"/>
          <p:cNvSpPr/>
          <p:nvPr/>
        </p:nvSpPr>
        <p:spPr>
          <a:xfrm rot="6136886">
            <a:off x="5041472" y="4922074"/>
            <a:ext cx="1653343" cy="216024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4" name="右箭头 13"/>
          <p:cNvSpPr/>
          <p:nvPr/>
        </p:nvSpPr>
        <p:spPr>
          <a:xfrm rot="9380224">
            <a:off x="3707400" y="3682175"/>
            <a:ext cx="1653343" cy="216024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5" name="TextBox 18"/>
          <p:cNvSpPr txBox="1"/>
          <p:nvPr/>
        </p:nvSpPr>
        <p:spPr>
          <a:xfrm>
            <a:off x="5580112" y="5917915"/>
            <a:ext cx="2014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 smtClean="0">
                <a:solidFill>
                  <a:srgbClr val="C00000"/>
                </a:solidFill>
                <a:latin typeface="Arial" charset="0"/>
              </a:rPr>
              <a:t>45/120 GeV</a:t>
            </a:r>
            <a:endParaRPr lang="zh-CN" altLang="en-US" sz="2400" b="1" dirty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46164" y="3098577"/>
            <a:ext cx="3147015" cy="1938992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kumimoji="1" lang="en-US" altLang="zh-CN" sz="2000" dirty="0" smtClean="0">
                <a:solidFill>
                  <a:prstClr val="black"/>
                </a:solidFill>
              </a:rPr>
              <a:t>3 </a:t>
            </a:r>
            <a:r>
              <a:rPr kumimoji="1" lang="en-US" altLang="zh-CN" sz="2000" dirty="0">
                <a:solidFill>
                  <a:prstClr val="black"/>
                </a:solidFill>
              </a:rPr>
              <a:t>machines in one tunnel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kumimoji="1" lang="en-US" altLang="zh-CN" sz="2000" dirty="0">
                <a:solidFill>
                  <a:prstClr val="black"/>
                </a:solidFill>
              </a:rPr>
              <a:t>CEPC &amp; booster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kumimoji="1" lang="en-US" altLang="zh-CN" sz="2000" dirty="0" err="1">
                <a:solidFill>
                  <a:prstClr val="black"/>
                </a:solidFill>
              </a:rPr>
              <a:t>SppC</a:t>
            </a:r>
            <a:endParaRPr kumimoji="1" lang="en-US" altLang="zh-CN" sz="2000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kumimoji="1" lang="en-US" altLang="zh-CN" sz="2000" dirty="0" smtClean="0">
                <a:solidFill>
                  <a:prstClr val="black"/>
                </a:solidFill>
              </a:rPr>
              <a:t>Main choice of CEPC: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kumimoji="1" lang="en-US" altLang="zh-CN" sz="2000" dirty="0">
                <a:solidFill>
                  <a:prstClr val="black"/>
                </a:solidFill>
              </a:rPr>
              <a:t>One ring machine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kumimoji="1" lang="en-US" altLang="zh-CN" sz="2000" dirty="0">
                <a:solidFill>
                  <a:prstClr val="black"/>
                </a:solidFill>
              </a:rPr>
              <a:t>Head-on </a:t>
            </a:r>
            <a:r>
              <a:rPr kumimoji="1" lang="en-US" altLang="zh-CN" sz="2000" dirty="0" smtClean="0">
                <a:solidFill>
                  <a:prstClr val="black"/>
                </a:solidFill>
              </a:rPr>
              <a:t>collision</a:t>
            </a:r>
            <a:endParaRPr kumimoji="1" lang="en-US" altLang="zh-CN" sz="2000" dirty="0">
              <a:solidFill>
                <a:prstClr val="black"/>
              </a:solidFill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7594526" y="1553404"/>
            <a:ext cx="2016224" cy="1392391"/>
            <a:chOff x="7594526" y="1553404"/>
            <a:chExt cx="2016224" cy="1392391"/>
          </a:xfrm>
        </p:grpSpPr>
        <p:sp>
          <p:nvSpPr>
            <p:cNvPr id="17" name="TextBox 20"/>
            <p:cNvSpPr txBox="1"/>
            <p:nvPr/>
          </p:nvSpPr>
          <p:spPr>
            <a:xfrm>
              <a:off x="7594526" y="1553404"/>
              <a:ext cx="201622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000" b="1" dirty="0" smtClean="0">
                  <a:solidFill>
                    <a:srgbClr val="C00000"/>
                  </a:solidFill>
                </a:rPr>
                <a:t>Energy Ramp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000" b="1" dirty="0" smtClean="0">
                  <a:solidFill>
                    <a:srgbClr val="C00000"/>
                  </a:solidFill>
                </a:rPr>
                <a:t>10 -&gt;120GeV</a:t>
              </a:r>
              <a:endParaRPr lang="zh-CN" altLang="en-US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19" name="下弧形箭头 18"/>
            <p:cNvSpPr/>
            <p:nvPr/>
          </p:nvSpPr>
          <p:spPr>
            <a:xfrm rot="-2400000">
              <a:off x="7953823" y="2591387"/>
              <a:ext cx="995565" cy="354408"/>
            </a:xfrm>
            <a:prstGeom prst="curved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20" name="灯片编号占位符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EEFDE7-3420-4AD5-B35F-40D21DAE3204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21" name="日期占位符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771BB54-AB35-4A7C-B7CD-EC293B3176E4}" type="datetime1">
              <a:rPr lang="zh-CN" altLang="en-US" smtClean="0"/>
              <a:t>2016-7-24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872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  <p:bldP spid="11" grpId="0"/>
      <p:bldP spid="12" grpId="0"/>
      <p:bldP spid="13" grpId="0" animBg="1"/>
      <p:bldP spid="14" grpId="0" animBg="1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92088"/>
          </a:xfrm>
        </p:spPr>
        <p:txBody>
          <a:bodyPr/>
          <a:lstStyle/>
          <a:p>
            <a:r>
              <a:rPr lang="en-US" altLang="zh-CN" b="1" dirty="0" smtClean="0">
                <a:solidFill>
                  <a:srgbClr val="FF0000"/>
                </a:solidFill>
              </a:rPr>
              <a:t>Compatibility: The Key Issue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9964" y="1087110"/>
            <a:ext cx="5107932" cy="534090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68137" y="1124744"/>
            <a:ext cx="4475871" cy="5447645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kumimoji="1" lang="en-US" altLang="zh-CN" sz="2400" dirty="0" smtClean="0">
                <a:solidFill>
                  <a:srgbClr val="0070C0"/>
                </a:solidFill>
              </a:rPr>
              <a:t>CEPC Injector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kumimoji="1" lang="en-US" altLang="zh-CN" sz="2400" dirty="0" smtClean="0">
                <a:solidFill>
                  <a:srgbClr val="0070C0"/>
                </a:solidFill>
              </a:rPr>
              <a:t>SPPC injector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kumimoji="1" lang="en-US" altLang="zh-CN" sz="2400" dirty="0" smtClean="0">
                <a:solidFill>
                  <a:srgbClr val="0070C0"/>
                </a:solidFill>
              </a:rPr>
              <a:t>Beam pipe detour for detectors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kumimoji="1" lang="en-US" altLang="zh-CN" sz="2000" dirty="0" smtClean="0">
                <a:solidFill>
                  <a:srgbClr val="0070C0"/>
                </a:solidFill>
              </a:rPr>
              <a:t>CEPC booster avoid storage ring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kumimoji="1" lang="en-US" altLang="zh-CN" sz="2000" dirty="0" smtClean="0">
                <a:solidFill>
                  <a:srgbClr val="0070C0"/>
                </a:solidFill>
              </a:rPr>
              <a:t>CEPC avoid SPPC detectors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kumimoji="1" lang="en-US" altLang="zh-CN" sz="2000" dirty="0" smtClean="0">
                <a:solidFill>
                  <a:srgbClr val="0070C0"/>
                </a:solidFill>
              </a:rPr>
              <a:t>SPPC avoid CEPC detectors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kumimoji="1" lang="en-US" altLang="zh-CN" sz="2400" dirty="0" smtClean="0">
                <a:solidFill>
                  <a:srgbClr val="0070C0"/>
                </a:solidFill>
              </a:rPr>
              <a:t>SR </a:t>
            </a:r>
            <a:r>
              <a:rPr kumimoji="1" lang="en-US" altLang="zh-CN" sz="2400" dirty="0" err="1" smtClean="0">
                <a:solidFill>
                  <a:srgbClr val="0070C0"/>
                </a:solidFill>
              </a:rPr>
              <a:t>beamlines</a:t>
            </a:r>
            <a:endParaRPr kumimoji="1" lang="en-US" altLang="zh-CN" sz="2400" dirty="0" smtClean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kumimoji="1" lang="en-US" altLang="zh-CN" sz="2400" dirty="0" smtClean="0">
                <a:solidFill>
                  <a:srgbClr val="0070C0"/>
                </a:solidFill>
              </a:rPr>
              <a:t>Predict what SPPC needs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kumimoji="1" lang="en-US" altLang="zh-CN" sz="2400" dirty="0" smtClean="0">
                <a:solidFill>
                  <a:srgbClr val="0070C0"/>
                </a:solidFill>
              </a:rPr>
              <a:t>Collimators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kumimoji="1" lang="en-US" altLang="zh-CN" sz="2400" dirty="0" smtClean="0">
                <a:solidFill>
                  <a:srgbClr val="0070C0"/>
                </a:solidFill>
              </a:rPr>
              <a:t>Straight sections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kumimoji="1" lang="en-US" altLang="zh-CN" sz="2400" dirty="0" smtClean="0">
                <a:solidFill>
                  <a:srgbClr val="0070C0"/>
                </a:solidFill>
              </a:rPr>
              <a:t>Tunnel dimensions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kumimoji="1" lang="en-US" altLang="zh-CN" sz="2400" dirty="0" smtClean="0">
                <a:solidFill>
                  <a:srgbClr val="0070C0"/>
                </a:solidFill>
              </a:rPr>
              <a:t>Access tunnel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kumimoji="1" lang="en-US" altLang="zh-CN" sz="2400" dirty="0" smtClean="0">
                <a:solidFill>
                  <a:srgbClr val="0070C0"/>
                </a:solidFill>
              </a:rPr>
              <a:t>….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kumimoji="1" lang="en-US" altLang="zh-CN" sz="2400" dirty="0" smtClean="0">
                <a:solidFill>
                  <a:srgbClr val="0070C0"/>
                </a:solidFill>
              </a:rPr>
              <a:t>To be fully understood in the next 5 years</a:t>
            </a:r>
            <a:endParaRPr kumimoji="1" lang="en-US" altLang="zh-CN" sz="2000" dirty="0" smtClean="0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6FBA42-6BDD-42FA-86D0-EF8289982472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B75E98F-F8A0-40CD-9340-61A906FA8568}" type="datetime1">
              <a:rPr lang="zh-CN" altLang="en-US" smtClean="0"/>
              <a:t>2016-7-24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749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1781592" y="260648"/>
            <a:ext cx="550898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zh-CN" sz="4000" b="1" dirty="0" smtClean="0">
                <a:solidFill>
                  <a:srgbClr val="0000FF"/>
                </a:solidFill>
                <a:latin typeface="Arial" charset="0"/>
              </a:rPr>
              <a:t>CEPC Design</a:t>
            </a:r>
            <a:endParaRPr lang="zh-CN" altLang="en-US" sz="4000" b="1" dirty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13594" y="1384723"/>
            <a:ext cx="797483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  <a:defRPr/>
            </a:pPr>
            <a:r>
              <a:rPr lang="en-US" altLang="zh-CN" sz="2800" kern="0" dirty="0" smtClean="0">
                <a:solidFill>
                  <a:prstClr val="black"/>
                </a:solidFill>
              </a:rPr>
              <a:t>Critical parameters: </a:t>
            </a:r>
            <a:endParaRPr lang="en-US" altLang="zh-CN" sz="2800" kern="0" dirty="0">
              <a:solidFill>
                <a:prstClr val="black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altLang="zh-CN" sz="2400" kern="0" dirty="0" smtClean="0">
                <a:solidFill>
                  <a:prstClr val="black"/>
                </a:solidFill>
              </a:rPr>
              <a:t>SR </a:t>
            </a:r>
            <a:r>
              <a:rPr lang="en-US" altLang="zh-CN" sz="2400" kern="0" dirty="0">
                <a:solidFill>
                  <a:prstClr val="black"/>
                </a:solidFill>
              </a:rPr>
              <a:t>power: </a:t>
            </a:r>
            <a:r>
              <a:rPr lang="en-US" altLang="zh-CN" sz="2400" kern="0" dirty="0" smtClean="0">
                <a:solidFill>
                  <a:prstClr val="black"/>
                </a:solidFill>
              </a:rPr>
              <a:t>51.7 </a:t>
            </a:r>
            <a:r>
              <a:rPr lang="en-US" altLang="zh-CN" sz="2400" kern="0" dirty="0">
                <a:solidFill>
                  <a:prstClr val="black"/>
                </a:solidFill>
              </a:rPr>
              <a:t>MW/beam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altLang="zh-CN" sz="2400" kern="0" dirty="0" smtClean="0">
                <a:solidFill>
                  <a:prstClr val="black"/>
                </a:solidFill>
              </a:rPr>
              <a:t>8*arcs, 2*IPs</a:t>
            </a:r>
            <a:endParaRPr lang="en-US" altLang="zh-CN" sz="2400" kern="0" dirty="0">
              <a:solidFill>
                <a:prstClr val="black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altLang="zh-CN" sz="2400" kern="0" dirty="0">
                <a:solidFill>
                  <a:prstClr val="black"/>
                </a:solidFill>
              </a:rPr>
              <a:t>8 RF cavity sections (distributed</a:t>
            </a:r>
            <a:r>
              <a:rPr lang="en-US" altLang="zh-CN" sz="2400" kern="0" dirty="0" smtClean="0">
                <a:solidFill>
                  <a:prstClr val="black"/>
                </a:solidFill>
              </a:rPr>
              <a:t>)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altLang="zh-CN" sz="2400" kern="0" dirty="0" smtClean="0">
                <a:solidFill>
                  <a:prstClr val="black"/>
                </a:solidFill>
              </a:rPr>
              <a:t>RF Frequency: 650 MHz</a:t>
            </a:r>
            <a:endParaRPr lang="en-US" altLang="zh-CN" sz="2400" kern="0" dirty="0">
              <a:solidFill>
                <a:prstClr val="black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altLang="zh-CN" sz="2400" kern="0" dirty="0" smtClean="0">
                <a:solidFill>
                  <a:prstClr val="black"/>
                </a:solidFill>
              </a:rPr>
              <a:t>Filling </a:t>
            </a:r>
            <a:r>
              <a:rPr lang="en-US" altLang="zh-CN" sz="2400" kern="0" dirty="0">
                <a:solidFill>
                  <a:prstClr val="black"/>
                </a:solidFill>
              </a:rPr>
              <a:t>factor of the ring: </a:t>
            </a:r>
            <a:r>
              <a:rPr lang="en-US" altLang="zh-CN" sz="2400" kern="0" dirty="0" smtClean="0">
                <a:solidFill>
                  <a:prstClr val="black"/>
                </a:solidFill>
              </a:rPr>
              <a:t>~70%</a:t>
            </a:r>
            <a:endParaRPr lang="en-US" altLang="zh-CN" sz="2400" kern="0" dirty="0">
              <a:solidFill>
                <a:prstClr val="black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157149"/>
            <a:ext cx="3418872" cy="3129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直接连接符 7"/>
          <p:cNvCxnSpPr/>
          <p:nvPr/>
        </p:nvCxnSpPr>
        <p:spPr>
          <a:xfrm>
            <a:off x="827584" y="1124744"/>
            <a:ext cx="7056784" cy="0"/>
          </a:xfrm>
          <a:prstGeom prst="line">
            <a:avLst/>
          </a:prstGeom>
          <a:ln w="47625">
            <a:solidFill>
              <a:srgbClr val="003C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1661584"/>
              </p:ext>
            </p:extLst>
          </p:nvPr>
        </p:nvGraphicFramePr>
        <p:xfrm>
          <a:off x="161696" y="4581128"/>
          <a:ext cx="8712968" cy="2010662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2410716"/>
                <a:gridCol w="685628"/>
                <a:gridCol w="1126718"/>
                <a:gridCol w="2563506"/>
                <a:gridCol w="792088"/>
                <a:gridCol w="1134312"/>
              </a:tblGrid>
              <a:tr h="24794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u="none" strike="noStrike" dirty="0">
                          <a:effectLst/>
                        </a:rPr>
                        <a:t>Parameter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Unit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Value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u="none" strike="noStrike" dirty="0">
                          <a:effectLst/>
                        </a:rPr>
                        <a:t>Parameter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Unit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</a:rPr>
                        <a:t>Value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7" marB="0" anchor="ctr"/>
                </a:tc>
              </a:tr>
              <a:tr h="24794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Beam energy  [E]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solidFill>
                            <a:schemeClr val="tx1"/>
                          </a:solidFill>
                          <a:effectLst/>
                        </a:rPr>
                        <a:t>GeV</a:t>
                      </a:r>
                      <a:endParaRPr lang="en-US" sz="1800" b="0" i="0" u="none" strike="noStrike">
                        <a:solidFill>
                          <a:schemeClr val="tx1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800" u="none" strike="noStrike">
                          <a:solidFill>
                            <a:schemeClr val="tx1"/>
                          </a:solidFill>
                          <a:effectLst/>
                        </a:rPr>
                        <a:t>120</a:t>
                      </a:r>
                      <a:endParaRPr lang="en-US" altLang="zh-CN" sz="1800" b="0" i="0" u="none" strike="noStrike">
                        <a:solidFill>
                          <a:schemeClr val="tx1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u="none" strike="noStrike">
                          <a:solidFill>
                            <a:schemeClr val="tx1"/>
                          </a:solidFill>
                          <a:effectLst/>
                        </a:rPr>
                        <a:t>Circumference  [C]</a:t>
                      </a:r>
                      <a:endParaRPr lang="en-US" sz="1800" b="1" i="0" u="none" strike="noStrike">
                        <a:solidFill>
                          <a:schemeClr val="tx1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m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8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54752</a:t>
                      </a:r>
                      <a:endParaRPr lang="en-US" altLang="zh-CN" sz="1800" b="0" i="0" u="none" strike="noStrike" dirty="0">
                        <a:solidFill>
                          <a:schemeClr val="tx1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7" marB="0" anchor="ctr"/>
                </a:tc>
              </a:tr>
              <a:tr h="247942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8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Number of IP[N</a:t>
                      </a:r>
                      <a:r>
                        <a:rPr lang="en-US" altLang="zh-CN" sz="1800" b="1" u="none" strike="noStrike" baseline="-25000" dirty="0" smtClean="0">
                          <a:solidFill>
                            <a:schemeClr val="tx1"/>
                          </a:solidFill>
                          <a:effectLst/>
                        </a:rPr>
                        <a:t>IP</a:t>
                      </a:r>
                      <a:r>
                        <a:rPr lang="en-US" altLang="zh-CN" sz="1800" b="1" u="none" strike="noStrike" baseline="0" dirty="0" smtClean="0">
                          <a:solidFill>
                            <a:schemeClr val="tx1"/>
                          </a:solidFill>
                          <a:effectLst/>
                        </a:rPr>
                        <a:t>]</a:t>
                      </a:r>
                      <a:endParaRPr lang="en-US" altLang="zh-CN" sz="1800" b="1" i="0" u="none" strike="noStrike" baseline="0" dirty="0">
                        <a:solidFill>
                          <a:schemeClr val="tx1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　</a:t>
                      </a:r>
                      <a:endParaRPr lang="zh-CN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n-US" altLang="zh-CN" sz="1800" b="0" i="0" u="none" strike="noStrike" dirty="0">
                        <a:solidFill>
                          <a:schemeClr val="tx1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SR loss/turn  [U</a:t>
                      </a:r>
                      <a:r>
                        <a:rPr lang="en-US" sz="1800" b="1" u="none" strike="noStrike" kern="1200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lang="en-US" sz="1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]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solidFill>
                            <a:schemeClr val="tx1"/>
                          </a:solidFill>
                          <a:effectLst/>
                        </a:rPr>
                        <a:t>GeV</a:t>
                      </a:r>
                      <a:endParaRPr lang="en-US" sz="1800" b="0" i="0" u="none" strike="noStrike">
                        <a:solidFill>
                          <a:schemeClr val="tx1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8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3.11</a:t>
                      </a:r>
                      <a:endParaRPr lang="en-US" altLang="zh-CN" sz="1800" b="0" i="0" u="none" strike="noStrike" dirty="0">
                        <a:solidFill>
                          <a:schemeClr val="tx1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7" marB="0" anchor="ctr"/>
                </a:tc>
              </a:tr>
              <a:tr h="247942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8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Bunch</a:t>
                      </a:r>
                      <a:r>
                        <a:rPr lang="en-US" altLang="zh-CN" sz="1800" b="1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number/beam</a:t>
                      </a:r>
                      <a:r>
                        <a:rPr lang="en-US" altLang="zh-CN" sz="18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[</a:t>
                      </a:r>
                      <a:r>
                        <a:rPr lang="en-US" altLang="zh-CN" sz="1800" b="1" u="none" strike="noStrike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  <a:r>
                        <a:rPr lang="en-US" altLang="zh-CN" sz="1800" b="1" u="none" strike="noStrike" kern="1200" baseline="-250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  <a:r>
                        <a:rPr lang="en-US" altLang="zh-CN" sz="1800" b="1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]</a:t>
                      </a:r>
                      <a:endParaRPr lang="en-US" altLang="zh-CN" sz="1800" b="1" u="none" strike="noStrike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800" u="none" strike="noStrike">
                          <a:solidFill>
                            <a:schemeClr val="tx1"/>
                          </a:solidFill>
                          <a:effectLst/>
                        </a:rPr>
                        <a:t>　</a:t>
                      </a:r>
                      <a:endParaRPr lang="zh-CN" altLang="en-US" sz="1800" b="0" i="0" u="none" strike="noStrike">
                        <a:solidFill>
                          <a:schemeClr val="tx1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50</a:t>
                      </a:r>
                      <a:endParaRPr lang="en-US" altLang="zh-CN" sz="1800" b="0" i="0" u="none" strike="noStrike" dirty="0">
                        <a:solidFill>
                          <a:schemeClr val="tx1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Energy acceptance RF [h]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宋体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800" u="none" strike="noStrike">
                          <a:solidFill>
                            <a:schemeClr val="tx1"/>
                          </a:solidFill>
                          <a:effectLst/>
                        </a:rPr>
                        <a:t>%</a:t>
                      </a:r>
                      <a:endParaRPr lang="en-US" altLang="zh-CN" sz="1800" b="0" i="0" u="none" strike="noStrike">
                        <a:solidFill>
                          <a:schemeClr val="tx1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8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5.99</a:t>
                      </a:r>
                      <a:endParaRPr lang="en-US" altLang="zh-CN" sz="1800" b="0" i="0" u="none" strike="noStrike" dirty="0">
                        <a:solidFill>
                          <a:schemeClr val="tx1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7" marB="0" anchor="ctr"/>
                </a:tc>
              </a:tr>
              <a:tr h="24794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u="none" strike="noStrike">
                          <a:solidFill>
                            <a:schemeClr val="tx1"/>
                          </a:solidFill>
                          <a:effectLst/>
                        </a:rPr>
                        <a:t>SR power/beam [P]</a:t>
                      </a:r>
                      <a:endParaRPr lang="en-US" sz="1800" b="1" i="0" u="none" strike="noStrike">
                        <a:solidFill>
                          <a:schemeClr val="tx1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solidFill>
                            <a:schemeClr val="tx1"/>
                          </a:solidFill>
                          <a:effectLst/>
                        </a:rPr>
                        <a:t>MW</a:t>
                      </a:r>
                      <a:endParaRPr lang="en-US" sz="1800" b="0" i="0" u="none" strike="noStrike">
                        <a:solidFill>
                          <a:schemeClr val="tx1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8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51.7</a:t>
                      </a:r>
                      <a:endParaRPr lang="en-US" altLang="zh-CN" sz="1800" b="0" i="0" u="none" strike="noStrike" dirty="0">
                        <a:solidFill>
                          <a:schemeClr val="tx1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Beam current [I]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solidFill>
                            <a:schemeClr val="tx1"/>
                          </a:solidFill>
                          <a:effectLst/>
                        </a:rPr>
                        <a:t>mA</a:t>
                      </a:r>
                      <a:endParaRPr lang="en-US" sz="1800" b="0" i="0" u="none" strike="noStrike">
                        <a:solidFill>
                          <a:schemeClr val="tx1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8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16.6</a:t>
                      </a:r>
                      <a:endParaRPr lang="en-US" altLang="zh-CN" sz="1800" b="0" i="0" u="none" strike="noStrike" dirty="0">
                        <a:solidFill>
                          <a:schemeClr val="tx1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7" marB="0" anchor="ctr"/>
                </a:tc>
              </a:tr>
              <a:tr h="2704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emittance (x/y)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solidFill>
                            <a:schemeClr val="tx1"/>
                          </a:solidFill>
                          <a:effectLst/>
                        </a:rPr>
                        <a:t>nm</a:t>
                      </a:r>
                      <a:endParaRPr lang="en-US" sz="1800" b="0" i="0" u="none" strike="noStrike">
                        <a:solidFill>
                          <a:schemeClr val="tx1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8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6.12/0.018</a:t>
                      </a:r>
                      <a:endParaRPr lang="en-US" altLang="zh-CN" sz="1800" b="0" i="0" u="none" strike="noStrike" dirty="0">
                        <a:solidFill>
                          <a:schemeClr val="tx1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u="none" strike="noStrike" dirty="0" err="1">
                          <a:solidFill>
                            <a:schemeClr val="tx1"/>
                          </a:solidFill>
                          <a:effectLst/>
                          <a:latin typeface="Symbol" panose="05050102010706020507" pitchFamily="18" charset="2"/>
                        </a:rPr>
                        <a:t>b</a:t>
                      </a:r>
                      <a:r>
                        <a:rPr lang="en-US" sz="1800" b="1" u="none" strike="noStrike" baseline="-25000" dirty="0" err="1">
                          <a:solidFill>
                            <a:schemeClr val="tx1"/>
                          </a:solidFill>
                          <a:effectLst/>
                        </a:rPr>
                        <a:t>IP</a:t>
                      </a:r>
                      <a:r>
                        <a:rPr lang="en-US" sz="1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(x/y)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宋体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mm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800/1.2</a:t>
                      </a:r>
                      <a:endParaRPr lang="en-US" altLang="zh-CN" sz="1800" b="0" i="0" u="none" strike="noStrike" dirty="0">
                        <a:solidFill>
                          <a:schemeClr val="tx1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7" marB="0" anchor="ctr"/>
                </a:tc>
              </a:tr>
              <a:tr h="31556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u="none" strike="noStrike">
                          <a:effectLst/>
                        </a:rPr>
                        <a:t>Transverse size (x/y)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US" sz="1800" u="none" strike="noStrike" dirty="0">
                          <a:effectLst/>
                        </a:rPr>
                        <a:t>m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Symbol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800" u="none" strike="noStrike" dirty="0" smtClean="0">
                          <a:effectLst/>
                        </a:rPr>
                        <a:t>69.97/0.15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u="none" strike="noStrike" dirty="0">
                          <a:effectLst/>
                        </a:rPr>
                        <a:t>Luminosity </a:t>
                      </a:r>
                      <a:r>
                        <a:rPr lang="en-US" sz="1800" b="1" u="none" strike="noStrike" dirty="0" smtClean="0">
                          <a:effectLst/>
                        </a:rPr>
                        <a:t>/IP[L</a:t>
                      </a:r>
                      <a:r>
                        <a:rPr lang="en-US" sz="1800" b="1" u="none" strike="noStrike" dirty="0">
                          <a:effectLst/>
                        </a:rPr>
                        <a:t>]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cm</a:t>
                      </a:r>
                      <a:r>
                        <a:rPr lang="en-US" sz="1800" u="none" strike="noStrike" baseline="30000">
                          <a:effectLst/>
                        </a:rPr>
                        <a:t>-2</a:t>
                      </a:r>
                      <a:r>
                        <a:rPr lang="en-US" sz="1800" u="none" strike="noStrike">
                          <a:effectLst/>
                        </a:rPr>
                        <a:t>s</a:t>
                      </a:r>
                      <a:r>
                        <a:rPr lang="en-US" sz="1800" u="none" strike="noStrike" baseline="30000">
                          <a:effectLst/>
                        </a:rPr>
                        <a:t>-1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2.04E+34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7" marB="0" anchor="ctr"/>
                </a:tc>
              </a:tr>
            </a:tbl>
          </a:graphicData>
        </a:graphic>
      </p:graphicFrame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D6002-720D-472B-83D3-265B91084612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2016-7-24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750721"/>
      </p:ext>
    </p:extLst>
  </p:cSld>
  <p:clrMapOvr>
    <a:masterClrMapping/>
  </p:clrMapOvr>
  <p:transition advTm="32969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010" y="149988"/>
            <a:ext cx="9175010" cy="6535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EA940-5FB8-466D-8F6D-DFC54E89886E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2016-7-24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230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376238"/>
            <a:ext cx="8201025" cy="610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98E4D8-D7DA-42D8-8500-3F8FCC92CDDD}" type="slidenum">
              <a:rPr lang="zh-CN" altLang="en-US" smtClean="0">
                <a:solidFill>
                  <a:srgbClr val="000000"/>
                </a:solidFill>
              </a:rPr>
              <a:pPr>
                <a:defRPr/>
              </a:pPr>
              <a:t>19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69E289-56FF-4C4D-A953-E469EFEE55EA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642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en-US" altLang="zh-CN" sz="5400" b="1" dirty="0" smtClean="0">
                <a:solidFill>
                  <a:srgbClr val="FF0000"/>
                </a:solidFill>
              </a:rPr>
              <a:t>Outline</a:t>
            </a:r>
            <a:endParaRPr lang="zh-CN" altLang="en-US" sz="5400" b="1" dirty="0">
              <a:solidFill>
                <a:srgbClr val="FF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>
            <a:normAutofit/>
          </a:bodyPr>
          <a:lstStyle/>
          <a:p>
            <a:r>
              <a:rPr lang="en-US" altLang="zh-CN" b="1" dirty="0" smtClean="0"/>
              <a:t>Science </a:t>
            </a:r>
          </a:p>
          <a:p>
            <a:r>
              <a:rPr lang="en-US" altLang="zh-CN" b="1" dirty="0" smtClean="0"/>
              <a:t>Accelerator Design</a:t>
            </a:r>
          </a:p>
          <a:p>
            <a:r>
              <a:rPr lang="en-US" altLang="zh-CN" b="1" dirty="0" smtClean="0"/>
              <a:t>Detector Design</a:t>
            </a:r>
          </a:p>
          <a:p>
            <a:r>
              <a:rPr lang="en-US" altLang="zh-CN" b="1" dirty="0" smtClean="0"/>
              <a:t>Site selection and Civil design</a:t>
            </a:r>
          </a:p>
          <a:p>
            <a:r>
              <a:rPr lang="en-US" altLang="zh-CN" b="1" dirty="0"/>
              <a:t>F</a:t>
            </a:r>
            <a:r>
              <a:rPr lang="en-US" altLang="zh-CN" b="1" dirty="0" smtClean="0"/>
              <a:t>unding requests and </a:t>
            </a:r>
            <a:r>
              <a:rPr lang="en-US" altLang="zh-CN" b="1" dirty="0"/>
              <a:t>R&amp;D Lists</a:t>
            </a:r>
            <a:endParaRPr lang="en-US" altLang="zh-CN" b="1" dirty="0" smtClean="0"/>
          </a:p>
          <a:p>
            <a:r>
              <a:rPr lang="en-US" altLang="zh-CN" b="1" dirty="0" smtClean="0"/>
              <a:t>Organization</a:t>
            </a:r>
          </a:p>
          <a:p>
            <a:r>
              <a:rPr lang="en-US" altLang="zh-CN" b="1" dirty="0" smtClean="0"/>
              <a:t>Summary</a:t>
            </a:r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FC813-0610-44D9-857A-E34E4E4C5063}" type="slidenum">
              <a:rPr lang="zh-CN" altLang="en-US" smtClean="0"/>
              <a:t>2</a:t>
            </a:fld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F6C1D-0894-4D41-8C31-222D09925FEE}" type="datetime1">
              <a:rPr lang="zh-CN" altLang="en-US" smtClean="0"/>
              <a:t>2016-7-24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9874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6"/>
          <p:cNvSpPr>
            <a:spLocks noGrp="1" noChangeArrowheads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endParaRPr lang="en-US" altLang="zh-CN" smtClean="0">
              <a:solidFill>
                <a:srgbClr val="44546A"/>
              </a:solidFill>
              <a:latin typeface="Tahoma" pitchFamily="34" charset="0"/>
              <a:sym typeface="Tahoma" pitchFamily="34" charset="0"/>
            </a:endParaRPr>
          </a:p>
        </p:txBody>
      </p:sp>
      <p:sp>
        <p:nvSpPr>
          <p:cNvPr id="337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8975" y="111125"/>
            <a:ext cx="7645400" cy="941611"/>
          </a:xfrm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0" indent="0" eaLnBrk="1" hangingPunct="1">
              <a:lnSpc>
                <a:spcPct val="110000"/>
              </a:lnSpc>
            </a:pPr>
            <a:r>
              <a:rPr lang="en-US" altLang="en-US" dirty="0" smtClean="0">
                <a:solidFill>
                  <a:srgbClr val="FF0000"/>
                </a:solidFill>
                <a:sym typeface="Calibri" pitchFamily="34" charset="0"/>
              </a:rPr>
              <a:t>Main </a:t>
            </a:r>
            <a:r>
              <a:rPr lang="en-US" altLang="en-US" dirty="0">
                <a:solidFill>
                  <a:srgbClr val="FF0000"/>
                </a:solidFill>
                <a:sym typeface="Calibri" pitchFamily="34" charset="0"/>
              </a:rPr>
              <a:t>P</a:t>
            </a:r>
            <a:r>
              <a:rPr lang="en-US" altLang="en-US" dirty="0" smtClean="0">
                <a:solidFill>
                  <a:srgbClr val="FF0000"/>
                </a:solidFill>
                <a:sym typeface="Calibri" pitchFamily="34" charset="0"/>
              </a:rPr>
              <a:t>roblems left in Pre-CDR</a:t>
            </a:r>
          </a:p>
        </p:txBody>
      </p:sp>
      <p:sp>
        <p:nvSpPr>
          <p:cNvPr id="33795" name="TextBox 1"/>
          <p:cNvSpPr>
            <a:spLocks noChangeArrowheads="1"/>
          </p:cNvSpPr>
          <p:nvPr/>
        </p:nvSpPr>
        <p:spPr bwMode="auto">
          <a:xfrm>
            <a:off x="513656" y="1104702"/>
            <a:ext cx="8352928" cy="4616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457200" indent="-457200" fontAlgn="base">
              <a:spcBef>
                <a:spcPts val="60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altLang="zh-CN" sz="2400" dirty="0" smtClean="0">
                <a:solidFill>
                  <a:srgbClr val="002060"/>
                </a:solidFill>
                <a:sym typeface="Arial" pitchFamily="34" charset="0"/>
              </a:rPr>
              <a:t>Pretzel scheme is difficult to design and operate, with little flexibility and stability</a:t>
            </a:r>
          </a:p>
          <a:p>
            <a:pPr marL="457200" indent="-457200" fontAlgn="base">
              <a:spcBef>
                <a:spcPts val="60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altLang="zh-CN" sz="2400" dirty="0" smtClean="0">
                <a:solidFill>
                  <a:srgbClr val="002060"/>
                </a:solidFill>
                <a:sym typeface="Arial" pitchFamily="34" charset="0"/>
              </a:rPr>
              <a:t>Too high AC power consumption (~ 500 MW)</a:t>
            </a:r>
          </a:p>
          <a:p>
            <a:pPr marL="457200" indent="-457200" fontAlgn="base">
              <a:spcBef>
                <a:spcPts val="60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altLang="en-US" sz="2400" dirty="0">
                <a:solidFill>
                  <a:srgbClr val="002060"/>
                </a:solidFill>
                <a:sym typeface="Arial" pitchFamily="34" charset="0"/>
              </a:rPr>
              <a:t>Very low luminosity for </a:t>
            </a:r>
            <a:r>
              <a:rPr lang="en-US" altLang="en-US" sz="2400" dirty="0" smtClean="0">
                <a:solidFill>
                  <a:srgbClr val="002060"/>
                </a:solidFill>
                <a:sym typeface="Arial" pitchFamily="34" charset="0"/>
              </a:rPr>
              <a:t>Z</a:t>
            </a:r>
            <a:endParaRPr lang="en-US" altLang="zh-CN" sz="2400" dirty="0" smtClean="0">
              <a:solidFill>
                <a:srgbClr val="002060"/>
              </a:solidFill>
              <a:sym typeface="Arial" pitchFamily="34" charset="0"/>
            </a:endParaRPr>
          </a:p>
          <a:p>
            <a:pPr marL="457200" indent="-457200" fontAlgn="base">
              <a:spcBef>
                <a:spcPts val="60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altLang="zh-CN" sz="2400" dirty="0" smtClean="0">
                <a:solidFill>
                  <a:srgbClr val="002060"/>
                </a:solidFill>
                <a:sym typeface="Arial" pitchFamily="34" charset="0"/>
              </a:rPr>
              <a:t>Booster with very too low magnetic field (30 Gauss for 6GeV injection in a background field of 3 Gauss, say in the BEPCII tunnel) and too small dynamic aperture</a:t>
            </a:r>
          </a:p>
          <a:p>
            <a:pPr marL="457200" indent="-457200" fontAlgn="base">
              <a:spcBef>
                <a:spcPts val="60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altLang="en-US" sz="2400" dirty="0" smtClean="0">
                <a:solidFill>
                  <a:srgbClr val="002060"/>
                </a:solidFill>
                <a:sym typeface="Arial" pitchFamily="34" charset="0"/>
              </a:rPr>
              <a:t>Very small Dynamic Aperture at 2% energy spread with beam-beam  effects and magnetic errors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  <a:buFont typeface="Wingdings" pitchFamily="2" charset="2"/>
              <a:buChar char="l"/>
            </a:pPr>
            <a:endParaRPr lang="en-US" altLang="en-US" sz="2400" dirty="0" smtClean="0">
              <a:solidFill>
                <a:srgbClr val="002060"/>
              </a:solidFill>
              <a:sym typeface="Arial" pitchFamily="34" charset="0"/>
            </a:endParaRPr>
          </a:p>
          <a:p>
            <a:pPr fontAlgn="base">
              <a:spcBef>
                <a:spcPts val="600"/>
              </a:spcBef>
              <a:spcAft>
                <a:spcPct val="0"/>
              </a:spcAft>
              <a:buFont typeface="Wingdings" pitchFamily="2" charset="2"/>
              <a:buChar char="l"/>
            </a:pPr>
            <a:r>
              <a:rPr lang="en-US" altLang="en-US" sz="2400" b="1" dirty="0">
                <a:solidFill>
                  <a:srgbClr val="FF0000"/>
                </a:solidFill>
                <a:sym typeface="Arial" pitchFamily="34" charset="0"/>
              </a:rPr>
              <a:t>G</a:t>
            </a:r>
            <a:r>
              <a:rPr lang="en-US" altLang="en-US" sz="2400" b="1" dirty="0" smtClean="0">
                <a:solidFill>
                  <a:srgbClr val="FF0000"/>
                </a:solidFill>
                <a:sym typeface="Arial" pitchFamily="34" charset="0"/>
              </a:rPr>
              <a:t>oal of CEPC CDR: </a:t>
            </a:r>
            <a:r>
              <a:rPr lang="en-US" altLang="zh-CN" sz="2400" dirty="0">
                <a:solidFill>
                  <a:srgbClr val="000000"/>
                </a:solidFill>
              </a:rPr>
              <a:t>a "design" </a:t>
            </a:r>
            <a:r>
              <a:rPr lang="en-US" altLang="zh-CN" sz="2400" dirty="0" smtClean="0">
                <a:solidFill>
                  <a:srgbClr val="000000"/>
                </a:solidFill>
              </a:rPr>
              <a:t>working </a:t>
            </a:r>
            <a:r>
              <a:rPr lang="en-US" altLang="zh-CN" sz="2400" dirty="0">
                <a:solidFill>
                  <a:srgbClr val="000000"/>
                </a:solidFill>
              </a:rPr>
              <a:t>on paper </a:t>
            </a:r>
            <a:endParaRPr lang="en-US" altLang="en-US" sz="2400" b="1" dirty="0" smtClean="0">
              <a:solidFill>
                <a:srgbClr val="FF0000"/>
              </a:solidFill>
              <a:sym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047874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文本框 39"/>
          <p:cNvSpPr txBox="1">
            <a:spLocks noChangeArrowheads="1"/>
          </p:cNvSpPr>
          <p:nvPr/>
        </p:nvSpPr>
        <p:spPr bwMode="auto">
          <a:xfrm>
            <a:off x="6611938" y="957263"/>
            <a:ext cx="18034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120000"/>
              </a:lnSpc>
              <a:spcBef>
                <a:spcPts val="75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ts val="375"/>
              </a:spcBef>
              <a:buFont typeface="Calibri" pitchFamily="34" charset="0"/>
              <a:buChar char="−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CN" sz="1600" smtClean="0">
                <a:solidFill>
                  <a:srgbClr val="000000"/>
                </a:solidFill>
              </a:rPr>
              <a:t>Crossing Angle: 30 mrad</a:t>
            </a:r>
            <a:endParaRPr lang="zh-CN" altLang="en-US" sz="1600" smtClean="0">
              <a:solidFill>
                <a:srgbClr val="000000"/>
              </a:solidFill>
            </a:endParaRPr>
          </a:p>
        </p:txBody>
      </p:sp>
      <p:grpSp>
        <p:nvGrpSpPr>
          <p:cNvPr id="313347" name="组合 39"/>
          <p:cNvGrpSpPr>
            <a:grpSpLocks/>
          </p:cNvGrpSpPr>
          <p:nvPr/>
        </p:nvGrpSpPr>
        <p:grpSpPr bwMode="auto">
          <a:xfrm>
            <a:off x="251520" y="115888"/>
            <a:ext cx="8712968" cy="6626225"/>
            <a:chOff x="158223" y="242235"/>
            <a:chExt cx="8567640" cy="6209843"/>
          </a:xfrm>
        </p:grpSpPr>
        <p:sp>
          <p:nvSpPr>
            <p:cNvPr id="41" name="椭圆 40"/>
            <p:cNvSpPr/>
            <p:nvPr/>
          </p:nvSpPr>
          <p:spPr>
            <a:xfrm rot="19013126">
              <a:off x="6660754" y="1902557"/>
              <a:ext cx="179518" cy="342181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zh-CN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42" name="椭圆 41"/>
            <p:cNvSpPr/>
            <p:nvPr/>
          </p:nvSpPr>
          <p:spPr>
            <a:xfrm rot="1919955">
              <a:off x="6662316" y="4882508"/>
              <a:ext cx="185761" cy="348132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zh-CN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43" name="椭圆 42"/>
            <p:cNvSpPr/>
            <p:nvPr/>
          </p:nvSpPr>
          <p:spPr>
            <a:xfrm rot="236770">
              <a:off x="2046375" y="3275744"/>
              <a:ext cx="199811" cy="342181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zh-CN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44" name="椭圆 43"/>
            <p:cNvSpPr/>
            <p:nvPr/>
          </p:nvSpPr>
          <p:spPr>
            <a:xfrm rot="19454082">
              <a:off x="2472535" y="4794731"/>
              <a:ext cx="185761" cy="348132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zh-CN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cxnSp>
          <p:nvCxnSpPr>
            <p:cNvPr id="45" name="直接连接符 44"/>
            <p:cNvCxnSpPr/>
            <p:nvPr/>
          </p:nvCxnSpPr>
          <p:spPr bwMode="auto">
            <a:xfrm flipH="1">
              <a:off x="4729771" y="1783538"/>
              <a:ext cx="2435193" cy="1715368"/>
            </a:xfrm>
            <a:prstGeom prst="line">
              <a:avLst/>
            </a:prstGeom>
            <a:ln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/>
            <p:cNvCxnSpPr/>
            <p:nvPr/>
          </p:nvCxnSpPr>
          <p:spPr bwMode="auto">
            <a:xfrm flipH="1" flipV="1">
              <a:off x="4743820" y="3518247"/>
              <a:ext cx="2421144" cy="1826949"/>
            </a:xfrm>
            <a:prstGeom prst="line">
              <a:avLst/>
            </a:prstGeom>
            <a:ln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/>
            <p:cNvCxnSpPr/>
            <p:nvPr/>
          </p:nvCxnSpPr>
          <p:spPr bwMode="auto">
            <a:xfrm flipV="1">
              <a:off x="2080718" y="3498906"/>
              <a:ext cx="2655298" cy="1820999"/>
            </a:xfrm>
            <a:prstGeom prst="line">
              <a:avLst/>
            </a:prstGeom>
            <a:ln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椭圆 47"/>
            <p:cNvSpPr/>
            <p:nvPr/>
          </p:nvSpPr>
          <p:spPr>
            <a:xfrm>
              <a:off x="7213356" y="3347156"/>
              <a:ext cx="187323" cy="342181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zh-CN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cxnSp>
          <p:nvCxnSpPr>
            <p:cNvPr id="49" name="直接连接符 48"/>
            <p:cNvCxnSpPr>
              <a:stCxn id="68" idx="2"/>
              <a:endCxn id="42" idx="0"/>
            </p:cNvCxnSpPr>
            <p:nvPr/>
          </p:nvCxnSpPr>
          <p:spPr bwMode="auto">
            <a:xfrm flipH="1">
              <a:off x="6846516" y="4775390"/>
              <a:ext cx="99905" cy="133897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连接符 49"/>
            <p:cNvCxnSpPr>
              <a:stCxn id="42" idx="4"/>
            </p:cNvCxnSpPr>
            <p:nvPr/>
          </p:nvCxnSpPr>
          <p:spPr bwMode="auto">
            <a:xfrm flipH="1">
              <a:off x="6554605" y="5203860"/>
              <a:ext cx="107711" cy="116044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连接符 50"/>
            <p:cNvCxnSpPr>
              <a:stCxn id="66" idx="2"/>
              <a:endCxn id="41" idx="0"/>
            </p:cNvCxnSpPr>
            <p:nvPr/>
          </p:nvCxnSpPr>
          <p:spPr bwMode="auto">
            <a:xfrm>
              <a:off x="6498408" y="1828170"/>
              <a:ext cx="135809" cy="120507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连接符 51"/>
            <p:cNvCxnSpPr/>
            <p:nvPr/>
          </p:nvCxnSpPr>
          <p:spPr bwMode="auto">
            <a:xfrm>
              <a:off x="6869931" y="2209032"/>
              <a:ext cx="131126" cy="148774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连接符 52"/>
            <p:cNvCxnSpPr/>
            <p:nvPr/>
          </p:nvCxnSpPr>
          <p:spPr bwMode="auto">
            <a:xfrm>
              <a:off x="5472818" y="1359530"/>
              <a:ext cx="148297" cy="2975"/>
            </a:xfrm>
            <a:prstGeom prst="line">
              <a:avLst/>
            </a:prstGeom>
            <a:ln w="5715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53"/>
            <p:cNvCxnSpPr/>
            <p:nvPr/>
          </p:nvCxnSpPr>
          <p:spPr bwMode="auto">
            <a:xfrm flipV="1">
              <a:off x="3816573" y="1340190"/>
              <a:ext cx="162346" cy="11902"/>
            </a:xfrm>
            <a:prstGeom prst="line">
              <a:avLst/>
            </a:prstGeom>
            <a:ln w="5715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椭圆 54"/>
            <p:cNvSpPr/>
            <p:nvPr/>
          </p:nvSpPr>
          <p:spPr>
            <a:xfrm rot="2504401">
              <a:off x="2606782" y="1869827"/>
              <a:ext cx="177956" cy="342181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zh-CN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cxnSp>
          <p:nvCxnSpPr>
            <p:cNvPr id="56" name="直接连接符 55"/>
            <p:cNvCxnSpPr/>
            <p:nvPr/>
          </p:nvCxnSpPr>
          <p:spPr bwMode="auto">
            <a:xfrm flipH="1">
              <a:off x="2814398" y="1804366"/>
              <a:ext cx="121760" cy="99678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连接符 56"/>
            <p:cNvCxnSpPr>
              <a:stCxn id="55" idx="4"/>
              <a:endCxn id="73" idx="2"/>
            </p:cNvCxnSpPr>
            <p:nvPr/>
          </p:nvCxnSpPr>
          <p:spPr bwMode="auto">
            <a:xfrm flipH="1">
              <a:off x="2470973" y="2168863"/>
              <a:ext cx="110833" cy="132410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连接符 57"/>
            <p:cNvCxnSpPr/>
            <p:nvPr/>
          </p:nvCxnSpPr>
          <p:spPr bwMode="auto">
            <a:xfrm>
              <a:off x="2378873" y="4701003"/>
              <a:ext cx="92100" cy="135385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连接符 58"/>
            <p:cNvCxnSpPr>
              <a:stCxn id="44" idx="4"/>
              <a:endCxn id="70" idx="2"/>
            </p:cNvCxnSpPr>
            <p:nvPr/>
          </p:nvCxnSpPr>
          <p:spPr bwMode="auto">
            <a:xfrm>
              <a:off x="2666101" y="5110133"/>
              <a:ext cx="84295" cy="83314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Rectangle 2"/>
            <p:cNvSpPr txBox="1">
              <a:spLocks noChangeArrowheads="1"/>
            </p:cNvSpPr>
            <p:nvPr/>
          </p:nvSpPr>
          <p:spPr bwMode="auto">
            <a:xfrm>
              <a:off x="158223" y="242235"/>
              <a:ext cx="8567640" cy="563854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fontAlgn="base">
                <a:spcAft>
                  <a:spcPct val="0"/>
                </a:spcAft>
                <a:defRPr/>
              </a:pPr>
              <a:r>
                <a:rPr kumimoji="1" lang="en-US" altLang="zh-CN" sz="3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New Idea: Partial Double Ring</a:t>
              </a:r>
              <a:endParaRPr kumimoji="1"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1" name="直接连接符 60"/>
            <p:cNvCxnSpPr/>
            <p:nvPr/>
          </p:nvCxnSpPr>
          <p:spPr bwMode="auto">
            <a:xfrm>
              <a:off x="371400" y="3476590"/>
              <a:ext cx="8142287" cy="46120"/>
            </a:xfrm>
            <a:prstGeom prst="line">
              <a:avLst/>
            </a:prstGeom>
            <a:ln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接连接符 61"/>
            <p:cNvCxnSpPr/>
            <p:nvPr/>
          </p:nvCxnSpPr>
          <p:spPr bwMode="auto">
            <a:xfrm>
              <a:off x="4729771" y="1142320"/>
              <a:ext cx="0" cy="5309758"/>
            </a:xfrm>
            <a:prstGeom prst="line">
              <a:avLst/>
            </a:prstGeom>
            <a:ln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13372" name="组合 74"/>
            <p:cNvGrpSpPr>
              <a:grpSpLocks/>
            </p:cNvGrpSpPr>
            <p:nvPr/>
          </p:nvGrpSpPr>
          <p:grpSpPr bwMode="auto">
            <a:xfrm rot="10800000">
              <a:off x="3968846" y="5666718"/>
              <a:ext cx="1507731" cy="260993"/>
              <a:chOff x="245000" y="3411438"/>
              <a:chExt cx="7979351" cy="1282948"/>
            </a:xfrm>
          </p:grpSpPr>
          <p:grpSp>
            <p:nvGrpSpPr>
              <p:cNvPr id="313427" name="组合 99"/>
              <p:cNvGrpSpPr>
                <a:grpSpLocks/>
              </p:cNvGrpSpPr>
              <p:nvPr/>
            </p:nvGrpSpPr>
            <p:grpSpPr bwMode="auto">
              <a:xfrm>
                <a:off x="692997" y="3429548"/>
                <a:ext cx="7075758" cy="1264838"/>
                <a:chOff x="513613" y="2448815"/>
                <a:chExt cx="8142610" cy="1930589"/>
              </a:xfrm>
            </p:grpSpPr>
            <p:cxnSp>
              <p:nvCxnSpPr>
                <p:cNvPr id="128" name="直接连接符 127"/>
                <p:cNvCxnSpPr/>
                <p:nvPr/>
              </p:nvCxnSpPr>
              <p:spPr>
                <a:xfrm flipH="1" flipV="1">
                  <a:off x="7617053" y="2404903"/>
                  <a:ext cx="1083797" cy="1026954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直接连接符 128"/>
                <p:cNvCxnSpPr/>
                <p:nvPr/>
              </p:nvCxnSpPr>
              <p:spPr>
                <a:xfrm rot="10800000">
                  <a:off x="5848752" y="2393737"/>
                  <a:ext cx="1806329" cy="0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直接连接符 129"/>
                <p:cNvCxnSpPr/>
                <p:nvPr/>
              </p:nvCxnSpPr>
              <p:spPr>
                <a:xfrm flipH="1">
                  <a:off x="4641361" y="2427228"/>
                  <a:ext cx="1254923" cy="1015788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直接连接符 130"/>
                <p:cNvCxnSpPr/>
                <p:nvPr/>
              </p:nvCxnSpPr>
              <p:spPr>
                <a:xfrm flipH="1">
                  <a:off x="3510032" y="3409532"/>
                  <a:ext cx="1121825" cy="959979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直接连接符 131"/>
                <p:cNvCxnSpPr/>
                <p:nvPr/>
              </p:nvCxnSpPr>
              <p:spPr>
                <a:xfrm rot="10800000">
                  <a:off x="1589619" y="4369511"/>
                  <a:ext cx="1948931" cy="0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直接连接符 132"/>
                <p:cNvCxnSpPr/>
                <p:nvPr/>
              </p:nvCxnSpPr>
              <p:spPr>
                <a:xfrm flipH="1" flipV="1">
                  <a:off x="572368" y="3409532"/>
                  <a:ext cx="988727" cy="959979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19" name="直接连接符 118"/>
              <p:cNvCxnSpPr/>
              <p:nvPr/>
            </p:nvCxnSpPr>
            <p:spPr bwMode="auto">
              <a:xfrm flipV="1">
                <a:off x="281418" y="4110158"/>
                <a:ext cx="454378" cy="7316"/>
              </a:xfrm>
              <a:prstGeom prst="line">
                <a:avLst/>
              </a:prstGeom>
              <a:ln w="381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直接连接符 119"/>
              <p:cNvCxnSpPr/>
              <p:nvPr/>
            </p:nvCxnSpPr>
            <p:spPr bwMode="auto">
              <a:xfrm flipV="1">
                <a:off x="702751" y="3430031"/>
                <a:ext cx="933533" cy="665501"/>
              </a:xfrm>
              <a:prstGeom prst="line">
                <a:avLst/>
              </a:prstGeom>
              <a:ln w="381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直接连接符 120"/>
              <p:cNvCxnSpPr/>
              <p:nvPr/>
            </p:nvCxnSpPr>
            <p:spPr bwMode="auto">
              <a:xfrm>
                <a:off x="1644548" y="3400778"/>
                <a:ext cx="1693580" cy="0"/>
              </a:xfrm>
              <a:prstGeom prst="line">
                <a:avLst/>
              </a:prstGeom>
              <a:ln w="381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直接连接符 121"/>
              <p:cNvCxnSpPr>
                <a:endCxn id="127" idx="4"/>
              </p:cNvCxnSpPr>
              <p:nvPr/>
            </p:nvCxnSpPr>
            <p:spPr bwMode="auto">
              <a:xfrm>
                <a:off x="3329869" y="3430031"/>
                <a:ext cx="933533" cy="665501"/>
              </a:xfrm>
              <a:prstGeom prst="line">
                <a:avLst/>
              </a:prstGeom>
              <a:ln w="381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直接连接符 122"/>
              <p:cNvCxnSpPr>
                <a:stCxn id="127" idx="4"/>
              </p:cNvCxnSpPr>
              <p:nvPr/>
            </p:nvCxnSpPr>
            <p:spPr bwMode="auto">
              <a:xfrm>
                <a:off x="4271666" y="4088220"/>
                <a:ext cx="950056" cy="621621"/>
              </a:xfrm>
              <a:prstGeom prst="line">
                <a:avLst/>
              </a:prstGeom>
              <a:ln w="381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直接连接符 123"/>
              <p:cNvCxnSpPr/>
              <p:nvPr/>
            </p:nvCxnSpPr>
            <p:spPr bwMode="auto">
              <a:xfrm flipV="1">
                <a:off x="5188676" y="4695215"/>
                <a:ext cx="1767935" cy="21942"/>
              </a:xfrm>
              <a:prstGeom prst="line">
                <a:avLst/>
              </a:prstGeom>
              <a:ln w="381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直接连接符 124"/>
              <p:cNvCxnSpPr/>
              <p:nvPr/>
            </p:nvCxnSpPr>
            <p:spPr bwMode="auto">
              <a:xfrm flipV="1">
                <a:off x="6981397" y="4073594"/>
                <a:ext cx="867442" cy="599684"/>
              </a:xfrm>
              <a:prstGeom prst="line">
                <a:avLst/>
              </a:prstGeom>
              <a:ln w="381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直接连接符 125"/>
              <p:cNvCxnSpPr/>
              <p:nvPr/>
            </p:nvCxnSpPr>
            <p:spPr bwMode="auto">
              <a:xfrm>
                <a:off x="7848840" y="4088220"/>
                <a:ext cx="404810" cy="0"/>
              </a:xfrm>
              <a:prstGeom prst="line">
                <a:avLst/>
              </a:prstGeom>
              <a:ln w="381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7" name="椭圆 126"/>
              <p:cNvSpPr/>
              <p:nvPr/>
            </p:nvSpPr>
            <p:spPr bwMode="auto">
              <a:xfrm>
                <a:off x="4230356" y="4051652"/>
                <a:ext cx="41309" cy="3656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宋体" pitchFamily="2" charset="-122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宋体" pitchFamily="2" charset="-122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宋体" pitchFamily="2" charset="-122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宋体" pitchFamily="2" charset="-122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宋体" pitchFamily="2" charset="-122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mtClean="0">
                  <a:solidFill>
                    <a:srgbClr val="FFFFFF"/>
                  </a:solidFill>
                  <a:latin typeface="Calibri" pitchFamily="34" charset="0"/>
                </a:endParaRPr>
              </a:p>
            </p:txBody>
          </p:sp>
        </p:grpSp>
        <p:cxnSp>
          <p:nvCxnSpPr>
            <p:cNvPr id="64" name="直接连接符 63"/>
            <p:cNvCxnSpPr>
              <a:stCxn id="73" idx="0"/>
              <a:endCxn id="43" idx="0"/>
            </p:cNvCxnSpPr>
            <p:nvPr/>
          </p:nvCxnSpPr>
          <p:spPr bwMode="auto">
            <a:xfrm flipH="1">
              <a:off x="2158769" y="3161189"/>
              <a:ext cx="12488" cy="114556"/>
            </a:xfrm>
            <a:prstGeom prst="line">
              <a:avLst/>
            </a:prstGeom>
            <a:ln w="5715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接连接符 64"/>
            <p:cNvCxnSpPr/>
            <p:nvPr/>
          </p:nvCxnSpPr>
          <p:spPr bwMode="auto">
            <a:xfrm>
              <a:off x="7307017" y="3183504"/>
              <a:ext cx="3122" cy="163652"/>
            </a:xfrm>
            <a:prstGeom prst="line">
              <a:avLst/>
            </a:prstGeom>
            <a:ln w="5715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弧形 65"/>
            <p:cNvSpPr/>
            <p:nvPr/>
          </p:nvSpPr>
          <p:spPr bwMode="auto">
            <a:xfrm>
              <a:off x="3084455" y="1316386"/>
              <a:ext cx="4177293" cy="4506376"/>
            </a:xfrm>
            <a:prstGeom prst="arc">
              <a:avLst>
                <a:gd name="adj1" fmla="val 16866018"/>
                <a:gd name="adj2" fmla="val 18437400"/>
              </a:avLst>
            </a:prstGeom>
            <a:ln w="76200">
              <a:solidFill>
                <a:srgbClr val="3D09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CN" altLang="en-US" sz="2400">
                <a:ln>
                  <a:solidFill>
                    <a:srgbClr val="3D09FD"/>
                  </a:solidFill>
                </a:ln>
                <a:solidFill>
                  <a:srgbClr val="300FF7"/>
                </a:solidFill>
              </a:endParaRPr>
            </a:p>
          </p:txBody>
        </p:sp>
        <p:sp>
          <p:nvSpPr>
            <p:cNvPr id="67" name="弧形 66"/>
            <p:cNvSpPr/>
            <p:nvPr/>
          </p:nvSpPr>
          <p:spPr bwMode="auto">
            <a:xfrm rot="2780938">
              <a:off x="3064052" y="1396579"/>
              <a:ext cx="4179072" cy="4506668"/>
            </a:xfrm>
            <a:prstGeom prst="arc">
              <a:avLst>
                <a:gd name="adj1" fmla="val 16701529"/>
                <a:gd name="adj2" fmla="val 18109833"/>
              </a:avLst>
            </a:prstGeom>
            <a:ln w="76200">
              <a:solidFill>
                <a:srgbClr val="2116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68" name="弧形 67"/>
            <p:cNvSpPr/>
            <p:nvPr/>
          </p:nvSpPr>
          <p:spPr bwMode="auto">
            <a:xfrm rot="4695820">
              <a:off x="2975818" y="1428564"/>
              <a:ext cx="4177585" cy="4506669"/>
            </a:xfrm>
            <a:prstGeom prst="arc">
              <a:avLst>
                <a:gd name="adj1" fmla="val 17180008"/>
                <a:gd name="adj2" fmla="val 18714553"/>
              </a:avLst>
            </a:prstGeom>
            <a:ln w="76200">
              <a:solidFill>
                <a:srgbClr val="2116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69" name="弧形 68"/>
            <p:cNvSpPr/>
            <p:nvPr/>
          </p:nvSpPr>
          <p:spPr bwMode="auto">
            <a:xfrm rot="7552111">
              <a:off x="2918841" y="1427784"/>
              <a:ext cx="4177585" cy="4508229"/>
            </a:xfrm>
            <a:prstGeom prst="arc">
              <a:avLst>
                <a:gd name="adj1" fmla="val 16834500"/>
                <a:gd name="adj2" fmla="val 18446647"/>
              </a:avLst>
            </a:prstGeom>
            <a:ln w="76200">
              <a:solidFill>
                <a:srgbClr val="3D09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CN" altLang="en-US" sz="2400">
                <a:ln>
                  <a:solidFill>
                    <a:srgbClr val="3D09FD"/>
                  </a:solidFill>
                </a:ln>
                <a:solidFill>
                  <a:srgbClr val="300FF7"/>
                </a:solidFill>
              </a:endParaRPr>
            </a:p>
          </p:txBody>
        </p:sp>
        <p:sp>
          <p:nvSpPr>
            <p:cNvPr id="70" name="弧形 69"/>
            <p:cNvSpPr/>
            <p:nvPr/>
          </p:nvSpPr>
          <p:spPr bwMode="auto">
            <a:xfrm rot="10550204">
              <a:off x="2093206" y="1316386"/>
              <a:ext cx="4177293" cy="4506376"/>
            </a:xfrm>
            <a:prstGeom prst="arc">
              <a:avLst>
                <a:gd name="adj1" fmla="val 16996302"/>
                <a:gd name="adj2" fmla="val 18935055"/>
              </a:avLst>
            </a:prstGeom>
            <a:ln w="76200">
              <a:solidFill>
                <a:srgbClr val="3D09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CN" altLang="en-US" sz="2400">
                <a:ln>
                  <a:solidFill>
                    <a:srgbClr val="3D09FD"/>
                  </a:solidFill>
                </a:ln>
                <a:solidFill>
                  <a:srgbClr val="300FF7"/>
                </a:solidFill>
              </a:endParaRPr>
            </a:p>
          </p:txBody>
        </p:sp>
        <p:sp>
          <p:nvSpPr>
            <p:cNvPr id="71" name="弧形 70"/>
            <p:cNvSpPr/>
            <p:nvPr/>
          </p:nvSpPr>
          <p:spPr bwMode="auto">
            <a:xfrm rot="13919276">
              <a:off x="2253102" y="1325873"/>
              <a:ext cx="4179073" cy="4508229"/>
            </a:xfrm>
            <a:prstGeom prst="arc">
              <a:avLst>
                <a:gd name="adj1" fmla="val 16698694"/>
                <a:gd name="adj2" fmla="val 18208536"/>
              </a:avLst>
            </a:prstGeom>
            <a:ln w="76200">
              <a:solidFill>
                <a:srgbClr val="2116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72" name="弧形 71"/>
            <p:cNvSpPr/>
            <p:nvPr/>
          </p:nvSpPr>
          <p:spPr bwMode="auto">
            <a:xfrm rot="18585938">
              <a:off x="2319921" y="1223208"/>
              <a:ext cx="4198413" cy="4477009"/>
            </a:xfrm>
            <a:prstGeom prst="arc">
              <a:avLst>
                <a:gd name="adj1" fmla="val 16680387"/>
                <a:gd name="adj2" fmla="val 18256151"/>
              </a:avLst>
            </a:prstGeom>
            <a:ln w="76200">
              <a:solidFill>
                <a:srgbClr val="300FF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CN" altLang="en-US" sz="2400">
                <a:ln>
                  <a:solidFill>
                    <a:srgbClr val="3D09FD"/>
                  </a:solidFill>
                </a:ln>
                <a:solidFill>
                  <a:srgbClr val="3D09FD"/>
                </a:solidFill>
              </a:endParaRPr>
            </a:p>
          </p:txBody>
        </p:sp>
        <p:sp>
          <p:nvSpPr>
            <p:cNvPr id="73" name="弧形 72"/>
            <p:cNvSpPr/>
            <p:nvPr/>
          </p:nvSpPr>
          <p:spPr bwMode="auto">
            <a:xfrm rot="15456854">
              <a:off x="2289518" y="1091616"/>
              <a:ext cx="4199901" cy="4473887"/>
            </a:xfrm>
            <a:prstGeom prst="arc">
              <a:avLst>
                <a:gd name="adj1" fmla="val 17201599"/>
                <a:gd name="adj2" fmla="val 18633600"/>
              </a:avLst>
            </a:prstGeom>
            <a:ln w="76200">
              <a:solidFill>
                <a:srgbClr val="2116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313383" name="TextBox 119"/>
            <p:cNvSpPr txBox="1">
              <a:spLocks noChangeArrowheads="1"/>
            </p:cNvSpPr>
            <p:nvPr/>
          </p:nvSpPr>
          <p:spPr bwMode="auto">
            <a:xfrm>
              <a:off x="4282068" y="1782941"/>
              <a:ext cx="1150353" cy="426741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120000"/>
                </a:lnSpc>
                <a:spcBef>
                  <a:spcPts val="75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lnSpc>
                  <a:spcPct val="120000"/>
                </a:lnSpc>
                <a:spcBef>
                  <a:spcPts val="375"/>
                </a:spcBef>
                <a:buFont typeface="Calibri" pitchFamily="34" charset="0"/>
                <a:buChar char="−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375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375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375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kumimoji="1" lang="en-US" altLang="zh-CN" sz="1100" b="1" smtClean="0">
                  <a:solidFill>
                    <a:srgbClr val="FF0000"/>
                  </a:solidFill>
                </a:rPr>
                <a:t>IP1_ee</a:t>
              </a:r>
            </a:p>
          </p:txBody>
        </p:sp>
        <p:sp>
          <p:nvSpPr>
            <p:cNvPr id="313384" name="TextBox 121"/>
            <p:cNvSpPr txBox="1">
              <a:spLocks noChangeArrowheads="1"/>
            </p:cNvSpPr>
            <p:nvPr/>
          </p:nvSpPr>
          <p:spPr bwMode="auto">
            <a:xfrm>
              <a:off x="4154248" y="5191041"/>
              <a:ext cx="1156148" cy="426741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120000"/>
                </a:lnSpc>
                <a:spcBef>
                  <a:spcPts val="75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lnSpc>
                  <a:spcPct val="120000"/>
                </a:lnSpc>
                <a:spcBef>
                  <a:spcPts val="375"/>
                </a:spcBef>
                <a:buFont typeface="Calibri" pitchFamily="34" charset="0"/>
                <a:buChar char="−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375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375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375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kumimoji="1" lang="en-US" altLang="zh-CN" sz="1100" b="1" smtClean="0">
                  <a:solidFill>
                    <a:srgbClr val="FF0000"/>
                  </a:solidFill>
                </a:rPr>
                <a:t>IP3_ee</a:t>
              </a:r>
            </a:p>
          </p:txBody>
        </p:sp>
        <p:cxnSp>
          <p:nvCxnSpPr>
            <p:cNvPr id="76" name="直接连接符 75"/>
            <p:cNvCxnSpPr/>
            <p:nvPr/>
          </p:nvCxnSpPr>
          <p:spPr bwMode="auto">
            <a:xfrm>
              <a:off x="3960187" y="1392261"/>
              <a:ext cx="35904" cy="1038445"/>
            </a:xfrm>
            <a:prstGeom prst="line">
              <a:avLst/>
            </a:prstGeom>
            <a:ln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连接符 76"/>
            <p:cNvCxnSpPr/>
            <p:nvPr/>
          </p:nvCxnSpPr>
          <p:spPr bwMode="auto">
            <a:xfrm>
              <a:off x="5449402" y="1387798"/>
              <a:ext cx="15610" cy="1042908"/>
            </a:xfrm>
            <a:prstGeom prst="line">
              <a:avLst/>
            </a:prstGeom>
            <a:ln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接箭头连接符 77"/>
            <p:cNvCxnSpPr/>
            <p:nvPr/>
          </p:nvCxnSpPr>
          <p:spPr bwMode="auto">
            <a:xfrm>
              <a:off x="4022628" y="2357807"/>
              <a:ext cx="1442384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3388" name="TextBox 133"/>
            <p:cNvSpPr txBox="1">
              <a:spLocks noChangeArrowheads="1"/>
            </p:cNvSpPr>
            <p:nvPr/>
          </p:nvSpPr>
          <p:spPr bwMode="auto">
            <a:xfrm>
              <a:off x="4437709" y="2411295"/>
              <a:ext cx="51648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120000"/>
                </a:lnSpc>
                <a:spcBef>
                  <a:spcPts val="75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lnSpc>
                  <a:spcPct val="120000"/>
                </a:lnSpc>
                <a:spcBef>
                  <a:spcPts val="375"/>
                </a:spcBef>
                <a:buFont typeface="Calibri" pitchFamily="34" charset="0"/>
                <a:buChar char="−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375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375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375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kumimoji="1" lang="en-US" altLang="zh-CN" sz="1200" b="1" smtClean="0">
                  <a:solidFill>
                    <a:srgbClr val="000000"/>
                  </a:solidFill>
                </a:rPr>
                <a:t>3Km</a:t>
              </a:r>
              <a:endParaRPr kumimoji="1" lang="zh-CN" altLang="en-US" sz="1200" b="1" smtClean="0">
                <a:solidFill>
                  <a:srgbClr val="000000"/>
                </a:solidFill>
              </a:endParaRPr>
            </a:p>
          </p:txBody>
        </p:sp>
        <p:sp>
          <p:nvSpPr>
            <p:cNvPr id="313389" name="TextBox 135"/>
            <p:cNvSpPr txBox="1">
              <a:spLocks noChangeArrowheads="1"/>
            </p:cNvSpPr>
            <p:nvPr/>
          </p:nvSpPr>
          <p:spPr bwMode="auto">
            <a:xfrm>
              <a:off x="1443175" y="2893481"/>
              <a:ext cx="67197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120000"/>
                </a:lnSpc>
                <a:spcBef>
                  <a:spcPts val="75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lnSpc>
                  <a:spcPct val="120000"/>
                </a:lnSpc>
                <a:spcBef>
                  <a:spcPts val="375"/>
                </a:spcBef>
                <a:buFont typeface="Calibri" pitchFamily="34" charset="0"/>
                <a:buChar char="−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375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375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375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kumimoji="1" lang="en-US" altLang="zh-CN" sz="1400" b="1" smtClean="0">
                  <a:solidFill>
                    <a:srgbClr val="00B050"/>
                  </a:solidFill>
                </a:rPr>
                <a:t>1/2RF</a:t>
              </a:r>
              <a:endParaRPr kumimoji="1" lang="zh-CN" altLang="en-US" sz="1400" b="1" smtClean="0">
                <a:solidFill>
                  <a:srgbClr val="00B050"/>
                </a:solidFill>
              </a:endParaRPr>
            </a:p>
          </p:txBody>
        </p:sp>
        <p:sp>
          <p:nvSpPr>
            <p:cNvPr id="313390" name="TextBox 136"/>
            <p:cNvSpPr txBox="1">
              <a:spLocks noChangeArrowheads="1"/>
            </p:cNvSpPr>
            <p:nvPr/>
          </p:nvSpPr>
          <p:spPr bwMode="auto">
            <a:xfrm>
              <a:off x="7424551" y="2896070"/>
              <a:ext cx="67197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120000"/>
                </a:lnSpc>
                <a:spcBef>
                  <a:spcPts val="75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lnSpc>
                  <a:spcPct val="120000"/>
                </a:lnSpc>
                <a:spcBef>
                  <a:spcPts val="375"/>
                </a:spcBef>
                <a:buFont typeface="Calibri" pitchFamily="34" charset="0"/>
                <a:buChar char="−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375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375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375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kumimoji="1" lang="en-US" altLang="zh-CN" sz="1400" b="1" smtClean="0">
                  <a:solidFill>
                    <a:srgbClr val="00B050"/>
                  </a:solidFill>
                </a:rPr>
                <a:t>1/2RF</a:t>
              </a:r>
              <a:endParaRPr kumimoji="1" lang="zh-CN" altLang="en-US" sz="1400" b="1" smtClean="0">
                <a:solidFill>
                  <a:srgbClr val="00B050"/>
                </a:solidFill>
              </a:endParaRPr>
            </a:p>
          </p:txBody>
        </p:sp>
        <p:sp>
          <p:nvSpPr>
            <p:cNvPr id="313391" name="TextBox 137"/>
            <p:cNvSpPr txBox="1">
              <a:spLocks noChangeArrowheads="1"/>
            </p:cNvSpPr>
            <p:nvPr/>
          </p:nvSpPr>
          <p:spPr bwMode="auto">
            <a:xfrm>
              <a:off x="7399482" y="3689611"/>
              <a:ext cx="67197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120000"/>
                </a:lnSpc>
                <a:spcBef>
                  <a:spcPts val="75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lnSpc>
                  <a:spcPct val="120000"/>
                </a:lnSpc>
                <a:spcBef>
                  <a:spcPts val="375"/>
                </a:spcBef>
                <a:buFont typeface="Calibri" pitchFamily="34" charset="0"/>
                <a:buChar char="−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375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375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375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kumimoji="1" lang="en-US" altLang="zh-CN" sz="1400" b="1" smtClean="0">
                  <a:solidFill>
                    <a:srgbClr val="00B050"/>
                  </a:solidFill>
                </a:rPr>
                <a:t>1/2RF</a:t>
              </a:r>
              <a:endParaRPr kumimoji="1" lang="zh-CN" altLang="en-US" sz="1400" b="1" smtClean="0">
                <a:solidFill>
                  <a:srgbClr val="00B050"/>
                </a:solidFill>
              </a:endParaRPr>
            </a:p>
          </p:txBody>
        </p:sp>
        <p:sp>
          <p:nvSpPr>
            <p:cNvPr id="313392" name="TextBox 141"/>
            <p:cNvSpPr txBox="1">
              <a:spLocks noChangeArrowheads="1"/>
            </p:cNvSpPr>
            <p:nvPr/>
          </p:nvSpPr>
          <p:spPr bwMode="auto">
            <a:xfrm>
              <a:off x="1380089" y="3599315"/>
              <a:ext cx="67197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120000"/>
                </a:lnSpc>
                <a:spcBef>
                  <a:spcPts val="75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lnSpc>
                  <a:spcPct val="120000"/>
                </a:lnSpc>
                <a:spcBef>
                  <a:spcPts val="375"/>
                </a:spcBef>
                <a:buFont typeface="Calibri" pitchFamily="34" charset="0"/>
                <a:buChar char="−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375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375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375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kumimoji="1" lang="en-US" altLang="zh-CN" sz="1400" b="1" smtClean="0">
                  <a:solidFill>
                    <a:srgbClr val="00B050"/>
                  </a:solidFill>
                </a:rPr>
                <a:t>1/2RF</a:t>
              </a:r>
              <a:endParaRPr kumimoji="1" lang="zh-CN" altLang="en-US" sz="1400" b="1" smtClean="0">
                <a:solidFill>
                  <a:srgbClr val="00B050"/>
                </a:solidFill>
              </a:endParaRPr>
            </a:p>
          </p:txBody>
        </p:sp>
        <p:grpSp>
          <p:nvGrpSpPr>
            <p:cNvPr id="313393" name="组合 159"/>
            <p:cNvGrpSpPr>
              <a:grpSpLocks/>
            </p:cNvGrpSpPr>
            <p:nvPr/>
          </p:nvGrpSpPr>
          <p:grpSpPr bwMode="auto">
            <a:xfrm rot="10800000">
              <a:off x="3978274" y="1221260"/>
              <a:ext cx="1493837" cy="273229"/>
              <a:chOff x="306009" y="3516765"/>
              <a:chExt cx="7905821" cy="1343097"/>
            </a:xfrm>
          </p:grpSpPr>
          <p:grpSp>
            <p:nvGrpSpPr>
              <p:cNvPr id="313411" name="组合 99"/>
              <p:cNvGrpSpPr>
                <a:grpSpLocks/>
              </p:cNvGrpSpPr>
              <p:nvPr/>
            </p:nvGrpSpPr>
            <p:grpSpPr bwMode="auto">
              <a:xfrm>
                <a:off x="692473" y="3580075"/>
                <a:ext cx="7065676" cy="1279787"/>
                <a:chOff x="513010" y="2678572"/>
                <a:chExt cx="8131008" cy="1953406"/>
              </a:xfrm>
            </p:grpSpPr>
            <p:cxnSp>
              <p:nvCxnSpPr>
                <p:cNvPr id="112" name="直接连接符 111"/>
                <p:cNvCxnSpPr/>
                <p:nvPr/>
              </p:nvCxnSpPr>
              <p:spPr>
                <a:xfrm flipH="1" flipV="1">
                  <a:off x="7526965" y="2712696"/>
                  <a:ext cx="1083798" cy="1004629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直接连接符 112"/>
                <p:cNvCxnSpPr/>
                <p:nvPr/>
              </p:nvCxnSpPr>
              <p:spPr>
                <a:xfrm rot="10800000">
                  <a:off x="5758663" y="2757346"/>
                  <a:ext cx="1796820" cy="0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直接连接符 113"/>
                <p:cNvCxnSpPr/>
                <p:nvPr/>
              </p:nvCxnSpPr>
              <p:spPr>
                <a:xfrm flipH="1">
                  <a:off x="4551272" y="2801996"/>
                  <a:ext cx="1235910" cy="993470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直接连接符 114"/>
                <p:cNvCxnSpPr/>
                <p:nvPr/>
              </p:nvCxnSpPr>
              <p:spPr>
                <a:xfrm flipH="1">
                  <a:off x="3448460" y="3784300"/>
                  <a:ext cx="1131336" cy="948819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直接连接符 115"/>
                <p:cNvCxnSpPr/>
                <p:nvPr/>
              </p:nvCxnSpPr>
              <p:spPr>
                <a:xfrm rot="10800000">
                  <a:off x="1480514" y="4699628"/>
                  <a:ext cx="1939428" cy="0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直接连接符 116"/>
                <p:cNvCxnSpPr/>
                <p:nvPr/>
              </p:nvCxnSpPr>
              <p:spPr>
                <a:xfrm flipH="1" flipV="1">
                  <a:off x="510800" y="3784300"/>
                  <a:ext cx="998232" cy="948819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03" name="直接连接符 102"/>
              <p:cNvCxnSpPr/>
              <p:nvPr/>
            </p:nvCxnSpPr>
            <p:spPr bwMode="auto">
              <a:xfrm flipV="1">
                <a:off x="277486" y="4260621"/>
                <a:ext cx="446115" cy="7316"/>
              </a:xfrm>
              <a:prstGeom prst="line">
                <a:avLst/>
              </a:prstGeom>
              <a:ln w="381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直接连接符 103"/>
              <p:cNvCxnSpPr/>
              <p:nvPr/>
            </p:nvCxnSpPr>
            <p:spPr bwMode="auto">
              <a:xfrm flipV="1">
                <a:off x="723600" y="3558553"/>
                <a:ext cx="941797" cy="665504"/>
              </a:xfrm>
              <a:prstGeom prst="line">
                <a:avLst/>
              </a:prstGeom>
              <a:ln w="381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直接连接符 104"/>
              <p:cNvCxnSpPr/>
              <p:nvPr/>
            </p:nvCxnSpPr>
            <p:spPr bwMode="auto">
              <a:xfrm>
                <a:off x="1582784" y="3587806"/>
                <a:ext cx="1685322" cy="0"/>
              </a:xfrm>
              <a:prstGeom prst="line">
                <a:avLst/>
              </a:prstGeom>
              <a:ln w="381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直接连接符 105"/>
              <p:cNvCxnSpPr/>
              <p:nvPr/>
            </p:nvCxnSpPr>
            <p:spPr bwMode="auto">
              <a:xfrm>
                <a:off x="3292887" y="3595121"/>
                <a:ext cx="933539" cy="658189"/>
              </a:xfrm>
              <a:prstGeom prst="line">
                <a:avLst/>
              </a:prstGeom>
              <a:ln w="381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直接连接符 106"/>
              <p:cNvCxnSpPr/>
              <p:nvPr/>
            </p:nvCxnSpPr>
            <p:spPr bwMode="auto">
              <a:xfrm>
                <a:off x="4226426" y="4245995"/>
                <a:ext cx="950056" cy="628936"/>
              </a:xfrm>
              <a:prstGeom prst="line">
                <a:avLst/>
              </a:prstGeom>
              <a:ln w="381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直接连接符 107"/>
              <p:cNvCxnSpPr/>
              <p:nvPr/>
            </p:nvCxnSpPr>
            <p:spPr bwMode="auto">
              <a:xfrm flipV="1">
                <a:off x="5168223" y="4860304"/>
                <a:ext cx="1759671" cy="21942"/>
              </a:xfrm>
              <a:prstGeom prst="line">
                <a:avLst/>
              </a:prstGeom>
              <a:ln w="381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直接连接符 108"/>
              <p:cNvCxnSpPr/>
              <p:nvPr/>
            </p:nvCxnSpPr>
            <p:spPr bwMode="auto">
              <a:xfrm flipV="1">
                <a:off x="6903113" y="4245995"/>
                <a:ext cx="875706" cy="606999"/>
              </a:xfrm>
              <a:prstGeom prst="line">
                <a:avLst/>
              </a:prstGeom>
              <a:ln w="381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直接连接符 109"/>
              <p:cNvCxnSpPr/>
              <p:nvPr/>
            </p:nvCxnSpPr>
            <p:spPr bwMode="auto">
              <a:xfrm>
                <a:off x="7803601" y="4245995"/>
                <a:ext cx="404810" cy="0"/>
              </a:xfrm>
              <a:prstGeom prst="line">
                <a:avLst/>
              </a:prstGeom>
              <a:ln w="381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1" name="椭圆 110"/>
              <p:cNvSpPr/>
              <p:nvPr/>
            </p:nvSpPr>
            <p:spPr bwMode="auto">
              <a:xfrm>
                <a:off x="4176857" y="4063167"/>
                <a:ext cx="33046" cy="292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宋体" pitchFamily="2" charset="-122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宋体" pitchFamily="2" charset="-122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宋体" pitchFamily="2" charset="-122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宋体" pitchFamily="2" charset="-122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宋体" pitchFamily="2" charset="-122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mtClean="0">
                  <a:solidFill>
                    <a:srgbClr val="FFFFFF"/>
                  </a:solidFill>
                  <a:latin typeface="Calibri" pitchFamily="34" charset="0"/>
                </a:endParaRPr>
              </a:p>
            </p:txBody>
          </p:sp>
        </p:grpSp>
        <p:cxnSp>
          <p:nvCxnSpPr>
            <p:cNvPr id="85" name="直接连接符 84"/>
            <p:cNvCxnSpPr/>
            <p:nvPr/>
          </p:nvCxnSpPr>
          <p:spPr bwMode="auto">
            <a:xfrm flipH="1">
              <a:off x="5457207" y="5778130"/>
              <a:ext cx="193567" cy="11902"/>
            </a:xfrm>
            <a:prstGeom prst="line">
              <a:avLst/>
            </a:prstGeom>
            <a:ln w="5715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接连接符 85"/>
            <p:cNvCxnSpPr>
              <a:endCxn id="70" idx="0"/>
            </p:cNvCxnSpPr>
            <p:nvPr/>
          </p:nvCxnSpPr>
          <p:spPr bwMode="auto">
            <a:xfrm flipH="1">
              <a:off x="3827501" y="5784081"/>
              <a:ext cx="181078" cy="1488"/>
            </a:xfrm>
            <a:prstGeom prst="line">
              <a:avLst/>
            </a:prstGeom>
            <a:ln w="5715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3396" name="TextBox 137"/>
            <p:cNvSpPr txBox="1">
              <a:spLocks noChangeArrowheads="1"/>
            </p:cNvSpPr>
            <p:nvPr/>
          </p:nvSpPr>
          <p:spPr bwMode="auto">
            <a:xfrm>
              <a:off x="3581614" y="5943227"/>
              <a:ext cx="67197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120000"/>
                </a:lnSpc>
                <a:spcBef>
                  <a:spcPts val="75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lnSpc>
                  <a:spcPct val="120000"/>
                </a:lnSpc>
                <a:spcBef>
                  <a:spcPts val="375"/>
                </a:spcBef>
                <a:buFont typeface="Calibri" pitchFamily="34" charset="0"/>
                <a:buChar char="−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375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375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375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kumimoji="1" lang="en-US" altLang="zh-CN" sz="1400" b="1" smtClean="0">
                  <a:solidFill>
                    <a:srgbClr val="00B050"/>
                  </a:solidFill>
                </a:rPr>
                <a:t>1/2RF</a:t>
              </a:r>
              <a:endParaRPr kumimoji="1" lang="zh-CN" altLang="en-US" sz="1400" b="1" smtClean="0">
                <a:solidFill>
                  <a:srgbClr val="00B050"/>
                </a:solidFill>
              </a:endParaRPr>
            </a:p>
          </p:txBody>
        </p:sp>
        <p:sp>
          <p:nvSpPr>
            <p:cNvPr id="313397" name="TextBox 137"/>
            <p:cNvSpPr txBox="1">
              <a:spLocks noChangeArrowheads="1"/>
            </p:cNvSpPr>
            <p:nvPr/>
          </p:nvSpPr>
          <p:spPr bwMode="auto">
            <a:xfrm>
              <a:off x="5313565" y="5956765"/>
              <a:ext cx="67197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120000"/>
                </a:lnSpc>
                <a:spcBef>
                  <a:spcPts val="75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lnSpc>
                  <a:spcPct val="120000"/>
                </a:lnSpc>
                <a:spcBef>
                  <a:spcPts val="375"/>
                </a:spcBef>
                <a:buFont typeface="Calibri" pitchFamily="34" charset="0"/>
                <a:buChar char="−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375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375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375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kumimoji="1" lang="en-US" altLang="zh-CN" sz="1400" b="1" smtClean="0">
                  <a:solidFill>
                    <a:srgbClr val="00B050"/>
                  </a:solidFill>
                </a:rPr>
                <a:t>1/2RF</a:t>
              </a:r>
              <a:endParaRPr kumimoji="1" lang="zh-CN" altLang="en-US" sz="1400" b="1" smtClean="0">
                <a:solidFill>
                  <a:srgbClr val="00B050"/>
                </a:solidFill>
              </a:endParaRPr>
            </a:p>
          </p:txBody>
        </p:sp>
        <p:sp>
          <p:nvSpPr>
            <p:cNvPr id="313398" name="TextBox 137"/>
            <p:cNvSpPr txBox="1">
              <a:spLocks noChangeArrowheads="1"/>
            </p:cNvSpPr>
            <p:nvPr/>
          </p:nvSpPr>
          <p:spPr bwMode="auto">
            <a:xfrm>
              <a:off x="3256688" y="919833"/>
              <a:ext cx="67197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120000"/>
                </a:lnSpc>
                <a:spcBef>
                  <a:spcPts val="75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lnSpc>
                  <a:spcPct val="120000"/>
                </a:lnSpc>
                <a:spcBef>
                  <a:spcPts val="375"/>
                </a:spcBef>
                <a:buFont typeface="Calibri" pitchFamily="34" charset="0"/>
                <a:buChar char="−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375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375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375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kumimoji="1" lang="en-US" altLang="zh-CN" sz="1400" b="1" smtClean="0">
                  <a:solidFill>
                    <a:srgbClr val="00B050"/>
                  </a:solidFill>
                </a:rPr>
                <a:t>1/2RF</a:t>
              </a:r>
              <a:endParaRPr kumimoji="1" lang="zh-CN" altLang="en-US" sz="1400" b="1" smtClean="0">
                <a:solidFill>
                  <a:srgbClr val="00B050"/>
                </a:solidFill>
              </a:endParaRPr>
            </a:p>
          </p:txBody>
        </p:sp>
        <p:sp>
          <p:nvSpPr>
            <p:cNvPr id="313399" name="TextBox 137"/>
            <p:cNvSpPr txBox="1">
              <a:spLocks noChangeArrowheads="1"/>
            </p:cNvSpPr>
            <p:nvPr/>
          </p:nvSpPr>
          <p:spPr bwMode="auto">
            <a:xfrm>
              <a:off x="5322275" y="947212"/>
              <a:ext cx="67197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120000"/>
                </a:lnSpc>
                <a:spcBef>
                  <a:spcPts val="75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lnSpc>
                  <a:spcPct val="120000"/>
                </a:lnSpc>
                <a:spcBef>
                  <a:spcPts val="375"/>
                </a:spcBef>
                <a:buFont typeface="Calibri" pitchFamily="34" charset="0"/>
                <a:buChar char="−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375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375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375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kumimoji="1" lang="en-US" altLang="zh-CN" sz="1400" b="1" smtClean="0">
                  <a:solidFill>
                    <a:srgbClr val="00B050"/>
                  </a:solidFill>
                </a:rPr>
                <a:t>1/2RF</a:t>
              </a:r>
              <a:endParaRPr kumimoji="1" lang="zh-CN" altLang="en-US" sz="1400" b="1" smtClean="0">
                <a:solidFill>
                  <a:srgbClr val="00B050"/>
                </a:solidFill>
              </a:endParaRPr>
            </a:p>
          </p:txBody>
        </p:sp>
        <p:cxnSp>
          <p:nvCxnSpPr>
            <p:cNvPr id="91" name="直接连接符 90"/>
            <p:cNvCxnSpPr>
              <a:stCxn id="48" idx="4"/>
              <a:endCxn id="68" idx="0"/>
            </p:cNvCxnSpPr>
            <p:nvPr/>
          </p:nvCxnSpPr>
          <p:spPr bwMode="auto">
            <a:xfrm flipH="1">
              <a:off x="7296090" y="3689337"/>
              <a:ext cx="10927" cy="172578"/>
            </a:xfrm>
            <a:prstGeom prst="line">
              <a:avLst/>
            </a:prstGeom>
            <a:ln w="5715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接连接符 91"/>
            <p:cNvCxnSpPr/>
            <p:nvPr/>
          </p:nvCxnSpPr>
          <p:spPr bwMode="auto">
            <a:xfrm>
              <a:off x="2146281" y="3625365"/>
              <a:ext cx="0" cy="129433"/>
            </a:xfrm>
            <a:prstGeom prst="line">
              <a:avLst/>
            </a:prstGeom>
            <a:ln w="5715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接连接符 92"/>
            <p:cNvCxnSpPr/>
            <p:nvPr/>
          </p:nvCxnSpPr>
          <p:spPr bwMode="auto">
            <a:xfrm>
              <a:off x="2186867" y="1628812"/>
              <a:ext cx="2533538" cy="1870094"/>
            </a:xfrm>
            <a:prstGeom prst="line">
              <a:avLst/>
            </a:prstGeom>
            <a:ln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3403" name="TextBox 136"/>
            <p:cNvSpPr txBox="1">
              <a:spLocks noChangeArrowheads="1"/>
            </p:cNvSpPr>
            <p:nvPr/>
          </p:nvSpPr>
          <p:spPr bwMode="auto">
            <a:xfrm>
              <a:off x="7105635" y="4675267"/>
              <a:ext cx="67197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120000"/>
                </a:lnSpc>
                <a:spcBef>
                  <a:spcPts val="75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lnSpc>
                  <a:spcPct val="120000"/>
                </a:lnSpc>
                <a:spcBef>
                  <a:spcPts val="375"/>
                </a:spcBef>
                <a:buFont typeface="Calibri" pitchFamily="34" charset="0"/>
                <a:buChar char="−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375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375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375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kumimoji="1" lang="en-US" altLang="zh-CN" sz="1400" b="1" smtClean="0">
                  <a:solidFill>
                    <a:srgbClr val="00B050"/>
                  </a:solidFill>
                </a:rPr>
                <a:t>1/2RF</a:t>
              </a:r>
              <a:endParaRPr kumimoji="1" lang="zh-CN" altLang="en-US" sz="1400" b="1" smtClean="0">
                <a:solidFill>
                  <a:srgbClr val="00B050"/>
                </a:solidFill>
              </a:endParaRPr>
            </a:p>
          </p:txBody>
        </p:sp>
        <p:sp>
          <p:nvSpPr>
            <p:cNvPr id="313404" name="TextBox 136"/>
            <p:cNvSpPr txBox="1">
              <a:spLocks noChangeArrowheads="1"/>
            </p:cNvSpPr>
            <p:nvPr/>
          </p:nvSpPr>
          <p:spPr bwMode="auto">
            <a:xfrm>
              <a:off x="6660232" y="5314166"/>
              <a:ext cx="67197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120000"/>
                </a:lnSpc>
                <a:spcBef>
                  <a:spcPts val="75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lnSpc>
                  <a:spcPct val="120000"/>
                </a:lnSpc>
                <a:spcBef>
                  <a:spcPts val="375"/>
                </a:spcBef>
                <a:buFont typeface="Calibri" pitchFamily="34" charset="0"/>
                <a:buChar char="−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375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375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375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kumimoji="1" lang="en-US" altLang="zh-CN" sz="1400" b="1" smtClean="0">
                  <a:solidFill>
                    <a:srgbClr val="00B050"/>
                  </a:solidFill>
                </a:rPr>
                <a:t>1/2RF</a:t>
              </a:r>
              <a:endParaRPr kumimoji="1" lang="zh-CN" altLang="en-US" sz="1400" b="1" smtClean="0">
                <a:solidFill>
                  <a:srgbClr val="00B050"/>
                </a:solidFill>
              </a:endParaRPr>
            </a:p>
          </p:txBody>
        </p:sp>
        <p:sp>
          <p:nvSpPr>
            <p:cNvPr id="313405" name="TextBox 137"/>
            <p:cNvSpPr txBox="1">
              <a:spLocks noChangeArrowheads="1"/>
            </p:cNvSpPr>
            <p:nvPr/>
          </p:nvSpPr>
          <p:spPr bwMode="auto">
            <a:xfrm>
              <a:off x="7140481" y="2075468"/>
              <a:ext cx="67197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120000"/>
                </a:lnSpc>
                <a:spcBef>
                  <a:spcPts val="75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lnSpc>
                  <a:spcPct val="120000"/>
                </a:lnSpc>
                <a:spcBef>
                  <a:spcPts val="375"/>
                </a:spcBef>
                <a:buFont typeface="Calibri" pitchFamily="34" charset="0"/>
                <a:buChar char="−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375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375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375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kumimoji="1" lang="en-US" altLang="zh-CN" sz="1400" b="1" smtClean="0">
                  <a:solidFill>
                    <a:srgbClr val="00B050"/>
                  </a:solidFill>
                </a:rPr>
                <a:t>1/2RF</a:t>
              </a:r>
              <a:endParaRPr kumimoji="1" lang="zh-CN" altLang="en-US" sz="1400" b="1" smtClean="0">
                <a:solidFill>
                  <a:srgbClr val="00B050"/>
                </a:solidFill>
              </a:endParaRPr>
            </a:p>
          </p:txBody>
        </p:sp>
        <p:sp>
          <p:nvSpPr>
            <p:cNvPr id="313406" name="TextBox 137"/>
            <p:cNvSpPr txBox="1">
              <a:spLocks noChangeArrowheads="1"/>
            </p:cNvSpPr>
            <p:nvPr/>
          </p:nvSpPr>
          <p:spPr bwMode="auto">
            <a:xfrm>
              <a:off x="6735580" y="1508880"/>
              <a:ext cx="67197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120000"/>
                </a:lnSpc>
                <a:spcBef>
                  <a:spcPts val="75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lnSpc>
                  <a:spcPct val="120000"/>
                </a:lnSpc>
                <a:spcBef>
                  <a:spcPts val="375"/>
                </a:spcBef>
                <a:buFont typeface="Calibri" pitchFamily="34" charset="0"/>
                <a:buChar char="−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375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375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375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kumimoji="1" lang="en-US" altLang="zh-CN" sz="1400" b="1" smtClean="0">
                  <a:solidFill>
                    <a:srgbClr val="00B050"/>
                  </a:solidFill>
                </a:rPr>
                <a:t>1/2RF</a:t>
              </a:r>
              <a:endParaRPr kumimoji="1" lang="zh-CN" altLang="en-US" sz="1400" b="1" smtClean="0">
                <a:solidFill>
                  <a:srgbClr val="00B050"/>
                </a:solidFill>
              </a:endParaRPr>
            </a:p>
          </p:txBody>
        </p:sp>
        <p:sp>
          <p:nvSpPr>
            <p:cNvPr id="313407" name="TextBox 136"/>
            <p:cNvSpPr txBox="1">
              <a:spLocks noChangeArrowheads="1"/>
            </p:cNvSpPr>
            <p:nvPr/>
          </p:nvSpPr>
          <p:spPr bwMode="auto">
            <a:xfrm>
              <a:off x="1619148" y="4724505"/>
              <a:ext cx="67197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120000"/>
                </a:lnSpc>
                <a:spcBef>
                  <a:spcPts val="75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lnSpc>
                  <a:spcPct val="120000"/>
                </a:lnSpc>
                <a:spcBef>
                  <a:spcPts val="375"/>
                </a:spcBef>
                <a:buFont typeface="Calibri" pitchFamily="34" charset="0"/>
                <a:buChar char="−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375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375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375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kumimoji="1" lang="en-US" altLang="zh-CN" sz="1400" b="1" smtClean="0">
                  <a:solidFill>
                    <a:srgbClr val="00B050"/>
                  </a:solidFill>
                </a:rPr>
                <a:t>1/2RF</a:t>
              </a:r>
              <a:endParaRPr kumimoji="1" lang="zh-CN" altLang="en-US" sz="1400" b="1" smtClean="0">
                <a:solidFill>
                  <a:srgbClr val="00B050"/>
                </a:solidFill>
              </a:endParaRPr>
            </a:p>
          </p:txBody>
        </p:sp>
        <p:sp>
          <p:nvSpPr>
            <p:cNvPr id="313408" name="TextBox 136"/>
            <p:cNvSpPr txBox="1">
              <a:spLocks noChangeArrowheads="1"/>
            </p:cNvSpPr>
            <p:nvPr/>
          </p:nvSpPr>
          <p:spPr bwMode="auto">
            <a:xfrm>
              <a:off x="2047771" y="5288841"/>
              <a:ext cx="67197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120000"/>
                </a:lnSpc>
                <a:spcBef>
                  <a:spcPts val="75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lnSpc>
                  <a:spcPct val="120000"/>
                </a:lnSpc>
                <a:spcBef>
                  <a:spcPts val="375"/>
                </a:spcBef>
                <a:buFont typeface="Calibri" pitchFamily="34" charset="0"/>
                <a:buChar char="−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375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375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375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kumimoji="1" lang="en-US" altLang="zh-CN" sz="1400" b="1" smtClean="0">
                  <a:solidFill>
                    <a:srgbClr val="00B050"/>
                  </a:solidFill>
                </a:rPr>
                <a:t>1/2RF</a:t>
              </a:r>
              <a:endParaRPr kumimoji="1" lang="zh-CN" altLang="en-US" sz="1400" b="1" smtClean="0">
                <a:solidFill>
                  <a:srgbClr val="00B050"/>
                </a:solidFill>
              </a:endParaRPr>
            </a:p>
          </p:txBody>
        </p:sp>
        <p:sp>
          <p:nvSpPr>
            <p:cNvPr id="313409" name="TextBox 137"/>
            <p:cNvSpPr txBox="1">
              <a:spLocks noChangeArrowheads="1"/>
            </p:cNvSpPr>
            <p:nvPr/>
          </p:nvSpPr>
          <p:spPr bwMode="auto">
            <a:xfrm>
              <a:off x="1670283" y="1988611"/>
              <a:ext cx="67197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120000"/>
                </a:lnSpc>
                <a:spcBef>
                  <a:spcPts val="75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lnSpc>
                  <a:spcPct val="120000"/>
                </a:lnSpc>
                <a:spcBef>
                  <a:spcPts val="375"/>
                </a:spcBef>
                <a:buFont typeface="Calibri" pitchFamily="34" charset="0"/>
                <a:buChar char="−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375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375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375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kumimoji="1" lang="en-US" altLang="zh-CN" sz="1400" b="1" smtClean="0">
                  <a:solidFill>
                    <a:srgbClr val="00B050"/>
                  </a:solidFill>
                </a:rPr>
                <a:t>1/2RF</a:t>
              </a:r>
              <a:endParaRPr kumimoji="1" lang="zh-CN" altLang="en-US" sz="1400" b="1" smtClean="0">
                <a:solidFill>
                  <a:srgbClr val="00B050"/>
                </a:solidFill>
              </a:endParaRPr>
            </a:p>
          </p:txBody>
        </p:sp>
        <p:sp>
          <p:nvSpPr>
            <p:cNvPr id="313410" name="TextBox 137"/>
            <p:cNvSpPr txBox="1">
              <a:spLocks noChangeArrowheads="1"/>
            </p:cNvSpPr>
            <p:nvPr/>
          </p:nvSpPr>
          <p:spPr bwMode="auto">
            <a:xfrm>
              <a:off x="2171829" y="1384779"/>
              <a:ext cx="67197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120000"/>
                </a:lnSpc>
                <a:spcBef>
                  <a:spcPts val="75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lnSpc>
                  <a:spcPct val="120000"/>
                </a:lnSpc>
                <a:spcBef>
                  <a:spcPts val="375"/>
                </a:spcBef>
                <a:buFont typeface="Calibri" pitchFamily="34" charset="0"/>
                <a:buChar char="−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375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375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375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kumimoji="1" lang="en-US" altLang="zh-CN" sz="1400" b="1" smtClean="0">
                  <a:solidFill>
                    <a:srgbClr val="00B050"/>
                  </a:solidFill>
                </a:rPr>
                <a:t>1/2RF</a:t>
              </a:r>
              <a:endParaRPr kumimoji="1" lang="zh-CN" altLang="en-US" sz="1400" b="1" smtClean="0">
                <a:solidFill>
                  <a:srgbClr val="00B050"/>
                </a:solidFill>
              </a:endParaRPr>
            </a:p>
          </p:txBody>
        </p:sp>
      </p:grpSp>
      <p:sp>
        <p:nvSpPr>
          <p:cNvPr id="169" name="矩形 168"/>
          <p:cNvSpPr/>
          <p:nvPr/>
        </p:nvSpPr>
        <p:spPr>
          <a:xfrm>
            <a:off x="2472605" y="2944813"/>
            <a:ext cx="4844172" cy="150810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6000">
              <a:defRPr/>
            </a:pPr>
            <a:r>
              <a:rPr lang="en-US" altLang="zh-CN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Advantage(first 3 problems):</a:t>
            </a:r>
            <a:endParaRPr lang="en-US" altLang="zh-CN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00" indent="-285750">
              <a:buFont typeface="Arial" panose="020B0604020202020204" pitchFamily="34" charset="0"/>
              <a:buChar char="•"/>
              <a:defRPr/>
            </a:pPr>
            <a:r>
              <a:rPr lang="en-US" altLang="zh-CN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Avoid pretzel orbit</a:t>
            </a:r>
          </a:p>
          <a:p>
            <a:pPr marL="36000" indent="-285750">
              <a:buFont typeface="Arial" panose="020B0604020202020204" pitchFamily="34" charset="0"/>
              <a:buChar char="•"/>
              <a:defRPr/>
            </a:pPr>
            <a:r>
              <a:rPr lang="en-US" altLang="zh-CN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less than whole double-ring</a:t>
            </a:r>
          </a:p>
          <a:p>
            <a:pPr marL="36000" indent="-285750">
              <a:buFont typeface="Arial" panose="020B0604020202020204" pitchFamily="34" charset="0"/>
              <a:buChar char="•"/>
              <a:defRPr/>
            </a:pPr>
            <a:r>
              <a:rPr lang="en-US" altLang="zh-CN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bunches for high luminosity Z, W</a:t>
            </a:r>
          </a:p>
          <a:p>
            <a:pPr marL="36000" indent="-285750">
              <a:buFont typeface="Arial" panose="020B0604020202020204" pitchFamily="34" charset="0"/>
              <a:buChar char="•"/>
              <a:defRPr/>
            </a:pPr>
            <a:r>
              <a:rPr lang="en-US" altLang="zh-CN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luminosity with crab </a:t>
            </a:r>
            <a:r>
              <a:rPr lang="en-US" altLang="zh-CN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waist</a:t>
            </a:r>
            <a:endParaRPr lang="en-US" altLang="zh-CN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3349" name="灯片编号占位符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/>
            <a:fld id="{37FF13F2-95B9-4CD2-BF05-7FACAC318140}" type="slidenum">
              <a:rPr lang="zh-CN" altLang="en-US" sz="900">
                <a:solidFill>
                  <a:srgbClr val="898989"/>
                </a:solidFill>
              </a:rPr>
              <a:pPr eaLnBrk="1" hangingPunct="1"/>
              <a:t>21</a:t>
            </a:fld>
            <a:endParaRPr lang="zh-CN" altLang="en-US" sz="900">
              <a:solidFill>
                <a:srgbClr val="898989"/>
              </a:solidFill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3F6AC-6E62-4B44-960C-7DE5F632886D}" type="datetime1">
              <a:rPr lang="zh-CN" altLang="en-US" smtClean="0"/>
              <a:t>2016-7-24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980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标题 1"/>
          <p:cNvSpPr>
            <a:spLocks noGrp="1" noChangeArrowheads="1"/>
          </p:cNvSpPr>
          <p:nvPr>
            <p:ph type="title"/>
          </p:nvPr>
        </p:nvSpPr>
        <p:spPr>
          <a:xfrm>
            <a:off x="441325" y="115888"/>
            <a:ext cx="8391525" cy="1009650"/>
          </a:xfrm>
        </p:spPr>
        <p:txBody>
          <a:bodyPr/>
          <a:lstStyle/>
          <a:p>
            <a:r>
              <a:rPr lang="en-US" altLang="zh-CN" sz="2800" dirty="0">
                <a:solidFill>
                  <a:srgbClr val="C00000"/>
                </a:solidFill>
              </a:rPr>
              <a:t>P</a:t>
            </a:r>
            <a:r>
              <a:rPr lang="en-US" altLang="zh-CN" sz="2800" dirty="0" smtClean="0">
                <a:solidFill>
                  <a:srgbClr val="C00000"/>
                </a:solidFill>
              </a:rPr>
              <a:t>artial </a:t>
            </a:r>
            <a:r>
              <a:rPr lang="en-US" altLang="zh-CN" sz="2800" dirty="0">
                <a:solidFill>
                  <a:srgbClr val="C00000"/>
                </a:solidFill>
              </a:rPr>
              <a:t>D</a:t>
            </a:r>
            <a:r>
              <a:rPr lang="en-US" altLang="zh-CN" sz="2800" dirty="0" smtClean="0">
                <a:solidFill>
                  <a:srgbClr val="C00000"/>
                </a:solidFill>
              </a:rPr>
              <a:t>ouble </a:t>
            </a:r>
            <a:r>
              <a:rPr lang="en-US" altLang="zh-CN" sz="2800" dirty="0">
                <a:solidFill>
                  <a:srgbClr val="C00000"/>
                </a:solidFill>
              </a:rPr>
              <a:t>R</a:t>
            </a:r>
            <a:r>
              <a:rPr lang="en-US" altLang="zh-CN" sz="2800" dirty="0" smtClean="0">
                <a:solidFill>
                  <a:srgbClr val="C00000"/>
                </a:solidFill>
              </a:rPr>
              <a:t>ing </a:t>
            </a:r>
            <a:r>
              <a:rPr lang="en-US" altLang="zh-CN" sz="2800" dirty="0">
                <a:solidFill>
                  <a:srgbClr val="C00000"/>
                </a:solidFill>
              </a:rPr>
              <a:t>L</a:t>
            </a:r>
            <a:r>
              <a:rPr lang="en-US" altLang="zh-CN" sz="2800" dirty="0" smtClean="0">
                <a:solidFill>
                  <a:srgbClr val="C00000"/>
                </a:solidFill>
              </a:rPr>
              <a:t>attice</a:t>
            </a:r>
          </a:p>
        </p:txBody>
      </p:sp>
      <p:pic>
        <p:nvPicPr>
          <p:cNvPr id="3584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1412875"/>
            <a:ext cx="8461375" cy="256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4"/>
          <p:cNvGrpSpPr>
            <a:grpSpLocks/>
          </p:cNvGrpSpPr>
          <p:nvPr/>
        </p:nvGrpSpPr>
        <p:grpSpPr bwMode="auto">
          <a:xfrm>
            <a:off x="546100" y="4292600"/>
            <a:ext cx="8262938" cy="2159000"/>
            <a:chOff x="545946" y="4293096"/>
            <a:chExt cx="8263143" cy="2158596"/>
          </a:xfrm>
        </p:grpSpPr>
        <p:pic>
          <p:nvPicPr>
            <p:cNvPr id="35849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946" y="4293096"/>
              <a:ext cx="8263143" cy="2158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6941" y="5156534"/>
              <a:ext cx="1008087" cy="369819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  <a:defRPr/>
              </a:pPr>
              <a:r>
                <a:rPr lang="en-US" altLang="zh-CN" noProof="1">
                  <a:solidFill>
                    <a:srgbClr val="000000"/>
                  </a:solidFill>
                </a:rPr>
                <a:t>FFS orbit</a:t>
              </a:r>
              <a:endParaRPr lang="zh-CN" altLang="en-US" noProof="1">
                <a:solidFill>
                  <a:srgbClr val="000000"/>
                </a:solidFill>
              </a:endParaRPr>
            </a:p>
          </p:txBody>
        </p:sp>
      </p:grpSp>
      <p:grpSp>
        <p:nvGrpSpPr>
          <p:cNvPr id="12" name="组合 11"/>
          <p:cNvGrpSpPr>
            <a:grpSpLocks/>
          </p:cNvGrpSpPr>
          <p:nvPr/>
        </p:nvGrpSpPr>
        <p:grpSpPr bwMode="auto">
          <a:xfrm>
            <a:off x="4000500" y="1989138"/>
            <a:ext cx="1328738" cy="2798762"/>
            <a:chOff x="4106583" y="1988840"/>
            <a:chExt cx="1071264" cy="2798458"/>
          </a:xfrm>
        </p:grpSpPr>
        <p:sp>
          <p:nvSpPr>
            <p:cNvPr id="3" name="椭圆 2"/>
            <p:cNvSpPr/>
            <p:nvPr/>
          </p:nvSpPr>
          <p:spPr>
            <a:xfrm>
              <a:off x="4106583" y="1988840"/>
              <a:ext cx="1071264" cy="936523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  <a:defRPr/>
              </a:pPr>
              <a:endParaRPr lang="zh-CN" altLang="en-US" noProof="1">
                <a:solidFill>
                  <a:srgbClr val="FFFFFF"/>
                </a:solidFill>
              </a:endParaRPr>
            </a:p>
          </p:txBody>
        </p:sp>
        <p:cxnSp>
          <p:nvCxnSpPr>
            <p:cNvPr id="10" name="直接箭头连接符 9"/>
            <p:cNvCxnSpPr/>
            <p:nvPr/>
          </p:nvCxnSpPr>
          <p:spPr>
            <a:xfrm flipH="1">
              <a:off x="4450872" y="3125367"/>
              <a:ext cx="200942" cy="1661931"/>
            </a:xfrm>
            <a:prstGeom prst="straightConnector1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846" name="直接连接符 29"/>
          <p:cNvSpPr>
            <a:spLocks noChangeShapeType="1"/>
          </p:cNvSpPr>
          <p:nvPr/>
        </p:nvSpPr>
        <p:spPr bwMode="auto">
          <a:xfrm>
            <a:off x="1000125" y="1000125"/>
            <a:ext cx="7058025" cy="0"/>
          </a:xfrm>
          <a:prstGeom prst="line">
            <a:avLst/>
          </a:prstGeom>
          <a:noFill/>
          <a:ln w="47625">
            <a:solidFill>
              <a:srgbClr val="003CB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FFFBC2-638A-4AC1-B55D-D71B38191426}" type="slidenum">
              <a:rPr lang="zh-CN" altLang="en-US" smtClean="0">
                <a:solidFill>
                  <a:srgbClr val="000000"/>
                </a:solidFill>
              </a:rPr>
              <a:pPr>
                <a:defRPr/>
              </a:pPr>
              <a:t>22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CA638A-3BFC-4CA8-A775-220E940F709B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77428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357188"/>
            <a:ext cx="8401050" cy="614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98E4D8-D7DA-42D8-8500-3F8FCC92CDDD}" type="slidenum">
              <a:rPr lang="zh-CN" altLang="en-US" smtClean="0">
                <a:solidFill>
                  <a:srgbClr val="000000"/>
                </a:solidFill>
              </a:rPr>
              <a:pPr>
                <a:defRPr/>
              </a:pPr>
              <a:t>23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6522E38-2E7F-40E1-B0B3-3863A6581C4A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555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标题 1"/>
          <p:cNvSpPr>
            <a:spLocks noGrp="1" noChangeArrowheads="1"/>
          </p:cNvSpPr>
          <p:nvPr>
            <p:ph type="title"/>
          </p:nvPr>
        </p:nvSpPr>
        <p:spPr>
          <a:xfrm>
            <a:off x="539750" y="188913"/>
            <a:ext cx="8229600" cy="706437"/>
          </a:xfrm>
        </p:spPr>
        <p:txBody>
          <a:bodyPr/>
          <a:lstStyle/>
          <a:p>
            <a:r>
              <a:rPr lang="en-US" altLang="zh-CN" sz="2800" dirty="0" smtClean="0">
                <a:solidFill>
                  <a:srgbClr val="C00000"/>
                </a:solidFill>
              </a:rPr>
              <a:t>CEPC Booster Design</a:t>
            </a:r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913" y="3787775"/>
            <a:ext cx="6494462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513" y="2125663"/>
            <a:ext cx="6046787" cy="160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6" name="矩形 3"/>
          <p:cNvSpPr>
            <a:spLocks noChangeArrowheads="1"/>
          </p:cNvSpPr>
          <p:nvPr/>
        </p:nvSpPr>
        <p:spPr bwMode="auto">
          <a:xfrm>
            <a:off x="395288" y="1600200"/>
            <a:ext cx="352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zh-CN" sz="2400" smtClean="0">
                <a:solidFill>
                  <a:srgbClr val="002060"/>
                </a:solidFill>
              </a:rPr>
              <a:t>  </a:t>
            </a:r>
          </a:p>
        </p:txBody>
      </p:sp>
      <p:sp>
        <p:nvSpPr>
          <p:cNvPr id="74757" name="矩形 4"/>
          <p:cNvSpPr>
            <a:spLocks noChangeArrowheads="1"/>
          </p:cNvSpPr>
          <p:nvPr/>
        </p:nvSpPr>
        <p:spPr bwMode="auto">
          <a:xfrm>
            <a:off x="363538" y="947738"/>
            <a:ext cx="4976812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zh-CN" sz="2400" smtClean="0">
                <a:solidFill>
                  <a:srgbClr val="002060"/>
                </a:solidFill>
              </a:rPr>
              <a:t>  1) Normal Low field Bend Scheme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endParaRPr lang="en-US" altLang="zh-CN" sz="2400" smtClean="0">
              <a:solidFill>
                <a:srgbClr val="00206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zh-CN" sz="2400" smtClean="0">
                <a:solidFill>
                  <a:srgbClr val="002060"/>
                </a:solidFill>
              </a:rPr>
              <a:t>  2) </a:t>
            </a:r>
            <a:r>
              <a:rPr lang="en-US" altLang="zh-CN" sz="2400" smtClean="0">
                <a:solidFill>
                  <a:srgbClr val="002060"/>
                </a:solidFill>
                <a:sym typeface="Arial" pitchFamily="34" charset="0"/>
              </a:rPr>
              <a:t>Wiggling Bend Scheme</a:t>
            </a:r>
            <a:endParaRPr lang="en-US" altLang="zh-CN" sz="2400" smtClean="0">
              <a:solidFill>
                <a:srgbClr val="00206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endParaRPr lang="en-US" altLang="zh-CN" sz="2400" smtClean="0">
              <a:solidFill>
                <a:srgbClr val="002060"/>
              </a:solidFill>
            </a:endParaRPr>
          </a:p>
        </p:txBody>
      </p:sp>
      <p:sp>
        <p:nvSpPr>
          <p:cNvPr id="74758" name="直接连接符 29"/>
          <p:cNvSpPr>
            <a:spLocks noChangeShapeType="1"/>
          </p:cNvSpPr>
          <p:nvPr/>
        </p:nvSpPr>
        <p:spPr bwMode="auto">
          <a:xfrm>
            <a:off x="1000125" y="777875"/>
            <a:ext cx="7058025" cy="0"/>
          </a:xfrm>
          <a:prstGeom prst="line">
            <a:avLst/>
          </a:prstGeom>
          <a:noFill/>
          <a:ln w="47625">
            <a:solidFill>
              <a:srgbClr val="003CB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endParaRPr lang="zh-CN" altLang="en-US" smtClean="0">
              <a:solidFill>
                <a:srgbClr val="000000"/>
              </a:solidFill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5ADEDE-090C-4AED-9878-1323AC4C5311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189AC-E0F2-4F5D-A3C7-D40D1EADA556}" type="slidenum">
              <a:rPr lang="zh-CN" altLang="en-US" smtClean="0">
                <a:solidFill>
                  <a:srgbClr val="000000"/>
                </a:solidFill>
              </a:rPr>
              <a:pPr/>
              <a:t>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7177139" y="947738"/>
            <a:ext cx="1859357" cy="646331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en-US" altLang="zh-CN" b="1" dirty="0" smtClean="0">
                <a:solidFill>
                  <a:srgbClr val="C00000"/>
                </a:solidFill>
              </a:rPr>
              <a:t>Solution to the 4</a:t>
            </a:r>
            <a:r>
              <a:rPr lang="en-US" altLang="zh-CN" b="1" baseline="30000" dirty="0" smtClean="0">
                <a:solidFill>
                  <a:srgbClr val="C00000"/>
                </a:solidFill>
              </a:rPr>
              <a:t>th</a:t>
            </a:r>
            <a:r>
              <a:rPr lang="en-US" altLang="zh-CN" b="1" dirty="0" smtClean="0">
                <a:solidFill>
                  <a:srgbClr val="C00000"/>
                </a:solidFill>
              </a:rPr>
              <a:t> problem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3760826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568952" cy="504056"/>
          </a:xfrm>
        </p:spPr>
        <p:txBody>
          <a:bodyPr>
            <a:normAutofit fontScale="90000"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P</a:t>
            </a:r>
            <a:r>
              <a:rPr lang="en-US" altLang="zh-CN" b="1" dirty="0" smtClean="0">
                <a:solidFill>
                  <a:srgbClr val="FF0000"/>
                </a:solidFill>
              </a:rPr>
              <a:t>arameters of Partial </a:t>
            </a:r>
            <a:r>
              <a:rPr lang="en-US" altLang="zh-CN" b="1" dirty="0">
                <a:solidFill>
                  <a:srgbClr val="FF0000"/>
                </a:solidFill>
              </a:rPr>
              <a:t>D</a:t>
            </a:r>
            <a:r>
              <a:rPr lang="en-US" altLang="zh-CN" b="1" dirty="0" smtClean="0">
                <a:solidFill>
                  <a:srgbClr val="FF0000"/>
                </a:solidFill>
              </a:rPr>
              <a:t>ouble Ring</a:t>
            </a:r>
            <a:endParaRPr lang="zh-CN" altLang="en-US" sz="2200" dirty="0"/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6526371"/>
              </p:ext>
            </p:extLst>
          </p:nvPr>
        </p:nvGraphicFramePr>
        <p:xfrm>
          <a:off x="107504" y="836712"/>
          <a:ext cx="8928993" cy="5007215"/>
        </p:xfrm>
        <a:graphic>
          <a:graphicData uri="http://schemas.openxmlformats.org/drawingml/2006/table">
            <a:tbl>
              <a:tblPr firstRow="1" bandRow="1"/>
              <a:tblGrid>
                <a:gridCol w="2664296"/>
                <a:gridCol w="1296144"/>
                <a:gridCol w="936104"/>
                <a:gridCol w="1080120"/>
                <a:gridCol w="720080"/>
                <a:gridCol w="1296144"/>
                <a:gridCol w="936105"/>
              </a:tblGrid>
              <a:tr h="435215">
                <a:tc>
                  <a:txBody>
                    <a:bodyPr/>
                    <a:lstStyle/>
                    <a:p>
                      <a:pPr marL="29210" algn="just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 </a:t>
                      </a:r>
                      <a:endParaRPr lang="zh-CN" sz="24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2400" b="1" i="1" kern="100" dirty="0" smtClean="0">
                          <a:effectLst/>
                          <a:latin typeface="Calibri"/>
                          <a:ea typeface="宋体"/>
                          <a:cs typeface="Times New Roman"/>
                        </a:rPr>
                        <a:t>Pre-CDR</a:t>
                      </a:r>
                    </a:p>
                  </a:txBody>
                  <a:tcPr marL="43040" marR="43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2400" b="1" i="1" kern="100" baseline="0" dirty="0" smtClean="0">
                          <a:effectLst/>
                          <a:latin typeface="Calibri"/>
                          <a:ea typeface="宋体"/>
                          <a:cs typeface="Times New Roman"/>
                        </a:rPr>
                        <a:t>H-high </a:t>
                      </a:r>
                      <a:r>
                        <a:rPr lang="en-US" altLang="zh-CN" sz="2400" b="1" i="1" kern="100" baseline="0" dirty="0" err="1" smtClean="0">
                          <a:effectLst/>
                          <a:latin typeface="Calibri"/>
                          <a:ea typeface="宋体"/>
                          <a:cs typeface="Times New Roman"/>
                        </a:rPr>
                        <a:t>lumi</a:t>
                      </a:r>
                      <a:r>
                        <a:rPr lang="en-US" altLang="zh-CN" sz="2400" b="1" i="1" kern="100" baseline="0" dirty="0" smtClean="0">
                          <a:effectLst/>
                          <a:latin typeface="Calibri"/>
                          <a:ea typeface="宋体"/>
                          <a:cs typeface="Times New Roman"/>
                        </a:rPr>
                        <a:t>.</a:t>
                      </a:r>
                      <a:endParaRPr lang="zh-CN" sz="2400" b="1" i="1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600" b="1" i="1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b="1" i="1" kern="100" baseline="0" dirty="0" smtClean="0">
                          <a:effectLst/>
                          <a:latin typeface="+mn-lt"/>
                          <a:ea typeface="+mn-ea"/>
                          <a:cs typeface="Times New Roman"/>
                        </a:rPr>
                        <a:t>H-low power</a:t>
                      </a:r>
                      <a:endParaRPr lang="zh-CN" altLang="zh-CN" sz="2400" b="1" i="1" kern="100" dirty="0" smtClean="0"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zh-CN" sz="1600" b="1" i="1" kern="100" dirty="0" smtClean="0"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b="1" i="1" kern="100" dirty="0" smtClean="0">
                          <a:effectLst/>
                          <a:latin typeface="+mn-lt"/>
                          <a:ea typeface="+mn-ea"/>
                          <a:cs typeface="Times New Roman"/>
                        </a:rPr>
                        <a:t>Z</a:t>
                      </a:r>
                      <a:endParaRPr lang="zh-CN" altLang="zh-CN" sz="2400" b="1" i="1" kern="100" dirty="0" smtClean="0"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507">
                <a:tc>
                  <a:txBody>
                    <a:bodyPr/>
                    <a:lstStyle/>
                    <a:p>
                      <a:pPr marL="29210" algn="just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Number of IPs</a:t>
                      </a:r>
                      <a:endParaRPr lang="zh-CN" sz="20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2</a:t>
                      </a:r>
                      <a:endParaRPr lang="zh-CN" sz="20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2000" kern="100" dirty="0" smtClean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2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2000" kern="100" dirty="0" smtClean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2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2000" kern="100" dirty="0" smtClean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2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507">
                <a:tc>
                  <a:txBody>
                    <a:bodyPr/>
                    <a:lstStyle/>
                    <a:p>
                      <a:pPr marL="29210" algn="just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Energy (</a:t>
                      </a:r>
                      <a:r>
                        <a:rPr lang="en-US" sz="2000" kern="100" dirty="0" err="1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GeV</a:t>
                      </a:r>
                      <a:r>
                        <a:rPr lang="en-US" sz="2000" kern="100" dirty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)</a:t>
                      </a:r>
                      <a:endParaRPr lang="zh-CN" sz="20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120</a:t>
                      </a:r>
                      <a:endParaRPr lang="zh-CN" sz="20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2000" kern="100" dirty="0" smtClean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120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2000" kern="100" dirty="0" smtClean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120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2000" kern="100" dirty="0" smtClean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45.5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507">
                <a:tc>
                  <a:txBody>
                    <a:bodyPr/>
                    <a:lstStyle/>
                    <a:p>
                      <a:pPr marL="29210" algn="just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Circumference (km)</a:t>
                      </a:r>
                      <a:endParaRPr lang="zh-CN" sz="20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 smtClean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54</a:t>
                      </a:r>
                      <a:endParaRPr lang="zh-CN" sz="20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2000" kern="100" dirty="0" smtClean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54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2000" kern="100" dirty="0" smtClean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54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2000" kern="100" dirty="0" smtClean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54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507">
                <a:tc>
                  <a:txBody>
                    <a:bodyPr/>
                    <a:lstStyle/>
                    <a:p>
                      <a:pPr marL="29210" algn="just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SR loss/turn (</a:t>
                      </a:r>
                      <a:r>
                        <a:rPr lang="en-US" sz="2000" kern="100" dirty="0" err="1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GeV</a:t>
                      </a:r>
                      <a:r>
                        <a:rPr lang="en-US" sz="2000" kern="100" dirty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)</a:t>
                      </a:r>
                      <a:endParaRPr lang="zh-CN" sz="20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 smtClean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3.1</a:t>
                      </a:r>
                      <a:endParaRPr lang="zh-CN" sz="20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2.96</a:t>
                      </a:r>
                      <a:endParaRPr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2.96</a:t>
                      </a:r>
                      <a:endParaRPr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0.062</a:t>
                      </a:r>
                      <a:endParaRPr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507">
                <a:tc>
                  <a:txBody>
                    <a:bodyPr/>
                    <a:lstStyle/>
                    <a:p>
                      <a:pPr marL="29210" algn="just">
                        <a:spcAft>
                          <a:spcPts val="0"/>
                        </a:spcAft>
                      </a:pPr>
                      <a:r>
                        <a:rPr lang="en-US" altLang="zh-CN" sz="2000" kern="100" dirty="0" smtClean="0">
                          <a:effectLst/>
                          <a:latin typeface="Calibri"/>
                          <a:ea typeface="宋体"/>
                          <a:cs typeface="Times New Roman"/>
                        </a:rPr>
                        <a:t>Half crossing angle (</a:t>
                      </a:r>
                      <a:r>
                        <a:rPr lang="en-US" altLang="zh-CN" sz="2000" kern="100" dirty="0" err="1" smtClean="0">
                          <a:effectLst/>
                          <a:latin typeface="Calibri"/>
                          <a:ea typeface="宋体"/>
                          <a:cs typeface="Times New Roman"/>
                        </a:rPr>
                        <a:t>mrad</a:t>
                      </a:r>
                      <a:r>
                        <a:rPr lang="en-US" altLang="zh-CN" sz="2000" kern="100" dirty="0" smtClean="0">
                          <a:effectLst/>
                          <a:latin typeface="Calibri"/>
                          <a:ea typeface="宋体"/>
                          <a:cs typeface="Times New Roman"/>
                        </a:rPr>
                        <a:t>)</a:t>
                      </a:r>
                      <a:endParaRPr lang="zh-CN" sz="20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2000" kern="100" dirty="0" smtClean="0">
                          <a:effectLst/>
                          <a:latin typeface="Calibri"/>
                          <a:ea typeface="宋体"/>
                          <a:cs typeface="Times New Roman"/>
                        </a:rPr>
                        <a:t>0</a:t>
                      </a:r>
                      <a:endParaRPr lang="zh-CN" sz="20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14.5</a:t>
                      </a:r>
                      <a:endParaRPr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11.5</a:t>
                      </a:r>
                      <a:endParaRPr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73507">
                <a:tc>
                  <a:txBody>
                    <a:bodyPr/>
                    <a:lstStyle/>
                    <a:p>
                      <a:pPr marL="29210" algn="just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Bunch number</a:t>
                      </a:r>
                      <a:endParaRPr lang="zh-CN" sz="20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2000" kern="100" dirty="0" smtClean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50</a:t>
                      </a:r>
                      <a:endParaRPr lang="zh-CN" sz="20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20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50</a:t>
                      </a:r>
                      <a:endParaRPr lang="zh-CN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20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67</a:t>
                      </a:r>
                      <a:endParaRPr lang="zh-CN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20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40</a:t>
                      </a:r>
                      <a:endParaRPr lang="zh-CN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20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44</a:t>
                      </a:r>
                      <a:endParaRPr lang="zh-CN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20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1100</a:t>
                      </a:r>
                      <a:endParaRPr lang="zh-CN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3507">
                <a:tc>
                  <a:txBody>
                    <a:bodyPr/>
                    <a:lstStyle/>
                    <a:p>
                      <a:pPr marL="29210"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Beam current (mA)</a:t>
                      </a:r>
                      <a:endParaRPr lang="zh-CN" sz="20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 smtClean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16.6</a:t>
                      </a:r>
                      <a:endParaRPr lang="zh-CN" sz="20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2000" kern="100" dirty="0" smtClean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16.9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2000" kern="100" dirty="0" smtClean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16.9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2000" kern="100" dirty="0" smtClean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10.1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2000" kern="100" dirty="0" smtClean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10.5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2000" kern="100" dirty="0" smtClean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45.4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507">
                <a:tc>
                  <a:txBody>
                    <a:bodyPr/>
                    <a:lstStyle/>
                    <a:p>
                      <a:pPr marL="29210" algn="just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SR power /beam (MW)</a:t>
                      </a:r>
                      <a:endParaRPr lang="zh-CN" sz="20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 smtClean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51.7</a:t>
                      </a:r>
                      <a:endParaRPr lang="zh-CN" sz="20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20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50</a:t>
                      </a:r>
                      <a:endParaRPr lang="zh-CN" altLang="en-US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20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50</a:t>
                      </a:r>
                      <a:endParaRPr lang="zh-CN" altLang="en-US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20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30</a:t>
                      </a:r>
                      <a:endParaRPr lang="zh-CN" altLang="en-US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20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31.2</a:t>
                      </a:r>
                      <a:endParaRPr lang="zh-CN" altLang="en-US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20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2.8</a:t>
                      </a:r>
                      <a:endParaRPr lang="zh-CN" altLang="en-US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73507">
                <a:tc>
                  <a:txBody>
                    <a:bodyPr/>
                    <a:lstStyle/>
                    <a:p>
                      <a:pPr marL="29210" algn="just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Energy spread (%)</a:t>
                      </a:r>
                      <a:endParaRPr lang="zh-CN" sz="20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 smtClean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0.13</a:t>
                      </a:r>
                      <a:endParaRPr lang="zh-CN" sz="20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0.13</a:t>
                      </a:r>
                      <a:endParaRPr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0.13</a:t>
                      </a:r>
                      <a:endParaRPr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0.13</a:t>
                      </a:r>
                      <a:endParaRPr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0.13</a:t>
                      </a:r>
                      <a:endParaRPr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0.05</a:t>
                      </a:r>
                      <a:endParaRPr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507">
                <a:tc>
                  <a:txBody>
                    <a:bodyPr/>
                    <a:lstStyle/>
                    <a:p>
                      <a:pPr marL="29210" algn="just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Energy acceptance (%)</a:t>
                      </a:r>
                      <a:endParaRPr lang="zh-CN" sz="20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 smtClean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2</a:t>
                      </a:r>
                      <a:endParaRPr lang="zh-CN" sz="20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7014">
                <a:tc>
                  <a:txBody>
                    <a:bodyPr/>
                    <a:lstStyle/>
                    <a:p>
                      <a:pPr marL="29210" algn="l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Life time due </a:t>
                      </a:r>
                      <a:r>
                        <a:rPr lang="en-US" sz="2000" kern="100" dirty="0" smtClean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to</a:t>
                      </a:r>
                      <a:r>
                        <a:rPr lang="en-US" sz="2000" kern="100" baseline="0" dirty="0" smtClean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 </a:t>
                      </a:r>
                      <a:r>
                        <a:rPr lang="en-US" sz="2000" kern="100" dirty="0" err="1" smtClean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beamstrahlung</a:t>
                      </a:r>
                      <a:r>
                        <a:rPr lang="en-US" sz="2000" kern="100" dirty="0" smtClean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 </a:t>
                      </a:r>
                      <a:r>
                        <a:rPr lang="en-US" sz="2000" kern="100" dirty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(minute)</a:t>
                      </a:r>
                      <a:endParaRPr lang="zh-CN" sz="20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2000" kern="100" dirty="0" smtClean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47</a:t>
                      </a:r>
                      <a:endParaRPr lang="zh-CN" sz="20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2000" kern="100" dirty="0" smtClean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53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2000" kern="100" dirty="0" smtClean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36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2000" kern="100" dirty="0" smtClean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41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2000" kern="100" dirty="0" smtClean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32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603">
                <a:tc>
                  <a:txBody>
                    <a:bodyPr/>
                    <a:lstStyle/>
                    <a:p>
                      <a:pPr marL="29210" algn="just">
                        <a:spcAft>
                          <a:spcPts val="0"/>
                        </a:spcAft>
                      </a:pPr>
                      <a:r>
                        <a:rPr lang="en-US" sz="2000" i="1" kern="100" dirty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F</a:t>
                      </a:r>
                      <a:r>
                        <a:rPr lang="en-US" sz="2000" kern="100" dirty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 (hour glass)</a:t>
                      </a:r>
                      <a:endParaRPr lang="zh-CN" sz="20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 smtClean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0.68</a:t>
                      </a:r>
                      <a:endParaRPr lang="zh-CN" sz="20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0.73</a:t>
                      </a:r>
                      <a:endParaRPr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0.82</a:t>
                      </a:r>
                      <a:endParaRPr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0.69</a:t>
                      </a:r>
                      <a:endParaRPr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0.81</a:t>
                      </a:r>
                      <a:endParaRPr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0.95</a:t>
                      </a:r>
                      <a:endParaRPr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507">
                <a:tc>
                  <a:txBody>
                    <a:bodyPr/>
                    <a:lstStyle/>
                    <a:p>
                      <a:pPr marL="29210" algn="just">
                        <a:spcAft>
                          <a:spcPts val="0"/>
                        </a:spcAft>
                      </a:pPr>
                      <a:r>
                        <a:rPr lang="en-US" sz="2000" i="1" kern="100" dirty="0" err="1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L</a:t>
                      </a:r>
                      <a:r>
                        <a:rPr lang="en-US" sz="2000" i="1" kern="100" baseline="-25000" dirty="0" err="1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max</a:t>
                      </a:r>
                      <a:r>
                        <a:rPr lang="en-US" sz="2000" kern="100" dirty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/IP (10</a:t>
                      </a:r>
                      <a:r>
                        <a:rPr lang="en-US" sz="2000" kern="100" baseline="30000" dirty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34</a:t>
                      </a:r>
                      <a:r>
                        <a:rPr lang="en-US" sz="2000" kern="100" dirty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cm</a:t>
                      </a:r>
                      <a:r>
                        <a:rPr lang="en-US" sz="2000" kern="100" baseline="30000" dirty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-2</a:t>
                      </a:r>
                      <a:r>
                        <a:rPr lang="en-US" sz="2000" kern="100" dirty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s</a:t>
                      </a:r>
                      <a:r>
                        <a:rPr lang="en-US" sz="2000" kern="100" baseline="30000" dirty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-1</a:t>
                      </a:r>
                      <a:r>
                        <a:rPr lang="en-US" sz="2000" kern="100" dirty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)</a:t>
                      </a:r>
                      <a:endParaRPr lang="zh-CN" sz="20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kern="100" dirty="0" smtClean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2.04</a:t>
                      </a:r>
                      <a:endParaRPr lang="zh-CN" sz="2000" b="1" kern="100" dirty="0">
                        <a:solidFill>
                          <a:srgbClr val="C00000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2000" b="1" kern="10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2.97</a:t>
                      </a:r>
                      <a:endParaRPr lang="zh-CN" sz="2000" b="1" kern="1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2000" b="1" kern="10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2.96</a:t>
                      </a:r>
                      <a:endParaRPr lang="zh-CN" sz="2000" b="1" kern="1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2000" b="1" kern="10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2.03</a:t>
                      </a:r>
                      <a:endParaRPr lang="zh-CN" sz="2000" b="1" kern="1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2000" b="1" kern="10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2.01</a:t>
                      </a:r>
                      <a:endParaRPr lang="zh-CN" sz="2000" b="1" kern="1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2000" b="1" kern="10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3.61</a:t>
                      </a:r>
                      <a:endParaRPr lang="zh-CN" sz="2000" b="1" kern="1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03E6A-76A2-4F58-B953-773FE7A5F0D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2016-7-24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523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539978"/>
          </a:xfrm>
        </p:spPr>
        <p:txBody>
          <a:bodyPr>
            <a:no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SRF </a:t>
            </a:r>
            <a:r>
              <a:rPr lang="en-US" altLang="zh-CN" dirty="0" smtClean="0">
                <a:solidFill>
                  <a:srgbClr val="FF0000"/>
                </a:solidFill>
              </a:rPr>
              <a:t>Parameters for PDR</a:t>
            </a:r>
            <a:endParaRPr lang="zh-CN" altLang="en-US" dirty="0">
              <a:solidFill>
                <a:srgbClr val="FF0000"/>
              </a:solidFill>
            </a:endParaRPr>
          </a:p>
        </p:txBody>
      </p:sp>
      <p:graphicFrame>
        <p:nvGraphicFramePr>
          <p:cNvPr id="4" name="内容占位符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5611824"/>
              </p:ext>
            </p:extLst>
          </p:nvPr>
        </p:nvGraphicFramePr>
        <p:xfrm>
          <a:off x="395536" y="980728"/>
          <a:ext cx="8363714" cy="49606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38540"/>
                <a:gridCol w="1675058"/>
                <a:gridCol w="1675058"/>
                <a:gridCol w="1675058"/>
              </a:tblGrid>
              <a:tr h="307145">
                <a:tc>
                  <a:txBody>
                    <a:bodyPr/>
                    <a:lstStyle/>
                    <a:p>
                      <a:endParaRPr lang="zh-CN" alt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H_Pre</a:t>
                      </a:r>
                      <a:r>
                        <a:rPr lang="en-US" altLang="zh-CN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-CDR</a:t>
                      </a:r>
                      <a:endParaRPr lang="zh-CN" altLang="en-US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H_PDR</a:t>
                      </a:r>
                      <a:endParaRPr lang="zh-CN" altLang="en-US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Z_PDR</a:t>
                      </a:r>
                      <a:endParaRPr lang="zh-CN" altLang="en-US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</a:tr>
              <a:tr h="266192">
                <a:tc>
                  <a:txBody>
                    <a:bodyPr/>
                    <a:lstStyle/>
                    <a:p>
                      <a:r>
                        <a:rPr lang="en-US" altLang="zh-CN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Beam energy</a:t>
                      </a:r>
                      <a:r>
                        <a:rPr lang="en-US" altLang="zh-CN" sz="16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altLang="zh-CN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GeV)</a:t>
                      </a:r>
                      <a:endParaRPr lang="zh-CN" alt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600" b="1" u="none" strike="noStrike" kern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</a:t>
                      </a:r>
                      <a:endParaRPr lang="zh-CN" altLang="en-US" sz="1600" b="1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6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120</a:t>
                      </a:r>
                      <a:endParaRPr lang="zh-CN" altLang="en-US" sz="1600" b="1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600" b="1" u="none" strike="noStrike" kern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45.5</a:t>
                      </a:r>
                      <a:endParaRPr lang="zh-CN" altLang="en-US" sz="1600" b="1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</a:tr>
              <a:tr h="26619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Luminosity </a:t>
                      </a:r>
                      <a:r>
                        <a:rPr lang="en-US" altLang="zh-CN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L</a:t>
                      </a:r>
                      <a:r>
                        <a:rPr lang="en-US" altLang="zh-CN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 (cm</a:t>
                      </a:r>
                      <a:r>
                        <a:rPr lang="en-US" altLang="zh-CN" sz="1600" b="1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-2</a:t>
                      </a:r>
                      <a:r>
                        <a:rPr lang="en-US" altLang="zh-CN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s</a:t>
                      </a:r>
                      <a:r>
                        <a:rPr lang="en-US" altLang="zh-CN" sz="1600" b="1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-1</a:t>
                      </a:r>
                      <a:r>
                        <a:rPr lang="en-US" altLang="zh-CN" sz="1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)</a:t>
                      </a:r>
                      <a:endParaRPr lang="en-US" altLang="zh-CN" sz="1600" b="1" i="0" u="none" strike="noStrike" baseline="300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6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2E34</a:t>
                      </a:r>
                      <a:endParaRPr lang="en-US" altLang="zh-CN" sz="1600" b="1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2.9E34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6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3.6E34</a:t>
                      </a:r>
                      <a:endParaRPr lang="en-US" altLang="zh-CN" sz="1600" b="1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</a:tr>
              <a:tr h="286164">
                <a:tc>
                  <a:txBody>
                    <a:bodyPr/>
                    <a:lstStyle/>
                    <a:p>
                      <a:r>
                        <a:rPr lang="en-US" altLang="zh-CN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SR power</a:t>
                      </a:r>
                      <a:r>
                        <a:rPr lang="en-US" altLang="zh-CN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per beam (MW)</a:t>
                      </a:r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600" u="none" strike="noStrike" kern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zh-CN" altLang="en-US" sz="160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6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50</a:t>
                      </a:r>
                      <a:endParaRPr lang="zh-CN" altLang="en-US" sz="160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6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2.8</a:t>
                      </a:r>
                      <a:endParaRPr lang="zh-CN" altLang="en-US" sz="160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</a:tr>
              <a:tr h="26619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SR loss / turn </a:t>
                      </a:r>
                      <a:r>
                        <a:rPr lang="en-US" altLang="zh-CN" sz="1600" i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</a:t>
                      </a:r>
                      <a:r>
                        <a:rPr lang="en-US" altLang="zh-CN" sz="1600" u="none" strike="noStrike" baseline="-25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</a:t>
                      </a:r>
                      <a:r>
                        <a:rPr lang="en-US" altLang="zh-CN" sz="1600" u="none" strike="noStrike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altLang="zh-CN" sz="16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GeV)</a:t>
                      </a:r>
                      <a:endParaRPr lang="en-US" altLang="zh-CN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6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3.11</a:t>
                      </a:r>
                      <a:endParaRPr lang="en-US" altLang="zh-CN" sz="160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2.96</a:t>
                      </a:r>
                      <a:endParaRPr lang="en-US" altLang="zh-CN" sz="160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0.062</a:t>
                      </a:r>
                      <a:endParaRPr lang="zh-CN" altLang="en-US" sz="16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</a:tr>
              <a:tr h="26619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Bunch charge </a:t>
                      </a:r>
                      <a:r>
                        <a:rPr lang="en-US" altLang="zh-CN" sz="1600" i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</a:t>
                      </a:r>
                      <a:r>
                        <a:rPr lang="en-US" altLang="zh-CN" sz="16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altLang="zh-CN" sz="160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nC</a:t>
                      </a:r>
                      <a:r>
                        <a:rPr lang="en-US" altLang="zh-CN" sz="16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altLang="zh-CN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6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60.74</a:t>
                      </a:r>
                      <a:endParaRPr lang="en-US" altLang="zh-CN" sz="160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6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45.41</a:t>
                      </a:r>
                      <a:endParaRPr lang="en-US" altLang="zh-CN" sz="160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6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7.37</a:t>
                      </a:r>
                      <a:endParaRPr lang="en-US" altLang="zh-CN" sz="160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</a:tr>
              <a:tr h="26619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Beam current</a:t>
                      </a:r>
                      <a:r>
                        <a:rPr lang="en-US" altLang="zh-CN" sz="1600" i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 </a:t>
                      </a:r>
                      <a:r>
                        <a:rPr lang="en-US" altLang="zh-CN" sz="160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(mA)</a:t>
                      </a:r>
                      <a:endParaRPr lang="en-US" altLang="zh-CN" sz="1600" b="0" i="0" u="none" strike="noStrike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x 16.62</a:t>
                      </a:r>
                      <a:endParaRPr lang="en-US" altLang="zh-CN" sz="1600" u="none" strike="noStrike" kern="12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285 (pulse)</a:t>
                      </a:r>
                      <a:endParaRPr lang="en-US" altLang="zh-CN" sz="160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6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760 (pulse)</a:t>
                      </a:r>
                      <a:endParaRPr lang="en-US" altLang="zh-CN" sz="160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</a:tr>
              <a:tr h="26619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Bunch train</a:t>
                      </a:r>
                      <a:r>
                        <a:rPr lang="en-US" altLang="zh-CN" sz="16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 length (</a:t>
                      </a:r>
                      <a:r>
                        <a:rPr lang="el-GR" altLang="zh-CN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μ</a:t>
                      </a:r>
                      <a:r>
                        <a:rPr lang="en-US" altLang="zh-CN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s)</a:t>
                      </a:r>
                      <a:endParaRPr lang="en-US" altLang="zh-CN" sz="1600" b="0" i="0" u="none" strike="noStrike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180.1</a:t>
                      </a:r>
                      <a:r>
                        <a:rPr lang="en-US" altLang="zh-CN" sz="1600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(rev. time)</a:t>
                      </a:r>
                      <a:endParaRPr lang="en-US" altLang="zh-CN" sz="1600" u="none" strike="noStrike" kern="12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10.7</a:t>
                      </a:r>
                      <a:endParaRPr lang="en-US" altLang="zh-CN" sz="160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6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10.7</a:t>
                      </a:r>
                      <a:endParaRPr lang="en-US" altLang="zh-CN" sz="160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</a:tr>
              <a:tr h="266192">
                <a:tc>
                  <a:txBody>
                    <a:bodyPr/>
                    <a:lstStyle/>
                    <a:p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No. of bunches per train</a:t>
                      </a:r>
                      <a:endParaRPr lang="zh-CN" altLang="en-US" sz="1600" baseline="-25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48</a:t>
                      </a:r>
                      <a:endParaRPr lang="zh-CN" altLang="en-US" sz="160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67</a:t>
                      </a:r>
                      <a:endParaRPr lang="zh-CN" altLang="en-US" sz="160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6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1100</a:t>
                      </a:r>
                      <a:endParaRPr lang="zh-CN" altLang="en-US" sz="160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</a:tr>
              <a:tr h="266192">
                <a:tc>
                  <a:txBody>
                    <a:bodyPr/>
                    <a:lstStyle/>
                    <a:p>
                      <a:r>
                        <a:rPr lang="en-US" altLang="zh-CN" sz="160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Bunch space in train </a:t>
                      </a:r>
                      <a:r>
                        <a:rPr lang="en-US" altLang="zh-CN" sz="1600" i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(ns)</a:t>
                      </a:r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6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/</a:t>
                      </a:r>
                      <a:endParaRPr lang="zh-CN" altLang="en-US" sz="160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u="none" strike="noStrike" kern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160</a:t>
                      </a:r>
                      <a:endParaRPr lang="zh-CN" altLang="en-US" sz="160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6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9.7</a:t>
                      </a:r>
                      <a:endParaRPr lang="zh-CN" altLang="en-US" sz="160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</a:tr>
              <a:tr h="266192">
                <a:tc>
                  <a:txBody>
                    <a:bodyPr/>
                    <a:lstStyle/>
                    <a:p>
                      <a:r>
                        <a:rPr lang="en-US" altLang="zh-CN" sz="160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Cavity voltage </a:t>
                      </a:r>
                      <a:r>
                        <a:rPr lang="en-US" altLang="zh-CN" sz="1600" i="1" kern="1200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</a:t>
                      </a:r>
                      <a:r>
                        <a:rPr lang="en-US" altLang="zh-CN" sz="1600" kern="1200" baseline="-250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US" altLang="zh-CN" sz="160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(MV)</a:t>
                      </a:r>
                      <a:endParaRPr lang="zh-CN" altLang="en-US" sz="1600" kern="12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600" u="none" strike="noStrike" kern="1200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17.9</a:t>
                      </a:r>
                      <a:endParaRPr lang="zh-CN" altLang="en-US" sz="1600" u="none" strike="noStrike" kern="12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600" u="none" strike="noStrike" kern="1200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9.4</a:t>
                      </a:r>
                      <a:endParaRPr lang="zh-CN" altLang="en-US" sz="1600" u="none" strike="noStrike" kern="12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600" u="none" strike="noStrike" kern="1200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3.8</a:t>
                      </a:r>
                      <a:endParaRPr lang="zh-CN" altLang="en-US" sz="1600" u="none" strike="noStrike" kern="12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</a:tr>
              <a:tr h="266192">
                <a:tc>
                  <a:txBody>
                    <a:bodyPr/>
                    <a:lstStyle/>
                    <a:p>
                      <a:r>
                        <a:rPr lang="en-US" altLang="zh-CN" sz="160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RF power per cavity</a:t>
                      </a:r>
                      <a:endParaRPr lang="zh-CN" altLang="en-US" sz="1600" kern="12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6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263 kW</a:t>
                      </a:r>
                      <a:endParaRPr lang="zh-CN" altLang="en-US" sz="160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6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260 kW (aver.)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en-US" altLang="zh-CN" sz="16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2.2 MW (pulse)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6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175 kW (aver.)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en-US" altLang="zh-CN" sz="16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1.5 MW (pulse)</a:t>
                      </a:r>
                      <a:endParaRPr lang="zh-CN" altLang="en-US" sz="160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</a:tr>
              <a:tr h="26619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Fundamental mode (FM) </a:t>
                      </a:r>
                      <a:r>
                        <a:rPr lang="en-US" altLang="zh-CN" sz="1600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</a:t>
                      </a:r>
                      <a:r>
                        <a:rPr lang="en-US" altLang="zh-CN" sz="1600" baseline="-25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</a:t>
                      </a:r>
                      <a:endParaRPr lang="zh-CN" altLang="en-US" sz="1600" baseline="-25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6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2.28E6</a:t>
                      </a:r>
                      <a:endParaRPr lang="zh-CN" altLang="en-US" sz="160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7.87E4</a:t>
                      </a:r>
                      <a:endParaRPr lang="zh-CN" altLang="en-US" sz="1600" u="none" strike="noStrike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4.63E4</a:t>
                      </a:r>
                      <a:endParaRPr lang="zh-CN" altLang="en-US" sz="1600" u="none" strike="noStrike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</a:tr>
              <a:tr h="26619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Cavity filling time</a:t>
                      </a:r>
                      <a:r>
                        <a:rPr lang="en-US" altLang="zh-CN" sz="1600" i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60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l-GR" altLang="zh-CN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μ</a:t>
                      </a:r>
                      <a:r>
                        <a:rPr lang="en-US" altLang="zh-CN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s)</a:t>
                      </a:r>
                      <a:endParaRPr lang="zh-CN" altLang="en-US" sz="16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6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1117</a:t>
                      </a:r>
                      <a:endParaRPr lang="zh-CN" altLang="en-US" sz="160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39</a:t>
                      </a:r>
                      <a:endParaRPr lang="zh-CN" altLang="en-US" sz="1600" u="none" strike="noStrike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6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23</a:t>
                      </a:r>
                      <a:endParaRPr lang="zh-CN" altLang="en-US" sz="160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</a:tr>
              <a:tr h="26619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HOM power</a:t>
                      </a:r>
                      <a:r>
                        <a:rPr lang="en-US" altLang="zh-CN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 per cavity (kW)</a:t>
                      </a:r>
                      <a:endParaRPr lang="en-US" altLang="zh-CN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3.6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6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2.2</a:t>
                      </a:r>
                      <a:endParaRPr lang="en-US" altLang="zh-CN" sz="160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6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endParaRPr lang="en-US" altLang="zh-CN" sz="160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</a:tr>
            </a:tbl>
          </a:graphicData>
        </a:graphic>
      </p:graphicFrame>
      <p:sp>
        <p:nvSpPr>
          <p:cNvPr id="5" name="矩形 4"/>
          <p:cNvSpPr/>
          <p:nvPr/>
        </p:nvSpPr>
        <p:spPr>
          <a:xfrm>
            <a:off x="395536" y="6049146"/>
            <a:ext cx="611744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 smtClean="0">
                <a:solidFill>
                  <a:srgbClr val="002060"/>
                </a:solidFill>
              </a:rPr>
              <a:t>Main ring RF system: 5-cell 650 MHZ, Q</a:t>
            </a:r>
            <a:r>
              <a:rPr lang="en-US" altLang="zh-CN" sz="2000" b="1" baseline="-25000" dirty="0" smtClean="0">
                <a:solidFill>
                  <a:srgbClr val="002060"/>
                </a:solidFill>
              </a:rPr>
              <a:t>0</a:t>
            </a:r>
            <a:r>
              <a:rPr lang="en-US" altLang="zh-CN" sz="2000" b="1" dirty="0" smtClean="0">
                <a:solidFill>
                  <a:srgbClr val="002060"/>
                </a:solidFill>
              </a:rPr>
              <a:t> &gt; </a:t>
            </a:r>
            <a:r>
              <a:rPr lang="en-US" altLang="zh-CN" sz="2000" b="1" dirty="0" smtClean="0">
                <a:solidFill>
                  <a:srgbClr val="002060"/>
                </a:solidFill>
                <a:hlinkClick r:id="rId3"/>
              </a:rPr>
              <a:t>4.0E10@2K</a:t>
            </a:r>
            <a:r>
              <a:rPr lang="en-US" altLang="zh-CN" sz="2000" b="1" dirty="0" smtClean="0">
                <a:solidFill>
                  <a:srgbClr val="002060"/>
                </a:solidFill>
              </a:rPr>
              <a:t> </a:t>
            </a:r>
          </a:p>
          <a:p>
            <a:r>
              <a:rPr lang="en-US" altLang="zh-CN" sz="2000" b="1" dirty="0" smtClean="0">
                <a:solidFill>
                  <a:srgbClr val="002060"/>
                </a:solidFill>
              </a:rPr>
              <a:t>Booster RF system:     5-cell 1.3GHZ</a:t>
            </a:r>
            <a:r>
              <a:rPr lang="en-US" altLang="zh-CN" sz="2000" b="1" dirty="0">
                <a:solidFill>
                  <a:srgbClr val="002060"/>
                </a:solidFill>
              </a:rPr>
              <a:t>, Q</a:t>
            </a:r>
            <a:r>
              <a:rPr lang="en-US" altLang="zh-CN" sz="2000" b="1" baseline="-25000" dirty="0">
                <a:solidFill>
                  <a:srgbClr val="002060"/>
                </a:solidFill>
              </a:rPr>
              <a:t>0</a:t>
            </a:r>
            <a:r>
              <a:rPr lang="en-US" altLang="zh-CN" sz="2000" b="1" dirty="0">
                <a:solidFill>
                  <a:srgbClr val="002060"/>
                </a:solidFill>
              </a:rPr>
              <a:t> &gt; </a:t>
            </a:r>
            <a:r>
              <a:rPr lang="en-US" altLang="zh-CN" sz="2000" b="1" dirty="0" smtClean="0">
                <a:solidFill>
                  <a:srgbClr val="002060"/>
                </a:solidFill>
              </a:rPr>
              <a:t>2</a:t>
            </a:r>
            <a:r>
              <a:rPr lang="en-US" altLang="zh-CN" sz="2000" b="1" dirty="0" smtClean="0">
                <a:solidFill>
                  <a:srgbClr val="002060"/>
                </a:solidFill>
                <a:hlinkClick r:id="rId3"/>
              </a:rPr>
              <a:t>.0E10@2K</a:t>
            </a:r>
            <a:r>
              <a:rPr lang="en-US" altLang="zh-CN" sz="2000" b="1" dirty="0" smtClean="0">
                <a:solidFill>
                  <a:srgbClr val="002060"/>
                </a:solidFill>
              </a:rPr>
              <a:t> </a:t>
            </a:r>
            <a:endParaRPr lang="en-US" altLang="zh-CN" sz="2000" b="1" dirty="0">
              <a:solidFill>
                <a:srgbClr val="002060"/>
              </a:solidFill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376E8-7192-4F0B-9B89-E5C2A811C883}" type="slidenum">
              <a:rPr lang="zh-CN" altLang="en-US" smtClean="0">
                <a:solidFill>
                  <a:prstClr val="black"/>
                </a:solidFill>
              </a:rPr>
              <a:pPr/>
              <a:t>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E8BA4-A3AF-419D-B2B3-30A6CAE701DA}" type="datetime1">
              <a:rPr lang="zh-CN" altLang="en-US" smtClean="0">
                <a:solidFill>
                  <a:prstClr val="black"/>
                </a:solidFill>
              </a:rPr>
              <a:t>2016-7-24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323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标题 1"/>
          <p:cNvSpPr>
            <a:spLocks noGrp="1"/>
          </p:cNvSpPr>
          <p:nvPr>
            <p:ph type="title"/>
          </p:nvPr>
        </p:nvSpPr>
        <p:spPr>
          <a:xfrm>
            <a:off x="430213" y="-73025"/>
            <a:ext cx="8267700" cy="1325563"/>
          </a:xfrm>
        </p:spPr>
        <p:txBody>
          <a:bodyPr/>
          <a:lstStyle/>
          <a:p>
            <a:r>
              <a:rPr lang="en-US" altLang="zh-CN" dirty="0" smtClean="0">
                <a:solidFill>
                  <a:srgbClr val="C00000"/>
                </a:solidFill>
              </a:rPr>
              <a:t>Partial Double Ring Luminosity</a:t>
            </a:r>
            <a:endParaRPr lang="zh-CN" altLang="en-US" dirty="0" smtClean="0">
              <a:solidFill>
                <a:srgbClr val="C00000"/>
              </a:solidFill>
            </a:endParaRPr>
          </a:p>
        </p:txBody>
      </p:sp>
      <p:sp>
        <p:nvSpPr>
          <p:cNvPr id="28675" name="TextBox 2"/>
          <p:cNvSpPr txBox="1">
            <a:spLocks noChangeArrowheads="1"/>
          </p:cNvSpPr>
          <p:nvPr/>
        </p:nvSpPr>
        <p:spPr bwMode="auto">
          <a:xfrm>
            <a:off x="755650" y="6381750"/>
            <a:ext cx="81375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zh-CN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* Fabiola Gianotti, Future Circular ColliderDesign Study, ICFA meeting, J-PARC, 25-2-2016.</a:t>
            </a:r>
            <a:endParaRPr lang="zh-CN" altLang="en-US" sz="16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800225"/>
            <a:ext cx="6985000" cy="419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7" name="直接连接符 44"/>
          <p:cNvSpPr>
            <a:spLocks noChangeShapeType="1"/>
          </p:cNvSpPr>
          <p:nvPr/>
        </p:nvSpPr>
        <p:spPr bwMode="auto">
          <a:xfrm>
            <a:off x="1187450" y="998538"/>
            <a:ext cx="7058025" cy="1587"/>
          </a:xfrm>
          <a:prstGeom prst="line">
            <a:avLst/>
          </a:prstGeom>
          <a:noFill/>
          <a:ln w="47625">
            <a:solidFill>
              <a:srgbClr val="003CB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FFFBC2-638A-4AC1-B55D-D71B38191426}" type="slidenum">
              <a:rPr lang="zh-CN" altLang="en-US" smtClean="0">
                <a:solidFill>
                  <a:srgbClr val="000000"/>
                </a:solidFill>
              </a:rPr>
              <a:pPr>
                <a:defRPr/>
              </a:pPr>
              <a:t>27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92C6E6B-D4A4-479F-9F86-E9CAC755A9CD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235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177801"/>
            <a:ext cx="7886700" cy="802927"/>
          </a:xfrm>
        </p:spPr>
        <p:txBody>
          <a:bodyPr/>
          <a:lstStyle/>
          <a:p>
            <a:r>
              <a:rPr lang="en-US" altLang="zh-CN" sz="4000" dirty="0" smtClean="0">
                <a:solidFill>
                  <a:srgbClr val="FF0000"/>
                </a:solidFill>
              </a:rPr>
              <a:t>Key Remaining Issue</a:t>
            </a:r>
            <a:endParaRPr lang="zh-CN" altLang="en-US" sz="4000" dirty="0">
              <a:solidFill>
                <a:srgbClr val="FF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23528" y="947508"/>
            <a:ext cx="8640960" cy="5057775"/>
          </a:xfrm>
        </p:spPr>
        <p:txBody>
          <a:bodyPr/>
          <a:lstStyle/>
          <a:p>
            <a:r>
              <a:rPr lang="en-US" altLang="zh-CN" sz="2400" dirty="0" smtClean="0"/>
              <a:t>Beam physics: Dynamic aperture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741" y="1622190"/>
            <a:ext cx="6434712" cy="4111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633569" y="5615880"/>
            <a:ext cx="42484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000000"/>
                </a:solidFill>
              </a:rPr>
              <a:t>A</a:t>
            </a:r>
            <a:r>
              <a:rPr lang="en-US" altLang="zh-CN" sz="2000" dirty="0" smtClean="0">
                <a:solidFill>
                  <a:srgbClr val="000000"/>
                </a:solidFill>
              </a:rPr>
              <a:t>fter </a:t>
            </a:r>
            <a:r>
              <a:rPr lang="en-US" altLang="zh-CN" sz="2000" dirty="0">
                <a:solidFill>
                  <a:srgbClr val="000000"/>
                </a:solidFill>
              </a:rPr>
              <a:t>chromaticity correction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solidFill>
                  <a:prstClr val="black"/>
                </a:solidFill>
              </a:rPr>
              <a:t>DA (on-momentum): </a:t>
            </a:r>
            <a:r>
              <a:rPr lang="en-US" altLang="zh-CN" sz="2000" dirty="0" smtClean="0">
                <a:solidFill>
                  <a:srgbClr val="FF0000"/>
                </a:solidFill>
              </a:rPr>
              <a:t>27</a:t>
            </a:r>
            <a:r>
              <a:rPr lang="en-US" altLang="zh-CN" sz="2000" i="1" dirty="0" smtClean="0">
                <a:solidFill>
                  <a:srgbClr val="FF0000"/>
                </a:solidFill>
                <a:sym typeface="Symbol"/>
              </a:rPr>
              <a:t></a:t>
            </a:r>
            <a:r>
              <a:rPr lang="en-US" altLang="zh-CN" sz="2000" i="1" baseline="-25000" dirty="0" smtClean="0">
                <a:solidFill>
                  <a:srgbClr val="FF0000"/>
                </a:solidFill>
                <a:sym typeface="Symbol"/>
              </a:rPr>
              <a:t>x</a:t>
            </a:r>
            <a:r>
              <a:rPr lang="en-US" altLang="zh-CN" sz="2000" dirty="0" smtClean="0">
                <a:solidFill>
                  <a:srgbClr val="FF0000"/>
                </a:solidFill>
                <a:sym typeface="Symbol"/>
              </a:rPr>
              <a:t>  57</a:t>
            </a:r>
            <a:r>
              <a:rPr lang="en-US" altLang="zh-CN" sz="2000" i="1" dirty="0" smtClean="0">
                <a:solidFill>
                  <a:srgbClr val="FF0000"/>
                </a:solidFill>
                <a:sym typeface="Symbol"/>
              </a:rPr>
              <a:t></a:t>
            </a:r>
            <a:r>
              <a:rPr lang="en-US" altLang="zh-CN" sz="2000" i="1" baseline="-25000" dirty="0" smtClean="0">
                <a:solidFill>
                  <a:srgbClr val="FF0000"/>
                </a:solidFill>
                <a:sym typeface="Symbol"/>
              </a:rPr>
              <a:t>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solidFill>
                  <a:prstClr val="black"/>
                </a:solidFill>
                <a:sym typeface="Symbol"/>
              </a:rPr>
              <a:t>DA (0.5%):  </a:t>
            </a:r>
            <a:r>
              <a:rPr lang="en-US" altLang="zh-CN" sz="2000" dirty="0" smtClean="0">
                <a:solidFill>
                  <a:srgbClr val="002060"/>
                </a:solidFill>
              </a:rPr>
              <a:t>2</a:t>
            </a:r>
            <a:r>
              <a:rPr lang="en-US" altLang="zh-CN" sz="2000" i="1" dirty="0" smtClean="0">
                <a:solidFill>
                  <a:srgbClr val="002060"/>
                </a:solidFill>
                <a:sym typeface="Symbol"/>
              </a:rPr>
              <a:t></a:t>
            </a:r>
            <a:r>
              <a:rPr lang="en-US" altLang="zh-CN" sz="2000" i="1" baseline="-25000" dirty="0">
                <a:solidFill>
                  <a:srgbClr val="002060"/>
                </a:solidFill>
                <a:sym typeface="Symbol"/>
              </a:rPr>
              <a:t>x</a:t>
            </a:r>
            <a:r>
              <a:rPr lang="en-US" altLang="zh-CN" sz="2000" dirty="0">
                <a:solidFill>
                  <a:srgbClr val="002060"/>
                </a:solidFill>
                <a:sym typeface="Symbol"/>
              </a:rPr>
              <a:t>  </a:t>
            </a:r>
            <a:r>
              <a:rPr lang="en-US" altLang="zh-CN" sz="2000" dirty="0" smtClean="0">
                <a:solidFill>
                  <a:srgbClr val="002060"/>
                </a:solidFill>
                <a:sym typeface="Symbol"/>
              </a:rPr>
              <a:t>2</a:t>
            </a:r>
            <a:r>
              <a:rPr lang="en-US" altLang="zh-CN" sz="2000" i="1" dirty="0" smtClean="0">
                <a:solidFill>
                  <a:srgbClr val="002060"/>
                </a:solidFill>
                <a:sym typeface="Symbol"/>
              </a:rPr>
              <a:t></a:t>
            </a:r>
            <a:r>
              <a:rPr lang="en-US" altLang="zh-CN" sz="2000" i="1" baseline="-25000" dirty="0" smtClean="0">
                <a:solidFill>
                  <a:srgbClr val="002060"/>
                </a:solidFill>
                <a:sym typeface="Symbol"/>
              </a:rPr>
              <a:t>y</a:t>
            </a:r>
            <a:endParaRPr lang="en-US" altLang="zh-CN" sz="2000" i="1" baseline="-25000" dirty="0">
              <a:solidFill>
                <a:srgbClr val="002060"/>
              </a:solidFill>
              <a:sym typeface="Symbol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899592" y="1943904"/>
            <a:ext cx="2682298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dirty="0">
                <a:solidFill>
                  <a:prstClr val="black"/>
                </a:solidFill>
              </a:rPr>
              <a:t>Arc </a:t>
            </a:r>
            <a:r>
              <a:rPr lang="en-US" altLang="zh-CN" dirty="0" err="1">
                <a:solidFill>
                  <a:prstClr val="black"/>
                </a:solidFill>
              </a:rPr>
              <a:t>sextupole</a:t>
            </a:r>
            <a:r>
              <a:rPr lang="en-US" altLang="zh-CN" dirty="0">
                <a:solidFill>
                  <a:prstClr val="black"/>
                </a:solidFill>
              </a:rPr>
              <a:t>: 2</a:t>
            </a:r>
            <a:r>
              <a:rPr lang="zh-CN" altLang="en-US" dirty="0">
                <a:solidFill>
                  <a:prstClr val="black"/>
                </a:solidFill>
              </a:rPr>
              <a:t> </a:t>
            </a:r>
            <a:r>
              <a:rPr lang="en-US" altLang="zh-CN" dirty="0">
                <a:solidFill>
                  <a:prstClr val="black"/>
                </a:solidFill>
              </a:rPr>
              <a:t>groups</a:t>
            </a:r>
            <a:endParaRPr lang="zh-CN" altLang="en-US" dirty="0">
              <a:solidFill>
                <a:prstClr val="black"/>
              </a:solidFill>
            </a:endParaRPr>
          </a:p>
          <a:p>
            <a:r>
              <a:rPr lang="en-US" altLang="zh-CN" dirty="0" smtClean="0">
                <a:solidFill>
                  <a:srgbClr val="C00000"/>
                </a:solidFill>
              </a:rPr>
              <a:t>Crab </a:t>
            </a:r>
            <a:r>
              <a:rPr lang="en-US" altLang="zh-CN" dirty="0" err="1">
                <a:solidFill>
                  <a:srgbClr val="C00000"/>
                </a:solidFill>
              </a:rPr>
              <a:t>sextupoles</a:t>
            </a:r>
            <a:r>
              <a:rPr lang="en-US" altLang="zh-CN" dirty="0">
                <a:solidFill>
                  <a:srgbClr val="C00000"/>
                </a:solidFill>
              </a:rPr>
              <a:t> - off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B8E2CE-4D5A-4761-B6BA-2652B50AAA19}" type="slidenum">
              <a:rPr lang="zh-CN" altLang="en-US" smtClean="0">
                <a:solidFill>
                  <a:srgbClr val="000000"/>
                </a:solidFill>
              </a:rPr>
              <a:pPr>
                <a:defRPr/>
              </a:pPr>
              <a:t>28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日期占位符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EAD199C-9782-479B-8A6F-B12FFBAB68F6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35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TextBox 2"/>
          <p:cNvSpPr txBox="1">
            <a:spLocks noChangeArrowheads="1"/>
          </p:cNvSpPr>
          <p:nvPr/>
        </p:nvSpPr>
        <p:spPr bwMode="auto">
          <a:xfrm>
            <a:off x="304800" y="304800"/>
            <a:ext cx="8458200" cy="523202"/>
          </a:xfrm>
          <a:prstGeom prst="rect">
            <a:avLst/>
          </a:prstGeom>
          <a:solidFill>
            <a:srgbClr val="DEEBF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1" rIns="91420" bIns="45711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zh-CN" sz="2800" b="1" dirty="0" smtClean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Technical Systems and their Relative Cost</a:t>
            </a:r>
          </a:p>
        </p:txBody>
      </p:sp>
      <p:sp>
        <p:nvSpPr>
          <p:cNvPr id="86018" name="TextBox 3"/>
          <p:cNvSpPr txBox="1">
            <a:spLocks noChangeArrowheads="1"/>
          </p:cNvSpPr>
          <p:nvPr/>
        </p:nvSpPr>
        <p:spPr bwMode="auto">
          <a:xfrm>
            <a:off x="4343400" y="2205038"/>
            <a:ext cx="990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zh-CN" sz="2400" b="1" smtClean="0">
                <a:solidFill>
                  <a:srgbClr val="FFFFFF"/>
                </a:solidFill>
                <a:sym typeface="Arial" pitchFamily="34" charset="0"/>
              </a:rPr>
              <a:t>26%</a:t>
            </a:r>
          </a:p>
        </p:txBody>
      </p:sp>
      <p:sp>
        <p:nvSpPr>
          <p:cNvPr id="86019" name="TextBox 4"/>
          <p:cNvSpPr txBox="1">
            <a:spLocks noChangeArrowheads="1"/>
          </p:cNvSpPr>
          <p:nvPr/>
        </p:nvSpPr>
        <p:spPr bwMode="auto">
          <a:xfrm>
            <a:off x="4267200" y="4872038"/>
            <a:ext cx="990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zh-CN" sz="2400" b="1" smtClean="0">
                <a:solidFill>
                  <a:srgbClr val="FFFFFF"/>
                </a:solidFill>
                <a:sym typeface="Arial" pitchFamily="34" charset="0"/>
              </a:rPr>
              <a:t>19%</a:t>
            </a:r>
          </a:p>
        </p:txBody>
      </p:sp>
      <p:sp>
        <p:nvSpPr>
          <p:cNvPr id="86020" name="TextBox 5"/>
          <p:cNvSpPr txBox="1">
            <a:spLocks noChangeArrowheads="1"/>
          </p:cNvSpPr>
          <p:nvPr/>
        </p:nvSpPr>
        <p:spPr bwMode="auto">
          <a:xfrm>
            <a:off x="2590800" y="5481638"/>
            <a:ext cx="990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zh-CN" sz="2400" b="1" smtClean="0">
                <a:solidFill>
                  <a:srgbClr val="FFFFFF"/>
                </a:solidFill>
                <a:sym typeface="Arial" pitchFamily="34" charset="0"/>
              </a:rPr>
              <a:t>12%</a:t>
            </a:r>
          </a:p>
        </p:txBody>
      </p:sp>
      <p:sp>
        <p:nvSpPr>
          <p:cNvPr id="86021" name="TextBox 6"/>
          <p:cNvSpPr txBox="1">
            <a:spLocks noChangeArrowheads="1"/>
          </p:cNvSpPr>
          <p:nvPr/>
        </p:nvSpPr>
        <p:spPr bwMode="auto">
          <a:xfrm>
            <a:off x="1219200" y="4872038"/>
            <a:ext cx="990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zh-CN" sz="2400" b="1" smtClean="0">
                <a:solidFill>
                  <a:srgbClr val="FFFFFF"/>
                </a:solidFill>
                <a:sym typeface="Arial" pitchFamily="34" charset="0"/>
              </a:rPr>
              <a:t>12%</a:t>
            </a:r>
          </a:p>
        </p:txBody>
      </p:sp>
      <p:sp>
        <p:nvSpPr>
          <p:cNvPr id="86022" name="TextBox 7"/>
          <p:cNvSpPr txBox="1">
            <a:spLocks noChangeArrowheads="1"/>
          </p:cNvSpPr>
          <p:nvPr/>
        </p:nvSpPr>
        <p:spPr bwMode="auto">
          <a:xfrm>
            <a:off x="685800" y="3352800"/>
            <a:ext cx="990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zh-CN" sz="2400" b="1" smtClean="0">
                <a:solidFill>
                  <a:srgbClr val="FFFFFF"/>
                </a:solidFill>
                <a:sym typeface="Arial" pitchFamily="34" charset="0"/>
              </a:rPr>
              <a:t>10%</a:t>
            </a:r>
          </a:p>
        </p:txBody>
      </p:sp>
      <p:sp>
        <p:nvSpPr>
          <p:cNvPr id="86023" name="TextBox 8"/>
          <p:cNvSpPr txBox="1">
            <a:spLocks noChangeArrowheads="1"/>
          </p:cNvSpPr>
          <p:nvPr/>
        </p:nvSpPr>
        <p:spPr bwMode="auto">
          <a:xfrm>
            <a:off x="2209800" y="1447800"/>
            <a:ext cx="990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zh-CN" sz="2400" b="1" smtClean="0">
                <a:solidFill>
                  <a:srgbClr val="FFFFFF"/>
                </a:solidFill>
                <a:sym typeface="Arial" pitchFamily="34" charset="0"/>
              </a:rPr>
              <a:t>10%</a:t>
            </a:r>
          </a:p>
        </p:txBody>
      </p:sp>
      <p:sp>
        <p:nvSpPr>
          <p:cNvPr id="86024" name="TextBox 9"/>
          <p:cNvSpPr txBox="1">
            <a:spLocks noChangeArrowheads="1"/>
          </p:cNvSpPr>
          <p:nvPr/>
        </p:nvSpPr>
        <p:spPr bwMode="auto">
          <a:xfrm>
            <a:off x="1143000" y="1981200"/>
            <a:ext cx="990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zh-CN" sz="2400" b="1" smtClean="0">
                <a:solidFill>
                  <a:srgbClr val="FFFFFF"/>
                </a:solidFill>
                <a:sym typeface="Arial" pitchFamily="34" charset="0"/>
              </a:rPr>
              <a:t>4%</a:t>
            </a:r>
          </a:p>
        </p:txBody>
      </p:sp>
      <p:sp>
        <p:nvSpPr>
          <p:cNvPr id="86025" name="TextBox 10"/>
          <p:cNvSpPr txBox="1">
            <a:spLocks noChangeArrowheads="1"/>
          </p:cNvSpPr>
          <p:nvPr/>
        </p:nvSpPr>
        <p:spPr bwMode="auto">
          <a:xfrm>
            <a:off x="762000" y="4114800"/>
            <a:ext cx="990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zh-CN" sz="2400" b="1" smtClean="0">
                <a:solidFill>
                  <a:srgbClr val="FFFFFF"/>
                </a:solidFill>
                <a:sym typeface="Arial" pitchFamily="34" charset="0"/>
              </a:rPr>
              <a:t>2%</a:t>
            </a:r>
          </a:p>
        </p:txBody>
      </p:sp>
      <p:sp>
        <p:nvSpPr>
          <p:cNvPr id="86026" name="TextBox 11"/>
          <p:cNvSpPr txBox="1">
            <a:spLocks noChangeArrowheads="1"/>
          </p:cNvSpPr>
          <p:nvPr/>
        </p:nvSpPr>
        <p:spPr bwMode="auto">
          <a:xfrm>
            <a:off x="762000" y="2514600"/>
            <a:ext cx="990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zh-CN" sz="2400" b="1" smtClean="0">
                <a:solidFill>
                  <a:srgbClr val="FFFFFF"/>
                </a:solidFill>
                <a:sym typeface="Arial" pitchFamily="34" charset="0"/>
              </a:rPr>
              <a:t>2.4%</a:t>
            </a:r>
          </a:p>
        </p:txBody>
      </p:sp>
      <p:sp>
        <p:nvSpPr>
          <p:cNvPr id="86027" name="Date Placeholder 12"/>
          <p:cNvSpPr txBox="1">
            <a:spLocks noGrp="1" noChangeArrowheads="1"/>
          </p:cNvSpPr>
          <p:nvPr/>
        </p:nvSpPr>
        <p:spPr bwMode="auto"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zh-CN" sz="900" smtClean="0">
                <a:solidFill>
                  <a:srgbClr val="898989"/>
                </a:solidFill>
                <a:sym typeface="Arial" pitchFamily="34" charset="0"/>
              </a:rPr>
              <a:t>W. Chou</a:t>
            </a:r>
          </a:p>
        </p:txBody>
      </p:sp>
      <p:sp>
        <p:nvSpPr>
          <p:cNvPr id="86029" name="Slide Number Placeholder 14"/>
          <p:cNvSpPr txBox="1">
            <a:spLocks noGrp="1" noChangeArrowheads="1"/>
          </p:cNvSpPr>
          <p:nvPr/>
        </p:nvSpPr>
        <p:spPr bwMode="auto"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fld id="{57031BA7-1822-4979-B71E-DC47A609312B}" type="slidenum">
              <a:rPr lang="en-US" altLang="zh-CN" sz="900" smtClean="0">
                <a:solidFill>
                  <a:srgbClr val="898989"/>
                </a:solidFill>
                <a:sym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</a:pPr>
              <a:t>29</a:t>
            </a:fld>
            <a:endParaRPr lang="en-US" altLang="zh-CN" sz="900" smtClean="0">
              <a:solidFill>
                <a:srgbClr val="898989"/>
              </a:solidFill>
              <a:sym typeface="Arial" pitchFamily="34" charset="0"/>
            </a:endParaRPr>
          </a:p>
        </p:txBody>
      </p:sp>
      <p:pic>
        <p:nvPicPr>
          <p:cNvPr id="860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047750"/>
            <a:ext cx="7912100" cy="535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4F760AE-F867-4EB2-870A-B2682E78B881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A410B-E447-4E30-A049-E3C40F5CC5A2}" type="slidenum">
              <a:rPr lang="zh-CN" altLang="en-US" smtClean="0">
                <a:solidFill>
                  <a:srgbClr val="000000"/>
                </a:solidFill>
              </a:rPr>
              <a:pPr/>
              <a:t>29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6457950" y="5943600"/>
            <a:ext cx="1628972" cy="369332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r>
              <a:rPr lang="en-US" altLang="zh-CN" b="1" dirty="0" smtClean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R&amp;D needed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45338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zh-CN" sz="6000" b="1" dirty="0" smtClean="0">
                <a:solidFill>
                  <a:srgbClr val="FF0000"/>
                </a:solidFill>
              </a:rPr>
              <a:t>Science </a:t>
            </a:r>
            <a:endParaRPr lang="zh-CN" altLang="en-US" sz="6000" b="1" dirty="0">
              <a:solidFill>
                <a:srgbClr val="FF0000"/>
              </a:solidFill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537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970857"/>
            <a:ext cx="4962801" cy="4219824"/>
          </a:xfr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78098"/>
          </a:xfrm>
        </p:spPr>
        <p:txBody>
          <a:bodyPr/>
          <a:lstStyle/>
          <a:p>
            <a:r>
              <a:rPr lang="en-US" altLang="zh-CN" b="1" dirty="0" err="1" smtClean="0">
                <a:solidFill>
                  <a:srgbClr val="FF0000"/>
                </a:solidFill>
              </a:rPr>
              <a:t>SppC</a:t>
            </a:r>
            <a:r>
              <a:rPr lang="en-US" altLang="zh-CN" b="1" dirty="0" smtClean="0">
                <a:solidFill>
                  <a:srgbClr val="FF0000"/>
                </a:solidFill>
              </a:rPr>
              <a:t> General design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7544" y="5229200"/>
            <a:ext cx="37444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prstClr val="black"/>
                </a:solidFill>
              </a:rPr>
              <a:t>8 arcs (</a:t>
            </a:r>
            <a:r>
              <a:rPr lang="en-US" altLang="zh-CN" sz="2400" dirty="0">
                <a:solidFill>
                  <a:prstClr val="black"/>
                </a:solidFill>
              </a:rPr>
              <a:t>5.9 km)</a:t>
            </a:r>
            <a:r>
              <a:rPr lang="en-US" altLang="zh-CN" sz="2400" dirty="0" smtClean="0">
                <a:solidFill>
                  <a:prstClr val="black"/>
                </a:solidFill>
              </a:rPr>
              <a:t> and long </a:t>
            </a:r>
            <a:r>
              <a:rPr lang="en-US" altLang="zh-CN" sz="2400" dirty="0">
                <a:solidFill>
                  <a:prstClr val="black"/>
                </a:solidFill>
              </a:rPr>
              <a:t>straight sections (</a:t>
            </a:r>
            <a:r>
              <a:rPr lang="en-US" altLang="zh-CN" sz="2400" dirty="0" smtClean="0">
                <a:solidFill>
                  <a:prstClr val="black"/>
                </a:solidFill>
              </a:rPr>
              <a:t>850m*4+1038.4m*4)</a:t>
            </a:r>
          </a:p>
        </p:txBody>
      </p:sp>
      <p:graphicFrame>
        <p:nvGraphicFramePr>
          <p:cNvPr id="8" name="内容占位符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4580540"/>
              </p:ext>
            </p:extLst>
          </p:nvPr>
        </p:nvGraphicFramePr>
        <p:xfrm>
          <a:off x="4559344" y="1340768"/>
          <a:ext cx="4572000" cy="50962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99792"/>
                <a:gridCol w="1872208"/>
              </a:tblGrid>
              <a:tr h="356993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400" b="1" kern="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Parameter</a:t>
                      </a:r>
                      <a:endParaRPr lang="zh-CN" sz="2400" kern="100" dirty="0">
                        <a:solidFill>
                          <a:srgbClr val="FF0000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400" b="1" kern="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Value</a:t>
                      </a:r>
                      <a:endParaRPr lang="zh-CN" sz="2400" kern="100" dirty="0">
                        <a:solidFill>
                          <a:srgbClr val="FF0000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21293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Circumference</a:t>
                      </a:r>
                      <a:endParaRPr lang="zh-CN" sz="20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54.36 </a:t>
                      </a:r>
                      <a:r>
                        <a:rPr lang="en-US" altLang="zh-CN" sz="2000" kern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km</a:t>
                      </a:r>
                      <a:endParaRPr lang="zh-CN" altLang="zh-CN" sz="2000" kern="100" dirty="0" smtClean="0"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21293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Beam energy</a:t>
                      </a:r>
                      <a:endParaRPr lang="zh-CN" sz="20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35.3 </a:t>
                      </a:r>
                      <a:r>
                        <a:rPr lang="en-US" altLang="zh-CN" sz="2000" kern="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TeV</a:t>
                      </a:r>
                      <a:endParaRPr lang="zh-CN" altLang="zh-CN" sz="2000" kern="100" dirty="0" smtClean="0"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21293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Dipole field</a:t>
                      </a:r>
                      <a:endParaRPr lang="zh-CN" sz="20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000" kern="0" dirty="0" smtClean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20 T</a:t>
                      </a:r>
                      <a:endParaRPr lang="zh-CN" sz="2000" kern="100" dirty="0">
                        <a:solidFill>
                          <a:srgbClr val="C00000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21293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Injection energy </a:t>
                      </a:r>
                      <a:endParaRPr lang="zh-CN" sz="20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2.1 </a:t>
                      </a:r>
                      <a:r>
                        <a:rPr lang="en-US" sz="2000" kern="0" dirty="0" err="1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TeV</a:t>
                      </a:r>
                      <a:endParaRPr lang="zh-CN" sz="2000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21293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Number of IPs</a:t>
                      </a:r>
                      <a:endParaRPr lang="zh-CN" sz="20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2 (4)</a:t>
                      </a:r>
                      <a:endParaRPr lang="zh-CN" sz="2000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21293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000" b="1" kern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Peak luminosity per IP</a:t>
                      </a:r>
                      <a:endParaRPr lang="zh-CN" sz="2000" b="1" kern="100" dirty="0">
                        <a:solidFill>
                          <a:srgbClr val="C00000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0" dirty="0" smtClean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1.2E+35 </a:t>
                      </a:r>
                      <a:r>
                        <a:rPr lang="en-US" altLang="zh-CN" sz="2000" b="1" kern="0" dirty="0" smtClean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cm</a:t>
                      </a:r>
                      <a:r>
                        <a:rPr lang="en-US" altLang="zh-CN" sz="2000" b="1" kern="0" baseline="30000" dirty="0" smtClean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-2</a:t>
                      </a:r>
                      <a:r>
                        <a:rPr lang="en-US" altLang="zh-CN" sz="2000" b="1" kern="0" dirty="0" smtClean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s</a:t>
                      </a:r>
                      <a:r>
                        <a:rPr lang="en-US" altLang="zh-CN" sz="2000" b="1" kern="0" baseline="30000" dirty="0" smtClean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-1</a:t>
                      </a:r>
                      <a:endParaRPr lang="zh-CN" altLang="zh-CN" sz="2000" b="1" kern="100" dirty="0" smtClean="0"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21293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Beta function at collision</a:t>
                      </a:r>
                      <a:endParaRPr lang="zh-CN" sz="20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000" kern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0.75 m</a:t>
                      </a:r>
                      <a:endParaRPr lang="zh-CN" sz="2000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21293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000" kern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Circulating beam current </a:t>
                      </a:r>
                      <a:endParaRPr lang="zh-CN" sz="2000" kern="100">
                        <a:solidFill>
                          <a:srgbClr val="C00000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1.0 </a:t>
                      </a:r>
                      <a:r>
                        <a:rPr lang="en-US" sz="2000" kern="0" dirty="0" smtClean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 A</a:t>
                      </a:r>
                      <a:endParaRPr lang="zh-CN" sz="2000" kern="100" dirty="0">
                        <a:solidFill>
                          <a:srgbClr val="C00000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42587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Max beam-beam tune shift </a:t>
                      </a:r>
                      <a:r>
                        <a:rPr lang="en-US" sz="2000" kern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per IP</a:t>
                      </a:r>
                      <a:endParaRPr lang="zh-CN" sz="20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000" kern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0.006</a:t>
                      </a:r>
                      <a:endParaRPr lang="zh-CN" sz="2000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21293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Bunch separation</a:t>
                      </a:r>
                      <a:endParaRPr lang="zh-CN" sz="20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000" kern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25 ns</a:t>
                      </a:r>
                      <a:endParaRPr lang="zh-CN" sz="2000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21293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Bunch population</a:t>
                      </a:r>
                      <a:endParaRPr lang="zh-CN" sz="20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2.0E+11</a:t>
                      </a:r>
                      <a:endParaRPr lang="zh-CN" sz="2000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42587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000" kern="0" dirty="0" smtClean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SR </a:t>
                      </a:r>
                      <a:r>
                        <a:rPr lang="en-US" sz="2000" kern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heat </a:t>
                      </a:r>
                      <a:r>
                        <a:rPr lang="en-US" sz="2000" kern="0" dirty="0" smtClean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load @a</a:t>
                      </a:r>
                      <a:r>
                        <a:rPr lang="en-US" altLang="zh-CN" sz="2000" kern="0" dirty="0" smtClean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rc dipole</a:t>
                      </a:r>
                      <a:r>
                        <a:rPr lang="en-US" sz="2000" kern="0" dirty="0" smtClean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 (per aperture)</a:t>
                      </a:r>
                      <a:endParaRPr lang="zh-CN" sz="2000" kern="100" dirty="0">
                        <a:solidFill>
                          <a:srgbClr val="C00000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0" dirty="0" smtClean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56.9 </a:t>
                      </a:r>
                      <a:r>
                        <a:rPr lang="en-US" altLang="zh-CN" sz="2000" kern="0" dirty="0" smtClean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W/m</a:t>
                      </a:r>
                      <a:endParaRPr lang="zh-CN" altLang="zh-CN" sz="2000" kern="100" dirty="0" smtClean="0"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AEAD4-2498-43DA-869D-FC9BA0AF8954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2016-7-24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471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zh-CN" sz="5400" b="1" dirty="0" smtClean="0">
                <a:solidFill>
                  <a:srgbClr val="FF0000"/>
                </a:solidFill>
              </a:rPr>
              <a:t>Detector Design </a:t>
            </a:r>
            <a:endParaRPr lang="zh-CN" altLang="en-US" sz="5400" b="1" dirty="0">
              <a:solidFill>
                <a:srgbClr val="FF0000"/>
              </a:solidFill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395536" y="6309320"/>
            <a:ext cx="8208912" cy="548680"/>
          </a:xfrm>
        </p:spPr>
        <p:txBody>
          <a:bodyPr>
            <a:noAutofit/>
          </a:bodyPr>
          <a:lstStyle/>
          <a:p>
            <a:r>
              <a:rPr lang="en-US" altLang="zh-CN" sz="2000" dirty="0" smtClean="0">
                <a:solidFill>
                  <a:schemeClr val="tx1"/>
                </a:solidFill>
              </a:rPr>
              <a:t>Y.N. Gao, talk given at “IAS conference on HEP”, Hong Kong, Jan.18-21, 2016</a:t>
            </a:r>
            <a:endParaRPr lang="zh-CN" alt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155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kumimoji="1" lang="en-US" altLang="zh-CN" sz="4000" b="1" dirty="0" smtClean="0">
                <a:solidFill>
                  <a:srgbClr val="FF0000"/>
                </a:solidFill>
              </a:rPr>
              <a:t>Detector Baseline </a:t>
            </a:r>
            <a:r>
              <a:rPr kumimoji="1" lang="en-US" altLang="zh-CN" sz="4000" b="1" dirty="0">
                <a:solidFill>
                  <a:srgbClr val="FF0000"/>
                </a:solidFill>
              </a:rPr>
              <a:t>D</a:t>
            </a:r>
            <a:r>
              <a:rPr kumimoji="1" lang="en-US" altLang="zh-CN" sz="4000" b="1" dirty="0" smtClean="0">
                <a:solidFill>
                  <a:srgbClr val="FF0000"/>
                </a:solidFill>
              </a:rPr>
              <a:t>esign in </a:t>
            </a:r>
            <a:r>
              <a:rPr kumimoji="1" lang="en-US" altLang="zh-CN" sz="4000" b="1" dirty="0" err="1" smtClean="0">
                <a:solidFill>
                  <a:srgbClr val="FF0000"/>
                </a:solidFill>
              </a:rPr>
              <a:t>PreCDR</a:t>
            </a:r>
            <a:endParaRPr kumimoji="1" lang="zh-CN" altLang="en-US" sz="4000" b="1" dirty="0">
              <a:solidFill>
                <a:srgbClr val="FF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23528" y="1052736"/>
            <a:ext cx="8494753" cy="4525963"/>
          </a:xfrm>
        </p:spPr>
        <p:txBody>
          <a:bodyPr>
            <a:normAutofit lnSpcReduction="10000"/>
          </a:bodyPr>
          <a:lstStyle/>
          <a:p>
            <a:r>
              <a:rPr kumimoji="1" lang="en-US" altLang="zh-CN" sz="2800" dirty="0" smtClean="0"/>
              <a:t>Tasks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for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a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baseline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design</a:t>
            </a:r>
            <a:r>
              <a:rPr kumimoji="1" lang="zh-CN" altLang="en-US" sz="2800" dirty="0" smtClean="0"/>
              <a:t> </a:t>
            </a:r>
            <a:endParaRPr kumimoji="1" lang="en-US" altLang="zh-CN" sz="2800" dirty="0" smtClean="0"/>
          </a:p>
          <a:p>
            <a:pPr marL="0" indent="0">
              <a:buNone/>
            </a:pPr>
            <a:r>
              <a:rPr kumimoji="1" lang="zh-CN" altLang="en-US" sz="2800" dirty="0">
                <a:solidFill>
                  <a:srgbClr val="C00000"/>
                </a:solidFill>
              </a:rPr>
              <a:t> </a:t>
            </a:r>
            <a:r>
              <a:rPr kumimoji="1" lang="zh-CN" altLang="en-US" sz="2800" dirty="0" smtClean="0">
                <a:solidFill>
                  <a:srgbClr val="C00000"/>
                </a:solidFill>
              </a:rPr>
              <a:t>     </a:t>
            </a:r>
            <a:r>
              <a:rPr kumimoji="1" lang="en-US" altLang="zh-CN" sz="2800" dirty="0" smtClean="0">
                <a:solidFill>
                  <a:srgbClr val="C00000"/>
                </a:solidFill>
              </a:rPr>
              <a:t>-</a:t>
            </a:r>
            <a:r>
              <a:rPr kumimoji="1" lang="zh-CN" altLang="en-US" sz="2800" dirty="0" smtClean="0">
                <a:solidFill>
                  <a:srgbClr val="C00000"/>
                </a:solidFill>
              </a:rPr>
              <a:t> </a:t>
            </a:r>
            <a:r>
              <a:rPr kumimoji="1" lang="en-US" altLang="zh-CN" sz="2800" dirty="0" smtClean="0">
                <a:solidFill>
                  <a:srgbClr val="C00000"/>
                </a:solidFill>
              </a:rPr>
              <a:t>a</a:t>
            </a:r>
            <a:r>
              <a:rPr kumimoji="1" lang="zh-CN" altLang="en-US" sz="2800" dirty="0" smtClean="0">
                <a:solidFill>
                  <a:srgbClr val="C00000"/>
                </a:solidFill>
              </a:rPr>
              <a:t> </a:t>
            </a:r>
            <a:r>
              <a:rPr kumimoji="1" lang="en-US" altLang="zh-CN" sz="2800" dirty="0" smtClean="0">
                <a:solidFill>
                  <a:srgbClr val="C00000"/>
                </a:solidFill>
              </a:rPr>
              <a:t>detector</a:t>
            </a:r>
            <a:r>
              <a:rPr kumimoji="1" lang="zh-CN" altLang="en-US" sz="2800" dirty="0" smtClean="0">
                <a:solidFill>
                  <a:srgbClr val="C00000"/>
                </a:solidFill>
              </a:rPr>
              <a:t> </a:t>
            </a:r>
            <a:r>
              <a:rPr kumimoji="1" lang="en-US" altLang="zh-CN" sz="2800" dirty="0" smtClean="0">
                <a:solidFill>
                  <a:srgbClr val="C00000"/>
                </a:solidFill>
              </a:rPr>
              <a:t>concept</a:t>
            </a:r>
            <a:r>
              <a:rPr kumimoji="1" lang="zh-CN" altLang="en-US" sz="2800" dirty="0" smtClean="0">
                <a:solidFill>
                  <a:srgbClr val="C00000"/>
                </a:solidFill>
              </a:rPr>
              <a:t> </a:t>
            </a:r>
            <a:r>
              <a:rPr kumimoji="1" lang="en-US" altLang="zh-CN" sz="2800" dirty="0" smtClean="0">
                <a:solidFill>
                  <a:srgbClr val="C00000"/>
                </a:solidFill>
              </a:rPr>
              <a:t>could</a:t>
            </a:r>
            <a:r>
              <a:rPr kumimoji="1" lang="zh-CN" altLang="en-US" sz="2800" dirty="0" smtClean="0">
                <a:solidFill>
                  <a:srgbClr val="C00000"/>
                </a:solidFill>
              </a:rPr>
              <a:t> </a:t>
            </a:r>
            <a:r>
              <a:rPr kumimoji="1" lang="en-US" altLang="zh-CN" sz="2800" dirty="0" smtClean="0">
                <a:solidFill>
                  <a:srgbClr val="C00000"/>
                </a:solidFill>
              </a:rPr>
              <a:t>work</a:t>
            </a:r>
            <a:r>
              <a:rPr kumimoji="1" lang="zh-CN" altLang="en-US" sz="2800" dirty="0" smtClean="0">
                <a:solidFill>
                  <a:srgbClr val="C00000"/>
                </a:solidFill>
              </a:rPr>
              <a:t> </a:t>
            </a:r>
            <a:r>
              <a:rPr kumimoji="1" lang="en-US" altLang="zh-CN" sz="2800" dirty="0" smtClean="0">
                <a:solidFill>
                  <a:srgbClr val="C00000"/>
                </a:solidFill>
              </a:rPr>
              <a:t>for</a:t>
            </a:r>
            <a:r>
              <a:rPr kumimoji="1" lang="zh-CN" altLang="en-US" sz="2800" dirty="0" smtClean="0">
                <a:solidFill>
                  <a:srgbClr val="C00000"/>
                </a:solidFill>
              </a:rPr>
              <a:t> </a:t>
            </a:r>
            <a:r>
              <a:rPr kumimoji="1" lang="en-US" altLang="zh-CN" sz="2800" dirty="0" smtClean="0">
                <a:solidFill>
                  <a:srgbClr val="C00000"/>
                </a:solidFill>
              </a:rPr>
              <a:t>CEPC</a:t>
            </a:r>
          </a:p>
          <a:p>
            <a:pPr marL="0" indent="0">
              <a:buNone/>
            </a:pPr>
            <a:r>
              <a:rPr kumimoji="1" lang="zh-CN" altLang="en-US" sz="2800" dirty="0"/>
              <a:t> </a:t>
            </a:r>
            <a:r>
              <a:rPr kumimoji="1" lang="zh-CN" altLang="en-US" sz="2800" dirty="0" smtClean="0"/>
              <a:t>     </a:t>
            </a:r>
            <a:r>
              <a:rPr kumimoji="1" lang="en-US" altLang="zh-CN" sz="2800" dirty="0" smtClean="0">
                <a:solidFill>
                  <a:srgbClr val="C00000"/>
                </a:solidFill>
              </a:rPr>
              <a:t>-</a:t>
            </a:r>
            <a:r>
              <a:rPr kumimoji="1" lang="zh-CN" altLang="en-US" sz="2800" dirty="0" smtClean="0">
                <a:solidFill>
                  <a:srgbClr val="C00000"/>
                </a:solidFill>
              </a:rPr>
              <a:t> </a:t>
            </a:r>
            <a:r>
              <a:rPr kumimoji="1" lang="en-US" altLang="zh-CN" sz="2800" dirty="0" smtClean="0">
                <a:solidFill>
                  <a:srgbClr val="C00000"/>
                </a:solidFill>
              </a:rPr>
              <a:t>at</a:t>
            </a:r>
            <a:r>
              <a:rPr kumimoji="1" lang="zh-CN" altLang="en-US" sz="2800" dirty="0" smtClean="0">
                <a:solidFill>
                  <a:srgbClr val="C00000"/>
                </a:solidFill>
              </a:rPr>
              <a:t> </a:t>
            </a:r>
            <a:r>
              <a:rPr kumimoji="1" lang="en-US" altLang="zh-CN" sz="2800" dirty="0" smtClean="0">
                <a:solidFill>
                  <a:srgbClr val="C00000"/>
                </a:solidFill>
              </a:rPr>
              <a:t>the</a:t>
            </a:r>
            <a:r>
              <a:rPr kumimoji="1" lang="zh-CN" altLang="en-US" sz="2800" dirty="0" smtClean="0">
                <a:solidFill>
                  <a:srgbClr val="C00000"/>
                </a:solidFill>
              </a:rPr>
              <a:t> </a:t>
            </a:r>
            <a:r>
              <a:rPr kumimoji="1" lang="en-US" altLang="zh-CN" sz="2800" dirty="0" smtClean="0">
                <a:solidFill>
                  <a:srgbClr val="C00000"/>
                </a:solidFill>
              </a:rPr>
              <a:t>same</a:t>
            </a:r>
            <a:r>
              <a:rPr kumimoji="1" lang="zh-CN" altLang="en-US" sz="2800" dirty="0" smtClean="0">
                <a:solidFill>
                  <a:srgbClr val="C00000"/>
                </a:solidFill>
              </a:rPr>
              <a:t> </a:t>
            </a:r>
            <a:r>
              <a:rPr kumimoji="1" lang="en-US" altLang="zh-CN" sz="2800" dirty="0" smtClean="0">
                <a:solidFill>
                  <a:srgbClr val="C00000"/>
                </a:solidFill>
              </a:rPr>
              <a:t>time</a:t>
            </a:r>
            <a:r>
              <a:rPr kumimoji="1" lang="zh-CN" altLang="en-US" sz="2800" dirty="0" smtClean="0">
                <a:solidFill>
                  <a:srgbClr val="C00000"/>
                </a:solidFill>
              </a:rPr>
              <a:t> </a:t>
            </a:r>
            <a:r>
              <a:rPr kumimoji="1" lang="en-US" altLang="zh-CN" sz="2800" dirty="0" smtClean="0"/>
              <a:t>explore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the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physics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potentials</a:t>
            </a:r>
            <a:endParaRPr kumimoji="1" lang="en-US" altLang="zh-CN" sz="2800" dirty="0"/>
          </a:p>
          <a:p>
            <a:r>
              <a:rPr kumimoji="1" lang="en-US" altLang="zh-CN" sz="2800" dirty="0" smtClean="0"/>
              <a:t>ILC detectors, especially ILD as a reference</a:t>
            </a:r>
            <a:endParaRPr kumimoji="1" lang="en-US" altLang="zh-CN" sz="2800" dirty="0"/>
          </a:p>
          <a:p>
            <a:pPr marL="0" indent="0">
              <a:buNone/>
            </a:pPr>
            <a:r>
              <a:rPr kumimoji="1" lang="en-US" altLang="zh-CN" sz="2800" dirty="0" smtClean="0"/>
              <a:t>	</a:t>
            </a:r>
            <a:r>
              <a:rPr kumimoji="1" lang="en-US" altLang="zh-CN" sz="2800" dirty="0" smtClean="0">
                <a:solidFill>
                  <a:srgbClr val="800000"/>
                </a:solidFill>
              </a:rPr>
              <a:t>- state of the art detector, maximize the potential of</a:t>
            </a:r>
          </a:p>
          <a:p>
            <a:pPr marL="0" indent="0">
              <a:buNone/>
            </a:pPr>
            <a:r>
              <a:rPr kumimoji="1" lang="en-US" altLang="zh-CN" sz="2800" dirty="0">
                <a:solidFill>
                  <a:srgbClr val="800000"/>
                </a:solidFill>
              </a:rPr>
              <a:t> </a:t>
            </a:r>
            <a:r>
              <a:rPr kumimoji="1" lang="en-US" altLang="zh-CN" sz="2800" dirty="0" smtClean="0">
                <a:solidFill>
                  <a:srgbClr val="800000"/>
                </a:solidFill>
              </a:rPr>
              <a:t>       the (rather expensive) machine</a:t>
            </a:r>
          </a:p>
          <a:p>
            <a:pPr marL="0" indent="0">
              <a:buNone/>
            </a:pPr>
            <a:r>
              <a:rPr kumimoji="1" lang="en-US" altLang="zh-CN" sz="2800" dirty="0">
                <a:solidFill>
                  <a:srgbClr val="0000FF"/>
                </a:solidFill>
              </a:rPr>
              <a:t>	</a:t>
            </a:r>
            <a:r>
              <a:rPr kumimoji="1" lang="en-US" altLang="zh-CN" sz="2800" dirty="0" smtClean="0">
                <a:solidFill>
                  <a:srgbClr val="0000FF"/>
                </a:solidFill>
              </a:rPr>
              <a:t>- (hopefully) less technology challenges than ILD</a:t>
            </a:r>
          </a:p>
          <a:p>
            <a:pPr marL="0" indent="0">
              <a:buNone/>
            </a:pPr>
            <a:r>
              <a:rPr kumimoji="1" lang="en-US" altLang="zh-CN" sz="2800" dirty="0" smtClean="0">
                <a:solidFill>
                  <a:srgbClr val="0000FF"/>
                </a:solidFill>
              </a:rPr>
              <a:t>	- take advantages from world-wide studies</a:t>
            </a:r>
          </a:p>
          <a:p>
            <a:pPr marL="0" indent="0">
              <a:buNone/>
            </a:pPr>
            <a:r>
              <a:rPr kumimoji="1" lang="en-US" altLang="zh-CN" sz="2800" dirty="0">
                <a:solidFill>
                  <a:srgbClr val="0000FF"/>
                </a:solidFill>
              </a:rPr>
              <a:t> </a:t>
            </a:r>
            <a:r>
              <a:rPr kumimoji="1" lang="en-US" altLang="zh-CN" sz="2800" dirty="0" smtClean="0">
                <a:solidFill>
                  <a:srgbClr val="0000FF"/>
                </a:solidFill>
              </a:rPr>
              <a:t>   </a:t>
            </a:r>
            <a:r>
              <a:rPr kumimoji="1" lang="en-US" altLang="zh-CN" sz="2800" dirty="0">
                <a:solidFill>
                  <a:srgbClr val="0000FF"/>
                </a:solidFill>
              </a:rPr>
              <a:t>	</a:t>
            </a:r>
            <a:r>
              <a:rPr kumimoji="1" lang="en-US" altLang="zh-CN" sz="2800" dirty="0" smtClean="0">
                <a:solidFill>
                  <a:srgbClr val="0000FF"/>
                </a:solidFill>
              </a:rPr>
              <a:t>- sharing future critical R&amp;D with ILC community</a:t>
            </a:r>
          </a:p>
          <a:p>
            <a:pPr marL="0" indent="0">
              <a:buNone/>
            </a:pPr>
            <a:endParaRPr kumimoji="1" lang="en-US" altLang="zh-CN" sz="2800" dirty="0" smtClean="0">
              <a:solidFill>
                <a:srgbClr val="3366FF"/>
              </a:solidFill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908AA-26CB-447A-A3C5-2DD5D2A0834B}" type="datetime1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t>2016-7-24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5B8E-7AD2-014E-8C57-062170B954FF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kumimoji="1"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078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735888" cy="894216"/>
          </a:xfrm>
        </p:spPr>
        <p:txBody>
          <a:bodyPr>
            <a:noAutofit/>
          </a:bodyPr>
          <a:lstStyle/>
          <a:p>
            <a:r>
              <a:rPr kumimoji="1" lang="en-US" altLang="zh-CN" sz="3600" b="1" dirty="0" smtClean="0">
                <a:solidFill>
                  <a:srgbClr val="FF0000"/>
                </a:solidFill>
              </a:rPr>
              <a:t>Performance requirements of ILC detectors</a:t>
            </a:r>
            <a:endParaRPr kumimoji="1" lang="zh-CN" altLang="en-US" sz="3600" b="1" dirty="0">
              <a:solidFill>
                <a:srgbClr val="FF0000"/>
              </a:solidFill>
            </a:endParaRPr>
          </a:p>
        </p:txBody>
      </p:sp>
      <p:sp>
        <p:nvSpPr>
          <p:cNvPr id="22" name="Rectangle 16"/>
          <p:cNvSpPr>
            <a:spLocks noChangeArrowheads="1"/>
          </p:cNvSpPr>
          <p:nvPr/>
        </p:nvSpPr>
        <p:spPr bwMode="auto">
          <a:xfrm>
            <a:off x="228600" y="1295400"/>
            <a:ext cx="8915400" cy="5041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333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81320" dir="2319588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altLang="ja-JP" sz="2400" dirty="0" err="1">
                <a:solidFill>
                  <a:srgbClr val="B00716"/>
                </a:solidFill>
                <a:ea typeface="宋体" charset="0"/>
                <a:cs typeface="宋体" charset="0"/>
              </a:rPr>
              <a:t>Vertexing</a:t>
            </a:r>
            <a:r>
              <a:rPr lang="en-US" altLang="ja-JP" sz="2400" dirty="0">
                <a:solidFill>
                  <a:srgbClr val="000000"/>
                </a:solidFill>
                <a:ea typeface="宋体" charset="0"/>
                <a:cs typeface="宋体" charset="0"/>
              </a:rPr>
              <a:t>  </a:t>
            </a: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altLang="ja-JP" sz="2400" dirty="0">
                <a:solidFill>
                  <a:srgbClr val="000000"/>
                </a:solidFill>
                <a:ea typeface="宋体" charset="0"/>
                <a:cs typeface="宋体" charset="0"/>
              </a:rPr>
              <a:t>~1/5 r</a:t>
            </a:r>
            <a:r>
              <a:rPr lang="en-US" altLang="ja-JP" sz="2400" baseline="-25000" dirty="0">
                <a:solidFill>
                  <a:srgbClr val="000000"/>
                </a:solidFill>
                <a:ea typeface="宋体" charset="0"/>
                <a:cs typeface="宋体" charset="0"/>
              </a:rPr>
              <a:t>beampipe</a:t>
            </a:r>
            <a:r>
              <a:rPr lang="en-US" altLang="ja-JP" sz="2400" dirty="0">
                <a:solidFill>
                  <a:srgbClr val="000000"/>
                </a:solidFill>
                <a:ea typeface="宋体" charset="0"/>
                <a:cs typeface="宋体" charset="0"/>
              </a:rPr>
              <a:t>,~1/30 pixel size (</a:t>
            </a:r>
            <a:r>
              <a:rPr lang="en-US" altLang="ja-JP" sz="2400" dirty="0" err="1">
                <a:solidFill>
                  <a:srgbClr val="000000"/>
                </a:solidFill>
                <a:ea typeface="宋体" charset="0"/>
                <a:cs typeface="宋体" charset="0"/>
              </a:rPr>
              <a:t>wrt</a:t>
            </a:r>
            <a:r>
              <a:rPr lang="en-US" altLang="ja-JP" sz="2400" dirty="0">
                <a:solidFill>
                  <a:srgbClr val="000000"/>
                </a:solidFill>
                <a:ea typeface="宋体" charset="0"/>
                <a:cs typeface="宋体" charset="0"/>
              </a:rPr>
              <a:t> LHC) </a:t>
            </a: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endParaRPr lang="en-US" altLang="zh-CN" sz="2400" dirty="0">
              <a:solidFill>
                <a:srgbClr val="B00716"/>
              </a:solidFill>
              <a:cs typeface="宋体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altLang="zh-CN" sz="2400" dirty="0">
              <a:solidFill>
                <a:srgbClr val="B00716"/>
              </a:solidFill>
              <a:cs typeface="宋体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altLang="ja-JP" sz="2400" dirty="0">
                <a:solidFill>
                  <a:srgbClr val="B00716"/>
                </a:solidFill>
                <a:ea typeface="宋体" charset="0"/>
                <a:cs typeface="宋体" charset="0"/>
              </a:rPr>
              <a:t>Tracking</a:t>
            </a: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altLang="ja-JP" sz="2400" dirty="0">
                <a:solidFill>
                  <a:srgbClr val="000000"/>
                </a:solidFill>
                <a:ea typeface="宋体" charset="0"/>
                <a:cs typeface="宋体" charset="0"/>
              </a:rPr>
              <a:t>~1/6 material, ~1/10 resolution (</a:t>
            </a:r>
            <a:r>
              <a:rPr lang="en-US" altLang="ja-JP" sz="2400" dirty="0" err="1">
                <a:solidFill>
                  <a:srgbClr val="000000"/>
                </a:solidFill>
                <a:ea typeface="宋体" charset="0"/>
                <a:cs typeface="宋体" charset="0"/>
              </a:rPr>
              <a:t>wrt</a:t>
            </a:r>
            <a:r>
              <a:rPr lang="en-US" altLang="ja-JP" sz="2400" dirty="0">
                <a:solidFill>
                  <a:srgbClr val="000000"/>
                </a:solidFill>
                <a:ea typeface="宋体" charset="0"/>
                <a:cs typeface="宋体" charset="0"/>
              </a:rPr>
              <a:t> LHC) </a:t>
            </a: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endParaRPr lang="en-US" altLang="ja-JP" sz="2400" dirty="0">
              <a:solidFill>
                <a:srgbClr val="000000"/>
              </a:solidFill>
              <a:ea typeface="宋体" charset="0"/>
              <a:cs typeface="宋体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endParaRPr lang="en-US" altLang="ja-JP" sz="2400" dirty="0">
              <a:solidFill>
                <a:srgbClr val="B00716"/>
              </a:solidFill>
              <a:ea typeface="宋体" charset="0"/>
              <a:cs typeface="宋体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altLang="ja-JP" sz="2400" dirty="0">
                <a:solidFill>
                  <a:srgbClr val="B00716"/>
                </a:solidFill>
                <a:ea typeface="宋体" charset="0"/>
                <a:cs typeface="宋体" charset="0"/>
              </a:rPr>
              <a:t>Jet energy </a:t>
            </a:r>
            <a:r>
              <a:rPr lang="en-US" altLang="ja-JP" sz="2400" dirty="0">
                <a:solidFill>
                  <a:srgbClr val="000000"/>
                </a:solidFill>
                <a:ea typeface="宋体" charset="0"/>
                <a:cs typeface="宋体" charset="0"/>
              </a:rPr>
              <a:t>(Higgs self-coupling, W/Z </a:t>
            </a:r>
            <a:r>
              <a:rPr lang="en-US" altLang="ja-JP" sz="2400" dirty="0" smtClean="0">
                <a:solidFill>
                  <a:srgbClr val="000000"/>
                </a:solidFill>
                <a:ea typeface="宋体" charset="0"/>
                <a:cs typeface="宋体" charset="0"/>
              </a:rPr>
              <a:t>separation)</a:t>
            </a:r>
            <a:endParaRPr lang="en-US" altLang="ja-JP" sz="2400" dirty="0">
              <a:solidFill>
                <a:srgbClr val="B00716"/>
              </a:solidFill>
              <a:ea typeface="宋体" charset="0"/>
              <a:cs typeface="宋体" charset="0"/>
            </a:endParaRP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altLang="ja-JP" sz="2400" dirty="0">
                <a:solidFill>
                  <a:srgbClr val="000000"/>
                </a:solidFill>
                <a:ea typeface="宋体" charset="0"/>
                <a:cs typeface="宋体" charset="0"/>
              </a:rPr>
              <a:t>~1/2 resolution (</a:t>
            </a:r>
            <a:r>
              <a:rPr lang="en-US" altLang="ja-JP" sz="2400" dirty="0" err="1">
                <a:solidFill>
                  <a:srgbClr val="000000"/>
                </a:solidFill>
                <a:ea typeface="宋体" charset="0"/>
                <a:cs typeface="宋体" charset="0"/>
              </a:rPr>
              <a:t>wrt</a:t>
            </a:r>
            <a:r>
              <a:rPr lang="en-US" altLang="ja-JP" sz="2400" dirty="0">
                <a:solidFill>
                  <a:srgbClr val="000000"/>
                </a:solidFill>
                <a:ea typeface="宋体" charset="0"/>
                <a:cs typeface="宋体" charset="0"/>
              </a:rPr>
              <a:t> LHC)</a:t>
            </a:r>
          </a:p>
        </p:txBody>
      </p:sp>
      <p:graphicFrame>
        <p:nvGraphicFramePr>
          <p:cNvPr id="23" name="Object 17"/>
          <p:cNvGraphicFramePr>
            <a:graphicFrameLocks noChangeAspect="1"/>
          </p:cNvGraphicFramePr>
          <p:nvPr/>
        </p:nvGraphicFramePr>
        <p:xfrm>
          <a:off x="1981200" y="2362200"/>
          <a:ext cx="3543300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7" name="Equation" r:id="rId3" imgW="3060360" imgH="380880" progId="Equation.DSMT4">
                  <p:embed/>
                </p:oleObj>
              </mc:Choice>
              <mc:Fallback>
                <p:oleObj name="Equation" r:id="rId3" imgW="3060360" imgH="380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2362200"/>
                        <a:ext cx="3543300" cy="514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18"/>
          <p:cNvGraphicFramePr>
            <a:graphicFrameLocks noChangeAspect="1"/>
          </p:cNvGraphicFramePr>
          <p:nvPr>
            <p:extLst/>
          </p:nvPr>
        </p:nvGraphicFramePr>
        <p:xfrm>
          <a:off x="2263595" y="4059583"/>
          <a:ext cx="2756628" cy="3925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8" name="Equation" r:id="rId5" imgW="2412720" imgH="342720" progId="Equation.DSMT4">
                  <p:embed/>
                </p:oleObj>
              </mc:Choice>
              <mc:Fallback>
                <p:oleObj name="Equation" r:id="rId5" imgW="2412720" imgH="342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3595" y="4059583"/>
                        <a:ext cx="2756628" cy="39254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19"/>
          <p:cNvGraphicFramePr>
            <a:graphicFrameLocks noChangeAspect="1"/>
          </p:cNvGraphicFramePr>
          <p:nvPr>
            <p:extLst/>
          </p:nvPr>
        </p:nvGraphicFramePr>
        <p:xfrm>
          <a:off x="2590800" y="5867400"/>
          <a:ext cx="2687638" cy="4212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9" name="Equation" r:id="rId7" imgW="2425680" imgH="380880" progId="Equation.DSMT4">
                  <p:embed/>
                </p:oleObj>
              </mc:Choice>
              <mc:Fallback>
                <p:oleObj name="Equation" r:id="rId7" imgW="2425680" imgH="380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5867400"/>
                        <a:ext cx="2687638" cy="42129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1"/>
          <p:cNvGraphicFramePr>
            <a:graphicFrameLocks noChangeAspect="1"/>
          </p:cNvGraphicFramePr>
          <p:nvPr/>
        </p:nvGraphicFramePr>
        <p:xfrm>
          <a:off x="2438400" y="1371600"/>
          <a:ext cx="2182813" cy="37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0" name="数式" r:id="rId9" imgW="1104900" imgH="190500" progId="Equation.3">
                  <p:embed/>
                </p:oleObj>
              </mc:Choice>
              <mc:Fallback>
                <p:oleObj name="数式" r:id="rId9" imgW="1104900" imgH="190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1371600"/>
                        <a:ext cx="2182813" cy="376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2"/>
          <p:cNvGraphicFramePr>
            <a:graphicFrameLocks noChangeAspect="1"/>
          </p:cNvGraphicFramePr>
          <p:nvPr/>
        </p:nvGraphicFramePr>
        <p:xfrm>
          <a:off x="2362200" y="3124200"/>
          <a:ext cx="5091113" cy="401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1" name="公式" r:id="rId11" imgW="2578100" imgH="203200" progId="Equation.3">
                  <p:embed/>
                </p:oleObj>
              </mc:Choice>
              <mc:Fallback>
                <p:oleObj name="公式" r:id="rId11" imgW="25781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3124200"/>
                        <a:ext cx="5091113" cy="401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 Box 23"/>
          <p:cNvSpPr txBox="1">
            <a:spLocks noChangeArrowheads="1"/>
          </p:cNvSpPr>
          <p:nvPr/>
        </p:nvSpPr>
        <p:spPr bwMode="auto">
          <a:xfrm>
            <a:off x="5138154" y="4021726"/>
            <a:ext cx="1206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CN" sz="2400" dirty="0">
                <a:solidFill>
                  <a:srgbClr val="000000"/>
                </a:solidFill>
                <a:latin typeface="Times" charset="0"/>
                <a:ea typeface="Osaka" charset="0"/>
                <a:cs typeface="Osaka" charset="0"/>
              </a:rPr>
              <a:t>o</a:t>
            </a:r>
            <a:r>
              <a:rPr kumimoji="1" lang="en-US" altLang="ja-JP" sz="2400" dirty="0">
                <a:solidFill>
                  <a:srgbClr val="000000"/>
                </a:solidFill>
                <a:latin typeface="Times" charset="0"/>
                <a:ea typeface="Osaka" charset="0"/>
                <a:cs typeface="Osaka" charset="0"/>
              </a:rPr>
              <a:t>r better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7283852" y="2324725"/>
            <a:ext cx="14029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kumimoji="1" lang="en-US" altLang="zh-CN" sz="2800" b="1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r>
              <a:rPr kumimoji="1" lang="en-US" altLang="zh-CN" sz="2800" b="1" dirty="0" smtClean="0">
                <a:solidFill>
                  <a:srgbClr val="FF0000"/>
                </a:solidFill>
                <a:sym typeface="Zapf Dingbats"/>
              </a:rPr>
              <a:t> </a:t>
            </a:r>
            <a:r>
              <a:rPr kumimoji="1" lang="en-US" altLang="zh-CN" sz="2800" b="1" dirty="0" smtClean="0">
                <a:solidFill>
                  <a:srgbClr val="FF0000"/>
                </a:solidFill>
              </a:rPr>
              <a:t> CEPC</a:t>
            </a:r>
            <a:endParaRPr kumimoji="1" lang="zh-CN" altLang="en-US" sz="2800" b="1" dirty="0">
              <a:solidFill>
                <a:srgbClr val="FF0000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283852" y="4086880"/>
            <a:ext cx="14029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kumimoji="1" lang="en-US" altLang="zh-CN" sz="2800" b="1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r>
              <a:rPr kumimoji="1" lang="en-US" altLang="zh-CN" sz="2800" b="1" dirty="0" smtClean="0">
                <a:solidFill>
                  <a:srgbClr val="FF0000"/>
                </a:solidFill>
                <a:sym typeface="Zapf Dingbats"/>
              </a:rPr>
              <a:t> </a:t>
            </a:r>
            <a:r>
              <a:rPr kumimoji="1" lang="en-US" altLang="zh-CN" sz="2800" b="1" dirty="0" smtClean="0">
                <a:solidFill>
                  <a:srgbClr val="FF0000"/>
                </a:solidFill>
              </a:rPr>
              <a:t> CEPC</a:t>
            </a:r>
            <a:endParaRPr kumimoji="1" lang="zh-CN" altLang="en-US" sz="2800" b="1" dirty="0">
              <a:solidFill>
                <a:srgbClr val="FF0000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161934" y="5383121"/>
            <a:ext cx="258275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kumimoji="1" lang="en-US" altLang="zh-CN" sz="2800" b="1" dirty="0" smtClean="0">
                <a:solidFill>
                  <a:srgbClr val="FF0000"/>
                </a:solidFill>
              </a:rPr>
              <a:t> less demanding</a:t>
            </a:r>
          </a:p>
          <a:p>
            <a:pPr defTabSz="457200"/>
            <a:r>
              <a:rPr kumimoji="1" lang="en-US" altLang="zh-CN" sz="2800" b="1" dirty="0">
                <a:solidFill>
                  <a:srgbClr val="FF0000"/>
                </a:solidFill>
              </a:rPr>
              <a:t> </a:t>
            </a:r>
            <a:r>
              <a:rPr kumimoji="1" lang="en-US" altLang="zh-CN" sz="2800" b="1" dirty="0" smtClean="0">
                <a:solidFill>
                  <a:srgbClr val="FF0000"/>
                </a:solidFill>
              </a:rPr>
              <a:t>     at CEPC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B081C-BEB3-4D1C-A103-1FAFEE41CFB8}" type="datetime1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t>2016-7-24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幻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5B8E-7AD2-014E-8C57-062170B954FF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666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894216"/>
          </a:xfrm>
        </p:spPr>
        <p:txBody>
          <a:bodyPr>
            <a:normAutofit/>
          </a:bodyPr>
          <a:lstStyle/>
          <a:p>
            <a:r>
              <a:rPr kumimoji="1" lang="en-US" altLang="zh-CN" b="1" dirty="0" smtClean="0">
                <a:solidFill>
                  <a:srgbClr val="FF0000"/>
                </a:solidFill>
              </a:rPr>
              <a:t>Key differences from ILC</a:t>
            </a:r>
            <a:endParaRPr kumimoji="1"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38545" y="1052737"/>
            <a:ext cx="8783781" cy="172819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kumimoji="1" lang="en-US" altLang="zh-CN" sz="2600" dirty="0" smtClean="0">
                <a:solidFill>
                  <a:srgbClr val="0000FF"/>
                </a:solidFill>
              </a:rPr>
              <a:t>    </a:t>
            </a:r>
            <a:r>
              <a:rPr kumimoji="1" lang="en-US" altLang="zh-CN" sz="2600" dirty="0" smtClean="0">
                <a:solidFill>
                  <a:srgbClr val="C00000"/>
                </a:solidFill>
              </a:rPr>
              <a:t>- No</a:t>
            </a:r>
            <a:r>
              <a:rPr kumimoji="1" lang="zh-CN" altLang="en-US" sz="2600" dirty="0" smtClean="0">
                <a:solidFill>
                  <a:srgbClr val="C00000"/>
                </a:solidFill>
              </a:rPr>
              <a:t> </a:t>
            </a:r>
            <a:r>
              <a:rPr kumimoji="1" lang="en-US" altLang="zh-CN" sz="2600" dirty="0" smtClean="0">
                <a:solidFill>
                  <a:srgbClr val="C00000"/>
                </a:solidFill>
              </a:rPr>
              <a:t>push-and-pull</a:t>
            </a:r>
            <a:r>
              <a:rPr kumimoji="1" lang="zh-CN" altLang="en-US" sz="2600" dirty="0" smtClean="0">
                <a:solidFill>
                  <a:srgbClr val="C00000"/>
                </a:solidFill>
              </a:rPr>
              <a:t> </a:t>
            </a:r>
            <a:r>
              <a:rPr kumimoji="1" lang="zh-CN" altLang="en-US" sz="2600" dirty="0" smtClean="0">
                <a:solidFill>
                  <a:srgbClr val="0000FF"/>
                </a:solidFill>
                <a:sym typeface="Wingdings"/>
              </a:rPr>
              <a:t> </a:t>
            </a:r>
            <a:r>
              <a:rPr kumimoji="1" lang="en-US" altLang="zh-CN" sz="2600" dirty="0" smtClean="0">
                <a:solidFill>
                  <a:srgbClr val="0000FF"/>
                </a:solidFill>
              </a:rPr>
              <a:t>Less Yoke</a:t>
            </a:r>
          </a:p>
          <a:p>
            <a:pPr marL="0" indent="0">
              <a:buNone/>
            </a:pPr>
            <a:r>
              <a:rPr kumimoji="1" lang="en-US" altLang="zh-CN" sz="2600" dirty="0" smtClean="0">
                <a:solidFill>
                  <a:srgbClr val="0000FF"/>
                </a:solidFill>
              </a:rPr>
              <a:t>    </a:t>
            </a:r>
            <a:r>
              <a:rPr kumimoji="1" lang="en-US" altLang="zh-CN" sz="2600" dirty="0" smtClean="0">
                <a:solidFill>
                  <a:srgbClr val="C00000"/>
                </a:solidFill>
              </a:rPr>
              <a:t>- Shorter</a:t>
            </a:r>
            <a:r>
              <a:rPr kumimoji="1" lang="zh-CN" altLang="en-US" sz="2600" dirty="0" smtClean="0">
                <a:solidFill>
                  <a:srgbClr val="C00000"/>
                </a:solidFill>
              </a:rPr>
              <a:t> </a:t>
            </a:r>
            <a:r>
              <a:rPr kumimoji="1" lang="en-US" altLang="zh-CN" sz="2600" dirty="0" smtClean="0">
                <a:solidFill>
                  <a:srgbClr val="C00000"/>
                </a:solidFill>
              </a:rPr>
              <a:t>L</a:t>
            </a:r>
            <a:r>
              <a:rPr kumimoji="1" lang="zh-CN" altLang="en-US" sz="2600" dirty="0" smtClean="0">
                <a:solidFill>
                  <a:srgbClr val="C00000"/>
                </a:solidFill>
              </a:rPr>
              <a:t>*</a:t>
            </a:r>
            <a:r>
              <a:rPr kumimoji="1" lang="en-US" altLang="zh-CN" sz="2600" dirty="0" smtClean="0">
                <a:solidFill>
                  <a:srgbClr val="C00000"/>
                </a:solidFill>
              </a:rPr>
              <a:t>=1.5m</a:t>
            </a:r>
            <a:r>
              <a:rPr kumimoji="1" lang="zh-CN" altLang="en-US" sz="2600" dirty="0" smtClean="0">
                <a:solidFill>
                  <a:srgbClr val="C00000"/>
                </a:solidFill>
              </a:rPr>
              <a:t> </a:t>
            </a:r>
            <a:r>
              <a:rPr kumimoji="1" lang="zh-CN" altLang="en-US" sz="2600" dirty="0" smtClean="0">
                <a:solidFill>
                  <a:srgbClr val="0000FF"/>
                </a:solidFill>
                <a:sym typeface="Wingdings"/>
              </a:rPr>
              <a:t> </a:t>
            </a:r>
            <a:r>
              <a:rPr kumimoji="1" lang="en-US" altLang="zh-CN" sz="2600" dirty="0" smtClean="0">
                <a:solidFill>
                  <a:srgbClr val="0000FF"/>
                </a:solidFill>
                <a:sym typeface="Wingdings"/>
              </a:rPr>
              <a:t>Challenges</a:t>
            </a:r>
            <a:r>
              <a:rPr kumimoji="1" lang="zh-CN" altLang="en-US" sz="2600" dirty="0" smtClean="0">
                <a:solidFill>
                  <a:srgbClr val="0000FF"/>
                </a:solidFill>
                <a:sym typeface="Wingdings"/>
              </a:rPr>
              <a:t> </a:t>
            </a:r>
            <a:r>
              <a:rPr kumimoji="1" lang="en-US" altLang="zh-CN" sz="2600" dirty="0" smtClean="0">
                <a:solidFill>
                  <a:srgbClr val="0000FF"/>
                </a:solidFill>
                <a:sym typeface="Wingdings"/>
              </a:rPr>
              <a:t>for</a:t>
            </a:r>
            <a:r>
              <a:rPr kumimoji="1" lang="zh-CN" altLang="en-US" sz="2600" dirty="0" smtClean="0">
                <a:solidFill>
                  <a:srgbClr val="0000FF"/>
                </a:solidFill>
                <a:sym typeface="Wingdings"/>
              </a:rPr>
              <a:t> </a:t>
            </a:r>
            <a:r>
              <a:rPr kumimoji="1" lang="en-US" altLang="zh-CN" sz="2600" dirty="0" smtClean="0">
                <a:solidFill>
                  <a:srgbClr val="0000FF"/>
                </a:solidFill>
              </a:rPr>
              <a:t>MDI</a:t>
            </a:r>
            <a:r>
              <a:rPr kumimoji="1" lang="zh-CN" altLang="en-US" sz="2600" dirty="0" smtClean="0">
                <a:solidFill>
                  <a:srgbClr val="0000FF"/>
                </a:solidFill>
              </a:rPr>
              <a:t> </a:t>
            </a:r>
            <a:endParaRPr kumimoji="1" lang="en-US" altLang="zh-CN" sz="2600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kumimoji="1" lang="en-US" altLang="zh-CN" sz="2600" dirty="0">
                <a:solidFill>
                  <a:srgbClr val="0000FF"/>
                </a:solidFill>
              </a:rPr>
              <a:t> </a:t>
            </a:r>
            <a:r>
              <a:rPr kumimoji="1" lang="en-US" altLang="zh-CN" sz="2600" dirty="0" smtClean="0">
                <a:solidFill>
                  <a:srgbClr val="0000FF"/>
                </a:solidFill>
              </a:rPr>
              <a:t>   </a:t>
            </a:r>
            <a:r>
              <a:rPr kumimoji="1" lang="en-US" altLang="zh-CN" sz="2600" dirty="0" smtClean="0">
                <a:solidFill>
                  <a:srgbClr val="C00000"/>
                </a:solidFill>
              </a:rPr>
              <a:t>- Power</a:t>
            </a:r>
            <a:r>
              <a:rPr kumimoji="1" lang="zh-CN" altLang="en-US" sz="2600" dirty="0" smtClean="0">
                <a:solidFill>
                  <a:srgbClr val="C00000"/>
                </a:solidFill>
              </a:rPr>
              <a:t> </a:t>
            </a:r>
            <a:r>
              <a:rPr kumimoji="1" lang="en-US" altLang="zh-CN" sz="2600" dirty="0" smtClean="0">
                <a:solidFill>
                  <a:srgbClr val="C00000"/>
                </a:solidFill>
              </a:rPr>
              <a:t>pulsing</a:t>
            </a:r>
            <a:r>
              <a:rPr kumimoji="1" lang="zh-CN" altLang="en-US" sz="2600" dirty="0" smtClean="0">
                <a:solidFill>
                  <a:srgbClr val="C00000"/>
                </a:solidFill>
              </a:rPr>
              <a:t> </a:t>
            </a:r>
            <a:r>
              <a:rPr kumimoji="1" lang="en-US" altLang="zh-CN" sz="2600" dirty="0" smtClean="0">
                <a:solidFill>
                  <a:srgbClr val="C00000"/>
                </a:solidFill>
              </a:rPr>
              <a:t>not</a:t>
            </a:r>
            <a:r>
              <a:rPr kumimoji="1" lang="zh-CN" altLang="en-US" sz="2600" dirty="0" smtClean="0">
                <a:solidFill>
                  <a:srgbClr val="C00000"/>
                </a:solidFill>
              </a:rPr>
              <a:t> </a:t>
            </a:r>
            <a:r>
              <a:rPr kumimoji="1" lang="en-US" altLang="zh-CN" sz="2600" dirty="0" smtClean="0">
                <a:solidFill>
                  <a:srgbClr val="C00000"/>
                </a:solidFill>
              </a:rPr>
              <a:t>possible</a:t>
            </a:r>
            <a:r>
              <a:rPr kumimoji="1" lang="zh-CN" altLang="en-US" sz="2600" dirty="0" smtClean="0">
                <a:solidFill>
                  <a:srgbClr val="C00000"/>
                </a:solidFill>
              </a:rPr>
              <a:t> </a:t>
            </a:r>
            <a:r>
              <a:rPr kumimoji="1" lang="zh-CN" altLang="en-US" sz="2600" dirty="0" smtClean="0">
                <a:solidFill>
                  <a:srgbClr val="0000FF"/>
                </a:solidFill>
                <a:sym typeface="Wingdings"/>
              </a:rPr>
              <a:t> </a:t>
            </a:r>
            <a:r>
              <a:rPr kumimoji="1" lang="en-US" altLang="zh-CN" sz="2600" dirty="0" smtClean="0">
                <a:solidFill>
                  <a:srgbClr val="0000FF"/>
                </a:solidFill>
              </a:rPr>
              <a:t>less power</a:t>
            </a:r>
            <a:r>
              <a:rPr kumimoji="1" lang="zh-CN" altLang="en-US" sz="2600" dirty="0" smtClean="0">
                <a:solidFill>
                  <a:srgbClr val="0000FF"/>
                </a:solidFill>
              </a:rPr>
              <a:t> </a:t>
            </a:r>
            <a:r>
              <a:rPr kumimoji="1" lang="en-US" altLang="zh-CN" sz="2600" dirty="0" smtClean="0">
                <a:solidFill>
                  <a:srgbClr val="0000FF"/>
                </a:solidFill>
              </a:rPr>
              <a:t>consumption</a:t>
            </a:r>
            <a:r>
              <a:rPr kumimoji="1" lang="zh-CN" altLang="en-US" sz="2600" dirty="0" smtClean="0">
                <a:solidFill>
                  <a:srgbClr val="0000FF"/>
                </a:solidFill>
              </a:rPr>
              <a:t>   </a:t>
            </a:r>
            <a:endParaRPr kumimoji="1" lang="en-US" altLang="zh-CN" sz="2600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kumimoji="1" lang="zh-CN" altLang="en-US" sz="2600" dirty="0">
                <a:solidFill>
                  <a:srgbClr val="0000FF"/>
                </a:solidFill>
              </a:rPr>
              <a:t> </a:t>
            </a:r>
            <a:r>
              <a:rPr kumimoji="1" lang="zh-CN" altLang="en-US" sz="2600" dirty="0" smtClean="0">
                <a:solidFill>
                  <a:srgbClr val="0000FF"/>
                </a:solidFill>
              </a:rPr>
              <a:t>                                                            </a:t>
            </a:r>
            <a:r>
              <a:rPr kumimoji="1" lang="en-US" altLang="zh-CN" sz="2600" dirty="0" smtClean="0">
                <a:solidFill>
                  <a:srgbClr val="0000FF"/>
                </a:solidFill>
              </a:rPr>
              <a:t>+ active cooling</a:t>
            </a:r>
          </a:p>
          <a:p>
            <a:pPr marL="0" indent="0">
              <a:buNone/>
            </a:pPr>
            <a:endParaRPr kumimoji="1" lang="en-US" altLang="zh-CN" sz="2800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endParaRPr kumimoji="1" lang="en-US" altLang="zh-CN" sz="2800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endParaRPr kumimoji="1" lang="en-US" altLang="zh-CN" sz="2800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kumimoji="1" lang="en-US" altLang="zh-CN" sz="2800" dirty="0" smtClean="0">
              <a:solidFill>
                <a:srgbClr val="3366FF"/>
              </a:solidFill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5FBBF-4F34-4FEB-9679-F771502DBC84}" type="datetime1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t>2016-7-24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5B8E-7AD2-014E-8C57-062170B954FF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kumimoji="1"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7468" y="2924944"/>
            <a:ext cx="4428553" cy="3157284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400477" y="6354246"/>
            <a:ext cx="45825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dirty="0">
                <a:solidFill>
                  <a:srgbClr val="0000FF"/>
                </a:solidFill>
              </a:rPr>
              <a:t> (</a:t>
            </a:r>
            <a:r>
              <a:rPr kumimoji="1" lang="en-US" altLang="zh-CN" dirty="0">
                <a:solidFill>
                  <a:srgbClr val="0000FF"/>
                </a:solidFill>
                <a:hlinkClick r:id="rId4"/>
              </a:rPr>
              <a:t>http://cepc.ihep.ac.cn/preCDR/volume.html)</a:t>
            </a:r>
            <a:r>
              <a:rPr kumimoji="1" lang="en-US" altLang="zh-CN" dirty="0">
                <a:solidFill>
                  <a:srgbClr val="0000FF"/>
                </a:solidFill>
              </a:rPr>
              <a:t> </a:t>
            </a:r>
            <a:endParaRPr lang="zh-CN" altLang="en-US" dirty="0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36912"/>
            <a:ext cx="3763822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7031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 txBox="1">
            <a:spLocks/>
          </p:cNvSpPr>
          <p:nvPr/>
        </p:nvSpPr>
        <p:spPr>
          <a:xfrm>
            <a:off x="457200" y="274638"/>
            <a:ext cx="8229600" cy="89421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CN" sz="4000" b="1" dirty="0" smtClean="0">
                <a:solidFill>
                  <a:srgbClr val="FF0000"/>
                </a:solidFill>
              </a:rPr>
              <a:t>Interaction region layout </a:t>
            </a:r>
            <a:endParaRPr kumimoji="1" lang="zh-CN" altLang="en-US" sz="4000" b="1" dirty="0">
              <a:solidFill>
                <a:srgbClr val="FF0000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804" y="1168854"/>
            <a:ext cx="6970681" cy="2678549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331399" y="4246947"/>
            <a:ext cx="800518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457200">
              <a:buFont typeface="Arial"/>
              <a:buChar char="•"/>
            </a:pPr>
            <a:r>
              <a:rPr lang="en-US" altLang="zh-CN" sz="2400" dirty="0">
                <a:solidFill>
                  <a:srgbClr val="800000"/>
                </a:solidFill>
              </a:rPr>
              <a:t>Short focal length </a:t>
            </a:r>
            <a:r>
              <a:rPr lang="en-US" altLang="zh-CN" sz="2400" dirty="0" smtClean="0">
                <a:solidFill>
                  <a:srgbClr val="800000"/>
                </a:solidFill>
              </a:rPr>
              <a:t>of L* = 1.5 m  (cf. ~3.5m at ILC) </a:t>
            </a:r>
          </a:p>
          <a:p>
            <a:pPr marL="342900" indent="-342900" defTabSz="457200">
              <a:buFont typeface="Arial"/>
              <a:buChar char="•"/>
            </a:pPr>
            <a:r>
              <a:rPr lang="en-US" altLang="zh-CN" sz="2400" dirty="0" smtClean="0">
                <a:solidFill>
                  <a:srgbClr val="800000"/>
                </a:solidFill>
              </a:rPr>
              <a:t>Final </a:t>
            </a:r>
            <a:r>
              <a:rPr lang="en-US" altLang="zh-CN" sz="2400" dirty="0">
                <a:solidFill>
                  <a:srgbClr val="800000"/>
                </a:solidFill>
              </a:rPr>
              <a:t>focusing magnets inside the detector →→ constraints on the detector design </a:t>
            </a:r>
            <a:r>
              <a:rPr lang="en-US" altLang="zh-CN" sz="2400" dirty="0" smtClean="0">
                <a:solidFill>
                  <a:srgbClr val="800000"/>
                </a:solidFill>
              </a:rPr>
              <a:t>+ QD0/QF1 design</a:t>
            </a:r>
          </a:p>
          <a:p>
            <a:pPr defTabSz="457200"/>
            <a:r>
              <a:rPr lang="en-US" altLang="zh-CN" sz="2400" dirty="0" smtClean="0">
                <a:solidFill>
                  <a:prstClr val="black"/>
                </a:solidFill>
              </a:rPr>
              <a:t>     -   No</a:t>
            </a:r>
            <a:r>
              <a:rPr lang="en-US" altLang="zh-CN" sz="2400" dirty="0">
                <a:solidFill>
                  <a:prstClr val="black"/>
                </a:solidFill>
              </a:rPr>
              <a:t>. of FTD’s reduced to 5 ( </a:t>
            </a:r>
            <a:r>
              <a:rPr lang="en-US" altLang="zh-CN" sz="2400" dirty="0" smtClean="0">
                <a:solidFill>
                  <a:prstClr val="black"/>
                </a:solidFill>
              </a:rPr>
              <a:t>cf. 7 for </a:t>
            </a:r>
            <a:r>
              <a:rPr lang="en-US" altLang="zh-CN" sz="2400" dirty="0">
                <a:solidFill>
                  <a:prstClr val="black"/>
                </a:solidFill>
              </a:rPr>
              <a:t>ILD </a:t>
            </a:r>
            <a:r>
              <a:rPr lang="en-US" altLang="zh-CN" sz="2400" dirty="0" smtClean="0">
                <a:solidFill>
                  <a:prstClr val="black"/>
                </a:solidFill>
              </a:rPr>
              <a:t>) </a:t>
            </a:r>
          </a:p>
          <a:p>
            <a:pPr defTabSz="457200"/>
            <a:r>
              <a:rPr lang="en-US" altLang="zh-CN" sz="2400" dirty="0">
                <a:solidFill>
                  <a:prstClr val="black"/>
                </a:solidFill>
              </a:rPr>
              <a:t> </a:t>
            </a:r>
            <a:r>
              <a:rPr lang="en-US" altLang="zh-CN" sz="2400" dirty="0" smtClean="0">
                <a:solidFill>
                  <a:prstClr val="black"/>
                </a:solidFill>
              </a:rPr>
              <a:t>    -   redesign of offline/online luminosity instrumentation </a:t>
            </a:r>
          </a:p>
          <a:p>
            <a:pPr defTabSz="457200"/>
            <a:r>
              <a:rPr lang="en-US" altLang="zh-CN" sz="2400" dirty="0">
                <a:solidFill>
                  <a:prstClr val="black"/>
                </a:solidFill>
              </a:rPr>
              <a:t> </a:t>
            </a:r>
            <a:r>
              <a:rPr lang="en-US" altLang="zh-CN" sz="2400" dirty="0" smtClean="0">
                <a:solidFill>
                  <a:prstClr val="black"/>
                </a:solidFill>
              </a:rPr>
              <a:t>    -   design of QD0/QF1</a:t>
            </a:r>
            <a:endParaRPr lang="en-US" altLang="zh-CN" sz="2400" dirty="0">
              <a:solidFill>
                <a:prstClr val="black"/>
              </a:solidFill>
            </a:endParaRPr>
          </a:p>
        </p:txBody>
      </p:sp>
      <p:sp>
        <p:nvSpPr>
          <p:cNvPr id="11" name="日期占位符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35048-FD10-4CC8-98BA-3810B9AC5399}" type="datetime1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t>2016-7-24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幻灯片编号占位符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5B8E-7AD2-014E-8C57-062170B954FF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430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94216"/>
          </a:xfrm>
        </p:spPr>
        <p:txBody>
          <a:bodyPr>
            <a:normAutofit/>
          </a:bodyPr>
          <a:lstStyle/>
          <a:p>
            <a:r>
              <a:rPr kumimoji="1" lang="en-US" altLang="zh-CN" sz="4000" dirty="0" smtClean="0">
                <a:solidFill>
                  <a:srgbClr val="FF0000"/>
                </a:solidFill>
              </a:rPr>
              <a:t>Vertex Detector and Silicon Trackers</a:t>
            </a:r>
            <a:endParaRPr kumimoji="1" lang="zh-CN" altLang="en-US" sz="4000" dirty="0">
              <a:solidFill>
                <a:srgbClr val="FF0000"/>
              </a:solidFill>
            </a:endParaRPr>
          </a:p>
        </p:txBody>
      </p:sp>
      <p:pic>
        <p:nvPicPr>
          <p:cNvPr id="7" name="图片 1" descr="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4189" y="1308775"/>
            <a:ext cx="2759495" cy="1589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矩形 7"/>
          <p:cNvSpPr/>
          <p:nvPr/>
        </p:nvSpPr>
        <p:spPr>
          <a:xfrm>
            <a:off x="4933020" y="1308775"/>
            <a:ext cx="375378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altLang="zh-CN" sz="2400" u="sng" dirty="0" smtClean="0">
                <a:solidFill>
                  <a:srgbClr val="FF0000"/>
                </a:solidFill>
                <a:cs typeface="Times New Roman" pitchFamily="18" charset="0"/>
              </a:rPr>
              <a:t>Vertex detector</a:t>
            </a:r>
            <a:r>
              <a:rPr lang="zh-CN" altLang="en-US" sz="2400" dirty="0" smtClean="0">
                <a:solidFill>
                  <a:srgbClr val="FF0000"/>
                </a:solidFill>
                <a:cs typeface="Times New Roman" pitchFamily="18" charset="0"/>
              </a:rPr>
              <a:t>：</a:t>
            </a:r>
            <a:endParaRPr lang="en-US" altLang="zh-CN" sz="2400" dirty="0" smtClean="0">
              <a:solidFill>
                <a:srgbClr val="FF0000"/>
              </a:solidFill>
              <a:cs typeface="Times New Roman" pitchFamily="18" charset="0"/>
            </a:endParaRPr>
          </a:p>
          <a:p>
            <a:pPr marL="342900" indent="-342900" defTabSz="457200">
              <a:buFont typeface="Arial"/>
              <a:buChar char="•"/>
            </a:pPr>
            <a:r>
              <a:rPr lang="en-US" altLang="zh-CN" sz="2400" dirty="0" smtClean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altLang="zh-CN" sz="2000" dirty="0" smtClean="0">
                <a:solidFill>
                  <a:prstClr val="black"/>
                </a:solidFill>
                <a:cs typeface="Times New Roman" pitchFamily="18" charset="0"/>
              </a:rPr>
              <a:t>3</a:t>
            </a:r>
            <a:r>
              <a:rPr lang="zh-CN" altLang="en-US" sz="2000" dirty="0" smtClean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sq-AL" altLang="zh-CN" sz="2000" dirty="0" smtClean="0">
                <a:solidFill>
                  <a:prstClr val="black"/>
                </a:solidFill>
              </a:rPr>
              <a:t>cylindrical and concentric </a:t>
            </a:r>
            <a:r>
              <a:rPr lang="en-US" altLang="zh-CN" sz="2000" dirty="0" smtClean="0">
                <a:solidFill>
                  <a:prstClr val="black"/>
                </a:solidFill>
                <a:cs typeface="Times New Roman" pitchFamily="18" charset="0"/>
              </a:rPr>
              <a:t>double-layers of pixels</a:t>
            </a:r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9664" y="2898358"/>
            <a:ext cx="4669084" cy="337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矩形 9"/>
          <p:cNvSpPr/>
          <p:nvPr/>
        </p:nvSpPr>
        <p:spPr>
          <a:xfrm>
            <a:off x="4933020" y="2927725"/>
            <a:ext cx="398369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altLang="zh-CN" sz="2000" u="sng" dirty="0" smtClean="0">
                <a:solidFill>
                  <a:srgbClr val="FF0000"/>
                </a:solidFill>
                <a:ea typeface="方正舒体"/>
                <a:cs typeface="Times New Roman" pitchFamily="18" charset="0"/>
              </a:rPr>
              <a:t>Silicon Internal Tracker (SIT) </a:t>
            </a:r>
          </a:p>
          <a:p>
            <a:pPr marL="342900" indent="-342900" defTabSz="457200">
              <a:buFont typeface="Arial"/>
              <a:buChar char="•"/>
            </a:pPr>
            <a:r>
              <a:rPr lang="en-US" altLang="zh-CN" sz="2000" dirty="0" smtClean="0">
                <a:solidFill>
                  <a:prstClr val="black"/>
                </a:solidFill>
                <a:cs typeface="Times New Roman" pitchFamily="18" charset="0"/>
              </a:rPr>
              <a:t>2</a:t>
            </a:r>
            <a:r>
              <a:rPr lang="zh-CN" altLang="en-US" sz="2000" dirty="0" smtClean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altLang="zh-CN" sz="2000" dirty="0" smtClean="0">
                <a:solidFill>
                  <a:prstClr val="black"/>
                </a:solidFill>
                <a:cs typeface="Times New Roman" pitchFamily="18" charset="0"/>
              </a:rPr>
              <a:t>inner layers Si strip detectors</a:t>
            </a:r>
            <a:endParaRPr lang="en-US" altLang="zh-CN" sz="2000" dirty="0" smtClean="0">
              <a:solidFill>
                <a:prstClr val="black"/>
              </a:solidFill>
              <a:ea typeface="方正舒体"/>
              <a:cs typeface="Times New Roman" pitchFamily="18" charset="0"/>
            </a:endParaRPr>
          </a:p>
          <a:p>
            <a:pPr defTabSz="457200"/>
            <a:r>
              <a:rPr lang="en-US" altLang="zh-CN" sz="2000" u="sng" dirty="0" smtClean="0">
                <a:solidFill>
                  <a:srgbClr val="FF0000"/>
                </a:solidFill>
                <a:ea typeface="方正舒体"/>
                <a:cs typeface="Times New Roman" pitchFamily="18" charset="0"/>
              </a:rPr>
              <a:t>Forward Tracking Detector</a:t>
            </a:r>
            <a:r>
              <a:rPr lang="en-US" altLang="zh-CN" sz="2000" u="sng" dirty="0" smtClean="0">
                <a:solidFill>
                  <a:srgbClr val="FF0000"/>
                </a:solidFill>
                <a:cs typeface="Times New Roman" pitchFamily="18" charset="0"/>
              </a:rPr>
              <a:t> (FTD) </a:t>
            </a:r>
            <a:endParaRPr lang="en-US" altLang="zh-CN" sz="2000" dirty="0">
              <a:solidFill>
                <a:prstClr val="black"/>
              </a:solidFill>
              <a:cs typeface="Times New Roman" pitchFamily="18" charset="0"/>
            </a:endParaRPr>
          </a:p>
          <a:p>
            <a:pPr marL="342900" indent="-342900" defTabSz="457200">
              <a:buFont typeface="Arial"/>
              <a:buChar char="•"/>
            </a:pPr>
            <a:r>
              <a:rPr lang="en-US" altLang="zh-CN" sz="2000" dirty="0" smtClean="0">
                <a:solidFill>
                  <a:srgbClr val="0033CC"/>
                </a:solidFill>
                <a:cs typeface="Times New Roman" pitchFamily="18" charset="0"/>
              </a:rPr>
              <a:t>5 disks </a:t>
            </a:r>
            <a:r>
              <a:rPr lang="en-US" altLang="zh-CN" sz="2000" dirty="0" smtClean="0">
                <a:solidFill>
                  <a:prstClr val="black"/>
                </a:solidFill>
                <a:cs typeface="Times New Roman" pitchFamily="18" charset="0"/>
              </a:rPr>
              <a:t>(2 with pixels and 3 with Si strip sensor) on each side</a:t>
            </a:r>
            <a:endParaRPr lang="en-US" altLang="zh-CN" sz="2000" dirty="0" smtClean="0">
              <a:solidFill>
                <a:srgbClr val="0033CC"/>
              </a:solidFill>
              <a:cs typeface="Times New Roman" pitchFamily="18" charset="0"/>
            </a:endParaRPr>
          </a:p>
          <a:p>
            <a:pPr defTabSz="457200"/>
            <a:r>
              <a:rPr lang="en-US" altLang="zh-CN" sz="2000" u="sng" dirty="0" smtClean="0">
                <a:solidFill>
                  <a:srgbClr val="FF0000"/>
                </a:solidFill>
                <a:ea typeface="方正舒体"/>
                <a:cs typeface="Times New Roman" pitchFamily="18" charset="0"/>
              </a:rPr>
              <a:t>Silicon External Tracker (SET)</a:t>
            </a:r>
            <a:r>
              <a:rPr lang="en-US" altLang="zh-CN" sz="2000" dirty="0" smtClean="0">
                <a:solidFill>
                  <a:prstClr val="black"/>
                </a:solidFill>
                <a:cs typeface="Times New Roman" pitchFamily="18" charset="0"/>
              </a:rPr>
              <a:t> </a:t>
            </a:r>
          </a:p>
          <a:p>
            <a:pPr marL="342900" indent="-342900" defTabSz="457200">
              <a:buFont typeface="Arial"/>
              <a:buChar char="•"/>
            </a:pPr>
            <a:r>
              <a:rPr lang="en-US" altLang="zh-CN" sz="2000" dirty="0" smtClean="0">
                <a:solidFill>
                  <a:prstClr val="black"/>
                </a:solidFill>
                <a:cs typeface="Times New Roman" pitchFamily="18" charset="0"/>
              </a:rPr>
              <a:t>1</a:t>
            </a:r>
            <a:r>
              <a:rPr lang="zh-CN" altLang="en-US" sz="2000" dirty="0" smtClean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altLang="zh-CN" sz="2000" dirty="0" smtClean="0">
                <a:solidFill>
                  <a:prstClr val="black"/>
                </a:solidFill>
                <a:cs typeface="Times New Roman" pitchFamily="18" charset="0"/>
              </a:rPr>
              <a:t>outer layer Si strip detector</a:t>
            </a:r>
          </a:p>
          <a:p>
            <a:pPr defTabSz="457200"/>
            <a:r>
              <a:rPr lang="en-US" altLang="zh-CN" sz="2000" u="sng" dirty="0" smtClean="0">
                <a:solidFill>
                  <a:srgbClr val="FF0000"/>
                </a:solidFill>
                <a:ea typeface="方正舒体"/>
                <a:cs typeface="Times New Roman" pitchFamily="18" charset="0"/>
              </a:rPr>
              <a:t>End-cap Tracking Detector (ETD)</a:t>
            </a:r>
            <a:endParaRPr lang="en-US" altLang="zh-CN" sz="2000" u="sng" dirty="0">
              <a:solidFill>
                <a:srgbClr val="FF0000"/>
              </a:solidFill>
              <a:cs typeface="Times New Roman" pitchFamily="18" charset="0"/>
            </a:endParaRPr>
          </a:p>
          <a:p>
            <a:pPr marL="342900" indent="-342900" defTabSz="457200">
              <a:buFont typeface="Arial"/>
              <a:buChar char="•"/>
            </a:pPr>
            <a:r>
              <a:rPr lang="en-US" altLang="zh-CN" sz="2000" dirty="0" smtClean="0">
                <a:solidFill>
                  <a:prstClr val="black"/>
                </a:solidFill>
                <a:cs typeface="Times New Roman" pitchFamily="18" charset="0"/>
              </a:rPr>
              <a:t>1</a:t>
            </a:r>
            <a:r>
              <a:rPr lang="zh-CN" altLang="en-US" sz="2000" dirty="0" smtClean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altLang="zh-CN" sz="2000" dirty="0" smtClean="0">
                <a:solidFill>
                  <a:prstClr val="black"/>
                </a:solidFill>
                <a:cs typeface="Times New Roman" pitchFamily="18" charset="0"/>
              </a:rPr>
              <a:t>end-cap Si strip detector on each side</a:t>
            </a:r>
            <a:endParaRPr lang="en-US" altLang="zh-CN" sz="2000" dirty="0" smtClean="0">
              <a:solidFill>
                <a:prstClr val="black"/>
              </a:solidFill>
              <a:ea typeface="方正舒体"/>
              <a:cs typeface="Times New Roman" pitchFamily="18" charset="0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1783B-9ACE-412F-B914-C3473B4698D2}" type="datetime1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t>2016-7-24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幻灯片编号占位符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5B8E-7AD2-014E-8C57-062170B954FF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kumimoji="1"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521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94216"/>
          </a:xfrm>
        </p:spPr>
        <p:txBody>
          <a:bodyPr>
            <a:normAutofit/>
          </a:bodyPr>
          <a:lstStyle/>
          <a:p>
            <a:r>
              <a:rPr kumimoji="1" lang="en-US" altLang="zh-CN" sz="4000" b="1" dirty="0" smtClean="0">
                <a:solidFill>
                  <a:srgbClr val="FF0000"/>
                </a:solidFill>
              </a:rPr>
              <a:t>Technology options</a:t>
            </a:r>
            <a:endParaRPr kumimoji="1" lang="zh-CN" altLang="en-US" sz="4000" b="1" dirty="0">
              <a:solidFill>
                <a:srgbClr val="FF000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179512" y="1168854"/>
            <a:ext cx="8833896" cy="70788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457200"/>
            <a:r>
              <a:rPr lang="en-US" altLang="zh-CN" sz="2000" u="sng" dirty="0" smtClean="0">
                <a:solidFill>
                  <a:srgbClr val="0033CC"/>
                </a:solidFill>
              </a:rPr>
              <a:t>Pixel sensor</a:t>
            </a:r>
            <a:r>
              <a:rPr lang="en-US" altLang="zh-CN" sz="2000" dirty="0" smtClean="0">
                <a:solidFill>
                  <a:srgbClr val="0033CC"/>
                </a:solidFill>
              </a:rPr>
              <a:t>:</a:t>
            </a:r>
            <a:r>
              <a:rPr lang="en-US" altLang="zh-CN" sz="2000" dirty="0" smtClean="0">
                <a:solidFill>
                  <a:prstClr val="black"/>
                </a:solidFill>
              </a:rPr>
              <a:t> power consumption </a:t>
            </a:r>
            <a:r>
              <a:rPr lang="en-US" altLang="zh-CN" sz="2000" dirty="0" smtClean="0">
                <a:solidFill>
                  <a:prstClr val="black"/>
                </a:solidFill>
                <a:ea typeface="方正舒体"/>
              </a:rPr>
              <a:t>&lt; </a:t>
            </a:r>
            <a:r>
              <a:rPr lang="en-US" altLang="zh-CN" sz="2000" dirty="0" smtClean="0">
                <a:solidFill>
                  <a:prstClr val="black"/>
                </a:solidFill>
              </a:rPr>
              <a:t>50mW/cm</a:t>
            </a:r>
            <a:r>
              <a:rPr lang="en-US" altLang="zh-CN" sz="2000" baseline="30000" dirty="0" smtClean="0">
                <a:solidFill>
                  <a:prstClr val="black"/>
                </a:solidFill>
              </a:rPr>
              <a:t>2</a:t>
            </a:r>
            <a:r>
              <a:rPr lang="en-US" altLang="zh-CN" sz="2000" dirty="0" smtClean="0">
                <a:solidFill>
                  <a:prstClr val="black"/>
                </a:solidFill>
              </a:rPr>
              <a:t> , if only air cooling used (</a:t>
            </a:r>
            <a:r>
              <a:rPr lang="en-US" altLang="zh-CN" sz="2000" dirty="0" smtClean="0">
                <a:solidFill>
                  <a:srgbClr val="FF0000"/>
                </a:solidFill>
              </a:rPr>
              <a:t>CLIC study</a:t>
            </a:r>
            <a:r>
              <a:rPr lang="en-US" altLang="zh-CN" sz="2000" dirty="0" smtClean="0">
                <a:solidFill>
                  <a:prstClr val="black"/>
                </a:solidFill>
              </a:rPr>
              <a:t>)</a:t>
            </a:r>
          </a:p>
          <a:p>
            <a:pPr defTabSz="457200"/>
            <a:r>
              <a:rPr lang="en-US" altLang="zh-CN" sz="2000" dirty="0" smtClean="0">
                <a:solidFill>
                  <a:prstClr val="black"/>
                </a:solidFill>
              </a:rPr>
              <a:t>                       </a:t>
            </a:r>
            <a:r>
              <a:rPr lang="sq-AL" altLang="zh-CN" sz="2000" dirty="0" smtClean="0">
                <a:solidFill>
                  <a:prstClr val="black"/>
                </a:solidFill>
              </a:rPr>
              <a:t>readout</a:t>
            </a:r>
            <a:r>
              <a:rPr lang="en-US" altLang="zh-CN" sz="2000" dirty="0" smtClean="0">
                <a:solidFill>
                  <a:prstClr val="black"/>
                </a:solidFill>
              </a:rPr>
              <a:t> time </a:t>
            </a:r>
            <a:r>
              <a:rPr lang="en-US" altLang="zh-CN" sz="2000" dirty="0" smtClean="0">
                <a:solidFill>
                  <a:prstClr val="black"/>
                </a:solidFill>
                <a:latin typeface="Times New Roman"/>
                <a:cs typeface="Times New Roman"/>
              </a:rPr>
              <a:t>≤</a:t>
            </a:r>
            <a:r>
              <a:rPr lang="en-US" altLang="zh-CN" sz="2000" dirty="0" smtClean="0">
                <a:solidFill>
                  <a:prstClr val="black"/>
                </a:solidFill>
                <a:ea typeface="方正舒体"/>
              </a:rPr>
              <a:t> 20</a:t>
            </a:r>
            <a:r>
              <a:rPr lang="el-GR" altLang="zh-CN" sz="2000" dirty="0" smtClean="0">
                <a:solidFill>
                  <a:prstClr val="black"/>
                </a:solidFill>
                <a:cs typeface="Times New Roman"/>
              </a:rPr>
              <a:t>μ</a:t>
            </a:r>
            <a:r>
              <a:rPr lang="en-US" altLang="zh-CN" sz="2000" dirty="0" smtClean="0">
                <a:solidFill>
                  <a:prstClr val="black"/>
                </a:solidFill>
              </a:rPr>
              <a:t>s</a:t>
            </a:r>
            <a:endParaRPr lang="zh-CN" altLang="en-US" sz="2000" dirty="0">
              <a:solidFill>
                <a:prstClr val="black"/>
              </a:solidFill>
            </a:endParaRPr>
          </a:p>
        </p:txBody>
      </p:sp>
      <p:sp>
        <p:nvSpPr>
          <p:cNvPr id="8" name="内容占位符 2"/>
          <p:cNvSpPr>
            <a:spLocks noGrp="1"/>
          </p:cNvSpPr>
          <p:nvPr>
            <p:ph idx="1"/>
          </p:nvPr>
        </p:nvSpPr>
        <p:spPr>
          <a:xfrm>
            <a:off x="107504" y="1988840"/>
            <a:ext cx="8928992" cy="3312368"/>
          </a:xfrm>
          <a:ln>
            <a:solidFill>
              <a:srgbClr val="0033CC"/>
            </a:solidFill>
          </a:ln>
        </p:spPr>
        <p:txBody>
          <a:bodyPr>
            <a:normAutofit/>
          </a:bodyPr>
          <a:lstStyle/>
          <a:p>
            <a:r>
              <a:rPr lang="en-US" altLang="zh-CN" sz="2000" dirty="0" smtClean="0"/>
              <a:t> </a:t>
            </a:r>
            <a:r>
              <a:rPr lang="en-US" altLang="zh-CN" sz="2000" dirty="0" smtClean="0">
                <a:solidFill>
                  <a:srgbClr val="FF0000"/>
                </a:solidFill>
              </a:rPr>
              <a:t>HR-CMOS</a:t>
            </a:r>
            <a:r>
              <a:rPr lang="en-US" altLang="zh-CN" sz="2000" dirty="0" smtClean="0"/>
              <a:t> sensor with a novel readout structure </a:t>
            </a:r>
            <a:r>
              <a:rPr lang="en-US" altLang="zh-CN" sz="2000" dirty="0" smtClean="0">
                <a:latin typeface="方正舒体"/>
                <a:ea typeface="方正舒体"/>
              </a:rPr>
              <a:t>─</a:t>
            </a:r>
            <a:r>
              <a:rPr lang="en-US" altLang="zh-CN" sz="2000" dirty="0" smtClean="0">
                <a:solidFill>
                  <a:srgbClr val="C00000"/>
                </a:solidFill>
              </a:rPr>
              <a:t>ALPIDE for ALICE ITS Upgrade</a:t>
            </a:r>
          </a:p>
          <a:p>
            <a:pPr lvl="1"/>
            <a:r>
              <a:rPr lang="en-US" altLang="zh-CN" sz="1800" dirty="0" smtClean="0"/>
              <a:t>relatively mature technology</a:t>
            </a:r>
          </a:p>
          <a:p>
            <a:pPr lvl="1"/>
            <a:r>
              <a:rPr lang="en-US" altLang="zh-CN" sz="1800" dirty="0" smtClean="0"/>
              <a:t>&lt;50mW/cm</a:t>
            </a:r>
            <a:r>
              <a:rPr lang="en-US" altLang="zh-CN" sz="1800" baseline="30000" dirty="0" smtClean="0"/>
              <a:t>2</a:t>
            </a:r>
            <a:r>
              <a:rPr lang="en-US" altLang="zh-CN" sz="1800" dirty="0" smtClean="0"/>
              <a:t> expected</a:t>
            </a:r>
          </a:p>
          <a:p>
            <a:pPr lvl="1"/>
            <a:r>
              <a:rPr lang="en-US" altLang="zh-CN" sz="1800" dirty="0" smtClean="0"/>
              <a:t>Capable of readout every ~4</a:t>
            </a:r>
            <a:r>
              <a:rPr lang="el-GR" altLang="zh-CN" sz="1800" dirty="0" smtClean="0">
                <a:latin typeface="Times New Roman"/>
                <a:cs typeface="Times New Roman"/>
              </a:rPr>
              <a:t>μ</a:t>
            </a:r>
            <a:r>
              <a:rPr lang="en-US" altLang="zh-CN" sz="1800" dirty="0" smtClean="0"/>
              <a:t>s</a:t>
            </a:r>
          </a:p>
          <a:p>
            <a:r>
              <a:rPr lang="en-US" altLang="zh-CN" sz="2000" dirty="0" smtClean="0"/>
              <a:t> </a:t>
            </a:r>
            <a:r>
              <a:rPr lang="en-US" altLang="zh-CN" sz="2000" dirty="0" smtClean="0">
                <a:solidFill>
                  <a:srgbClr val="FF0000"/>
                </a:solidFill>
              </a:rPr>
              <a:t>SOI </a:t>
            </a:r>
            <a:r>
              <a:rPr lang="en-US" altLang="zh-CN" sz="2000" dirty="0" smtClean="0"/>
              <a:t>sensor with similar readout structure</a:t>
            </a:r>
            <a:endParaRPr lang="en-US" altLang="zh-CN" sz="2000" dirty="0" smtClean="0">
              <a:solidFill>
                <a:srgbClr val="FF0000"/>
              </a:solidFill>
            </a:endParaRPr>
          </a:p>
          <a:p>
            <a:pPr lvl="1"/>
            <a:r>
              <a:rPr lang="en-US" altLang="zh-CN" sz="1800" dirty="0" smtClean="0"/>
              <a:t>Fully depleted HR substrate, potential of 15</a:t>
            </a:r>
            <a:r>
              <a:rPr lang="el-GR" altLang="zh-CN" sz="1800" dirty="0" smtClean="0">
                <a:latin typeface="Times New Roman"/>
                <a:cs typeface="Times New Roman"/>
              </a:rPr>
              <a:t>μ</a:t>
            </a:r>
            <a:r>
              <a:rPr lang="en-US" altLang="zh-CN" sz="1800" dirty="0" smtClean="0"/>
              <a:t>m pixel size design</a:t>
            </a:r>
          </a:p>
          <a:p>
            <a:pPr lvl="1"/>
            <a:r>
              <a:rPr lang="en-US" altLang="zh-CN" sz="1800" dirty="0" smtClean="0"/>
              <a:t>Full CMOS circuit</a:t>
            </a:r>
            <a:endParaRPr lang="en-US" altLang="zh-CN" sz="1800" dirty="0" smtClean="0">
              <a:solidFill>
                <a:srgbClr val="FF0000"/>
              </a:solidFill>
            </a:endParaRPr>
          </a:p>
          <a:p>
            <a:r>
              <a:rPr lang="en-US" altLang="zh-CN" sz="2200" dirty="0" smtClean="0"/>
              <a:t> </a:t>
            </a:r>
            <a:r>
              <a:rPr lang="en-US" altLang="zh-CN" sz="2000" dirty="0" smtClean="0">
                <a:solidFill>
                  <a:srgbClr val="FF0000"/>
                </a:solidFill>
              </a:rPr>
              <a:t>DEPFET</a:t>
            </a:r>
            <a:r>
              <a:rPr lang="en-US" altLang="zh-CN" sz="2000" dirty="0" smtClean="0"/>
              <a:t>: possible application for inner most vertex layer</a:t>
            </a:r>
          </a:p>
          <a:p>
            <a:pPr lvl="1"/>
            <a:r>
              <a:rPr lang="en-US" altLang="zh-CN" sz="1800" dirty="0" smtClean="0"/>
              <a:t>small material budget, low power consumption in sensitive area</a:t>
            </a:r>
          </a:p>
          <a:p>
            <a:pPr lvl="0"/>
            <a:endParaRPr lang="zh-CN" altLang="en-US" sz="2000" dirty="0" smtClean="0"/>
          </a:p>
          <a:p>
            <a:pPr>
              <a:buNone/>
            </a:pPr>
            <a:endParaRPr lang="en-US" altLang="zh-CN" sz="1600" dirty="0" smtClean="0"/>
          </a:p>
        </p:txBody>
      </p:sp>
      <p:sp>
        <p:nvSpPr>
          <p:cNvPr id="9" name="矩形 8"/>
          <p:cNvSpPr/>
          <p:nvPr/>
        </p:nvSpPr>
        <p:spPr>
          <a:xfrm>
            <a:off x="107504" y="5445224"/>
            <a:ext cx="88569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altLang="zh-CN" sz="2000" u="sng" dirty="0" smtClean="0">
                <a:solidFill>
                  <a:srgbClr val="0033CC"/>
                </a:solidFill>
              </a:rPr>
              <a:t>Silicon micro strip sensor</a:t>
            </a:r>
            <a:r>
              <a:rPr lang="en-US" altLang="zh-CN" sz="2000" dirty="0" smtClean="0">
                <a:solidFill>
                  <a:srgbClr val="0033CC"/>
                </a:solidFill>
              </a:rPr>
              <a:t>: </a:t>
            </a:r>
            <a:r>
              <a:rPr lang="sq-AL" altLang="zh-CN" sz="2000" dirty="0" smtClean="0">
                <a:solidFill>
                  <a:prstClr val="black"/>
                </a:solidFill>
              </a:rPr>
              <a:t>p</a:t>
            </a:r>
            <a:r>
              <a:rPr lang="sq-AL" altLang="zh-CN" sz="2000" baseline="30000" dirty="0" smtClean="0">
                <a:solidFill>
                  <a:prstClr val="black"/>
                </a:solidFill>
              </a:rPr>
              <a:t>+</a:t>
            </a:r>
            <a:r>
              <a:rPr lang="sq-AL" altLang="zh-CN" sz="2000" dirty="0" smtClean="0">
                <a:solidFill>
                  <a:prstClr val="black"/>
                </a:solidFill>
              </a:rPr>
              <a:t>-on-n technology</a:t>
            </a:r>
            <a:endParaRPr lang="en-US" altLang="zh-CN" sz="2000" dirty="0" smtClean="0">
              <a:solidFill>
                <a:prstClr val="black"/>
              </a:solidFill>
            </a:endParaRPr>
          </a:p>
          <a:p>
            <a:pPr defTabSz="457200"/>
            <a:r>
              <a:rPr lang="en-US" altLang="zh-CN" sz="2000" dirty="0" smtClean="0">
                <a:solidFill>
                  <a:prstClr val="black"/>
                </a:solidFill>
              </a:rPr>
              <a:t>                                              </a:t>
            </a:r>
            <a:r>
              <a:rPr lang="en-US" altLang="zh-CN" sz="2000" dirty="0" err="1" smtClean="0">
                <a:solidFill>
                  <a:prstClr val="black"/>
                </a:solidFill>
              </a:rPr>
              <a:t>pixelated</a:t>
            </a:r>
            <a:r>
              <a:rPr lang="en-US" altLang="zh-CN" sz="2000" dirty="0" smtClean="0">
                <a:solidFill>
                  <a:prstClr val="black"/>
                </a:solidFill>
              </a:rPr>
              <a:t> strip sensors based on CMOS technologies 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09EC5-D4DB-45B2-9282-9AE8D7C9B14B}" type="datetime1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t>2016-7-24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幻灯片编号占位符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5B8E-7AD2-014E-8C57-062170B954FF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37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163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56FC5-5F51-4989-B2F5-3959AC260ACE}" type="datetime1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t>2016-7-24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5B8E-7AD2-014E-8C57-062170B954FF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38</a:t>
            </a:fld>
            <a:endParaRPr kumimoji="1"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6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680" y="3645024"/>
            <a:ext cx="4556650" cy="321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25226"/>
            <a:ext cx="3816424" cy="2679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680" y="692696"/>
            <a:ext cx="4556650" cy="3064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标题 1"/>
          <p:cNvSpPr txBox="1">
            <a:spLocks/>
          </p:cNvSpPr>
          <p:nvPr/>
        </p:nvSpPr>
        <p:spPr>
          <a:xfrm>
            <a:off x="457200" y="274638"/>
            <a:ext cx="82296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CN" sz="4000" b="1" smtClean="0">
                <a:solidFill>
                  <a:srgbClr val="FF0000"/>
                </a:solidFill>
              </a:rPr>
              <a:t>TPC Design</a:t>
            </a:r>
            <a:endParaRPr kumimoji="1" lang="zh-CN" alt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951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Autofit/>
          </a:bodyPr>
          <a:lstStyle/>
          <a:p>
            <a:r>
              <a:rPr kumimoji="1" lang="en-US" altLang="zh-CN" b="1" dirty="0" smtClean="0">
                <a:solidFill>
                  <a:srgbClr val="FF0000"/>
                </a:solidFill>
              </a:rPr>
              <a:t>Calorimeter</a:t>
            </a:r>
            <a:endParaRPr kumimoji="1" lang="zh-CN" altLang="en-US" b="1" dirty="0">
              <a:solidFill>
                <a:srgbClr val="FF000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313" y="2851017"/>
            <a:ext cx="5192457" cy="3167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al 3"/>
          <p:cNvSpPr/>
          <p:nvPr/>
        </p:nvSpPr>
        <p:spPr>
          <a:xfrm>
            <a:off x="3667313" y="4646012"/>
            <a:ext cx="1382244" cy="1710338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18"/>
          <p:cNvSpPr/>
          <p:nvPr/>
        </p:nvSpPr>
        <p:spPr>
          <a:xfrm>
            <a:off x="7042068" y="4646012"/>
            <a:ext cx="1295334" cy="1797125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507" y="2878435"/>
            <a:ext cx="955216" cy="463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6"/>
          <p:cNvSpPr txBox="1"/>
          <p:nvPr/>
        </p:nvSpPr>
        <p:spPr>
          <a:xfrm>
            <a:off x="2676260" y="4199156"/>
            <a:ext cx="1184639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b="1" dirty="0" smtClean="0">
                <a:solidFill>
                  <a:prstClr val="black"/>
                </a:solidFill>
              </a:rPr>
              <a:t>Absorber :</a:t>
            </a:r>
          </a:p>
          <a:p>
            <a:pPr defTabSz="457200"/>
            <a:endParaRPr lang="en-US" altLang="zh-CN" b="1" dirty="0">
              <a:solidFill>
                <a:prstClr val="black"/>
              </a:solidFill>
            </a:endParaRPr>
          </a:p>
          <a:p>
            <a:pPr defTabSz="457200"/>
            <a:r>
              <a:rPr lang="en-US" altLang="zh-CN" b="1" dirty="0" smtClean="0">
                <a:solidFill>
                  <a:prstClr val="black"/>
                </a:solidFill>
              </a:rPr>
              <a:t>Readout:</a:t>
            </a:r>
          </a:p>
          <a:p>
            <a:pPr defTabSz="457200"/>
            <a:endParaRPr lang="en-US" altLang="zh-CN" b="1" dirty="0" smtClean="0">
              <a:solidFill>
                <a:prstClr val="black"/>
              </a:solidFill>
            </a:endParaRPr>
          </a:p>
          <a:p>
            <a:pPr defTabSz="457200"/>
            <a:endParaRPr lang="en-US" altLang="zh-CN" b="1" dirty="0" smtClean="0">
              <a:solidFill>
                <a:prstClr val="black"/>
              </a:solidFill>
            </a:endParaRPr>
          </a:p>
          <a:p>
            <a:pPr defTabSz="457200"/>
            <a:r>
              <a:rPr lang="en-US" altLang="zh-CN" b="1" dirty="0" smtClean="0">
                <a:solidFill>
                  <a:prstClr val="black"/>
                </a:solidFill>
              </a:rPr>
              <a:t>Active:</a:t>
            </a:r>
          </a:p>
        </p:txBody>
      </p:sp>
      <p:sp>
        <p:nvSpPr>
          <p:cNvPr id="12" name="矩形 11"/>
          <p:cNvSpPr/>
          <p:nvPr/>
        </p:nvSpPr>
        <p:spPr>
          <a:xfrm>
            <a:off x="365171" y="1180107"/>
            <a:ext cx="859822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457200">
              <a:buFont typeface="Arial"/>
              <a:buChar char="•"/>
            </a:pPr>
            <a:r>
              <a:rPr lang="en-US" altLang="zh-CN" sz="2400" dirty="0" smtClean="0">
                <a:solidFill>
                  <a:srgbClr val="800000"/>
                </a:solidFill>
                <a:cs typeface="Times New Roman" pitchFamily="18" charset="0"/>
              </a:rPr>
              <a:t>Concept of Particle Flow Algorithm</a:t>
            </a:r>
          </a:p>
          <a:p>
            <a:pPr defTabSz="457200"/>
            <a:r>
              <a:rPr lang="en-US" altLang="zh-CN" sz="2400" dirty="0">
                <a:solidFill>
                  <a:srgbClr val="800000"/>
                </a:solidFill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800000"/>
                </a:solidFill>
                <a:cs typeface="Times New Roman" pitchFamily="18" charset="0"/>
              </a:rPr>
              <a:t>                              -&gt; calorimeters with very fine granularity  </a:t>
            </a:r>
            <a:endParaRPr lang="en-US" altLang="zh-CN" sz="2400" dirty="0">
              <a:solidFill>
                <a:srgbClr val="800000"/>
              </a:solidFill>
              <a:cs typeface="Times New Roman" pitchFamily="18" charset="0"/>
            </a:endParaRPr>
          </a:p>
          <a:p>
            <a:pPr marL="342900" indent="-342900" defTabSz="457200">
              <a:buFont typeface="Arial"/>
              <a:buChar char="•"/>
            </a:pPr>
            <a:r>
              <a:rPr lang="en-US" altLang="zh-CN" sz="2400" dirty="0" smtClean="0">
                <a:solidFill>
                  <a:prstClr val="black"/>
                </a:solidFill>
                <a:cs typeface="Times New Roman" pitchFamily="18" charset="0"/>
              </a:rPr>
              <a:t>The </a:t>
            </a:r>
            <a:r>
              <a:rPr lang="en-US" altLang="zh-CN" sz="2400" dirty="0" err="1">
                <a:solidFill>
                  <a:prstClr val="black"/>
                </a:solidFill>
                <a:cs typeface="Times New Roman" pitchFamily="18" charset="0"/>
              </a:rPr>
              <a:t>c</a:t>
            </a:r>
            <a:r>
              <a:rPr lang="en-US" altLang="zh-CN" sz="2400" dirty="0" err="1" smtClean="0">
                <a:solidFill>
                  <a:prstClr val="black"/>
                </a:solidFill>
                <a:cs typeface="Times New Roman" pitchFamily="18" charset="0"/>
              </a:rPr>
              <a:t>alorimetry</a:t>
            </a:r>
            <a:r>
              <a:rPr lang="en-US" altLang="zh-CN" sz="2400" dirty="0" smtClean="0">
                <a:solidFill>
                  <a:prstClr val="black"/>
                </a:solidFill>
                <a:cs typeface="Times New Roman" pitchFamily="18" charset="0"/>
              </a:rPr>
              <a:t> system at CEPC should be allowed to consider:</a:t>
            </a:r>
          </a:p>
          <a:p>
            <a:pPr defTabSz="457200"/>
            <a:r>
              <a:rPr lang="en-US" altLang="zh-CN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prstClr val="black"/>
                </a:solidFill>
                <a:cs typeface="Times New Roman" pitchFamily="18" charset="0"/>
              </a:rPr>
              <a:t>    </a:t>
            </a:r>
            <a:r>
              <a:rPr lang="en-US" altLang="zh-CN" sz="2400" dirty="0" smtClean="0">
                <a:solidFill>
                  <a:srgbClr val="0000FF"/>
                </a:solidFill>
                <a:cs typeface="Times New Roman" pitchFamily="18" charset="0"/>
              </a:rPr>
              <a:t>- easier (less challenging) options</a:t>
            </a:r>
            <a:endParaRPr lang="en-US" altLang="zh-CN" sz="2400" dirty="0">
              <a:solidFill>
                <a:srgbClr val="0000FF"/>
              </a:solidFill>
              <a:cs typeface="Times New Roman" pitchFamily="18" charset="0"/>
            </a:endParaRPr>
          </a:p>
          <a:p>
            <a:pPr defTabSz="457200"/>
            <a:r>
              <a:rPr lang="en-US" altLang="zh-CN" sz="2400" dirty="0" smtClean="0">
                <a:solidFill>
                  <a:srgbClr val="0000FF"/>
                </a:solidFill>
                <a:cs typeface="Times New Roman" pitchFamily="18" charset="0"/>
              </a:rPr>
              <a:t>     - cost effective</a:t>
            </a:r>
          </a:p>
          <a:p>
            <a:pPr defTabSz="457200"/>
            <a:r>
              <a:rPr lang="en-US" altLang="zh-CN" sz="24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FF"/>
                </a:solidFill>
                <a:cs typeface="Times New Roman" pitchFamily="18" charset="0"/>
              </a:rPr>
              <a:t>    - active cooling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A0424-065B-449F-9EC4-F13FBF325155}" type="datetime1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t>2016-7-24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幻灯片编号占位符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5B8E-7AD2-014E-8C57-062170B954FF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39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621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92088"/>
          </a:xfrm>
        </p:spPr>
        <p:txBody>
          <a:bodyPr>
            <a:norm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</a:rPr>
              <a:t>SM is not </a:t>
            </a:r>
            <a:r>
              <a:rPr lang="en-US" altLang="zh-CN" b="1" dirty="0">
                <a:solidFill>
                  <a:srgbClr val="FF0000"/>
                </a:solidFill>
              </a:rPr>
              <a:t>the End </a:t>
            </a:r>
            <a:r>
              <a:rPr lang="en-US" altLang="zh-CN" b="1" dirty="0" smtClean="0">
                <a:solidFill>
                  <a:srgbClr val="FF0000"/>
                </a:solidFill>
              </a:rPr>
              <a:t>after </a:t>
            </a:r>
            <a:r>
              <a:rPr lang="en-US" altLang="zh-CN" b="1" dirty="0">
                <a:solidFill>
                  <a:srgbClr val="FF0000"/>
                </a:solidFill>
              </a:rPr>
              <a:t>the </a:t>
            </a:r>
            <a:r>
              <a:rPr lang="en-US" altLang="zh-CN" b="1" dirty="0" smtClean="0">
                <a:solidFill>
                  <a:srgbClr val="FF0000"/>
                </a:solidFill>
              </a:rPr>
              <a:t>Higgs 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251520" y="1124744"/>
            <a:ext cx="5480824" cy="5145435"/>
          </a:xfrm>
        </p:spPr>
        <p:txBody>
          <a:bodyPr>
            <a:noAutofit/>
          </a:bodyPr>
          <a:lstStyle/>
          <a:p>
            <a:pPr fontAlgn="base">
              <a:spcAft>
                <a:spcPct val="0"/>
              </a:spcAft>
            </a:pPr>
            <a:r>
              <a:rPr lang="en-US" altLang="zh-CN" sz="2400" b="1" dirty="0">
                <a:solidFill>
                  <a:srgbClr val="000000"/>
                </a:solidFill>
              </a:rPr>
              <a:t>From neutrinos to top quark, masses differs by a factor </a:t>
            </a:r>
            <a:r>
              <a:rPr lang="en-US" altLang="zh-CN" sz="2400" b="1" dirty="0" smtClean="0">
                <a:solidFill>
                  <a:srgbClr val="000000"/>
                </a:solidFill>
              </a:rPr>
              <a:t>10</a:t>
            </a:r>
            <a:r>
              <a:rPr lang="en-US" altLang="zh-CN" sz="2400" b="1" baseline="30000" dirty="0" smtClean="0">
                <a:solidFill>
                  <a:srgbClr val="000000"/>
                </a:solidFill>
              </a:rPr>
              <a:t>13</a:t>
            </a:r>
            <a:r>
              <a:rPr lang="en-US" altLang="zh-CN" sz="2400" b="1" dirty="0">
                <a:solidFill>
                  <a:srgbClr val="000000"/>
                </a:solidFill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</a:rPr>
              <a:t>(Hierarchy)</a:t>
            </a:r>
            <a:endParaRPr lang="en-US" altLang="zh-CN" sz="2400" b="1" dirty="0">
              <a:solidFill>
                <a:srgbClr val="000000"/>
              </a:solidFill>
            </a:endParaRPr>
          </a:p>
          <a:p>
            <a:pPr fontAlgn="base">
              <a:spcAft>
                <a:spcPct val="0"/>
              </a:spcAft>
            </a:pPr>
            <a:r>
              <a:rPr lang="en-US" altLang="zh-CN" sz="2400" b="1" dirty="0">
                <a:solidFill>
                  <a:srgbClr val="000000"/>
                </a:solidFill>
              </a:rPr>
              <a:t>Fine tuning of Higgs mass(naturalness</a:t>
            </a:r>
            <a:r>
              <a:rPr lang="en-US" altLang="zh-CN" sz="2400" b="1" dirty="0" smtClean="0">
                <a:solidFill>
                  <a:srgbClr val="000000"/>
                </a:solidFill>
              </a:rPr>
              <a:t>)</a:t>
            </a:r>
            <a:endParaRPr lang="en-US" altLang="zh-CN" sz="2400" b="1" dirty="0">
              <a:solidFill>
                <a:srgbClr val="000000"/>
              </a:solidFill>
            </a:endParaRPr>
          </a:p>
          <a:p>
            <a:endParaRPr lang="en-US" altLang="zh-CN" sz="2400" b="1" dirty="0" smtClean="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en-US" altLang="zh-CN" sz="2400" b="1" dirty="0" smtClean="0">
              <a:solidFill>
                <a:prstClr val="black"/>
              </a:solidFill>
            </a:endParaRPr>
          </a:p>
          <a:p>
            <a:r>
              <a:rPr lang="en-US" altLang="zh-CN" sz="2400" b="1" dirty="0" smtClean="0">
                <a:solidFill>
                  <a:prstClr val="black"/>
                </a:solidFill>
              </a:rPr>
              <a:t>Masses </a:t>
            </a:r>
            <a:r>
              <a:rPr lang="en-US" altLang="zh-CN" sz="2400" b="1" dirty="0">
                <a:solidFill>
                  <a:prstClr val="black"/>
                </a:solidFill>
              </a:rPr>
              <a:t>of Higgs and top quark are in the meta-stable </a:t>
            </a:r>
            <a:r>
              <a:rPr lang="en-US" altLang="zh-CN" sz="2400" b="1" dirty="0" smtClean="0">
                <a:solidFill>
                  <a:prstClr val="black"/>
                </a:solidFill>
              </a:rPr>
              <a:t>region</a:t>
            </a:r>
            <a:endParaRPr lang="en-US" altLang="zh-CN" sz="2400" b="1" dirty="0">
              <a:solidFill>
                <a:prstClr val="black"/>
              </a:solidFill>
            </a:endParaRPr>
          </a:p>
          <a:p>
            <a:r>
              <a:rPr lang="en-US" altLang="zh-CN" sz="2400" b="1" dirty="0" smtClean="0"/>
              <a:t>Unification </a:t>
            </a:r>
            <a:r>
              <a:rPr lang="en-US" altLang="zh-CN" sz="2400" b="1" dirty="0"/>
              <a:t>at a high energy </a:t>
            </a:r>
            <a:r>
              <a:rPr lang="en-US" altLang="zh-CN" sz="2400" b="1" dirty="0" smtClean="0"/>
              <a:t>?</a:t>
            </a:r>
            <a:endParaRPr lang="en-US" altLang="zh-CN" sz="2400" dirty="0" smtClean="0"/>
          </a:p>
          <a:p>
            <a:r>
              <a:rPr lang="en-US" altLang="zh-CN" sz="2400" b="1" dirty="0" smtClean="0"/>
              <a:t>Dark matter particles ? </a:t>
            </a:r>
          </a:p>
          <a:p>
            <a:r>
              <a:rPr lang="en-US" altLang="zh-CN" sz="2400" b="1" dirty="0"/>
              <a:t>No CP in the SM to explain </a:t>
            </a:r>
            <a:endParaRPr lang="en-US" altLang="zh-CN" sz="2400" b="1" dirty="0" smtClean="0"/>
          </a:p>
          <a:p>
            <a:pPr marL="0" indent="0">
              <a:buNone/>
            </a:pPr>
            <a:r>
              <a:rPr lang="en-US" altLang="zh-CN" sz="2400" b="1" dirty="0"/>
              <a:t> </a:t>
            </a:r>
            <a:r>
              <a:rPr lang="en-US" altLang="zh-CN" sz="2400" b="1" dirty="0" smtClean="0"/>
              <a:t>    Matter-antimatter asymmetry </a:t>
            </a:r>
            <a:endParaRPr lang="en-US" altLang="zh-CN" sz="2400" b="1" dirty="0"/>
          </a:p>
          <a:p>
            <a:endParaRPr lang="zh-CN" altLang="en-US" sz="24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5" t="11858" r="64830" b="4497"/>
          <a:stretch/>
        </p:blipFill>
        <p:spPr bwMode="auto">
          <a:xfrm>
            <a:off x="5868144" y="1052736"/>
            <a:ext cx="3420000" cy="32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368800"/>
            <a:ext cx="4421520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64" y="2420888"/>
            <a:ext cx="4824536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FC813-0610-44D9-857A-E34E4E4C5063}" type="slidenum">
              <a:rPr lang="zh-CN" altLang="en-US" smtClean="0"/>
              <a:t>4</a:t>
            </a:fld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323528" y="6093296"/>
            <a:ext cx="4280403" cy="430887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none">
            <a:spAutoFit/>
          </a:bodyPr>
          <a:lstStyle/>
          <a:p>
            <a:r>
              <a:rPr lang="en-US" altLang="zh-CN" sz="2200" b="1" dirty="0" smtClean="0">
                <a:solidFill>
                  <a:srgbClr val="0070C0"/>
                </a:solidFill>
              </a:rPr>
              <a:t>Most of the issues related to Higgs </a:t>
            </a:r>
            <a:endParaRPr lang="zh-CN" altLang="en-US" sz="2200" dirty="0">
              <a:solidFill>
                <a:srgbClr val="0070C0"/>
              </a:solidFill>
            </a:endParaRPr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9839F-8DF6-428C-BBE0-9C5E7A419E7A}" type="datetime1">
              <a:rPr lang="zh-CN" altLang="en-US" smtClean="0"/>
              <a:t>2016-7-24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5926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62857" y="181656"/>
            <a:ext cx="8229600" cy="894216"/>
          </a:xfrm>
        </p:spPr>
        <p:txBody>
          <a:bodyPr>
            <a:normAutofit/>
          </a:bodyPr>
          <a:lstStyle/>
          <a:p>
            <a:r>
              <a:rPr kumimoji="1" lang="en-US" altLang="zh-CN" sz="3600" b="1" dirty="0" smtClean="0">
                <a:solidFill>
                  <a:srgbClr val="FF0000"/>
                </a:solidFill>
              </a:rPr>
              <a:t>MUON System</a:t>
            </a:r>
            <a:endParaRPr kumimoji="1" lang="zh-CN" altLang="en-US" sz="3600" b="1" dirty="0">
              <a:solidFill>
                <a:srgbClr val="FF0000"/>
              </a:solidFill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99F7F-8F55-4674-9717-CE8F8336239D}" type="datetime1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t>2016-7-24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5B8E-7AD2-014E-8C57-062170B954FF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40</a:t>
            </a:fld>
            <a:endParaRPr kumimoji="1"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内容占位符 2"/>
          <p:cNvSpPr>
            <a:spLocks noGrp="1"/>
          </p:cNvSpPr>
          <p:nvPr>
            <p:ph idx="1"/>
          </p:nvPr>
        </p:nvSpPr>
        <p:spPr>
          <a:xfrm>
            <a:off x="84087" y="1073564"/>
            <a:ext cx="4393570" cy="1595098"/>
          </a:xfrm>
        </p:spPr>
        <p:txBody>
          <a:bodyPr>
            <a:normAutofit/>
          </a:bodyPr>
          <a:lstStyle/>
          <a:p>
            <a:r>
              <a:rPr lang="en-US" altLang="zh-CN" sz="2000" dirty="0" smtClean="0">
                <a:solidFill>
                  <a:schemeClr val="tx1"/>
                </a:solidFill>
              </a:rPr>
              <a:t>Outside of the HCAL</a:t>
            </a:r>
          </a:p>
          <a:p>
            <a:pPr marL="0" indent="0">
              <a:buNone/>
            </a:pPr>
            <a:r>
              <a:rPr lang="en-US" altLang="zh-CN" sz="2000" dirty="0"/>
              <a:t> </a:t>
            </a:r>
            <a:r>
              <a:rPr lang="en-US" altLang="zh-CN" sz="2000" dirty="0" smtClean="0"/>
              <a:t>   </a:t>
            </a:r>
            <a:r>
              <a:rPr lang="en-US" altLang="zh-CN" sz="2000" dirty="0" smtClean="0">
                <a:solidFill>
                  <a:srgbClr val="0000FF"/>
                </a:solidFill>
              </a:rPr>
              <a:t>- a cylindrical barrel + two </a:t>
            </a:r>
            <a:r>
              <a:rPr lang="en-US" altLang="zh-CN" sz="2000" dirty="0" err="1" smtClean="0">
                <a:solidFill>
                  <a:srgbClr val="0000FF"/>
                </a:solidFill>
              </a:rPr>
              <a:t>endcaps</a:t>
            </a:r>
            <a:endParaRPr lang="en-US" altLang="zh-CN" sz="2000" dirty="0" smtClean="0">
              <a:solidFill>
                <a:schemeClr val="tx1"/>
              </a:solidFill>
            </a:endParaRPr>
          </a:p>
          <a:p>
            <a:pPr marL="0" indent="0">
              <a:buSzPct val="80000"/>
              <a:buNone/>
            </a:pPr>
            <a:r>
              <a:rPr lang="en-US" altLang="zh-CN" sz="2000" dirty="0" smtClean="0">
                <a:solidFill>
                  <a:schemeClr val="tx1"/>
                </a:solidFill>
              </a:rPr>
              <a:t>   </a:t>
            </a:r>
            <a:r>
              <a:rPr lang="en-US" altLang="zh-CN" sz="2000" dirty="0" smtClean="0">
                <a:solidFill>
                  <a:srgbClr val="0000FF"/>
                </a:solidFill>
              </a:rPr>
              <a:t> - Solid angle coverage 0.98 x 4</a:t>
            </a:r>
            <a:r>
              <a:rPr lang="en-US" altLang="zh-CN" sz="2000" dirty="0" smtClean="0">
                <a:solidFill>
                  <a:srgbClr val="0000FF"/>
                </a:solidFill>
                <a:sym typeface="Symbol"/>
              </a:rPr>
              <a:t></a:t>
            </a:r>
          </a:p>
          <a:p>
            <a:pPr marL="457200" lvl="1" indent="0">
              <a:buNone/>
            </a:pPr>
            <a:endParaRPr lang="en-US" altLang="zh-CN" sz="2000" dirty="0" smtClean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420749"/>
            <a:ext cx="4026914" cy="3029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77657" y="1075872"/>
            <a:ext cx="4666343" cy="5374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7"/>
          <p:cNvSpPr txBox="1"/>
          <p:nvPr/>
        </p:nvSpPr>
        <p:spPr>
          <a:xfrm>
            <a:off x="107504" y="2318402"/>
            <a:ext cx="38680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457200">
              <a:buFont typeface="Arial"/>
              <a:buChar char="•"/>
            </a:pPr>
            <a:r>
              <a:rPr lang="en-US" altLang="zh-CN" sz="2000" dirty="0" smtClean="0">
                <a:solidFill>
                  <a:prstClr val="black"/>
                </a:solidFill>
              </a:rPr>
              <a:t>Options </a:t>
            </a:r>
          </a:p>
          <a:p>
            <a:pPr defTabSz="457200"/>
            <a:r>
              <a:rPr lang="en-US" altLang="zh-CN" sz="2000" dirty="0" smtClean="0">
                <a:solidFill>
                  <a:prstClr val="black"/>
                </a:solidFill>
              </a:rPr>
              <a:t>    </a:t>
            </a:r>
            <a:r>
              <a:rPr lang="en-US" altLang="zh-CN" sz="2000" dirty="0" smtClean="0">
                <a:solidFill>
                  <a:srgbClr val="0000FF"/>
                </a:solidFill>
              </a:rPr>
              <a:t>- RPC (</a:t>
            </a:r>
            <a:r>
              <a:rPr lang="en-US" altLang="zh-CN" sz="2000" dirty="0" err="1" smtClean="0">
                <a:solidFill>
                  <a:srgbClr val="0000FF"/>
                </a:solidFill>
              </a:rPr>
              <a:t>bakelite</a:t>
            </a:r>
            <a:r>
              <a:rPr lang="en-US" altLang="zh-CN" sz="2000" dirty="0" smtClean="0">
                <a:solidFill>
                  <a:srgbClr val="0000FF"/>
                </a:solidFill>
              </a:rPr>
              <a:t> RPC   / glass RPC)</a:t>
            </a:r>
            <a:endParaRPr lang="en-US" altLang="zh-CN" sz="2000" dirty="0">
              <a:solidFill>
                <a:srgbClr val="0000FF"/>
              </a:solidFill>
            </a:endParaRPr>
          </a:p>
          <a:p>
            <a:pPr marL="342900" indent="-342900" defTabSz="457200"/>
            <a:r>
              <a:rPr lang="en-US" altLang="zh-CN" sz="2000" dirty="0">
                <a:solidFill>
                  <a:srgbClr val="0000FF"/>
                </a:solidFill>
              </a:rPr>
              <a:t> </a:t>
            </a:r>
            <a:r>
              <a:rPr lang="en-US" altLang="zh-CN" sz="2000" dirty="0" smtClean="0">
                <a:solidFill>
                  <a:srgbClr val="0000FF"/>
                </a:solidFill>
              </a:rPr>
              <a:t>   - Scintillator strip (</a:t>
            </a:r>
            <a:r>
              <a:rPr lang="en-US" altLang="zh-CN" sz="2000" dirty="0" err="1" smtClean="0">
                <a:solidFill>
                  <a:srgbClr val="0000FF"/>
                </a:solidFill>
              </a:rPr>
              <a:t>WLS+SiPM</a:t>
            </a:r>
            <a:r>
              <a:rPr lang="en-US" altLang="zh-CN" sz="2000" dirty="0" smtClean="0">
                <a:solidFill>
                  <a:srgbClr val="0000FF"/>
                </a:solidFill>
              </a:rPr>
              <a:t>)</a:t>
            </a:r>
            <a:endParaRPr lang="zh-CN" altLang="en-US" sz="2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788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92088"/>
          </a:xfrm>
        </p:spPr>
        <p:txBody>
          <a:bodyPr>
            <a:normAutofit/>
          </a:bodyPr>
          <a:lstStyle/>
          <a:p>
            <a:r>
              <a:rPr kumimoji="1" lang="en-US" altLang="zh-CN" b="1" dirty="0" smtClean="0">
                <a:solidFill>
                  <a:srgbClr val="FF0000"/>
                </a:solidFill>
              </a:rPr>
              <a:t>Magnet</a:t>
            </a:r>
            <a:endParaRPr kumimoji="1"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F3743-12A8-46EA-BAB7-68F31D87F6C3}" type="datetime1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t>2016-7-24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5B8E-7AD2-014E-8C57-062170B954FF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41</a:t>
            </a:fld>
            <a:endParaRPr kumimoji="1"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内容占位符 2"/>
          <p:cNvSpPr>
            <a:spLocks noGrp="1"/>
          </p:cNvSpPr>
          <p:nvPr>
            <p:ph idx="1"/>
          </p:nvPr>
        </p:nvSpPr>
        <p:spPr>
          <a:xfrm>
            <a:off x="274288" y="1168854"/>
            <a:ext cx="8229600" cy="2836912"/>
          </a:xfrm>
        </p:spPr>
        <p:txBody>
          <a:bodyPr>
            <a:normAutofit/>
          </a:bodyPr>
          <a:lstStyle/>
          <a:p>
            <a:r>
              <a:rPr lang="en-US" altLang="zh-CN" sz="2400" dirty="0"/>
              <a:t> </a:t>
            </a:r>
            <a:r>
              <a:rPr lang="en-US" altLang="zh-CN" sz="2400" dirty="0" smtClean="0"/>
              <a:t>A new design for baseline detector at CEPC</a:t>
            </a:r>
            <a:endParaRPr lang="zh-CN" altLang="en-US" sz="2400" dirty="0"/>
          </a:p>
        </p:txBody>
      </p:sp>
      <p:pic>
        <p:nvPicPr>
          <p:cNvPr id="15" name="内容占位符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70" y="2044972"/>
            <a:ext cx="4316959" cy="2390527"/>
          </a:xfrm>
          <a:prstGeom prst="rect">
            <a:avLst/>
          </a:prstGeom>
        </p:spPr>
      </p:pic>
      <p:graphicFrame>
        <p:nvGraphicFramePr>
          <p:cNvPr id="16" name="表格 15"/>
          <p:cNvGraphicFramePr>
            <a:graphicFrameLocks noGrp="1"/>
          </p:cNvGraphicFramePr>
          <p:nvPr>
            <p:extLst/>
          </p:nvPr>
        </p:nvGraphicFramePr>
        <p:xfrm>
          <a:off x="921483" y="4733357"/>
          <a:ext cx="7762637" cy="162299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49141"/>
                <a:gridCol w="1192580"/>
                <a:gridCol w="2785790"/>
                <a:gridCol w="1135126"/>
              </a:tblGrid>
              <a:tr h="2857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Cryostat inner radius(mm)</a:t>
                      </a:r>
                      <a:endParaRPr lang="zh-CN" sz="16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3400</a:t>
                      </a:r>
                      <a:endParaRPr lang="zh-CN" sz="16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Barrel yoke outer radius(mm)</a:t>
                      </a:r>
                      <a:endParaRPr lang="zh-CN" sz="16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7240</a:t>
                      </a:r>
                      <a:endParaRPr lang="zh-CN" sz="16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029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Cryostat outer radius(mm)</a:t>
                      </a:r>
                      <a:endParaRPr lang="zh-CN" sz="16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4250</a:t>
                      </a:r>
                      <a:endParaRPr lang="zh-CN" sz="16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Yoke overall length(mm)</a:t>
                      </a:r>
                      <a:endParaRPr lang="zh-CN" sz="16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13966</a:t>
                      </a:r>
                      <a:endParaRPr lang="zh-CN" sz="16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379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Cryostat length(mm)</a:t>
                      </a:r>
                      <a:endParaRPr lang="zh-CN" sz="16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8050</a:t>
                      </a:r>
                      <a:endParaRPr lang="zh-CN" sz="16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Barrel weight(t)</a:t>
                      </a:r>
                      <a:endParaRPr lang="zh-CN" sz="16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5775</a:t>
                      </a:r>
                      <a:endParaRPr lang="zh-CN" sz="16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379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Cold mass weight(t)</a:t>
                      </a:r>
                      <a:endParaRPr lang="zh-CN" sz="16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165</a:t>
                      </a:r>
                      <a:endParaRPr lang="zh-CN" sz="16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End cap weight(t)</a:t>
                      </a:r>
                      <a:endParaRPr lang="zh-CN" sz="16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6425</a:t>
                      </a:r>
                      <a:endParaRPr lang="zh-CN" sz="16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466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Barrel yoke inner radius(mm)</a:t>
                      </a:r>
                      <a:endParaRPr lang="zh-CN" sz="16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4400</a:t>
                      </a:r>
                      <a:endParaRPr lang="zh-CN" sz="16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Total yoke weight(t)</a:t>
                      </a:r>
                      <a:endParaRPr lang="zh-CN" sz="16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12200</a:t>
                      </a:r>
                      <a:endParaRPr lang="zh-CN" sz="16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17" name="图片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154" y="2207979"/>
            <a:ext cx="2154602" cy="189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982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94216"/>
          </a:xfrm>
        </p:spPr>
        <p:txBody>
          <a:bodyPr>
            <a:normAutofit/>
          </a:bodyPr>
          <a:lstStyle/>
          <a:p>
            <a:r>
              <a:rPr kumimoji="1" lang="en-US" altLang="zh-CN" sz="4000" b="1" dirty="0" smtClean="0">
                <a:solidFill>
                  <a:srgbClr val="FF0000"/>
                </a:solidFill>
              </a:rPr>
              <a:t>From </a:t>
            </a:r>
            <a:r>
              <a:rPr kumimoji="1" lang="en-US" altLang="zh-CN" sz="4000" b="1" dirty="0" err="1" smtClean="0">
                <a:solidFill>
                  <a:srgbClr val="FF0000"/>
                </a:solidFill>
              </a:rPr>
              <a:t>PreCDR</a:t>
            </a:r>
            <a:r>
              <a:rPr kumimoji="1" lang="en-US" altLang="zh-CN" sz="4000" b="1" dirty="0" smtClean="0">
                <a:solidFill>
                  <a:srgbClr val="FF0000"/>
                </a:solidFill>
              </a:rPr>
              <a:t> to CDR</a:t>
            </a:r>
            <a:endParaRPr kumimoji="1" lang="zh-CN" altLang="en-US" sz="40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kumimoji="1" lang="en-US" altLang="zh-CN" sz="2800" dirty="0" smtClean="0">
                    <a:solidFill>
                      <a:srgbClr val="0000FF"/>
                    </a:solidFill>
                  </a:rPr>
                  <a:t>Accelerator CDR to be completed in 2016, options may be fixed (hopefully)</a:t>
                </a:r>
              </a:p>
              <a:p>
                <a:pPr marL="0" indent="0">
                  <a:buNone/>
                </a:pPr>
                <a:r>
                  <a:rPr kumimoji="1" lang="en-US" altLang="zh-CN" sz="2800" dirty="0">
                    <a:solidFill>
                      <a:srgbClr val="0000FF"/>
                    </a:solidFill>
                  </a:rPr>
                  <a:t> </a:t>
                </a:r>
                <a:r>
                  <a:rPr kumimoji="1" lang="en-US" altLang="zh-CN" sz="2800" dirty="0" smtClean="0">
                    <a:solidFill>
                      <a:srgbClr val="0000FF"/>
                    </a:solidFill>
                  </a:rPr>
                  <a:t>         </a:t>
                </a:r>
                <a:r>
                  <a:rPr kumimoji="1" lang="en-US" altLang="zh-CN" sz="2800" dirty="0" smtClean="0">
                    <a:solidFill>
                      <a:srgbClr val="C00000"/>
                    </a:solidFill>
                    <a:sym typeface="Wingdings"/>
                  </a:rPr>
                  <a:t>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kumimoji="1" lang="en-US" altLang="zh-CN" sz="2800" b="0" i="1" smtClean="0">
                            <a:solidFill>
                              <a:srgbClr val="C00000"/>
                            </a:solidFill>
                            <a:latin typeface="Cambria Math"/>
                            <a:sym typeface="Wingdings"/>
                          </a:rPr>
                        </m:ctrlPr>
                      </m:accPr>
                      <m:e>
                        <m:r>
                          <a:rPr kumimoji="1" lang="en-US" altLang="zh-CN" sz="2800" b="0" i="1" smtClean="0">
                            <a:solidFill>
                              <a:srgbClr val="C00000"/>
                            </a:solidFill>
                            <a:latin typeface="Cambria Math" charset="0"/>
                            <a:sym typeface="Wingdings"/>
                          </a:rPr>
                          <m:t>𝑡</m:t>
                        </m:r>
                      </m:e>
                    </m:acc>
                    <m:r>
                      <a:rPr kumimoji="1" lang="en-US" altLang="zh-CN" sz="2800" b="0" i="1" smtClean="0">
                        <a:solidFill>
                          <a:srgbClr val="C00000"/>
                        </a:solidFill>
                        <a:latin typeface="Cambria Math" charset="0"/>
                        <a:sym typeface="Wingdings"/>
                      </a:rPr>
                      <m:t>𝑡</m:t>
                    </m:r>
                    <m:r>
                      <a:rPr kumimoji="1" lang="en-US" altLang="zh-CN" sz="2800" b="0" i="1" smtClean="0">
                        <a:solidFill>
                          <a:srgbClr val="C00000"/>
                        </a:solidFill>
                        <a:latin typeface="Cambria Math" charset="0"/>
                        <a:sym typeface="Wingdings"/>
                      </a:rPr>
                      <m:t> </m:t>
                    </m:r>
                  </m:oMath>
                </a14:m>
                <a:r>
                  <a:rPr kumimoji="1" lang="en-US" altLang="zh-CN" sz="2800" dirty="0" smtClean="0">
                    <a:solidFill>
                      <a:srgbClr val="C00000"/>
                    </a:solidFill>
                  </a:rPr>
                  <a:t>threshold (</a:t>
                </a:r>
                <a:r>
                  <a:rPr kumimoji="1" lang="zh-CN" altLang="en-US" sz="2800" dirty="0" smtClean="0">
                    <a:solidFill>
                      <a:srgbClr val="C00000"/>
                    </a:solidFill>
                  </a:rPr>
                  <a:t>˜</a:t>
                </a:r>
                <a:r>
                  <a:rPr kumimoji="1" lang="en-US" altLang="zh-CN" sz="2800" dirty="0" smtClean="0">
                    <a:solidFill>
                      <a:srgbClr val="C00000"/>
                    </a:solidFill>
                  </a:rPr>
                  <a:t>350</a:t>
                </a:r>
                <a:r>
                  <a:rPr kumimoji="1" lang="zh-CN" altLang="en-US" sz="2800" dirty="0" smtClean="0">
                    <a:solidFill>
                      <a:srgbClr val="C00000"/>
                    </a:solidFill>
                  </a:rPr>
                  <a:t> </a:t>
                </a:r>
                <a:r>
                  <a:rPr kumimoji="1" lang="en-US" altLang="zh-CN" sz="2800" dirty="0" smtClean="0">
                    <a:solidFill>
                      <a:srgbClr val="C00000"/>
                    </a:solidFill>
                  </a:rPr>
                  <a:t>GeV) ?</a:t>
                </a:r>
                <a:endParaRPr kumimoji="1" lang="en-US" altLang="zh-CN" sz="2800" dirty="0">
                  <a:solidFill>
                    <a:srgbClr val="C00000"/>
                  </a:solidFill>
                </a:endParaRPr>
              </a:p>
              <a:p>
                <a:pPr marL="0" indent="0">
                  <a:buNone/>
                </a:pPr>
                <a:r>
                  <a:rPr kumimoji="1" lang="en-US" altLang="zh-CN" sz="2800" dirty="0" smtClean="0">
                    <a:solidFill>
                      <a:srgbClr val="0000FF"/>
                    </a:solidFill>
                  </a:rPr>
                  <a:t>          </a:t>
                </a:r>
                <a:r>
                  <a:rPr kumimoji="1" lang="en-US" altLang="zh-CN" sz="2800" dirty="0" smtClean="0">
                    <a:solidFill>
                      <a:srgbClr val="C00000"/>
                    </a:solidFill>
                    <a:sym typeface="Wingdings"/>
                  </a:rPr>
                  <a:t> single/double/partial double ring ?</a:t>
                </a:r>
              </a:p>
              <a:p>
                <a:pPr marL="0" indent="0">
                  <a:buNone/>
                </a:pPr>
                <a:r>
                  <a:rPr kumimoji="1" lang="en-US" altLang="zh-CN" sz="2800" dirty="0">
                    <a:solidFill>
                      <a:srgbClr val="0000FF"/>
                    </a:solidFill>
                    <a:sym typeface="Wingdings"/>
                  </a:rPr>
                  <a:t> </a:t>
                </a:r>
                <a:r>
                  <a:rPr kumimoji="1" lang="en-US" altLang="zh-CN" sz="2800" dirty="0" smtClean="0">
                    <a:solidFill>
                      <a:srgbClr val="0000FF"/>
                    </a:solidFill>
                    <a:sym typeface="Wingdings"/>
                  </a:rPr>
                  <a:t>         </a:t>
                </a:r>
                <a:r>
                  <a:rPr kumimoji="1" lang="en-US" altLang="zh-CN" sz="2800" dirty="0" smtClean="0">
                    <a:solidFill>
                      <a:srgbClr val="C00000"/>
                    </a:solidFill>
                    <a:sym typeface="Wingdings"/>
                  </a:rPr>
                  <a:t> configuration/luminosity/background at Z pole?</a:t>
                </a:r>
              </a:p>
              <a:p>
                <a:pPr marL="0" indent="0">
                  <a:buNone/>
                </a:pPr>
                <a:r>
                  <a:rPr kumimoji="1" lang="en-US" altLang="zh-CN" sz="2800" dirty="0">
                    <a:solidFill>
                      <a:srgbClr val="C00000"/>
                    </a:solidFill>
                    <a:sym typeface="Wingdings"/>
                  </a:rPr>
                  <a:t> </a:t>
                </a:r>
                <a:r>
                  <a:rPr kumimoji="1" lang="en-US" altLang="zh-CN" sz="2800" dirty="0" smtClean="0">
                    <a:solidFill>
                      <a:srgbClr val="C00000"/>
                    </a:solidFill>
                    <a:sym typeface="Wingdings"/>
                  </a:rPr>
                  <a:t>          </a:t>
                </a:r>
                <a:r>
                  <a:rPr kumimoji="1" lang="is-IS" altLang="zh-CN" sz="2800" dirty="0" smtClean="0">
                    <a:solidFill>
                      <a:srgbClr val="C00000"/>
                    </a:solidFill>
                    <a:sym typeface="Wingdings"/>
                  </a:rPr>
                  <a:t>…</a:t>
                </a:r>
                <a:endParaRPr kumimoji="1" lang="en-US" altLang="zh-CN" sz="2800" dirty="0" smtClean="0">
                  <a:solidFill>
                    <a:srgbClr val="0000FF"/>
                  </a:solidFill>
                  <a:sym typeface="Wingdings"/>
                </a:endParaRPr>
              </a:p>
              <a:p>
                <a:r>
                  <a:rPr kumimoji="1" lang="en-US" altLang="zh-CN" sz="2800" dirty="0" smtClean="0">
                    <a:solidFill>
                      <a:srgbClr val="0432FF"/>
                    </a:solidFill>
                  </a:rPr>
                  <a:t>Plan for Detector CDR not yet decided </a:t>
                </a:r>
                <a:endParaRPr kumimoji="1" lang="en-US" altLang="zh-CN" sz="2800" dirty="0">
                  <a:solidFill>
                    <a:srgbClr val="0432FF"/>
                  </a:solidFill>
                </a:endParaRPr>
              </a:p>
              <a:p>
                <a:pPr marL="0" indent="0">
                  <a:buNone/>
                </a:pPr>
                <a:r>
                  <a:rPr kumimoji="1" lang="en-US" altLang="zh-CN" sz="2800" dirty="0">
                    <a:solidFill>
                      <a:srgbClr val="0432FF"/>
                    </a:solidFill>
                    <a:sym typeface="Wingdings"/>
                  </a:rPr>
                  <a:t> </a:t>
                </a:r>
                <a:r>
                  <a:rPr kumimoji="1" lang="en-US" altLang="zh-CN" sz="2800" dirty="0" smtClean="0">
                    <a:solidFill>
                      <a:srgbClr val="0432FF"/>
                    </a:solidFill>
                    <a:sym typeface="Wingdings"/>
                  </a:rPr>
                  <a:t>        </a:t>
                </a:r>
                <a:r>
                  <a:rPr kumimoji="1" lang="en-US" altLang="zh-CN" sz="2800" dirty="0" smtClean="0">
                    <a:solidFill>
                      <a:srgbClr val="C00000"/>
                    </a:solidFill>
                    <a:sym typeface="Wingdings"/>
                  </a:rPr>
                  <a:t> by international collaboration !</a:t>
                </a:r>
                <a:endParaRPr kumimoji="1" lang="en-US" altLang="zh-CN" sz="2800" dirty="0" smtClean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333" t="-1348" r="-259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BF5F6-3472-42E9-9FD9-49D4FD0C6D15}" type="datetime1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t>2016-7-24</a:t>
            </a:fld>
            <a:endParaRPr kumimoji="1"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5B8E-7AD2-014E-8C57-062170B954FF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42</a:t>
            </a:fld>
            <a:endParaRPr kumimoji="1"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914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94216"/>
          </a:xfrm>
        </p:spPr>
        <p:txBody>
          <a:bodyPr>
            <a:normAutofit/>
          </a:bodyPr>
          <a:lstStyle/>
          <a:p>
            <a:r>
              <a:rPr kumimoji="1" lang="en-US" altLang="zh-CN" sz="4000" b="1" dirty="0" smtClean="0">
                <a:solidFill>
                  <a:srgbClr val="FF0000"/>
                </a:solidFill>
              </a:rPr>
              <a:t>Tasks for CDR studies</a:t>
            </a:r>
            <a:endParaRPr kumimoji="1" lang="zh-CN" altLang="en-US" sz="4000" b="1" dirty="0">
              <a:solidFill>
                <a:srgbClr val="FF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kumimoji="1" lang="en-US" altLang="zh-CN" sz="2800" dirty="0" smtClean="0">
                <a:solidFill>
                  <a:srgbClr val="0000FF"/>
                </a:solidFill>
              </a:rPr>
              <a:t>Optimization based on </a:t>
            </a:r>
            <a:r>
              <a:rPr kumimoji="1" lang="en-US" altLang="zh-CN" sz="2800" i="1" dirty="0" smtClean="0">
                <a:solidFill>
                  <a:srgbClr val="C00000"/>
                </a:solidFill>
              </a:rPr>
              <a:t>the CEPC design (Acc. CDR)</a:t>
            </a:r>
          </a:p>
          <a:p>
            <a:endParaRPr kumimoji="1" lang="en-US" altLang="zh-CN" sz="2800" dirty="0">
              <a:solidFill>
                <a:srgbClr val="0000FF"/>
              </a:solidFill>
            </a:endParaRPr>
          </a:p>
          <a:p>
            <a:r>
              <a:rPr kumimoji="1" lang="en-US" altLang="zh-CN" sz="2800" dirty="0" smtClean="0">
                <a:solidFill>
                  <a:srgbClr val="0000FF"/>
                </a:solidFill>
              </a:rPr>
              <a:t>Study items not covered in </a:t>
            </a:r>
            <a:r>
              <a:rPr kumimoji="1" lang="en-US" altLang="zh-CN" sz="2800" dirty="0" err="1" smtClean="0">
                <a:solidFill>
                  <a:srgbClr val="0000FF"/>
                </a:solidFill>
              </a:rPr>
              <a:t>PreCDR</a:t>
            </a:r>
            <a:endParaRPr kumimoji="1" lang="en-US" altLang="zh-CN" sz="2800" dirty="0" smtClean="0">
              <a:solidFill>
                <a:srgbClr val="0000FF"/>
              </a:solidFill>
            </a:endParaRPr>
          </a:p>
          <a:p>
            <a:endParaRPr kumimoji="1" lang="en-US" altLang="zh-CN" sz="2800" dirty="0">
              <a:solidFill>
                <a:srgbClr val="0000FF"/>
              </a:solidFill>
            </a:endParaRPr>
          </a:p>
          <a:p>
            <a:r>
              <a:rPr kumimoji="1" lang="en-US" altLang="zh-CN" sz="2800" dirty="0" smtClean="0">
                <a:solidFill>
                  <a:srgbClr val="0000FF"/>
                </a:solidFill>
              </a:rPr>
              <a:t>Explore new ideas/technologies</a:t>
            </a:r>
          </a:p>
          <a:p>
            <a:endParaRPr kumimoji="1" lang="en-US" altLang="zh-CN" sz="2800" dirty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kumimoji="1" lang="en-US" altLang="zh-CN" sz="2800" dirty="0" smtClean="0">
                <a:solidFill>
                  <a:srgbClr val="0000FF"/>
                </a:solidFill>
              </a:rPr>
              <a:t>          </a:t>
            </a:r>
            <a:r>
              <a:rPr kumimoji="1" lang="en-US" altLang="zh-CN" sz="2800" dirty="0" smtClean="0">
                <a:solidFill>
                  <a:srgbClr val="0000FF"/>
                </a:solidFill>
                <a:sym typeface="Wingdings"/>
              </a:rPr>
              <a:t> 2+ detector concepts for CEPC CDR</a:t>
            </a:r>
            <a:endParaRPr kumimoji="1" lang="en-US" altLang="zh-CN" sz="2800" dirty="0">
              <a:solidFill>
                <a:srgbClr val="0000FF"/>
              </a:solidFill>
              <a:sym typeface="Wingdings"/>
            </a:endParaRPr>
          </a:p>
          <a:p>
            <a:pPr marL="0" indent="0">
              <a:buNone/>
            </a:pPr>
            <a:endParaRPr kumimoji="1" lang="en-US" altLang="zh-CN" sz="2800" dirty="0" smtClean="0">
              <a:solidFill>
                <a:srgbClr val="0000FF"/>
              </a:solidFill>
              <a:sym typeface="Wingdings"/>
            </a:endParaRPr>
          </a:p>
          <a:p>
            <a:r>
              <a:rPr kumimoji="1" lang="en-US" altLang="zh-CN" sz="2800" dirty="0">
                <a:solidFill>
                  <a:srgbClr val="800000"/>
                </a:solidFill>
              </a:rPr>
              <a:t>C</a:t>
            </a:r>
            <a:r>
              <a:rPr kumimoji="1" lang="en-US" altLang="zh-CN" sz="2800" dirty="0" smtClean="0">
                <a:solidFill>
                  <a:srgbClr val="800000"/>
                </a:solidFill>
              </a:rPr>
              <a:t>ritical R&amp;D’s </a:t>
            </a:r>
            <a:r>
              <a:rPr kumimoji="1" lang="en-US" altLang="zh-CN" sz="2800" dirty="0" smtClean="0">
                <a:solidFill>
                  <a:srgbClr val="0000FF"/>
                </a:solidFill>
              </a:rPr>
              <a:t>     </a:t>
            </a:r>
            <a:endParaRPr kumimoji="1" lang="en-US" altLang="zh-CN" sz="2800" dirty="0">
              <a:solidFill>
                <a:srgbClr val="0000FF"/>
              </a:solidFill>
            </a:endParaRPr>
          </a:p>
          <a:p>
            <a:endParaRPr kumimoji="1" lang="en-US" altLang="zh-CN" sz="2800" dirty="0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D6C08-F827-492B-A15D-2385EB848AF7}" type="datetime1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t>2016-7-24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5B8E-7AD2-014E-8C57-062170B954FF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43</a:t>
            </a:fld>
            <a:endParaRPr kumimoji="1"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753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94216"/>
          </a:xfrm>
        </p:spPr>
        <p:txBody>
          <a:bodyPr>
            <a:normAutofit/>
          </a:bodyPr>
          <a:lstStyle/>
          <a:p>
            <a:r>
              <a:rPr kumimoji="1" lang="en-US" altLang="zh-CN" sz="3600" dirty="0" smtClean="0"/>
              <a:t>Task 0: Physics at </a:t>
            </a:r>
            <a:r>
              <a:rPr kumimoji="1" lang="en-US" altLang="zh-CN" sz="3600" i="1" dirty="0" smtClean="0"/>
              <a:t>Z</a:t>
            </a:r>
            <a:r>
              <a:rPr kumimoji="1" lang="en-US" altLang="zh-CN" sz="3600" dirty="0" smtClean="0"/>
              <a:t>-pole</a:t>
            </a:r>
            <a:endParaRPr kumimoji="1" lang="zh-CN" alt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95530"/>
                <a:ext cx="8229600" cy="4830633"/>
              </a:xfrm>
            </p:spPr>
            <p:txBody>
              <a:bodyPr>
                <a:normAutofit lnSpcReduction="10000"/>
              </a:bodyPr>
              <a:lstStyle/>
              <a:p>
                <a:r>
                  <a:rPr kumimoji="1" lang="en-US" altLang="zh-CN" sz="2800" dirty="0" smtClean="0"/>
                  <a:t>Not </a:t>
                </a:r>
                <a:r>
                  <a:rPr kumimoji="1" lang="en-US" altLang="zh-CN" sz="2800" dirty="0"/>
                  <a:t>been considered seriously in </a:t>
                </a:r>
                <a:r>
                  <a:rPr kumimoji="1" lang="en-US" altLang="zh-CN" sz="2800" dirty="0" err="1" smtClean="0"/>
                  <a:t>PreCDR</a:t>
                </a:r>
                <a:endParaRPr kumimoji="1" lang="en-US" altLang="zh-CN" sz="2800" dirty="0"/>
              </a:p>
              <a:p>
                <a:pPr marL="0" indent="0">
                  <a:buNone/>
                </a:pPr>
                <a:r>
                  <a:rPr kumimoji="1" lang="en-US" altLang="zh-CN" sz="2800" dirty="0"/>
                  <a:t>    </a:t>
                </a:r>
                <a:r>
                  <a:rPr kumimoji="1" lang="en-US" altLang="zh-CN" sz="2800" dirty="0">
                    <a:solidFill>
                      <a:srgbClr val="0000FF"/>
                    </a:solidFill>
                  </a:rPr>
                  <a:t> - Can TPC stand for (extremely) high event rate? </a:t>
                </a:r>
              </a:p>
              <a:p>
                <a:pPr marL="0" indent="0">
                  <a:buNone/>
                </a:pPr>
                <a:r>
                  <a:rPr kumimoji="1" lang="en-US" altLang="zh-CN" sz="2800" dirty="0">
                    <a:solidFill>
                      <a:srgbClr val="0000FF"/>
                    </a:solidFill>
                  </a:rPr>
                  <a:t>     - Particle Identification </a:t>
                </a:r>
                <a:r>
                  <a:rPr kumimoji="1" lang="en-US" altLang="zh-CN" sz="2800" dirty="0" smtClean="0">
                    <a:solidFill>
                      <a:srgbClr val="0000FF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kumimoji="1" lang="en-US" altLang="zh-CN" sz="2800" b="0" i="1" smtClean="0">
                        <a:solidFill>
                          <a:srgbClr val="0000FF"/>
                        </a:solidFill>
                        <a:latin typeface="Cambria Math" charset="0"/>
                      </a:rPr>
                      <m:t>𝜋</m:t>
                    </m:r>
                    <m:r>
                      <a:rPr kumimoji="1" lang="en-US" altLang="zh-CN" sz="2800" b="0" i="1" smtClean="0">
                        <a:solidFill>
                          <a:srgbClr val="0000FF"/>
                        </a:solidFill>
                        <a:latin typeface="Cambria Math" charset="0"/>
                      </a:rPr>
                      <m:t>/</m:t>
                    </m:r>
                    <m:r>
                      <a:rPr kumimoji="1" lang="en-US" altLang="zh-CN" sz="2800" b="0" i="1" smtClean="0">
                        <a:solidFill>
                          <a:srgbClr val="0000FF"/>
                        </a:solidFill>
                        <a:latin typeface="Cambria Math" charset="0"/>
                      </a:rPr>
                      <m:t>𝐾</m:t>
                    </m:r>
                    <m:r>
                      <m:rPr>
                        <m:lit/>
                      </m:rPr>
                      <a:rPr kumimoji="1" lang="en-US" altLang="zh-CN" sz="2800" b="0" i="1" smtClean="0">
                        <a:solidFill>
                          <a:srgbClr val="0000FF"/>
                        </a:solidFill>
                        <a:latin typeface="Cambria Math" charset="0"/>
                      </a:rPr>
                      <m:t>/</m:t>
                    </m:r>
                    <m:r>
                      <a:rPr kumimoji="1" lang="en-US" altLang="zh-CN" sz="2800" b="0" i="1" smtClean="0">
                        <a:solidFill>
                          <a:srgbClr val="0000FF"/>
                        </a:solidFill>
                        <a:latin typeface="Cambria Math" charset="0"/>
                      </a:rPr>
                      <m:t>𝑝</m:t>
                    </m:r>
                  </m:oMath>
                </a14:m>
                <a:r>
                  <a:rPr kumimoji="1" lang="en-US" altLang="zh-CN" sz="2800" dirty="0" smtClean="0">
                    <a:solidFill>
                      <a:srgbClr val="0000FF"/>
                    </a:solidFill>
                  </a:rPr>
                  <a:t>) for </a:t>
                </a:r>
                <a:r>
                  <a:rPr kumimoji="1" lang="en-US" altLang="zh-CN" sz="2800" dirty="0">
                    <a:solidFill>
                      <a:srgbClr val="0000FF"/>
                    </a:solidFill>
                  </a:rPr>
                  <a:t>flavor physics?</a:t>
                </a:r>
              </a:p>
              <a:p>
                <a:pPr marL="0" indent="0">
                  <a:buNone/>
                </a:pPr>
                <a:r>
                  <a:rPr kumimoji="1" lang="en-US" altLang="zh-CN" sz="2800" dirty="0">
                    <a:solidFill>
                      <a:srgbClr val="0000FF"/>
                    </a:solidFill>
                  </a:rPr>
                  <a:t>     - Special designs to reduce systematic uncertainties of </a:t>
                </a:r>
                <a:r>
                  <a:rPr kumimoji="1" lang="en-US" altLang="zh-CN" sz="2800" dirty="0" smtClean="0">
                    <a:solidFill>
                      <a:srgbClr val="0000FF"/>
                    </a:solidFill>
                  </a:rPr>
                  <a:t>EW </a:t>
                </a:r>
                <a:r>
                  <a:rPr kumimoji="1" lang="en-US" altLang="zh-CN" sz="2800" dirty="0">
                    <a:solidFill>
                      <a:srgbClr val="0000FF"/>
                    </a:solidFill>
                  </a:rPr>
                  <a:t>observables ?  </a:t>
                </a:r>
                <a:endParaRPr kumimoji="1" lang="en-US" altLang="zh-CN" sz="2800" dirty="0" smtClean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r>
                  <a:rPr kumimoji="1" lang="en-US" altLang="zh-CN" sz="2800" dirty="0" smtClean="0">
                    <a:solidFill>
                      <a:srgbClr val="0000FF"/>
                    </a:solidFill>
                  </a:rPr>
                  <a:t>     - New observables?</a:t>
                </a:r>
              </a:p>
              <a:p>
                <a:pPr marL="0" indent="0">
                  <a:buNone/>
                </a:pPr>
                <a:endParaRPr kumimoji="1" lang="en-US" altLang="zh-CN" sz="28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r>
                  <a:rPr kumimoji="1" lang="en-US" altLang="zh-CN" sz="2800" dirty="0" smtClean="0">
                    <a:solidFill>
                      <a:srgbClr val="0000FF"/>
                    </a:solidFill>
                  </a:rPr>
                  <a:t>              </a:t>
                </a:r>
                <a:r>
                  <a:rPr kumimoji="1" lang="en-US" altLang="zh-CN" sz="2800" dirty="0" smtClean="0">
                    <a:solidFill>
                      <a:srgbClr val="FF0000"/>
                    </a:solidFill>
                    <a:sym typeface="Wingdings"/>
                  </a:rPr>
                  <a:t> new benchmark at </a:t>
                </a:r>
                <a:r>
                  <a:rPr kumimoji="1" lang="en-US" altLang="zh-CN" sz="2800" i="1" dirty="0" smtClean="0">
                    <a:solidFill>
                      <a:srgbClr val="FF0000"/>
                    </a:solidFill>
                    <a:sym typeface="Wingdings"/>
                  </a:rPr>
                  <a:t>Z </a:t>
                </a:r>
                <a:r>
                  <a:rPr kumimoji="1" lang="en-US" altLang="zh-CN" sz="2800" dirty="0" smtClean="0">
                    <a:solidFill>
                      <a:srgbClr val="FF0000"/>
                    </a:solidFill>
                    <a:sym typeface="Wingdings"/>
                  </a:rPr>
                  <a:t>pole?</a:t>
                </a:r>
              </a:p>
              <a:p>
                <a:pPr marL="0" indent="0">
                  <a:buNone/>
                </a:pPr>
                <a:r>
                  <a:rPr kumimoji="1" lang="en-US" altLang="zh-CN" sz="2800" dirty="0">
                    <a:solidFill>
                      <a:srgbClr val="FF0000"/>
                    </a:solidFill>
                    <a:sym typeface="Wingdings"/>
                  </a:rPr>
                  <a:t> </a:t>
                </a:r>
                <a:r>
                  <a:rPr kumimoji="1" lang="en-US" altLang="zh-CN" sz="2800" dirty="0" smtClean="0">
                    <a:solidFill>
                      <a:srgbClr val="FF0000"/>
                    </a:solidFill>
                    <a:sym typeface="Wingdings"/>
                  </a:rPr>
                  <a:t>              new/modified sub-detectors</a:t>
                </a:r>
              </a:p>
              <a:p>
                <a:pPr marL="0" indent="0">
                  <a:buNone/>
                </a:pPr>
                <a:r>
                  <a:rPr kumimoji="1" lang="en-US" altLang="zh-CN" sz="2800" dirty="0" smtClean="0">
                    <a:solidFill>
                      <a:srgbClr val="FF0000"/>
                    </a:solidFill>
                    <a:sym typeface="Wingdings"/>
                  </a:rPr>
                  <a:t>                        or a new detector concept?</a:t>
                </a: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95530"/>
                <a:ext cx="8229600" cy="4830633"/>
              </a:xfrm>
              <a:blipFill rotWithShape="0">
                <a:blip r:embed="rId2"/>
                <a:stretch>
                  <a:fillRect l="-1481" t="-214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81D70-1DB6-4008-AF1D-00901A363783}" type="datetime1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t>2016-7-24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5B8E-7AD2-014E-8C57-062170B954FF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44</a:t>
            </a:fld>
            <a:endParaRPr kumimoji="1"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39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94216"/>
          </a:xfrm>
        </p:spPr>
        <p:txBody>
          <a:bodyPr>
            <a:normAutofit/>
          </a:bodyPr>
          <a:lstStyle/>
          <a:p>
            <a:r>
              <a:rPr kumimoji="1" lang="en-US" altLang="zh-CN" sz="3600" dirty="0" smtClean="0"/>
              <a:t>Task 1: MDI</a:t>
            </a:r>
            <a:endParaRPr kumimoji="1" lang="zh-CN" altLang="en-US" sz="36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95530"/>
            <a:ext cx="8229600" cy="4830633"/>
          </a:xfrm>
        </p:spPr>
        <p:txBody>
          <a:bodyPr>
            <a:normAutofit fontScale="92500" lnSpcReduction="20000"/>
          </a:bodyPr>
          <a:lstStyle/>
          <a:p>
            <a:r>
              <a:rPr kumimoji="1" lang="en-US" altLang="zh-CN" sz="2800" dirty="0" smtClean="0"/>
              <a:t>Related to the accelerator design</a:t>
            </a:r>
            <a:endParaRPr kumimoji="1" lang="en-US" altLang="zh-CN" sz="2800" dirty="0"/>
          </a:p>
          <a:p>
            <a:pPr marL="0" indent="0">
              <a:buNone/>
            </a:pPr>
            <a:r>
              <a:rPr kumimoji="1" lang="en-US" altLang="zh-CN" sz="2800" dirty="0"/>
              <a:t>    </a:t>
            </a:r>
            <a:r>
              <a:rPr kumimoji="1" lang="en-US" altLang="zh-CN" sz="2800" dirty="0">
                <a:solidFill>
                  <a:srgbClr val="0000FF"/>
                </a:solidFill>
              </a:rPr>
              <a:t> - </a:t>
            </a:r>
            <a:r>
              <a:rPr kumimoji="1" lang="en-US" altLang="zh-CN" sz="2800" dirty="0" smtClean="0">
                <a:solidFill>
                  <a:srgbClr val="0000FF"/>
                </a:solidFill>
              </a:rPr>
              <a:t>single/ (partial) double ring – crossing angle?</a:t>
            </a:r>
            <a:endParaRPr kumimoji="1" lang="en-US" altLang="zh-CN" sz="2800" dirty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kumimoji="1" lang="en-US" altLang="zh-CN" sz="2800" dirty="0">
                <a:solidFill>
                  <a:srgbClr val="0000FF"/>
                </a:solidFill>
              </a:rPr>
              <a:t>     - </a:t>
            </a:r>
            <a:r>
              <a:rPr kumimoji="1" lang="en-US" altLang="zh-CN" sz="2800" dirty="0" smtClean="0">
                <a:solidFill>
                  <a:srgbClr val="0000FF"/>
                </a:solidFill>
              </a:rPr>
              <a:t>L*=1.5m is good enough?</a:t>
            </a:r>
            <a:endParaRPr kumimoji="1" lang="en-US" altLang="zh-CN" sz="2800" dirty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kumimoji="1" lang="en-US" altLang="zh-CN" sz="2800" dirty="0">
                <a:solidFill>
                  <a:srgbClr val="0000FF"/>
                </a:solidFill>
              </a:rPr>
              <a:t>     - </a:t>
            </a:r>
            <a:r>
              <a:rPr kumimoji="1" lang="en-US" altLang="zh-CN" sz="2800" dirty="0" smtClean="0">
                <a:solidFill>
                  <a:srgbClr val="0000FF"/>
                </a:solidFill>
              </a:rPr>
              <a:t>beam &amp; background</a:t>
            </a:r>
          </a:p>
          <a:p>
            <a:pPr marL="0" indent="0">
              <a:buNone/>
            </a:pPr>
            <a:r>
              <a:rPr kumimoji="1" lang="en-US" altLang="zh-CN" sz="2800" dirty="0">
                <a:solidFill>
                  <a:srgbClr val="0000FF"/>
                </a:solidFill>
              </a:rPr>
              <a:t> </a:t>
            </a:r>
            <a:r>
              <a:rPr kumimoji="1" lang="en-US" altLang="zh-CN" sz="2800" dirty="0" smtClean="0">
                <a:solidFill>
                  <a:srgbClr val="0000FF"/>
                </a:solidFill>
              </a:rPr>
              <a:t>    - QD0 &amp; QD1</a:t>
            </a:r>
          </a:p>
          <a:p>
            <a:pPr marL="0" indent="0">
              <a:buNone/>
            </a:pPr>
            <a:endParaRPr kumimoji="1" lang="en-US" altLang="zh-CN" sz="2800" dirty="0">
              <a:solidFill>
                <a:srgbClr val="0000FF"/>
              </a:solidFill>
            </a:endParaRPr>
          </a:p>
          <a:p>
            <a:r>
              <a:rPr kumimoji="1" lang="en-US" altLang="zh-CN" sz="2800" dirty="0" smtClean="0"/>
              <a:t>Detector design</a:t>
            </a:r>
          </a:p>
          <a:p>
            <a:pPr marL="0" indent="0">
              <a:buNone/>
            </a:pPr>
            <a:r>
              <a:rPr kumimoji="1" lang="en-US" altLang="zh-CN" sz="2800" dirty="0"/>
              <a:t> </a:t>
            </a:r>
            <a:r>
              <a:rPr kumimoji="1" lang="en-US" altLang="zh-CN" sz="2800" dirty="0" smtClean="0"/>
              <a:t>   </a:t>
            </a:r>
            <a:r>
              <a:rPr kumimoji="1" lang="en-US" altLang="zh-CN" sz="2800" dirty="0" smtClean="0">
                <a:solidFill>
                  <a:srgbClr val="0000FF"/>
                </a:solidFill>
              </a:rPr>
              <a:t>- Luminosity monitor</a:t>
            </a:r>
          </a:p>
          <a:p>
            <a:pPr marL="0" indent="0">
              <a:buNone/>
            </a:pPr>
            <a:r>
              <a:rPr kumimoji="1" lang="en-US" altLang="zh-CN" sz="2800" dirty="0" smtClean="0">
                <a:solidFill>
                  <a:srgbClr val="0000FF"/>
                </a:solidFill>
              </a:rPr>
              <a:t>    - VTX and FTD’s</a:t>
            </a:r>
          </a:p>
          <a:p>
            <a:pPr marL="0" indent="0">
              <a:buNone/>
            </a:pPr>
            <a:r>
              <a:rPr kumimoji="1" lang="en-US" altLang="zh-CN" sz="2800" dirty="0">
                <a:solidFill>
                  <a:srgbClr val="0000FF"/>
                </a:solidFill>
              </a:rPr>
              <a:t> </a:t>
            </a:r>
            <a:r>
              <a:rPr kumimoji="1" lang="en-US" altLang="zh-CN" sz="2800" dirty="0" smtClean="0">
                <a:solidFill>
                  <a:srgbClr val="0000FF"/>
                </a:solidFill>
              </a:rPr>
              <a:t>   - inner radius of TPC</a:t>
            </a:r>
          </a:p>
          <a:p>
            <a:pPr marL="0" indent="0">
              <a:buNone/>
            </a:pPr>
            <a:r>
              <a:rPr kumimoji="1" lang="en-US" altLang="zh-CN" sz="2800" dirty="0">
                <a:solidFill>
                  <a:srgbClr val="0000FF"/>
                </a:solidFill>
              </a:rPr>
              <a:t> </a:t>
            </a:r>
            <a:r>
              <a:rPr kumimoji="1" lang="en-US" altLang="zh-CN" sz="2800" dirty="0" smtClean="0">
                <a:solidFill>
                  <a:srgbClr val="0000FF"/>
                </a:solidFill>
              </a:rPr>
              <a:t>   - uniformity of B-field in tracking area</a:t>
            </a:r>
          </a:p>
          <a:p>
            <a:pPr marL="0" indent="0">
              <a:buNone/>
            </a:pPr>
            <a:r>
              <a:rPr kumimoji="1" lang="en-US" altLang="zh-CN" sz="2800" dirty="0">
                <a:solidFill>
                  <a:srgbClr val="0000FF"/>
                </a:solidFill>
              </a:rPr>
              <a:t> </a:t>
            </a:r>
            <a:r>
              <a:rPr kumimoji="1" lang="en-US" altLang="zh-CN" sz="2800" dirty="0" smtClean="0">
                <a:solidFill>
                  <a:srgbClr val="0000FF"/>
                </a:solidFill>
              </a:rPr>
              <a:t>   - ….     </a:t>
            </a:r>
            <a:endParaRPr kumimoji="1" lang="en-US" altLang="zh-CN" sz="2800" dirty="0" smtClean="0">
              <a:solidFill>
                <a:srgbClr val="FF0000"/>
              </a:solidFill>
              <a:sym typeface="Wingdings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3A48C-AD49-40D3-A826-4A01B847404E}" type="datetime1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t>2016-7-24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5B8E-7AD2-014E-8C57-062170B954FF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45</a:t>
            </a:fld>
            <a:endParaRPr kumimoji="1"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2647" y="2875645"/>
            <a:ext cx="4761106" cy="2189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550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94216"/>
          </a:xfrm>
        </p:spPr>
        <p:txBody>
          <a:bodyPr>
            <a:normAutofit/>
          </a:bodyPr>
          <a:lstStyle/>
          <a:p>
            <a:r>
              <a:rPr kumimoji="1" lang="en-US" altLang="zh-CN" sz="3600" dirty="0" smtClean="0"/>
              <a:t>Task 2: VTX</a:t>
            </a:r>
            <a:endParaRPr kumimoji="1" lang="zh-CN" altLang="en-US" sz="36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199" y="1295530"/>
            <a:ext cx="8470457" cy="4830633"/>
          </a:xfrm>
        </p:spPr>
        <p:txBody>
          <a:bodyPr>
            <a:normAutofit/>
          </a:bodyPr>
          <a:lstStyle/>
          <a:p>
            <a:r>
              <a:rPr kumimoji="1" lang="en-US" altLang="zh-CN" sz="2800" dirty="0" smtClean="0"/>
              <a:t>Critical R&amp;D’s for the baseline design</a:t>
            </a:r>
          </a:p>
          <a:p>
            <a:pPr marL="0" indent="0">
              <a:buNone/>
            </a:pPr>
            <a:r>
              <a:rPr kumimoji="1" lang="en-US" altLang="zh-CN" sz="2800" dirty="0">
                <a:solidFill>
                  <a:srgbClr val="0000FF"/>
                </a:solidFill>
              </a:rPr>
              <a:t> </a:t>
            </a:r>
            <a:r>
              <a:rPr kumimoji="1" lang="en-US" altLang="zh-CN" sz="2800" dirty="0" smtClean="0">
                <a:solidFill>
                  <a:srgbClr val="0000FF"/>
                </a:solidFill>
              </a:rPr>
              <a:t>    ”fit 1 </a:t>
            </a:r>
            <a:r>
              <a:rPr kumimoji="1" lang="en-US" altLang="zh-CN" sz="2800" dirty="0" err="1" smtClean="0">
                <a:solidFill>
                  <a:srgbClr val="0000FF"/>
                </a:solidFill>
              </a:rPr>
              <a:t>GigaPixel</a:t>
            </a:r>
            <a:r>
              <a:rPr kumimoji="1" lang="en-US" altLang="zh-CN" sz="2800" dirty="0" smtClean="0">
                <a:solidFill>
                  <a:srgbClr val="0000FF"/>
                </a:solidFill>
              </a:rPr>
              <a:t> in a Diet Coke can &amp; keep it cool!”</a:t>
            </a:r>
          </a:p>
          <a:p>
            <a:pPr marL="0" indent="0">
              <a:buNone/>
            </a:pPr>
            <a:r>
              <a:rPr kumimoji="1" lang="en-US" altLang="zh-CN" sz="2400" dirty="0">
                <a:solidFill>
                  <a:srgbClr val="0000FF"/>
                </a:solidFill>
              </a:rPr>
              <a:t> </a:t>
            </a:r>
            <a:r>
              <a:rPr kumimoji="1" lang="en-US" altLang="zh-CN" sz="2400" dirty="0" smtClean="0">
                <a:solidFill>
                  <a:srgbClr val="0000FF"/>
                </a:solidFill>
              </a:rPr>
              <a:t>                                                                               -- Massimo </a:t>
            </a:r>
            <a:r>
              <a:rPr kumimoji="1" lang="en-US" altLang="zh-CN" sz="2400" dirty="0" err="1" smtClean="0">
                <a:solidFill>
                  <a:srgbClr val="0000FF"/>
                </a:solidFill>
              </a:rPr>
              <a:t>Caccia</a:t>
            </a:r>
            <a:r>
              <a:rPr kumimoji="1" lang="en-US" altLang="zh-CN" sz="2400" dirty="0" smtClean="0">
                <a:solidFill>
                  <a:srgbClr val="0000FF"/>
                </a:solidFill>
              </a:rPr>
              <a:t> </a:t>
            </a:r>
            <a:endParaRPr kumimoji="1" lang="en-US" altLang="zh-CN" sz="2400" dirty="0">
              <a:solidFill>
                <a:srgbClr val="0000FF"/>
              </a:solidFill>
            </a:endParaRPr>
          </a:p>
          <a:p>
            <a:r>
              <a:rPr kumimoji="1" lang="en-US" altLang="zh-CN" sz="2800" dirty="0" smtClean="0"/>
              <a:t>New ideas</a:t>
            </a:r>
          </a:p>
          <a:p>
            <a:pPr marL="0" indent="0">
              <a:buNone/>
            </a:pPr>
            <a:endParaRPr kumimoji="1" lang="en-US" altLang="zh-CN" sz="2800" dirty="0" smtClean="0">
              <a:sym typeface="Wingdings"/>
            </a:endParaRPr>
          </a:p>
          <a:p>
            <a:pPr marL="0" indent="0">
              <a:buNone/>
            </a:pPr>
            <a:r>
              <a:rPr kumimoji="1" lang="en-US" altLang="zh-CN" sz="2800" dirty="0">
                <a:solidFill>
                  <a:srgbClr val="FF0000"/>
                </a:solidFill>
                <a:sym typeface="Wingdings"/>
              </a:rPr>
              <a:t> </a:t>
            </a:r>
            <a:r>
              <a:rPr kumimoji="1" lang="en-US" altLang="zh-CN" sz="2800" dirty="0" smtClean="0">
                <a:solidFill>
                  <a:srgbClr val="FF0000"/>
                </a:solidFill>
                <a:sym typeface="Wingdings"/>
              </a:rPr>
              <a:t>    detailed R&amp;D plan</a:t>
            </a:r>
          </a:p>
          <a:p>
            <a:pPr marL="0" indent="0">
              <a:buNone/>
            </a:pPr>
            <a:r>
              <a:rPr kumimoji="1" lang="en-US" altLang="zh-CN" sz="2800" dirty="0">
                <a:solidFill>
                  <a:srgbClr val="FF0000"/>
                </a:solidFill>
                <a:sym typeface="Wingdings"/>
              </a:rPr>
              <a:t> </a:t>
            </a:r>
            <a:r>
              <a:rPr kumimoji="1" lang="en-US" altLang="zh-CN" sz="2800" dirty="0" smtClean="0">
                <a:solidFill>
                  <a:srgbClr val="FF0000"/>
                </a:solidFill>
                <a:sym typeface="Wingdings"/>
              </a:rPr>
              <a:t>         milestones?</a:t>
            </a:r>
          </a:p>
          <a:p>
            <a:pPr marL="0" indent="0">
              <a:buNone/>
            </a:pPr>
            <a:r>
              <a:rPr kumimoji="1" lang="en-US" altLang="zh-CN" sz="2800" dirty="0">
                <a:solidFill>
                  <a:srgbClr val="FF0000"/>
                </a:solidFill>
                <a:sym typeface="Wingdings"/>
              </a:rPr>
              <a:t> </a:t>
            </a:r>
            <a:r>
              <a:rPr kumimoji="1" lang="en-US" altLang="zh-CN" sz="2800" dirty="0" smtClean="0">
                <a:solidFill>
                  <a:srgbClr val="FF0000"/>
                </a:solidFill>
                <a:sym typeface="Wingdings"/>
              </a:rPr>
              <a:t>  </a:t>
            </a:r>
            <a:r>
              <a:rPr kumimoji="1" lang="en-US" altLang="zh-CN" sz="2800" dirty="0">
                <a:solidFill>
                  <a:srgbClr val="FF0000"/>
                </a:solidFill>
                <a:sym typeface="Wingdings"/>
              </a:rPr>
              <a:t> </a:t>
            </a:r>
            <a:r>
              <a:rPr kumimoji="1" lang="en-US" altLang="zh-CN" sz="2800" dirty="0" smtClean="0">
                <a:solidFill>
                  <a:srgbClr val="FF0000"/>
                </a:solidFill>
                <a:sym typeface="Wingdings"/>
              </a:rPr>
              <a:t>     joint efforts with other projects, ATLAS upgrade?</a:t>
            </a:r>
            <a:endParaRPr kumimoji="1" lang="en-US" altLang="zh-CN" sz="2800" dirty="0">
              <a:solidFill>
                <a:srgbClr val="FF0000"/>
              </a:solidFill>
              <a:sym typeface="Wingdings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0FD38-F5B9-471C-ABC3-DB01BE9B5FCF}" type="datetime1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t>2016-7-24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5B8E-7AD2-014E-8C57-062170B954FF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46</a:t>
            </a:fld>
            <a:endParaRPr kumimoji="1"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377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94216"/>
          </a:xfrm>
        </p:spPr>
        <p:txBody>
          <a:bodyPr>
            <a:normAutofit/>
          </a:bodyPr>
          <a:lstStyle/>
          <a:p>
            <a:r>
              <a:rPr kumimoji="1" lang="en-US" altLang="zh-CN" sz="3600" dirty="0" smtClean="0"/>
              <a:t>Task 3: Main Tracker</a:t>
            </a:r>
            <a:endParaRPr kumimoji="1" lang="zh-CN" altLang="en-US" sz="36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199" y="1295530"/>
            <a:ext cx="8470457" cy="4830633"/>
          </a:xfrm>
        </p:spPr>
        <p:txBody>
          <a:bodyPr>
            <a:normAutofit fontScale="92500" lnSpcReduction="20000"/>
          </a:bodyPr>
          <a:lstStyle/>
          <a:p>
            <a:r>
              <a:rPr kumimoji="1" lang="en-US" altLang="zh-CN" sz="2800" dirty="0" smtClean="0"/>
              <a:t>Challenges for  TPC</a:t>
            </a:r>
          </a:p>
          <a:p>
            <a:pPr marL="0" indent="0">
              <a:buNone/>
            </a:pPr>
            <a:r>
              <a:rPr kumimoji="1" lang="en-US" altLang="zh-CN" sz="2800" dirty="0" smtClean="0"/>
              <a:t>	</a:t>
            </a:r>
            <a:r>
              <a:rPr kumimoji="1" lang="en-US" altLang="zh-CN" sz="2800" dirty="0" smtClean="0">
                <a:solidFill>
                  <a:srgbClr val="C00000"/>
                </a:solidFill>
              </a:rPr>
              <a:t>-  ion feedback – can TPC stands for Z pole </a:t>
            </a:r>
          </a:p>
          <a:p>
            <a:pPr marL="0" indent="0">
              <a:buNone/>
            </a:pPr>
            <a:r>
              <a:rPr kumimoji="1" lang="en-US" altLang="zh-CN" sz="2800" dirty="0">
                <a:solidFill>
                  <a:srgbClr val="C00000"/>
                </a:solidFill>
              </a:rPr>
              <a:t> </a:t>
            </a:r>
            <a:r>
              <a:rPr kumimoji="1" lang="en-US" altLang="zh-CN" sz="2800" dirty="0" smtClean="0">
                <a:solidFill>
                  <a:srgbClr val="C00000"/>
                </a:solidFill>
              </a:rPr>
              <a:t>     -  detector alignment </a:t>
            </a:r>
          </a:p>
          <a:p>
            <a:pPr marL="0" indent="0">
              <a:buNone/>
            </a:pPr>
            <a:r>
              <a:rPr kumimoji="1" lang="en-US" altLang="zh-CN" sz="2800" dirty="0">
                <a:solidFill>
                  <a:srgbClr val="C00000"/>
                </a:solidFill>
              </a:rPr>
              <a:t> </a:t>
            </a:r>
            <a:r>
              <a:rPr kumimoji="1" lang="en-US" altLang="zh-CN" sz="2800" dirty="0" smtClean="0">
                <a:solidFill>
                  <a:srgbClr val="C00000"/>
                </a:solidFill>
              </a:rPr>
              <a:t>     -  </a:t>
            </a:r>
            <a:r>
              <a:rPr kumimoji="1" lang="is-IS" altLang="zh-CN" sz="2800" dirty="0" smtClean="0">
                <a:solidFill>
                  <a:srgbClr val="C00000"/>
                </a:solidFill>
              </a:rPr>
              <a:t>…</a:t>
            </a:r>
            <a:endParaRPr kumimoji="1" lang="en-US" altLang="zh-CN" sz="2800" dirty="0" smtClean="0">
              <a:solidFill>
                <a:srgbClr val="C00000"/>
              </a:solidFill>
            </a:endParaRPr>
          </a:p>
          <a:p>
            <a:endParaRPr kumimoji="1" lang="en-US" altLang="zh-CN" sz="2800" dirty="0">
              <a:solidFill>
                <a:srgbClr val="0000FF"/>
              </a:solidFill>
            </a:endParaRPr>
          </a:p>
          <a:p>
            <a:r>
              <a:rPr kumimoji="1" lang="en-US" altLang="zh-CN" sz="2800" dirty="0" smtClean="0"/>
              <a:t>With TPC (ILD) </a:t>
            </a:r>
          </a:p>
          <a:p>
            <a:pPr marL="0" indent="0">
              <a:buNone/>
            </a:pPr>
            <a:r>
              <a:rPr kumimoji="1" lang="en-US" altLang="zh-CN" sz="2800" dirty="0" smtClean="0"/>
              <a:t>                 or full silicon tracker (</a:t>
            </a:r>
            <a:r>
              <a:rPr kumimoji="1" lang="en-US" altLang="zh-CN" sz="2800" dirty="0" err="1" smtClean="0"/>
              <a:t>SiD</a:t>
            </a:r>
            <a:r>
              <a:rPr kumimoji="1" lang="en-US" altLang="zh-CN" sz="2800" dirty="0" smtClean="0"/>
              <a:t>)</a:t>
            </a:r>
          </a:p>
          <a:p>
            <a:pPr marL="0" indent="0">
              <a:buNone/>
            </a:pPr>
            <a:r>
              <a:rPr kumimoji="1" lang="en-US" altLang="zh-CN" sz="2800" dirty="0"/>
              <a:t> </a:t>
            </a:r>
            <a:r>
              <a:rPr kumimoji="1" lang="en-US" altLang="zh-CN" sz="2800" dirty="0" smtClean="0"/>
              <a:t>                          or hybrid</a:t>
            </a:r>
          </a:p>
          <a:p>
            <a:pPr marL="0" indent="0">
              <a:buNone/>
            </a:pPr>
            <a:endParaRPr kumimoji="1" lang="en-US" altLang="zh-CN" sz="2800" dirty="0"/>
          </a:p>
          <a:p>
            <a:r>
              <a:rPr kumimoji="1" lang="en-US" altLang="zh-CN" sz="2800" dirty="0" smtClean="0"/>
              <a:t>Large area silicon detector (even with the TPC option)</a:t>
            </a:r>
          </a:p>
          <a:p>
            <a:endParaRPr kumimoji="1" lang="en-US" altLang="zh-CN" sz="2800" dirty="0"/>
          </a:p>
          <a:p>
            <a:r>
              <a:rPr kumimoji="1" lang="en-US" altLang="zh-CN" sz="2800" dirty="0" smtClean="0"/>
              <a:t>Other ideas?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40C1-6479-4860-A21E-EE202B86CF30}" type="datetime1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t>2016-7-24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5B8E-7AD2-014E-8C57-062170B954FF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47</a:t>
            </a:fld>
            <a:endParaRPr kumimoji="1"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392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94216"/>
          </a:xfrm>
        </p:spPr>
        <p:txBody>
          <a:bodyPr>
            <a:normAutofit/>
          </a:bodyPr>
          <a:lstStyle/>
          <a:p>
            <a:r>
              <a:rPr kumimoji="1" lang="en-US" altLang="zh-CN" sz="3600" dirty="0" smtClean="0"/>
              <a:t>Critical R&amp;D with LCTPC</a:t>
            </a:r>
            <a:endParaRPr kumimoji="1" lang="zh-CN" altLang="en-US" sz="3600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E70E0-F85E-4FBF-A570-072DCF56AF64}" type="datetime1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t>2016-7-24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5B8E-7AD2-014E-8C57-062170B954FF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48</a:t>
            </a:fld>
            <a:endParaRPr kumimoji="1"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79512" y="1267848"/>
            <a:ext cx="7210230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342900" indent="-342900" defTabSz="457200">
              <a:buFont typeface="Arial"/>
              <a:buChar char="•"/>
            </a:pPr>
            <a:r>
              <a:rPr lang="en-US" altLang="zh-CN" sz="2000" dirty="0" smtClean="0">
                <a:solidFill>
                  <a:srgbClr val="0033CC"/>
                </a:solidFill>
              </a:rPr>
              <a:t>LCTPC Collaboration has identified some critical R&amp;D’s </a:t>
            </a:r>
            <a:endParaRPr lang="zh-CN" altLang="en-US" sz="2000" dirty="0">
              <a:solidFill>
                <a:prstClr val="black"/>
              </a:solidFill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457200" y="1876904"/>
            <a:ext cx="7308310" cy="43562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zh-CN" sz="1400" b="1" dirty="0" smtClean="0">
                <a:solidFill>
                  <a:srgbClr val="1F497D"/>
                </a:solidFill>
                <a:latin typeface="Garamond" charset="0"/>
              </a:rPr>
              <a:t>Field distortion near boundaries</a:t>
            </a:r>
          </a:p>
          <a:p>
            <a:pPr lvl="1">
              <a:lnSpc>
                <a:spcPct val="80000"/>
              </a:lnSpc>
            </a:pPr>
            <a:r>
              <a:rPr lang="en-US" altLang="zh-CN" sz="1400" b="1" dirty="0" smtClean="0">
                <a:solidFill>
                  <a:srgbClr val="1F497D"/>
                </a:solidFill>
                <a:latin typeface="Garamond" charset="0"/>
              </a:rPr>
              <a:t>Insulator surface facing drift volume should be removed; Avoid charge up effects in GEM detector</a:t>
            </a:r>
          </a:p>
          <a:p>
            <a:pPr lvl="1">
              <a:lnSpc>
                <a:spcPct val="80000"/>
              </a:lnSpc>
            </a:pPr>
            <a:r>
              <a:rPr lang="en-US" altLang="zh-CN" sz="1400" b="1" dirty="0" smtClean="0">
                <a:solidFill>
                  <a:srgbClr val="1F497D"/>
                </a:solidFill>
                <a:latin typeface="Garamond" charset="0"/>
              </a:rPr>
              <a:t>Electric field distortion near module boundaries should be shaped away</a:t>
            </a:r>
          </a:p>
          <a:p>
            <a:pPr>
              <a:lnSpc>
                <a:spcPct val="80000"/>
              </a:lnSpc>
            </a:pPr>
            <a:r>
              <a:rPr lang="en-US" altLang="zh-CN" sz="1400" b="1" dirty="0" smtClean="0">
                <a:solidFill>
                  <a:srgbClr val="1F497D"/>
                </a:solidFill>
                <a:latin typeface="Garamond" charset="0"/>
              </a:rPr>
              <a:t>High B-field performance</a:t>
            </a:r>
          </a:p>
          <a:p>
            <a:pPr lvl="1">
              <a:lnSpc>
                <a:spcPct val="80000"/>
              </a:lnSpc>
            </a:pPr>
            <a:r>
              <a:rPr lang="en-US" altLang="zh-CN" sz="1400" b="1" dirty="0" smtClean="0">
                <a:solidFill>
                  <a:srgbClr val="1F497D"/>
                </a:solidFill>
                <a:latin typeface="Garamond" charset="0"/>
              </a:rPr>
              <a:t>Is Neff at B=3.5T the same as at B=1T?</a:t>
            </a:r>
          </a:p>
          <a:p>
            <a:pPr lvl="1">
              <a:lnSpc>
                <a:spcPct val="80000"/>
              </a:lnSpc>
            </a:pPr>
            <a:r>
              <a:rPr lang="en-US" altLang="zh-CN" sz="1400" b="1" dirty="0" smtClean="0">
                <a:solidFill>
                  <a:srgbClr val="1F497D"/>
                </a:solidFill>
                <a:latin typeface="Garamond" charset="0"/>
              </a:rPr>
              <a:t>Is electron attachment by CF4 in amplification region negligible?</a:t>
            </a:r>
          </a:p>
          <a:p>
            <a:pPr lvl="1">
              <a:lnSpc>
                <a:spcPct val="80000"/>
              </a:lnSpc>
            </a:pPr>
            <a:r>
              <a:rPr lang="en-US" altLang="zh-CN" sz="1400" b="1" dirty="0" smtClean="0">
                <a:solidFill>
                  <a:srgbClr val="1F497D"/>
                </a:solidFill>
                <a:latin typeface="Garamond" charset="0"/>
              </a:rPr>
              <a:t>Tracking in non-uniform B-field: </a:t>
            </a:r>
            <a:r>
              <a:rPr lang="en-US" altLang="zh-CN" sz="1400" b="1" dirty="0" err="1" smtClean="0">
                <a:solidFill>
                  <a:srgbClr val="1F497D"/>
                </a:solidFill>
                <a:latin typeface="Garamond" charset="0"/>
              </a:rPr>
              <a:t>ExB</a:t>
            </a:r>
            <a:r>
              <a:rPr lang="en-US" altLang="zh-CN" sz="1400" b="1" dirty="0" smtClean="0">
                <a:solidFill>
                  <a:srgbClr val="1F497D"/>
                </a:solidFill>
                <a:latin typeface="Garamond" charset="0"/>
              </a:rPr>
              <a:t> and deviation from helix</a:t>
            </a:r>
          </a:p>
          <a:p>
            <a:pPr>
              <a:lnSpc>
                <a:spcPct val="80000"/>
              </a:lnSpc>
            </a:pPr>
            <a:r>
              <a:rPr lang="en-US" altLang="zh-CN" sz="1400" b="1" dirty="0" smtClean="0">
                <a:solidFill>
                  <a:srgbClr val="1F497D"/>
                </a:solidFill>
                <a:latin typeface="Garamond" charset="0"/>
              </a:rPr>
              <a:t>Positive ions and Gate</a:t>
            </a:r>
          </a:p>
          <a:p>
            <a:pPr lvl="1">
              <a:lnSpc>
                <a:spcPct val="80000"/>
              </a:lnSpc>
            </a:pPr>
            <a:r>
              <a:rPr lang="en-US" altLang="zh-CN" sz="1400" b="1" dirty="0" smtClean="0">
                <a:solidFill>
                  <a:srgbClr val="1F497D"/>
                </a:solidFill>
                <a:latin typeface="Garamond" charset="0"/>
              </a:rPr>
              <a:t>Develop ion gate: transparency, distortion, ion leak</a:t>
            </a:r>
          </a:p>
          <a:p>
            <a:pPr lvl="1">
              <a:lnSpc>
                <a:spcPct val="80000"/>
              </a:lnSpc>
            </a:pPr>
            <a:r>
              <a:rPr lang="en-US" altLang="zh-CN" sz="1400" b="1" dirty="0" smtClean="0">
                <a:solidFill>
                  <a:srgbClr val="1F497D"/>
                </a:solidFill>
                <a:latin typeface="Garamond" charset="0"/>
              </a:rPr>
              <a:t>Is primary positive ion effect really negligible? (effects of heavy micro-curlers?)</a:t>
            </a:r>
          </a:p>
          <a:p>
            <a:pPr lvl="1">
              <a:lnSpc>
                <a:spcPct val="80000"/>
              </a:lnSpc>
            </a:pPr>
            <a:r>
              <a:rPr lang="en-US" altLang="zh-CN" sz="1400" b="1" dirty="0" smtClean="0">
                <a:solidFill>
                  <a:srgbClr val="1F497D"/>
                </a:solidFill>
                <a:latin typeface="Garamond" charset="0"/>
              </a:rPr>
              <a:t>Establish distortion correction method</a:t>
            </a:r>
          </a:p>
          <a:p>
            <a:pPr>
              <a:lnSpc>
                <a:spcPct val="80000"/>
              </a:lnSpc>
            </a:pPr>
            <a:r>
              <a:rPr lang="en-US" altLang="zh-CN" sz="1400" b="1" dirty="0">
                <a:solidFill>
                  <a:srgbClr val="1F497D"/>
                </a:solidFill>
                <a:latin typeface="Garamond" charset="0"/>
              </a:rPr>
              <a:t>R</a:t>
            </a:r>
            <a:r>
              <a:rPr lang="en-US" altLang="zh-CN" sz="1400" b="1" dirty="0" smtClean="0">
                <a:solidFill>
                  <a:srgbClr val="1F497D"/>
                </a:solidFill>
                <a:latin typeface="Garamond" charset="0"/>
              </a:rPr>
              <a:t>esolution near </a:t>
            </a:r>
            <a:r>
              <a:rPr lang="en-US" altLang="zh-CN" sz="1400" b="1" dirty="0" err="1" smtClean="0">
                <a:solidFill>
                  <a:srgbClr val="1F497D"/>
                </a:solidFill>
                <a:latin typeface="Garamond" charset="0"/>
              </a:rPr>
              <a:t>endcaps</a:t>
            </a:r>
            <a:endParaRPr lang="en-US" altLang="zh-CN" sz="1400" b="1" dirty="0" smtClean="0">
              <a:solidFill>
                <a:srgbClr val="1F497D"/>
              </a:solidFill>
              <a:latin typeface="Garamond" charset="0"/>
            </a:endParaRPr>
          </a:p>
          <a:p>
            <a:pPr lvl="1">
              <a:lnSpc>
                <a:spcPct val="80000"/>
              </a:lnSpc>
            </a:pPr>
            <a:r>
              <a:rPr lang="en-US" altLang="zh-CN" sz="1400" b="1" dirty="0" err="1" smtClean="0">
                <a:solidFill>
                  <a:srgbClr val="1F497D"/>
                </a:solidFill>
                <a:latin typeface="Garamond" charset="0"/>
              </a:rPr>
              <a:t>Hodoscope</a:t>
            </a:r>
            <a:r>
              <a:rPr lang="en-US" altLang="zh-CN" sz="1400" b="1" dirty="0" smtClean="0">
                <a:solidFill>
                  <a:srgbClr val="1F497D"/>
                </a:solidFill>
                <a:latin typeface="Garamond" charset="0"/>
              </a:rPr>
              <a:t> effect?</a:t>
            </a:r>
          </a:p>
          <a:p>
            <a:pPr lvl="1">
              <a:lnSpc>
                <a:spcPct val="80000"/>
              </a:lnSpc>
            </a:pPr>
            <a:r>
              <a:rPr lang="en-US" altLang="zh-CN" sz="1400" b="1" dirty="0" smtClean="0">
                <a:solidFill>
                  <a:srgbClr val="1F497D"/>
                </a:solidFill>
                <a:latin typeface="Garamond" charset="0"/>
              </a:rPr>
              <a:t>Angular effect? (primary ionization statistics)</a:t>
            </a:r>
          </a:p>
          <a:p>
            <a:pPr>
              <a:lnSpc>
                <a:spcPct val="80000"/>
              </a:lnSpc>
            </a:pPr>
            <a:r>
              <a:rPr lang="en-US" altLang="zh-CN" sz="1400" b="1" dirty="0" smtClean="0">
                <a:solidFill>
                  <a:srgbClr val="1F497D"/>
                </a:solidFill>
                <a:latin typeface="Garamond" charset="0"/>
              </a:rPr>
              <a:t>Neutron BG</a:t>
            </a:r>
          </a:p>
          <a:p>
            <a:pPr lvl="1">
              <a:lnSpc>
                <a:spcPct val="80000"/>
              </a:lnSpc>
            </a:pPr>
            <a:r>
              <a:rPr lang="en-US" altLang="zh-CN" sz="1400" b="1" dirty="0" smtClean="0">
                <a:solidFill>
                  <a:srgbClr val="1F497D"/>
                </a:solidFill>
                <a:latin typeface="Garamond" charset="0"/>
              </a:rPr>
              <a:t>Is gas mixture with a hydrocarbon molecule such as iso-C4H10 OK?</a:t>
            </a:r>
          </a:p>
          <a:p>
            <a:pPr>
              <a:lnSpc>
                <a:spcPct val="80000"/>
              </a:lnSpc>
            </a:pPr>
            <a:r>
              <a:rPr lang="en-US" altLang="zh-CN" sz="1400" b="1" dirty="0" smtClean="0">
                <a:solidFill>
                  <a:srgbClr val="1F497D"/>
                </a:solidFill>
                <a:latin typeface="Garamond" charset="0"/>
              </a:rPr>
              <a:t>P/T control of gas volume</a:t>
            </a:r>
          </a:p>
          <a:p>
            <a:pPr lvl="1">
              <a:lnSpc>
                <a:spcPct val="80000"/>
              </a:lnSpc>
            </a:pPr>
            <a:r>
              <a:rPr lang="en-US" altLang="zh-CN" sz="1400" b="1" dirty="0" smtClean="0">
                <a:solidFill>
                  <a:srgbClr val="1F497D"/>
                </a:solidFill>
                <a:latin typeface="Garamond" charset="0"/>
              </a:rPr>
              <a:t>2P CO</a:t>
            </a:r>
            <a:r>
              <a:rPr lang="en-US" altLang="zh-CN" sz="1400" b="1" baseline="-25000" dirty="0" smtClean="0">
                <a:solidFill>
                  <a:srgbClr val="1F497D"/>
                </a:solidFill>
                <a:latin typeface="Garamond" charset="0"/>
              </a:rPr>
              <a:t>2</a:t>
            </a:r>
            <a:r>
              <a:rPr lang="en-US" altLang="zh-CN" sz="1400" b="1" dirty="0" smtClean="0">
                <a:solidFill>
                  <a:srgbClr val="1F497D"/>
                </a:solidFill>
                <a:latin typeface="Garamond" charset="0"/>
              </a:rPr>
              <a:t> cooling of the whole gas volume?</a:t>
            </a:r>
            <a:endParaRPr lang="en-US" altLang="zh-CN" sz="1400" b="1" dirty="0">
              <a:solidFill>
                <a:srgbClr val="1F497D"/>
              </a:solidFill>
              <a:latin typeface="Garamond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911203" y="3294417"/>
            <a:ext cx="1348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kumimoji="1" lang="en-US" altLang="zh-CN" dirty="0" smtClean="0">
                <a:solidFill>
                  <a:srgbClr val="FF0000"/>
                </a:solidFill>
              </a:rPr>
              <a:t>From K. </a:t>
            </a:r>
            <a:r>
              <a:rPr kumimoji="1" lang="en-US" altLang="zh-CN" dirty="0" err="1" smtClean="0">
                <a:solidFill>
                  <a:srgbClr val="FF0000"/>
                </a:solidFill>
              </a:rPr>
              <a:t>Fujii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679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94216"/>
          </a:xfrm>
        </p:spPr>
        <p:txBody>
          <a:bodyPr>
            <a:normAutofit fontScale="90000"/>
          </a:bodyPr>
          <a:lstStyle/>
          <a:p>
            <a:r>
              <a:rPr kumimoji="1" lang="en-US" altLang="zh-CN" sz="3600" dirty="0"/>
              <a:t>Task 4: Refine </a:t>
            </a:r>
            <a:r>
              <a:rPr kumimoji="1" lang="en-US" altLang="zh-CN" sz="3600" dirty="0" smtClean="0"/>
              <a:t>the requirements for calorimeters</a:t>
            </a:r>
            <a:endParaRPr kumimoji="1" lang="zh-CN" altLang="en-US" sz="36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95530"/>
            <a:ext cx="8229600" cy="4830633"/>
          </a:xfrm>
        </p:spPr>
        <p:txBody>
          <a:bodyPr>
            <a:normAutofit lnSpcReduction="10000"/>
          </a:bodyPr>
          <a:lstStyle/>
          <a:p>
            <a:r>
              <a:rPr kumimoji="1" lang="en-US" altLang="zh-CN" sz="2800" dirty="0" smtClean="0">
                <a:solidFill>
                  <a:srgbClr val="800000"/>
                </a:solidFill>
              </a:rPr>
              <a:t>Jet energy resolution is less demanding for CEPC</a:t>
            </a:r>
          </a:p>
          <a:p>
            <a:pPr marL="0" indent="0">
              <a:buNone/>
            </a:pPr>
            <a:endParaRPr kumimoji="1" lang="en-US" altLang="zh-CN" sz="2800" dirty="0">
              <a:solidFill>
                <a:srgbClr val="0000FF"/>
              </a:solidFill>
            </a:endParaRPr>
          </a:p>
          <a:p>
            <a:r>
              <a:rPr kumimoji="1" lang="en-US" altLang="zh-CN" sz="2800" dirty="0" smtClean="0">
                <a:solidFill>
                  <a:srgbClr val="0000FF"/>
                </a:solidFill>
              </a:rPr>
              <a:t>Power pulsing is not possible at CEPC</a:t>
            </a:r>
          </a:p>
          <a:p>
            <a:pPr marL="0" indent="0">
              <a:buNone/>
            </a:pPr>
            <a:r>
              <a:rPr kumimoji="1" lang="en-US" altLang="zh-CN" sz="2800" dirty="0" smtClean="0">
                <a:solidFill>
                  <a:srgbClr val="0000FF"/>
                </a:solidFill>
              </a:rPr>
              <a:t>  </a:t>
            </a:r>
          </a:p>
          <a:p>
            <a:pPr marL="0" indent="0">
              <a:buNone/>
            </a:pPr>
            <a:r>
              <a:rPr kumimoji="1" lang="en-US" altLang="zh-CN" sz="2800" dirty="0">
                <a:solidFill>
                  <a:srgbClr val="0000FF"/>
                </a:solidFill>
                <a:sym typeface="Wingdings"/>
              </a:rPr>
              <a:t> </a:t>
            </a:r>
            <a:r>
              <a:rPr kumimoji="1" lang="en-US" altLang="zh-CN" sz="2800" dirty="0" smtClean="0">
                <a:solidFill>
                  <a:srgbClr val="0000FF"/>
                </a:solidFill>
                <a:sym typeface="Wingdings"/>
              </a:rPr>
              <a:t>   </a:t>
            </a:r>
            <a:r>
              <a:rPr kumimoji="1" lang="en-US" altLang="zh-CN" sz="2800" dirty="0" smtClean="0">
                <a:solidFill>
                  <a:srgbClr val="FF0000"/>
                </a:solidFill>
                <a:sym typeface="Wingdings"/>
              </a:rPr>
              <a:t> </a:t>
            </a:r>
            <a:r>
              <a:rPr kumimoji="1" lang="en-US" altLang="zh-CN" sz="2800" dirty="0">
                <a:solidFill>
                  <a:srgbClr val="FF0000"/>
                </a:solidFill>
                <a:sym typeface="Wingdings"/>
              </a:rPr>
              <a:t>new </a:t>
            </a:r>
            <a:r>
              <a:rPr kumimoji="1" lang="en-US" altLang="zh-CN" sz="2800" dirty="0" smtClean="0">
                <a:solidFill>
                  <a:srgbClr val="FF0000"/>
                </a:solidFill>
                <a:sym typeface="Wingdings"/>
              </a:rPr>
              <a:t>performance requirement to be defined </a:t>
            </a:r>
            <a:endParaRPr kumimoji="1" lang="en-US" altLang="zh-CN" sz="28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kumimoji="1" lang="en-US" altLang="zh-CN" sz="2800" dirty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kumimoji="1" lang="en-US" altLang="zh-CN" sz="2800" dirty="0" smtClean="0">
                <a:solidFill>
                  <a:srgbClr val="0000FF"/>
                </a:solidFill>
              </a:rPr>
              <a:t>  </a:t>
            </a:r>
            <a:r>
              <a:rPr kumimoji="1" lang="en-US" altLang="zh-CN" sz="2800" dirty="0">
                <a:solidFill>
                  <a:srgbClr val="0000FF"/>
                </a:solidFill>
              </a:rPr>
              <a:t> </a:t>
            </a:r>
            <a:r>
              <a:rPr kumimoji="1" lang="en-US" altLang="zh-CN" sz="2800" dirty="0" smtClean="0">
                <a:solidFill>
                  <a:srgbClr val="0000FF"/>
                </a:solidFill>
              </a:rPr>
              <a:t>      </a:t>
            </a:r>
            <a:r>
              <a:rPr kumimoji="1" lang="en-US" altLang="zh-CN" sz="2800" dirty="0" smtClean="0">
                <a:solidFill>
                  <a:srgbClr val="0000FF"/>
                </a:solidFill>
                <a:sym typeface="Wingdings"/>
              </a:rPr>
              <a:t> large cell, less channels </a:t>
            </a:r>
            <a:endParaRPr kumimoji="1" lang="en-US" altLang="zh-CN" sz="2800" dirty="0">
              <a:solidFill>
                <a:srgbClr val="0000FF"/>
              </a:solidFill>
              <a:sym typeface="Wingdings"/>
            </a:endParaRPr>
          </a:p>
          <a:p>
            <a:pPr marL="0" indent="0">
              <a:buNone/>
            </a:pPr>
            <a:r>
              <a:rPr kumimoji="1" lang="en-US" altLang="zh-CN" sz="2800" dirty="0" smtClean="0">
                <a:solidFill>
                  <a:srgbClr val="0000FF"/>
                </a:solidFill>
                <a:sym typeface="Wingdings"/>
              </a:rPr>
              <a:t>               new design, new technologies?</a:t>
            </a:r>
            <a:r>
              <a:rPr kumimoji="1" lang="en-US" altLang="zh-CN" sz="2800" dirty="0" smtClean="0">
                <a:solidFill>
                  <a:srgbClr val="0000FF"/>
                </a:solidFill>
              </a:rPr>
              <a:t> </a:t>
            </a:r>
          </a:p>
          <a:p>
            <a:pPr marL="0" indent="0">
              <a:buNone/>
            </a:pPr>
            <a:r>
              <a:rPr kumimoji="1" lang="en-US" altLang="zh-CN" sz="2800" dirty="0">
                <a:solidFill>
                  <a:srgbClr val="0000FF"/>
                </a:solidFill>
              </a:rPr>
              <a:t> </a:t>
            </a:r>
            <a:r>
              <a:rPr kumimoji="1" lang="en-US" altLang="zh-CN" sz="2800" dirty="0" smtClean="0">
                <a:solidFill>
                  <a:srgbClr val="0000FF"/>
                </a:solidFill>
              </a:rPr>
              <a:t>              active cooling?     </a:t>
            </a:r>
          </a:p>
          <a:p>
            <a:pPr marL="0" indent="0">
              <a:buNone/>
            </a:pPr>
            <a:r>
              <a:rPr kumimoji="1" lang="en-US" altLang="zh-CN" sz="2800" dirty="0" smtClean="0">
                <a:solidFill>
                  <a:srgbClr val="FF0000"/>
                </a:solidFill>
              </a:rPr>
              <a:t>    </a:t>
            </a:r>
            <a:r>
              <a:rPr kumimoji="1" lang="en-US" altLang="zh-CN" sz="2800" dirty="0" smtClean="0">
                <a:solidFill>
                  <a:srgbClr val="FF0000"/>
                </a:solidFill>
                <a:sym typeface="Wingdings"/>
              </a:rPr>
              <a:t> plan &amp; milestones?  </a:t>
            </a:r>
            <a:endParaRPr kumimoji="1" lang="en-US" altLang="zh-CN" sz="2800" dirty="0" smtClean="0">
              <a:solidFill>
                <a:srgbClr val="FF0000"/>
              </a:solidFill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9148A-69EE-493B-8E3D-04956839879A}" type="datetime1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t>2016-7-24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5B8E-7AD2-014E-8C57-062170B954FF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49</a:t>
            </a:fld>
            <a:endParaRPr kumimoji="1"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315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000" b="1" dirty="0" smtClean="0"/>
              <a:t>A Key </a:t>
            </a:r>
            <a:r>
              <a:rPr lang="en-US" altLang="zh-CN" sz="4000" b="1" dirty="0" smtClean="0"/>
              <a:t>Step: </a:t>
            </a:r>
            <a:r>
              <a:rPr lang="en-US" altLang="zh-CN" sz="4000" b="1" dirty="0" smtClean="0"/>
              <a:t>Higgs Factory</a:t>
            </a:r>
            <a:endParaRPr lang="zh-CN" altLang="en-US" sz="4000" b="1" dirty="0" smtClean="0"/>
          </a:p>
        </p:txBody>
      </p:sp>
      <p:sp>
        <p:nvSpPr>
          <p:cNvPr id="326659" name="内容占位符 2"/>
          <p:cNvSpPr>
            <a:spLocks noGrp="1"/>
          </p:cNvSpPr>
          <p:nvPr>
            <p:ph idx="1"/>
          </p:nvPr>
        </p:nvSpPr>
        <p:spPr>
          <a:xfrm>
            <a:off x="189579" y="980728"/>
            <a:ext cx="8785225" cy="1656184"/>
          </a:xfrm>
        </p:spPr>
        <p:txBody>
          <a:bodyPr/>
          <a:lstStyle/>
          <a:p>
            <a:r>
              <a:rPr lang="en-US" altLang="zh-CN" sz="2400" dirty="0" smtClean="0">
                <a:solidFill>
                  <a:schemeClr val="tx1"/>
                </a:solidFill>
              </a:rPr>
              <a:t>Thanks to the low mass Higgs, it is possible to build a Circular Higgs Factory(CEPC), followed by a proton collider(</a:t>
            </a:r>
            <a:r>
              <a:rPr lang="en-US" altLang="zh-CN" sz="2400" dirty="0" err="1" smtClean="0">
                <a:solidFill>
                  <a:schemeClr val="tx1"/>
                </a:solidFill>
              </a:rPr>
              <a:t>SppC</a:t>
            </a:r>
            <a:r>
              <a:rPr lang="en-US" altLang="zh-CN" sz="2400" dirty="0" smtClean="0">
                <a:solidFill>
                  <a:schemeClr val="tx1"/>
                </a:solidFill>
              </a:rPr>
              <a:t>) in the same tunnel</a:t>
            </a:r>
          </a:p>
          <a:p>
            <a:r>
              <a:rPr lang="en-US" altLang="zh-CN" sz="2400" dirty="0" smtClean="0">
                <a:solidFill>
                  <a:schemeClr val="tx1"/>
                </a:solidFill>
              </a:rPr>
              <a:t>Looking for Hints (from Higgs) </a:t>
            </a:r>
            <a:r>
              <a:rPr lang="en-US" altLang="zh-CN" sz="2400" dirty="0" smtClean="0">
                <a:solidFill>
                  <a:schemeClr val="tx1"/>
                </a:solidFill>
                <a:sym typeface="Wingdings" panose="05000000000000000000" pitchFamily="2" charset="2"/>
              </a:rPr>
              <a:t> direct searches</a:t>
            </a:r>
            <a:endParaRPr lang="en-US" altLang="zh-CN" sz="2400" dirty="0" smtClean="0">
              <a:solidFill>
                <a:schemeClr val="tx1"/>
              </a:solidFill>
            </a:endParaRPr>
          </a:p>
        </p:txBody>
      </p:sp>
      <p:grpSp>
        <p:nvGrpSpPr>
          <p:cNvPr id="326660" name="组合 20"/>
          <p:cNvGrpSpPr>
            <a:grpSpLocks/>
          </p:cNvGrpSpPr>
          <p:nvPr/>
        </p:nvGrpSpPr>
        <p:grpSpPr bwMode="auto">
          <a:xfrm>
            <a:off x="583996" y="3290543"/>
            <a:ext cx="8210550" cy="3273559"/>
            <a:chOff x="467419" y="1736327"/>
            <a:chExt cx="8209235" cy="3273069"/>
          </a:xfrm>
        </p:grpSpPr>
        <p:cxnSp>
          <p:nvCxnSpPr>
            <p:cNvPr id="9" name="直接连接符 8"/>
            <p:cNvCxnSpPr>
              <a:stCxn id="326685" idx="5"/>
            </p:cNvCxnSpPr>
            <p:nvPr/>
          </p:nvCxnSpPr>
          <p:spPr>
            <a:xfrm flipV="1">
              <a:off x="6379909" y="2799793"/>
              <a:ext cx="119044" cy="133330"/>
            </a:xfrm>
            <a:prstGeom prst="line">
              <a:avLst/>
            </a:prstGeom>
            <a:ln w="1905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椭圆 9"/>
            <p:cNvSpPr/>
            <p:nvPr/>
          </p:nvSpPr>
          <p:spPr>
            <a:xfrm>
              <a:off x="899150" y="1988702"/>
              <a:ext cx="7234666" cy="2758662"/>
            </a:xfrm>
            <a:prstGeom prst="ellipse">
              <a:avLst/>
            </a:prstGeom>
            <a:noFill/>
            <a:ln w="76200">
              <a:solidFill>
                <a:srgbClr val="1108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kumimoji="1" lang="zh-CN" alt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>
              <a:off x="7425904" y="2664876"/>
              <a:ext cx="566646" cy="315865"/>
            </a:xfrm>
            <a:custGeom>
              <a:avLst/>
              <a:gdLst>
                <a:gd name="connsiteX0" fmla="*/ 523875 w 525249"/>
                <a:gd name="connsiteY0" fmla="*/ 315699 h 315699"/>
                <a:gd name="connsiteX1" fmla="*/ 523875 w 525249"/>
                <a:gd name="connsiteY1" fmla="*/ 239499 h 315699"/>
                <a:gd name="connsiteX2" fmla="*/ 509587 w 525249"/>
                <a:gd name="connsiteY2" fmla="*/ 215687 h 315699"/>
                <a:gd name="connsiteX3" fmla="*/ 495300 w 525249"/>
                <a:gd name="connsiteY3" fmla="*/ 172824 h 315699"/>
                <a:gd name="connsiteX4" fmla="*/ 442912 w 525249"/>
                <a:gd name="connsiteY4" fmla="*/ 120437 h 315699"/>
                <a:gd name="connsiteX5" fmla="*/ 395287 w 525249"/>
                <a:gd name="connsiteY5" fmla="*/ 91862 h 315699"/>
                <a:gd name="connsiteX6" fmla="*/ 309562 w 525249"/>
                <a:gd name="connsiteY6" fmla="*/ 63287 h 315699"/>
                <a:gd name="connsiteX7" fmla="*/ 247650 w 525249"/>
                <a:gd name="connsiteY7" fmla="*/ 44237 h 315699"/>
                <a:gd name="connsiteX8" fmla="*/ 185737 w 525249"/>
                <a:gd name="connsiteY8" fmla="*/ 34712 h 315699"/>
                <a:gd name="connsiteX9" fmla="*/ 95250 w 525249"/>
                <a:gd name="connsiteY9" fmla="*/ 20424 h 315699"/>
                <a:gd name="connsiteX10" fmla="*/ 42862 w 525249"/>
                <a:gd name="connsiteY10" fmla="*/ 15662 h 315699"/>
                <a:gd name="connsiteX11" fmla="*/ 23812 w 525249"/>
                <a:gd name="connsiteY11" fmla="*/ 1374 h 315699"/>
                <a:gd name="connsiteX12" fmla="*/ 0 w 525249"/>
                <a:gd name="connsiteY12" fmla="*/ 1374 h 315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5249" h="315699">
                  <a:moveTo>
                    <a:pt x="523875" y="315699"/>
                  </a:moveTo>
                  <a:cubicBezTo>
                    <a:pt x="525065" y="285933"/>
                    <a:pt x="526256" y="256168"/>
                    <a:pt x="523875" y="239499"/>
                  </a:cubicBezTo>
                  <a:cubicBezTo>
                    <a:pt x="521494" y="222830"/>
                    <a:pt x="514349" y="226799"/>
                    <a:pt x="509587" y="215687"/>
                  </a:cubicBezTo>
                  <a:cubicBezTo>
                    <a:pt x="504825" y="204575"/>
                    <a:pt x="506412" y="188699"/>
                    <a:pt x="495300" y="172824"/>
                  </a:cubicBezTo>
                  <a:cubicBezTo>
                    <a:pt x="484187" y="156949"/>
                    <a:pt x="459581" y="133931"/>
                    <a:pt x="442912" y="120437"/>
                  </a:cubicBezTo>
                  <a:cubicBezTo>
                    <a:pt x="426243" y="106943"/>
                    <a:pt x="417512" y="101387"/>
                    <a:pt x="395287" y="91862"/>
                  </a:cubicBezTo>
                  <a:cubicBezTo>
                    <a:pt x="373062" y="82337"/>
                    <a:pt x="334168" y="71224"/>
                    <a:pt x="309562" y="63287"/>
                  </a:cubicBezTo>
                  <a:cubicBezTo>
                    <a:pt x="284956" y="55350"/>
                    <a:pt x="268287" y="48999"/>
                    <a:pt x="247650" y="44237"/>
                  </a:cubicBezTo>
                  <a:cubicBezTo>
                    <a:pt x="227013" y="39475"/>
                    <a:pt x="185737" y="34712"/>
                    <a:pt x="185737" y="34712"/>
                  </a:cubicBezTo>
                  <a:lnTo>
                    <a:pt x="95250" y="20424"/>
                  </a:lnTo>
                  <a:cubicBezTo>
                    <a:pt x="71437" y="17249"/>
                    <a:pt x="54768" y="18837"/>
                    <a:pt x="42862" y="15662"/>
                  </a:cubicBezTo>
                  <a:cubicBezTo>
                    <a:pt x="30956" y="12487"/>
                    <a:pt x="30956" y="3755"/>
                    <a:pt x="23812" y="1374"/>
                  </a:cubicBezTo>
                  <a:cubicBezTo>
                    <a:pt x="16668" y="-1007"/>
                    <a:pt x="8334" y="183"/>
                    <a:pt x="0" y="1374"/>
                  </a:cubicBezTo>
                </a:path>
              </a:pathLst>
            </a:cu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kumimoji="1" lang="zh-CN" altLang="en-US" sz="2400">
                <a:solidFill>
                  <a:srgbClr val="FFFFFF"/>
                </a:solidFill>
              </a:endParaRPr>
            </a:p>
          </p:txBody>
        </p:sp>
        <p:sp>
          <p:nvSpPr>
            <p:cNvPr id="12" name="任意多边形 11"/>
            <p:cNvSpPr/>
            <p:nvPr/>
          </p:nvSpPr>
          <p:spPr>
            <a:xfrm>
              <a:off x="1084857" y="2612496"/>
              <a:ext cx="636486" cy="371419"/>
            </a:xfrm>
            <a:custGeom>
              <a:avLst/>
              <a:gdLst>
                <a:gd name="connsiteX0" fmla="*/ 0 w 666750"/>
                <a:gd name="connsiteY0" fmla="*/ 419100 h 419100"/>
                <a:gd name="connsiteX1" fmla="*/ 28575 w 666750"/>
                <a:gd name="connsiteY1" fmla="*/ 285750 h 419100"/>
                <a:gd name="connsiteX2" fmla="*/ 95250 w 666750"/>
                <a:gd name="connsiteY2" fmla="*/ 206375 h 419100"/>
                <a:gd name="connsiteX3" fmla="*/ 260350 w 666750"/>
                <a:gd name="connsiteY3" fmla="*/ 123825 h 419100"/>
                <a:gd name="connsiteX4" fmla="*/ 508000 w 666750"/>
                <a:gd name="connsiteY4" fmla="*/ 73025 h 419100"/>
                <a:gd name="connsiteX5" fmla="*/ 666750 w 666750"/>
                <a:gd name="connsiteY5" fmla="*/ 0 h 41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419100">
                  <a:moveTo>
                    <a:pt x="0" y="419100"/>
                  </a:moveTo>
                  <a:cubicBezTo>
                    <a:pt x="6350" y="370152"/>
                    <a:pt x="12700" y="321204"/>
                    <a:pt x="28575" y="285750"/>
                  </a:cubicBezTo>
                  <a:cubicBezTo>
                    <a:pt x="44450" y="250296"/>
                    <a:pt x="56621" y="233362"/>
                    <a:pt x="95250" y="206375"/>
                  </a:cubicBezTo>
                  <a:cubicBezTo>
                    <a:pt x="133879" y="179388"/>
                    <a:pt x="191559" y="146050"/>
                    <a:pt x="260350" y="123825"/>
                  </a:cubicBezTo>
                  <a:cubicBezTo>
                    <a:pt x="329141" y="101600"/>
                    <a:pt x="440267" y="93662"/>
                    <a:pt x="508000" y="73025"/>
                  </a:cubicBezTo>
                  <a:cubicBezTo>
                    <a:pt x="575733" y="52388"/>
                    <a:pt x="621241" y="26194"/>
                    <a:pt x="666750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kumimoji="1" lang="zh-CN" altLang="en-US" sz="2400">
                <a:solidFill>
                  <a:srgbClr val="FFFFFF"/>
                </a:solidFill>
              </a:endParaRPr>
            </a:p>
          </p:txBody>
        </p:sp>
        <p:sp>
          <p:nvSpPr>
            <p:cNvPr id="326667" name="TextBox 76"/>
            <p:cNvSpPr txBox="1">
              <a:spLocks noChangeArrowheads="1"/>
            </p:cNvSpPr>
            <p:nvPr/>
          </p:nvSpPr>
          <p:spPr bwMode="auto">
            <a:xfrm>
              <a:off x="1461748" y="2743036"/>
              <a:ext cx="445956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kumimoji="1" lang="en-US" altLang="zh-CN" sz="1000" b="1" smtClean="0">
                  <a:solidFill>
                    <a:srgbClr val="FF0000"/>
                  </a:solidFill>
                  <a:latin typeface="Times New Roman" pitchFamily="18" charset="0"/>
                  <a:ea typeface="宋体" pitchFamily="2" charset="-122"/>
                  <a:cs typeface="Times New Roman" pitchFamily="18" charset="0"/>
                </a:rPr>
                <a:t>BTC</a:t>
              </a:r>
              <a:endParaRPr kumimoji="1" lang="zh-CN" altLang="en-US" sz="1000" b="1" smtClean="0">
                <a:solidFill>
                  <a:srgbClr val="FF0000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endParaRPr>
            </a:p>
          </p:txBody>
        </p:sp>
        <p:sp>
          <p:nvSpPr>
            <p:cNvPr id="14" name="右箭头 13"/>
            <p:cNvSpPr/>
            <p:nvPr/>
          </p:nvSpPr>
          <p:spPr>
            <a:xfrm rot="20678478">
              <a:off x="1318183" y="2687098"/>
              <a:ext cx="79362" cy="57141"/>
            </a:xfrm>
            <a:prstGeom prst="rightArrow">
              <a:avLst/>
            </a:prstGeom>
            <a:solidFill>
              <a:srgbClr val="FF0000"/>
            </a:solidFill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kumimoji="1" lang="zh-CN" altLang="en-US" sz="2400">
                <a:solidFill>
                  <a:srgbClr val="FFFFFF"/>
                </a:solidFill>
              </a:endParaRPr>
            </a:p>
          </p:txBody>
        </p:sp>
        <p:sp>
          <p:nvSpPr>
            <p:cNvPr id="326669" name="TextBox 6"/>
            <p:cNvSpPr txBox="1">
              <a:spLocks noChangeArrowheads="1"/>
            </p:cNvSpPr>
            <p:nvPr/>
          </p:nvSpPr>
          <p:spPr bwMode="auto">
            <a:xfrm>
              <a:off x="4233114" y="2141662"/>
              <a:ext cx="57626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kumimoji="1" lang="en-US" altLang="zh-CN" sz="1200" b="1" smtClean="0">
                  <a:solidFill>
                    <a:srgbClr val="CC00FF"/>
                  </a:solidFill>
                  <a:latin typeface="Times New Roman" pitchFamily="18" charset="0"/>
                  <a:ea typeface="宋体" pitchFamily="2" charset="-122"/>
                  <a:cs typeface="Times New Roman" pitchFamily="18" charset="0"/>
                </a:rPr>
                <a:t>IP1</a:t>
              </a:r>
              <a:endParaRPr kumimoji="1" lang="zh-CN" altLang="en-US" sz="1800" b="1" smtClean="0">
                <a:solidFill>
                  <a:srgbClr val="CC00FF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endParaRPr>
            </a:p>
          </p:txBody>
        </p:sp>
        <p:sp>
          <p:nvSpPr>
            <p:cNvPr id="326670" name="TextBox 7"/>
            <p:cNvSpPr txBox="1">
              <a:spLocks noChangeArrowheads="1"/>
            </p:cNvSpPr>
            <p:nvPr/>
          </p:nvSpPr>
          <p:spPr bwMode="auto">
            <a:xfrm>
              <a:off x="4501613" y="4283313"/>
              <a:ext cx="43249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kumimoji="1" lang="en-US" altLang="zh-CN" sz="1200" b="1" smtClean="0">
                  <a:solidFill>
                    <a:srgbClr val="CC00FF"/>
                  </a:solidFill>
                  <a:latin typeface="Times New Roman" pitchFamily="18" charset="0"/>
                  <a:ea typeface="宋体" pitchFamily="2" charset="-122"/>
                  <a:cs typeface="Times New Roman" pitchFamily="18" charset="0"/>
                </a:rPr>
                <a:t>IP2</a:t>
              </a:r>
              <a:endParaRPr kumimoji="1" lang="zh-CN" altLang="en-US" sz="1800" b="1" smtClean="0">
                <a:solidFill>
                  <a:srgbClr val="CC00FF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endParaRPr>
            </a:p>
          </p:txBody>
        </p:sp>
        <p:sp>
          <p:nvSpPr>
            <p:cNvPr id="326671" name="TextBox 11"/>
            <p:cNvSpPr txBox="1">
              <a:spLocks noChangeArrowheads="1"/>
            </p:cNvSpPr>
            <p:nvPr/>
          </p:nvSpPr>
          <p:spPr bwMode="auto">
            <a:xfrm>
              <a:off x="3464686" y="2113445"/>
              <a:ext cx="57626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kumimoji="1" lang="en-US" altLang="zh-CN" sz="1200" b="1" smtClean="0">
                  <a:solidFill>
                    <a:srgbClr val="FF0000"/>
                  </a:solidFill>
                  <a:ea typeface="宋体" pitchFamily="2" charset="-122"/>
                </a:rPr>
                <a:t>e+</a:t>
              </a:r>
              <a:endParaRPr kumimoji="1" lang="zh-CN" altLang="en-US" sz="1800" b="1" smtClean="0">
                <a:solidFill>
                  <a:srgbClr val="FF0000"/>
                </a:solidFill>
                <a:ea typeface="宋体" pitchFamily="2" charset="-122"/>
              </a:endParaRPr>
            </a:p>
          </p:txBody>
        </p:sp>
        <p:sp>
          <p:nvSpPr>
            <p:cNvPr id="326672" name="TextBox 12"/>
            <p:cNvSpPr txBox="1">
              <a:spLocks noChangeArrowheads="1"/>
            </p:cNvSpPr>
            <p:nvPr/>
          </p:nvSpPr>
          <p:spPr bwMode="auto">
            <a:xfrm>
              <a:off x="5298529" y="2113445"/>
              <a:ext cx="57626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kumimoji="1" lang="en-US" altLang="zh-CN" sz="1200" b="1" smtClean="0">
                  <a:solidFill>
                    <a:srgbClr val="00B0F0"/>
                  </a:solidFill>
                  <a:ea typeface="宋体" pitchFamily="2" charset="-122"/>
                </a:rPr>
                <a:t>e-</a:t>
              </a:r>
              <a:endParaRPr kumimoji="1" lang="zh-CN" altLang="en-US" sz="1800" b="1" smtClean="0">
                <a:solidFill>
                  <a:srgbClr val="00B0F0"/>
                </a:solidFill>
                <a:ea typeface="宋体" pitchFamily="2" charset="-122"/>
              </a:endParaRPr>
            </a:p>
          </p:txBody>
        </p:sp>
        <p:sp>
          <p:nvSpPr>
            <p:cNvPr id="326673" name="TextBox 25"/>
            <p:cNvSpPr txBox="1">
              <a:spLocks noChangeArrowheads="1"/>
            </p:cNvSpPr>
            <p:nvPr/>
          </p:nvSpPr>
          <p:spPr bwMode="auto">
            <a:xfrm>
              <a:off x="6698910" y="2618765"/>
              <a:ext cx="81109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kumimoji="1" lang="en-US" altLang="zh-CN" sz="1000" b="1" smtClean="0">
                  <a:solidFill>
                    <a:srgbClr val="002060"/>
                  </a:solidFill>
                  <a:latin typeface="Times New Roman" pitchFamily="18" charset="0"/>
                  <a:ea typeface="宋体" pitchFamily="2" charset="-122"/>
                  <a:cs typeface="Times New Roman" pitchFamily="18" charset="0"/>
                </a:rPr>
                <a:t>e+ e- Linac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kumimoji="1" lang="en-US" altLang="zh-CN" sz="1000" b="1" smtClean="0">
                  <a:solidFill>
                    <a:srgbClr val="002060"/>
                  </a:solidFill>
                  <a:latin typeface="Times New Roman" pitchFamily="18" charset="0"/>
                  <a:ea typeface="宋体" pitchFamily="2" charset="-122"/>
                  <a:cs typeface="Times New Roman" pitchFamily="18" charset="0"/>
                </a:rPr>
                <a:t>  (240m)</a:t>
              </a:r>
              <a:endParaRPr kumimoji="1" lang="zh-CN" altLang="en-US" sz="1000" b="1" smtClean="0">
                <a:solidFill>
                  <a:srgbClr val="002060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endParaRPr>
            </a:p>
          </p:txBody>
        </p:sp>
        <p:sp>
          <p:nvSpPr>
            <p:cNvPr id="326674" name="TextBox 15"/>
            <p:cNvSpPr txBox="1">
              <a:spLocks noChangeArrowheads="1"/>
            </p:cNvSpPr>
            <p:nvPr/>
          </p:nvSpPr>
          <p:spPr bwMode="auto">
            <a:xfrm>
              <a:off x="6796752" y="2102659"/>
              <a:ext cx="439544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kumimoji="1" lang="en-US" altLang="zh-CN" sz="1000" b="1" smtClean="0">
                  <a:solidFill>
                    <a:srgbClr val="000000"/>
                  </a:solidFill>
                  <a:latin typeface="Times New Roman" pitchFamily="18" charset="0"/>
                  <a:ea typeface="宋体" pitchFamily="2" charset="-122"/>
                  <a:cs typeface="Times New Roman" pitchFamily="18" charset="0"/>
                </a:rPr>
                <a:t>LTB</a:t>
              </a:r>
              <a:endParaRPr kumimoji="1" lang="zh-CN" altLang="en-US" sz="900" b="1" smtClean="0">
                <a:solidFill>
                  <a:srgbClr val="000000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endParaRPr>
            </a:p>
          </p:txBody>
        </p:sp>
        <p:sp>
          <p:nvSpPr>
            <p:cNvPr id="21" name="椭圆 20"/>
            <p:cNvSpPr/>
            <p:nvPr/>
          </p:nvSpPr>
          <p:spPr>
            <a:xfrm>
              <a:off x="1056287" y="2096636"/>
              <a:ext cx="6920391" cy="2520573"/>
            </a:xfrm>
            <a:prstGeom prst="ellipse">
              <a:avLst/>
            </a:prstGeom>
            <a:noFill/>
            <a:ln w="57150"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kumimoji="1" lang="zh-CN" alt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22" name="右箭头 21"/>
            <p:cNvSpPr/>
            <p:nvPr/>
          </p:nvSpPr>
          <p:spPr>
            <a:xfrm rot="21289895">
              <a:off x="3587944" y="2080763"/>
              <a:ext cx="187295" cy="126981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kumimoji="1" lang="zh-CN" altLang="en-US" sz="2400">
                <a:solidFill>
                  <a:srgbClr val="FFFFFF"/>
                </a:solidFill>
              </a:endParaRPr>
            </a:p>
          </p:txBody>
        </p:sp>
        <p:sp>
          <p:nvSpPr>
            <p:cNvPr id="23" name="右箭头 22"/>
            <p:cNvSpPr/>
            <p:nvPr/>
          </p:nvSpPr>
          <p:spPr>
            <a:xfrm rot="14382723">
              <a:off x="6688628" y="2111715"/>
              <a:ext cx="82538" cy="65078"/>
            </a:xfrm>
            <a:prstGeom prst="rightArrow">
              <a:avLst/>
            </a:prstGeom>
            <a:solidFill>
              <a:srgbClr val="00B0F0"/>
            </a:solidFill>
            <a:ln w="63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kumimoji="1" lang="zh-CN" altLang="en-US" sz="2400">
                <a:solidFill>
                  <a:srgbClr val="FFFFFF"/>
                </a:solidFill>
              </a:endParaRPr>
            </a:p>
          </p:txBody>
        </p:sp>
        <p:sp>
          <p:nvSpPr>
            <p:cNvPr id="24" name="右箭头 23"/>
            <p:cNvSpPr/>
            <p:nvPr/>
          </p:nvSpPr>
          <p:spPr>
            <a:xfrm rot="12476930">
              <a:off x="7814779" y="2745826"/>
              <a:ext cx="131742" cy="46031"/>
            </a:xfrm>
            <a:prstGeom prst="rightArrow">
              <a:avLst/>
            </a:prstGeom>
            <a:solidFill>
              <a:srgbClr val="00B0F0"/>
            </a:solidFill>
            <a:ln w="63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kumimoji="1" lang="zh-CN" altLang="en-US" sz="2400">
                <a:solidFill>
                  <a:srgbClr val="FFFFFF"/>
                </a:solidFill>
              </a:endParaRPr>
            </a:p>
          </p:txBody>
        </p:sp>
        <p:sp>
          <p:nvSpPr>
            <p:cNvPr id="326679" name="TextBox 48"/>
            <p:cNvSpPr txBox="1">
              <a:spLocks noChangeArrowheads="1"/>
            </p:cNvSpPr>
            <p:nvPr/>
          </p:nvSpPr>
          <p:spPr bwMode="auto">
            <a:xfrm rot="411638">
              <a:off x="2431937" y="4166756"/>
              <a:ext cx="199383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kumimoji="1" lang="en-US" altLang="zh-CN" sz="1100" b="1" smtClean="0">
                  <a:solidFill>
                    <a:srgbClr val="CC00FF"/>
                  </a:solidFill>
                  <a:latin typeface="Times New Roman" pitchFamily="18" charset="0"/>
                  <a:ea typeface="宋体" pitchFamily="2" charset="-122"/>
                  <a:cs typeface="Times New Roman" pitchFamily="18" charset="0"/>
                </a:rPr>
                <a:t>CEPC Collider Ring(50Km</a:t>
              </a:r>
              <a:r>
                <a:rPr kumimoji="1" lang="en-US" altLang="zh-CN" sz="1600" b="1" smtClean="0">
                  <a:solidFill>
                    <a:srgbClr val="CC00FF"/>
                  </a:solidFill>
                  <a:latin typeface="Times New Roman" pitchFamily="18" charset="0"/>
                  <a:ea typeface="宋体" pitchFamily="2" charset="-122"/>
                  <a:cs typeface="Times New Roman" pitchFamily="18" charset="0"/>
                </a:rPr>
                <a:t>)</a:t>
              </a:r>
              <a:endParaRPr kumimoji="1" lang="zh-CN" altLang="en-US" sz="1600" b="1" smtClean="0">
                <a:solidFill>
                  <a:srgbClr val="CC00FF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endParaRPr>
            </a:p>
          </p:txBody>
        </p:sp>
        <p:sp>
          <p:nvSpPr>
            <p:cNvPr id="326680" name="TextBox 50"/>
            <p:cNvSpPr txBox="1">
              <a:spLocks noChangeArrowheads="1"/>
            </p:cNvSpPr>
            <p:nvPr/>
          </p:nvSpPr>
          <p:spPr bwMode="auto">
            <a:xfrm rot="336818">
              <a:off x="2864436" y="3840646"/>
              <a:ext cx="112883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kumimoji="1" lang="en-US" altLang="zh-CN" sz="1100" b="1" smtClean="0">
                  <a:solidFill>
                    <a:srgbClr val="00B050"/>
                  </a:solidFill>
                  <a:latin typeface="Times New Roman" pitchFamily="18" charset="0"/>
                  <a:ea typeface="宋体" pitchFamily="2" charset="-122"/>
                  <a:cs typeface="Times New Roman" pitchFamily="18" charset="0"/>
                </a:rPr>
                <a:t>Booster(50Km</a:t>
              </a:r>
              <a:r>
                <a:rPr kumimoji="1" lang="en-US" altLang="zh-CN" sz="1600" b="1" smtClean="0">
                  <a:solidFill>
                    <a:srgbClr val="00B050"/>
                  </a:solidFill>
                  <a:latin typeface="Times New Roman" pitchFamily="18" charset="0"/>
                  <a:ea typeface="宋体" pitchFamily="2" charset="-122"/>
                  <a:cs typeface="Times New Roman" pitchFamily="18" charset="0"/>
                </a:rPr>
                <a:t>)</a:t>
              </a:r>
              <a:endParaRPr kumimoji="1" lang="zh-CN" altLang="en-US" sz="1600" b="1" smtClean="0">
                <a:solidFill>
                  <a:srgbClr val="00B050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endParaRPr>
            </a:p>
          </p:txBody>
        </p:sp>
        <p:sp>
          <p:nvSpPr>
            <p:cNvPr id="326681" name="TextBox 61"/>
            <p:cNvSpPr txBox="1">
              <a:spLocks noChangeArrowheads="1"/>
            </p:cNvSpPr>
            <p:nvPr/>
          </p:nvSpPr>
          <p:spPr bwMode="auto">
            <a:xfrm>
              <a:off x="7956376" y="2564904"/>
              <a:ext cx="445956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kumimoji="1" lang="en-US" altLang="zh-CN" sz="1000" b="1" smtClean="0">
                  <a:solidFill>
                    <a:srgbClr val="00B0F0"/>
                  </a:solidFill>
                  <a:latin typeface="Times New Roman" pitchFamily="18" charset="0"/>
                  <a:ea typeface="宋体" pitchFamily="2" charset="-122"/>
                  <a:cs typeface="Times New Roman" pitchFamily="18" charset="0"/>
                </a:rPr>
                <a:t>BTC</a:t>
              </a:r>
              <a:endParaRPr kumimoji="1" lang="zh-CN" altLang="en-US" sz="1000" b="1" smtClean="0">
                <a:solidFill>
                  <a:srgbClr val="00B0F0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endParaRPr>
            </a:p>
          </p:txBody>
        </p:sp>
        <p:cxnSp>
          <p:nvCxnSpPr>
            <p:cNvPr id="28" name="直接连接符 27"/>
            <p:cNvCxnSpPr/>
            <p:nvPr/>
          </p:nvCxnSpPr>
          <p:spPr>
            <a:xfrm flipV="1">
              <a:off x="6559268" y="2566466"/>
              <a:ext cx="144439" cy="176186"/>
            </a:xfrm>
            <a:prstGeom prst="line">
              <a:avLst/>
            </a:prstGeom>
            <a:ln w="38100">
              <a:solidFill>
                <a:schemeClr val="accent1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右箭头 28"/>
            <p:cNvSpPr/>
            <p:nvPr/>
          </p:nvSpPr>
          <p:spPr>
            <a:xfrm rot="11153906">
              <a:off x="5346612" y="2079176"/>
              <a:ext cx="187295" cy="126981"/>
            </a:xfrm>
            <a:prstGeom prst="rightArrow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kumimoji="1" lang="zh-CN" altLang="en-US" sz="2400">
                <a:solidFill>
                  <a:srgbClr val="FFFFFF"/>
                </a:solidFill>
              </a:endParaRPr>
            </a:p>
          </p:txBody>
        </p:sp>
        <p:sp>
          <p:nvSpPr>
            <p:cNvPr id="326684" name="Oval 11"/>
            <p:cNvSpPr>
              <a:spLocks noChangeArrowheads="1"/>
            </p:cNvSpPr>
            <p:nvPr/>
          </p:nvSpPr>
          <p:spPr bwMode="auto">
            <a:xfrm>
              <a:off x="5632551" y="2571034"/>
              <a:ext cx="685800" cy="367035"/>
            </a:xfrm>
            <a:prstGeom prst="ellips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kumimoji="1" lang="en-US" altLang="zh-CN" sz="2400" smtClean="0">
                <a:solidFill>
                  <a:srgbClr val="000000"/>
                </a:solidFill>
                <a:latin typeface="Times" pitchFamily="18" charset="0"/>
                <a:ea typeface="宋体" pitchFamily="2" charset="-122"/>
              </a:endParaRPr>
            </a:p>
          </p:txBody>
        </p:sp>
        <p:sp>
          <p:nvSpPr>
            <p:cNvPr id="326685" name="Oval 12"/>
            <p:cNvSpPr>
              <a:spLocks noChangeArrowheads="1"/>
            </p:cNvSpPr>
            <p:nvPr/>
          </p:nvSpPr>
          <p:spPr bwMode="auto">
            <a:xfrm>
              <a:off x="6256404" y="2855818"/>
              <a:ext cx="144016" cy="90483"/>
            </a:xfrm>
            <a:prstGeom prst="ellipse">
              <a:avLst/>
            </a:prstGeom>
            <a:noFill/>
            <a:ln w="19050" algn="ctr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kumimoji="1" lang="en-US" altLang="zh-CN" sz="2400" smtClean="0">
                <a:solidFill>
                  <a:srgbClr val="000000"/>
                </a:solidFill>
                <a:latin typeface="Times" pitchFamily="18" charset="0"/>
                <a:ea typeface="宋体" pitchFamily="2" charset="-122"/>
              </a:endParaRPr>
            </a:p>
          </p:txBody>
        </p:sp>
        <p:cxnSp>
          <p:nvCxnSpPr>
            <p:cNvPr id="32" name="直接连接符 31"/>
            <p:cNvCxnSpPr/>
            <p:nvPr/>
          </p:nvCxnSpPr>
          <p:spPr>
            <a:xfrm flipV="1">
              <a:off x="6473557" y="2761699"/>
              <a:ext cx="63490" cy="71427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6687" name="TextBox 22"/>
            <p:cNvSpPr txBox="1">
              <a:spLocks noChangeArrowheads="1"/>
            </p:cNvSpPr>
            <p:nvPr/>
          </p:nvSpPr>
          <p:spPr bwMode="auto">
            <a:xfrm>
              <a:off x="3464686" y="2701004"/>
              <a:ext cx="2315879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kumimoji="1" lang="en-US" altLang="zh-CN" sz="1100" b="1" smtClean="0">
                  <a:solidFill>
                    <a:srgbClr val="FF0000"/>
                  </a:solidFill>
                  <a:latin typeface="Times New Roman" pitchFamily="18" charset="0"/>
                  <a:ea typeface="宋体" pitchFamily="2" charset="-122"/>
                  <a:cs typeface="Times New Roman" pitchFamily="18" charset="0"/>
                </a:rPr>
                <a:t>Medium Energy</a:t>
              </a:r>
              <a:r>
                <a:rPr kumimoji="1" lang="zh-CN" altLang="en-US" sz="1100" b="1" smtClean="0">
                  <a:solidFill>
                    <a:srgbClr val="FF0000"/>
                  </a:solidFill>
                  <a:latin typeface="Times New Roman" pitchFamily="18" charset="0"/>
                  <a:ea typeface="宋体" pitchFamily="2" charset="-122"/>
                  <a:cs typeface="Times New Roman" pitchFamily="18" charset="0"/>
                </a:rPr>
                <a:t> </a:t>
              </a:r>
              <a:r>
                <a:rPr kumimoji="1" lang="en-US" altLang="zh-CN" sz="1100" b="1" smtClean="0">
                  <a:solidFill>
                    <a:srgbClr val="FF0000"/>
                  </a:solidFill>
                  <a:latin typeface="Times New Roman" pitchFamily="18" charset="0"/>
                  <a:ea typeface="宋体" pitchFamily="2" charset="-122"/>
                  <a:cs typeface="Times New Roman" pitchFamily="18" charset="0"/>
                </a:rPr>
                <a:t> Booster(4.5Km)</a:t>
              </a:r>
            </a:p>
          </p:txBody>
        </p:sp>
        <p:sp>
          <p:nvSpPr>
            <p:cNvPr id="326688" name="TextBox 23"/>
            <p:cNvSpPr txBox="1">
              <a:spLocks noChangeArrowheads="1"/>
            </p:cNvSpPr>
            <p:nvPr/>
          </p:nvSpPr>
          <p:spPr bwMode="auto">
            <a:xfrm>
              <a:off x="4018255" y="3000967"/>
              <a:ext cx="1957196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kumimoji="1" lang="en-US" altLang="zh-CN" sz="1100" b="1" smtClean="0">
                  <a:solidFill>
                    <a:srgbClr val="FF6600"/>
                  </a:solidFill>
                  <a:latin typeface="Times New Roman" pitchFamily="18" charset="0"/>
                  <a:ea typeface="宋体" pitchFamily="2" charset="-122"/>
                  <a:cs typeface="Times New Roman" pitchFamily="18" charset="0"/>
                </a:rPr>
                <a:t>Low Energy Booster(0.4Km)</a:t>
              </a:r>
            </a:p>
          </p:txBody>
        </p:sp>
        <p:sp>
          <p:nvSpPr>
            <p:cNvPr id="326689" name="TextBox 6"/>
            <p:cNvSpPr txBox="1">
              <a:spLocks noChangeArrowheads="1"/>
            </p:cNvSpPr>
            <p:nvPr/>
          </p:nvSpPr>
          <p:spPr bwMode="auto">
            <a:xfrm>
              <a:off x="467419" y="3212976"/>
              <a:ext cx="43217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kumimoji="1" lang="en-US" altLang="zh-CN" sz="1200" b="1" smtClean="0">
                  <a:solidFill>
                    <a:srgbClr val="1108C8"/>
                  </a:solidFill>
                  <a:latin typeface="Times New Roman" pitchFamily="18" charset="0"/>
                  <a:ea typeface="宋体" pitchFamily="2" charset="-122"/>
                  <a:cs typeface="Times New Roman" pitchFamily="18" charset="0"/>
                </a:rPr>
                <a:t>IP4</a:t>
              </a:r>
              <a:endParaRPr kumimoji="1" lang="zh-CN" altLang="en-US" sz="1800" b="1" smtClean="0">
                <a:solidFill>
                  <a:srgbClr val="1108C8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endParaRPr>
            </a:p>
          </p:txBody>
        </p:sp>
        <p:sp>
          <p:nvSpPr>
            <p:cNvPr id="326690" name="TextBox 6"/>
            <p:cNvSpPr txBox="1">
              <a:spLocks noChangeArrowheads="1"/>
            </p:cNvSpPr>
            <p:nvPr/>
          </p:nvSpPr>
          <p:spPr bwMode="auto">
            <a:xfrm>
              <a:off x="8244408" y="3140968"/>
              <a:ext cx="43224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kumimoji="1" lang="en-US" altLang="zh-CN" sz="1200" b="1" smtClean="0">
                  <a:solidFill>
                    <a:srgbClr val="1108C8"/>
                  </a:solidFill>
                  <a:latin typeface="Times New Roman" pitchFamily="18" charset="0"/>
                  <a:ea typeface="宋体" pitchFamily="2" charset="-122"/>
                  <a:cs typeface="Times New Roman" pitchFamily="18" charset="0"/>
                </a:rPr>
                <a:t>IP3</a:t>
              </a:r>
              <a:endParaRPr kumimoji="1" lang="zh-CN" altLang="en-US" sz="1800" b="1" smtClean="0">
                <a:solidFill>
                  <a:srgbClr val="1108C8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endParaRPr>
            </a:p>
          </p:txBody>
        </p:sp>
        <p:sp>
          <p:nvSpPr>
            <p:cNvPr id="326691" name="TextBox 111"/>
            <p:cNvSpPr txBox="1">
              <a:spLocks noChangeArrowheads="1"/>
            </p:cNvSpPr>
            <p:nvPr/>
          </p:nvSpPr>
          <p:spPr bwMode="auto">
            <a:xfrm rot="432443">
              <a:off x="2451039" y="4747786"/>
              <a:ext cx="1835759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kumimoji="1" lang="en-US" altLang="zh-CN" sz="1100" b="1" smtClean="0">
                  <a:solidFill>
                    <a:srgbClr val="1108C8"/>
                  </a:solidFill>
                  <a:latin typeface="Times New Roman" pitchFamily="18" charset="0"/>
                  <a:ea typeface="宋体" pitchFamily="2" charset="-122"/>
                  <a:cs typeface="Times New Roman" pitchFamily="18" charset="0"/>
                </a:rPr>
                <a:t>SppC Collider Ring(50Km)</a:t>
              </a:r>
              <a:endParaRPr kumimoji="1" lang="zh-CN" altLang="en-US" sz="1100" b="1" smtClean="0">
                <a:solidFill>
                  <a:srgbClr val="1108C8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endParaRPr>
            </a:p>
          </p:txBody>
        </p:sp>
        <p:sp>
          <p:nvSpPr>
            <p:cNvPr id="326692" name="TextBox 24"/>
            <p:cNvSpPr txBox="1">
              <a:spLocks noChangeArrowheads="1"/>
            </p:cNvSpPr>
            <p:nvPr/>
          </p:nvSpPr>
          <p:spPr bwMode="auto">
            <a:xfrm>
              <a:off x="6021191" y="2998201"/>
              <a:ext cx="1174562" cy="3999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kumimoji="1" lang="en-US" altLang="zh-CN" sz="1000" b="1" smtClean="0">
                  <a:solidFill>
                    <a:srgbClr val="4597A0"/>
                  </a:solidFill>
                  <a:latin typeface="Times New Roman" pitchFamily="18" charset="0"/>
                  <a:ea typeface="宋体" pitchFamily="2" charset="-122"/>
                  <a:cs typeface="Times New Roman" pitchFamily="18" charset="0"/>
                </a:rPr>
                <a:t>Proton Linac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kumimoji="1" lang="en-US" altLang="zh-CN" sz="1000" b="1" smtClean="0">
                  <a:solidFill>
                    <a:srgbClr val="4597A0"/>
                  </a:solidFill>
                  <a:latin typeface="Times New Roman" pitchFamily="18" charset="0"/>
                  <a:ea typeface="宋体" pitchFamily="2" charset="-122"/>
                  <a:cs typeface="Times New Roman" pitchFamily="18" charset="0"/>
                </a:rPr>
                <a:t>(100m)</a:t>
              </a:r>
            </a:p>
          </p:txBody>
        </p:sp>
        <p:sp>
          <p:nvSpPr>
            <p:cNvPr id="39" name="椭圆 38"/>
            <p:cNvSpPr/>
            <p:nvPr/>
          </p:nvSpPr>
          <p:spPr>
            <a:xfrm>
              <a:off x="813439" y="3271210"/>
              <a:ext cx="173009" cy="169837"/>
            </a:xfrm>
            <a:prstGeom prst="ellipse">
              <a:avLst/>
            </a:prstGeom>
            <a:solidFill>
              <a:srgbClr val="0101AF"/>
            </a:solidFill>
            <a:ln>
              <a:solidFill>
                <a:srgbClr val="0101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kumimoji="1" lang="zh-CN" altLang="en-US" sz="2400">
                <a:solidFill>
                  <a:srgbClr val="FFFFFF"/>
                </a:solidFill>
              </a:endParaRPr>
            </a:p>
          </p:txBody>
        </p:sp>
        <p:sp>
          <p:nvSpPr>
            <p:cNvPr id="40" name="椭圆 39"/>
            <p:cNvSpPr/>
            <p:nvPr/>
          </p:nvSpPr>
          <p:spPr>
            <a:xfrm>
              <a:off x="4494261" y="2033146"/>
              <a:ext cx="139678" cy="141266"/>
            </a:xfrm>
            <a:prstGeom prst="ellipse">
              <a:avLst/>
            </a:prstGeom>
            <a:solidFill>
              <a:srgbClr val="CC00FF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kumimoji="1" lang="zh-CN" altLang="en-US" sz="2400">
                <a:solidFill>
                  <a:srgbClr val="FFFFFF"/>
                </a:solidFill>
              </a:endParaRPr>
            </a:p>
          </p:txBody>
        </p:sp>
        <p:sp>
          <p:nvSpPr>
            <p:cNvPr id="326695" name="Oval 4"/>
            <p:cNvSpPr>
              <a:spLocks noChangeArrowheads="1"/>
            </p:cNvSpPr>
            <p:nvPr/>
          </p:nvSpPr>
          <p:spPr bwMode="auto">
            <a:xfrm>
              <a:off x="4650357" y="2055538"/>
              <a:ext cx="1325094" cy="625366"/>
            </a:xfrm>
            <a:prstGeom prst="ellipse">
              <a:avLst/>
            </a:prstGeom>
            <a:noFill/>
            <a:ln w="38100" algn="ctr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kumimoji="1" lang="en-US" altLang="zh-CN" sz="2400" smtClean="0">
                <a:solidFill>
                  <a:srgbClr val="000000"/>
                </a:solidFill>
                <a:latin typeface="Times" pitchFamily="18" charset="0"/>
                <a:ea typeface="宋体" pitchFamily="2" charset="-122"/>
              </a:endParaRPr>
            </a:p>
          </p:txBody>
        </p:sp>
        <p:sp>
          <p:nvSpPr>
            <p:cNvPr id="42" name="椭圆 41"/>
            <p:cNvSpPr/>
            <p:nvPr/>
          </p:nvSpPr>
          <p:spPr>
            <a:xfrm>
              <a:off x="4503784" y="4523560"/>
              <a:ext cx="139678" cy="139679"/>
            </a:xfrm>
            <a:prstGeom prst="ellipse">
              <a:avLst/>
            </a:prstGeom>
            <a:solidFill>
              <a:srgbClr val="CC00FF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kumimoji="1" lang="zh-CN" altLang="en-US" sz="2400">
                <a:solidFill>
                  <a:srgbClr val="FFFFFF"/>
                </a:solidFill>
              </a:endParaRPr>
            </a:p>
          </p:txBody>
        </p:sp>
        <p:sp>
          <p:nvSpPr>
            <p:cNvPr id="43" name="椭圆 42"/>
            <p:cNvSpPr/>
            <p:nvPr/>
          </p:nvSpPr>
          <p:spPr>
            <a:xfrm>
              <a:off x="8062389" y="3233116"/>
              <a:ext cx="171423" cy="169837"/>
            </a:xfrm>
            <a:prstGeom prst="ellipse">
              <a:avLst/>
            </a:prstGeom>
            <a:solidFill>
              <a:srgbClr val="0101AF"/>
            </a:solidFill>
            <a:ln>
              <a:solidFill>
                <a:srgbClr val="0101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kumimoji="1" lang="zh-CN" altLang="en-US" sz="2400">
                <a:solidFill>
                  <a:srgbClr val="FFFFFF"/>
                </a:solidFill>
              </a:endParaRPr>
            </a:p>
          </p:txBody>
        </p:sp>
        <p:sp>
          <p:nvSpPr>
            <p:cNvPr id="44" name="任意多边形 43"/>
            <p:cNvSpPr/>
            <p:nvPr/>
          </p:nvSpPr>
          <p:spPr>
            <a:xfrm>
              <a:off x="6703707" y="2299806"/>
              <a:ext cx="801560" cy="261898"/>
            </a:xfrm>
            <a:custGeom>
              <a:avLst/>
              <a:gdLst>
                <a:gd name="connsiteX0" fmla="*/ 0 w 802481"/>
                <a:gd name="connsiteY0" fmla="*/ 263004 h 263004"/>
                <a:gd name="connsiteX1" fmla="*/ 42862 w 802481"/>
                <a:gd name="connsiteY1" fmla="*/ 212998 h 263004"/>
                <a:gd name="connsiteX2" fmla="*/ 80962 w 802481"/>
                <a:gd name="connsiteY2" fmla="*/ 167754 h 263004"/>
                <a:gd name="connsiteX3" fmla="*/ 147637 w 802481"/>
                <a:gd name="connsiteY3" fmla="*/ 117748 h 263004"/>
                <a:gd name="connsiteX4" fmla="*/ 240506 w 802481"/>
                <a:gd name="connsiteY4" fmla="*/ 65360 h 263004"/>
                <a:gd name="connsiteX5" fmla="*/ 357187 w 802481"/>
                <a:gd name="connsiteY5" fmla="*/ 32023 h 263004"/>
                <a:gd name="connsiteX6" fmla="*/ 514350 w 802481"/>
                <a:gd name="connsiteY6" fmla="*/ 1067 h 263004"/>
                <a:gd name="connsiteX7" fmla="*/ 619125 w 802481"/>
                <a:gd name="connsiteY7" fmla="*/ 10592 h 263004"/>
                <a:gd name="connsiteX8" fmla="*/ 771525 w 802481"/>
                <a:gd name="connsiteY8" fmla="*/ 43929 h 263004"/>
                <a:gd name="connsiteX9" fmla="*/ 802481 w 802481"/>
                <a:gd name="connsiteY9" fmla="*/ 60598 h 263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2481" h="263004">
                  <a:moveTo>
                    <a:pt x="0" y="263004"/>
                  </a:moveTo>
                  <a:lnTo>
                    <a:pt x="42862" y="212998"/>
                  </a:lnTo>
                  <a:cubicBezTo>
                    <a:pt x="56356" y="197123"/>
                    <a:pt x="63500" y="183629"/>
                    <a:pt x="80962" y="167754"/>
                  </a:cubicBezTo>
                  <a:cubicBezTo>
                    <a:pt x="98424" y="151879"/>
                    <a:pt x="121046" y="134814"/>
                    <a:pt x="147637" y="117748"/>
                  </a:cubicBezTo>
                  <a:cubicBezTo>
                    <a:pt x="174228" y="100682"/>
                    <a:pt x="205581" y="79647"/>
                    <a:pt x="240506" y="65360"/>
                  </a:cubicBezTo>
                  <a:cubicBezTo>
                    <a:pt x="275431" y="51072"/>
                    <a:pt x="311546" y="42738"/>
                    <a:pt x="357187" y="32023"/>
                  </a:cubicBezTo>
                  <a:cubicBezTo>
                    <a:pt x="402828" y="21308"/>
                    <a:pt x="470694" y="4639"/>
                    <a:pt x="514350" y="1067"/>
                  </a:cubicBezTo>
                  <a:cubicBezTo>
                    <a:pt x="558006" y="-2505"/>
                    <a:pt x="576262" y="3448"/>
                    <a:pt x="619125" y="10592"/>
                  </a:cubicBezTo>
                  <a:cubicBezTo>
                    <a:pt x="661988" y="17736"/>
                    <a:pt x="740966" y="35595"/>
                    <a:pt x="771525" y="43929"/>
                  </a:cubicBezTo>
                  <a:cubicBezTo>
                    <a:pt x="802084" y="52263"/>
                    <a:pt x="802282" y="56430"/>
                    <a:pt x="802481" y="60598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kumimoji="1" lang="zh-CN" altLang="en-US" sz="2400">
                <a:solidFill>
                  <a:srgbClr val="FFFFFF"/>
                </a:solidFill>
              </a:endParaRPr>
            </a:p>
          </p:txBody>
        </p:sp>
        <p:sp>
          <p:nvSpPr>
            <p:cNvPr id="45" name="任意多边形 44"/>
            <p:cNvSpPr/>
            <p:nvPr/>
          </p:nvSpPr>
          <p:spPr>
            <a:xfrm>
              <a:off x="6470382" y="1960131"/>
              <a:ext cx="312687" cy="606334"/>
            </a:xfrm>
            <a:custGeom>
              <a:avLst/>
              <a:gdLst>
                <a:gd name="connsiteX0" fmla="*/ 233363 w 312916"/>
                <a:gd name="connsiteY0" fmla="*/ 607219 h 607219"/>
                <a:gd name="connsiteX1" fmla="*/ 280988 w 312916"/>
                <a:gd name="connsiteY1" fmla="*/ 507206 h 607219"/>
                <a:gd name="connsiteX2" fmla="*/ 311944 w 312916"/>
                <a:gd name="connsiteY2" fmla="*/ 400050 h 607219"/>
                <a:gd name="connsiteX3" fmla="*/ 300038 w 312916"/>
                <a:gd name="connsiteY3" fmla="*/ 276225 h 607219"/>
                <a:gd name="connsiteX4" fmla="*/ 250032 w 312916"/>
                <a:gd name="connsiteY4" fmla="*/ 171450 h 607219"/>
                <a:gd name="connsiteX5" fmla="*/ 192882 w 312916"/>
                <a:gd name="connsiteY5" fmla="*/ 111919 h 607219"/>
                <a:gd name="connsiteX6" fmla="*/ 114300 w 312916"/>
                <a:gd name="connsiteY6" fmla="*/ 54769 h 607219"/>
                <a:gd name="connsiteX7" fmla="*/ 0 w 312916"/>
                <a:gd name="connsiteY7" fmla="*/ 0 h 607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2916" h="607219">
                  <a:moveTo>
                    <a:pt x="233363" y="607219"/>
                  </a:moveTo>
                  <a:cubicBezTo>
                    <a:pt x="250627" y="574476"/>
                    <a:pt x="267891" y="541734"/>
                    <a:pt x="280988" y="507206"/>
                  </a:cubicBezTo>
                  <a:cubicBezTo>
                    <a:pt x="294085" y="472678"/>
                    <a:pt x="308769" y="438547"/>
                    <a:pt x="311944" y="400050"/>
                  </a:cubicBezTo>
                  <a:cubicBezTo>
                    <a:pt x="315119" y="361553"/>
                    <a:pt x="310357" y="314325"/>
                    <a:pt x="300038" y="276225"/>
                  </a:cubicBezTo>
                  <a:cubicBezTo>
                    <a:pt x="289719" y="238125"/>
                    <a:pt x="267891" y="198834"/>
                    <a:pt x="250032" y="171450"/>
                  </a:cubicBezTo>
                  <a:cubicBezTo>
                    <a:pt x="232173" y="144066"/>
                    <a:pt x="215504" y="131366"/>
                    <a:pt x="192882" y="111919"/>
                  </a:cubicBezTo>
                  <a:cubicBezTo>
                    <a:pt x="170260" y="92472"/>
                    <a:pt x="146447" y="73422"/>
                    <a:pt x="114300" y="54769"/>
                  </a:cubicBezTo>
                  <a:cubicBezTo>
                    <a:pt x="82153" y="36116"/>
                    <a:pt x="41076" y="18058"/>
                    <a:pt x="0" y="0"/>
                  </a:cubicBezTo>
                </a:path>
              </a:pathLst>
            </a:custGeom>
            <a:noFill/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kumimoji="1" lang="zh-CN" altLang="en-US" sz="2400">
                <a:solidFill>
                  <a:srgbClr val="FFFFFF"/>
                </a:solidFill>
              </a:endParaRPr>
            </a:p>
          </p:txBody>
        </p:sp>
        <p:sp>
          <p:nvSpPr>
            <p:cNvPr id="46" name="右箭头 45"/>
            <p:cNvSpPr/>
            <p:nvPr/>
          </p:nvSpPr>
          <p:spPr>
            <a:xfrm rot="21079377">
              <a:off x="7108455" y="2280759"/>
              <a:ext cx="82537" cy="63490"/>
            </a:xfrm>
            <a:prstGeom prst="rightArrow">
              <a:avLst/>
            </a:prstGeom>
            <a:solidFill>
              <a:srgbClr val="FF0000"/>
            </a:solidFill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kumimoji="1" lang="zh-CN" altLang="en-US" sz="2400">
                <a:solidFill>
                  <a:srgbClr val="FFFFFF"/>
                </a:solidFill>
              </a:endParaRPr>
            </a:p>
          </p:txBody>
        </p:sp>
        <p:sp>
          <p:nvSpPr>
            <p:cNvPr id="47" name="椭圆 46"/>
            <p:cNvSpPr/>
            <p:nvPr/>
          </p:nvSpPr>
          <p:spPr>
            <a:xfrm>
              <a:off x="1084857" y="1736327"/>
              <a:ext cx="6920391" cy="2526922"/>
            </a:xfrm>
            <a:prstGeom prst="ellipse">
              <a:avLst/>
            </a:pr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kumimoji="1" lang="zh-CN" altLang="en-US" sz="2400">
                <a:solidFill>
                  <a:srgbClr val="FFFFFF"/>
                </a:solidFill>
              </a:endParaRPr>
            </a:p>
          </p:txBody>
        </p:sp>
        <p:sp>
          <p:nvSpPr>
            <p:cNvPr id="326702" name="TextBox 21"/>
            <p:cNvSpPr txBox="1">
              <a:spLocks noChangeArrowheads="1"/>
            </p:cNvSpPr>
            <p:nvPr/>
          </p:nvSpPr>
          <p:spPr bwMode="auto">
            <a:xfrm>
              <a:off x="2715568" y="2419359"/>
              <a:ext cx="2150747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3300"/>
                  </a:solidFill>
                  <a:latin typeface="Arial" pitchFamily="34" charset="0"/>
                  <a:ea typeface="黑体" pitchFamily="49" charset="-122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kumimoji="1" lang="en-US" altLang="zh-CN" sz="1100" b="1" smtClean="0">
                  <a:solidFill>
                    <a:srgbClr val="C00000"/>
                  </a:solidFill>
                  <a:latin typeface="Times New Roman" pitchFamily="18" charset="0"/>
                  <a:ea typeface="宋体" pitchFamily="2" charset="-122"/>
                  <a:cs typeface="Times New Roman" pitchFamily="18" charset="0"/>
                </a:rPr>
                <a:t>High Energy</a:t>
              </a:r>
              <a:r>
                <a:rPr kumimoji="1" lang="zh-CN" altLang="en-US" sz="1100" b="1" smtClean="0">
                  <a:solidFill>
                    <a:srgbClr val="C00000"/>
                  </a:solidFill>
                  <a:latin typeface="Times New Roman" pitchFamily="18" charset="0"/>
                  <a:ea typeface="宋体" pitchFamily="2" charset="-122"/>
                  <a:cs typeface="Times New Roman" pitchFamily="18" charset="0"/>
                </a:rPr>
                <a:t> </a:t>
              </a:r>
              <a:r>
                <a:rPr kumimoji="1" lang="en-US" altLang="zh-CN" sz="1100" b="1" smtClean="0">
                  <a:solidFill>
                    <a:srgbClr val="C00000"/>
                  </a:solidFill>
                  <a:latin typeface="Times New Roman" pitchFamily="18" charset="0"/>
                  <a:ea typeface="宋体" pitchFamily="2" charset="-122"/>
                  <a:cs typeface="Times New Roman" pitchFamily="18" charset="0"/>
                </a:rPr>
                <a:t>Booster(7.2Km)</a:t>
              </a:r>
            </a:p>
          </p:txBody>
        </p:sp>
      </p:grp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B2EE83-63CE-4C12-9D31-3A27B805CDB6}" type="datetime1">
              <a:rPr lang="zh-CN" altLang="en-US" smtClean="0"/>
              <a:t>2016-7-24</a:t>
            </a:fld>
            <a:endParaRPr lang="en-US" altLang="zh-CN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A834F6-76B2-4375-ABC8-6DB0C4BEB759}" type="slidenum">
              <a:rPr lang="en-US" altLang="zh-CN" smtClean="0"/>
              <a:pPr>
                <a:defRPr/>
              </a:pPr>
              <a:t>5</a:t>
            </a:fld>
            <a:r>
              <a:rPr lang="en-US" altLang="zh-CN" smtClean="0"/>
              <a:t>/45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063038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94216"/>
          </a:xfrm>
        </p:spPr>
        <p:txBody>
          <a:bodyPr>
            <a:normAutofit/>
          </a:bodyPr>
          <a:lstStyle/>
          <a:p>
            <a:r>
              <a:rPr kumimoji="1" lang="en-US" altLang="zh-CN" sz="3600" dirty="0" smtClean="0"/>
              <a:t>More questions/tasks</a:t>
            </a:r>
            <a:endParaRPr kumimoji="1" lang="zh-CN" altLang="en-US" sz="36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199" y="1295530"/>
            <a:ext cx="8470457" cy="4830633"/>
          </a:xfrm>
        </p:spPr>
        <p:txBody>
          <a:bodyPr>
            <a:normAutofit/>
          </a:bodyPr>
          <a:lstStyle/>
          <a:p>
            <a:r>
              <a:rPr kumimoji="1" lang="en-US" altLang="zh-CN" sz="2800" dirty="0" smtClean="0"/>
              <a:t>Superconducting magnet </a:t>
            </a:r>
          </a:p>
          <a:p>
            <a:pPr marL="0" indent="0">
              <a:buNone/>
            </a:pPr>
            <a:endParaRPr kumimoji="1" lang="en-US" altLang="zh-CN" sz="2800" dirty="0" smtClean="0"/>
          </a:p>
          <a:p>
            <a:r>
              <a:rPr kumimoji="1" lang="en-US" altLang="zh-CN" sz="2800" dirty="0" smtClean="0">
                <a:solidFill>
                  <a:srgbClr val="0000FF"/>
                </a:solidFill>
              </a:rPr>
              <a:t>Readout electronics for all sub-detectors?</a:t>
            </a:r>
          </a:p>
          <a:p>
            <a:endParaRPr kumimoji="1" lang="en-US" altLang="zh-CN" sz="2800" dirty="0">
              <a:solidFill>
                <a:srgbClr val="0000FF"/>
              </a:solidFill>
            </a:endParaRPr>
          </a:p>
          <a:p>
            <a:r>
              <a:rPr kumimoji="1" lang="en-US" altLang="zh-CN" sz="2800" dirty="0" smtClean="0">
                <a:solidFill>
                  <a:srgbClr val="0000FF"/>
                </a:solidFill>
              </a:rPr>
              <a:t>Software, computing?</a:t>
            </a:r>
          </a:p>
          <a:p>
            <a:endParaRPr kumimoji="1" lang="en-US" altLang="zh-CN" sz="2800" dirty="0" smtClean="0">
              <a:solidFill>
                <a:srgbClr val="0000FF"/>
              </a:solidFill>
            </a:endParaRPr>
          </a:p>
          <a:p>
            <a:r>
              <a:rPr kumimoji="1" lang="en-US" altLang="zh-CN" sz="2800" dirty="0" smtClean="0">
                <a:solidFill>
                  <a:srgbClr val="0000FF"/>
                </a:solidFill>
              </a:rPr>
              <a:t>Need a </a:t>
            </a:r>
            <a:r>
              <a:rPr kumimoji="1" lang="en-US" altLang="zh-CN" sz="2800" dirty="0" err="1" smtClean="0">
                <a:solidFill>
                  <a:srgbClr val="0000FF"/>
                </a:solidFill>
              </a:rPr>
              <a:t>muon</a:t>
            </a:r>
            <a:r>
              <a:rPr kumimoji="1" lang="en-US" altLang="zh-CN" sz="2800" dirty="0" smtClean="0">
                <a:solidFill>
                  <a:srgbClr val="0000FF"/>
                </a:solidFill>
              </a:rPr>
              <a:t> detector?</a:t>
            </a:r>
          </a:p>
          <a:p>
            <a:endParaRPr kumimoji="1" lang="en-US" altLang="zh-CN" sz="2800" dirty="0">
              <a:solidFill>
                <a:srgbClr val="0000FF"/>
              </a:solidFill>
            </a:endParaRPr>
          </a:p>
          <a:p>
            <a:r>
              <a:rPr kumimoji="1" lang="en-US" altLang="zh-CN" sz="2800" dirty="0" smtClean="0">
                <a:solidFill>
                  <a:srgbClr val="0000FF"/>
                </a:solidFill>
              </a:rPr>
              <a:t>…</a:t>
            </a:r>
            <a:endParaRPr kumimoji="1" lang="en-US" altLang="zh-CN" sz="2800" dirty="0">
              <a:solidFill>
                <a:srgbClr val="0000FF"/>
              </a:solidFill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818E4-CF3D-4518-920B-40C10950ECF0}" type="datetime1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t>2016-7-24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5B8E-7AD2-014E-8C57-062170B954FF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50</a:t>
            </a:fld>
            <a:endParaRPr kumimoji="1"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686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94216"/>
          </a:xfrm>
        </p:spPr>
        <p:txBody>
          <a:bodyPr>
            <a:normAutofit/>
          </a:bodyPr>
          <a:lstStyle/>
          <a:p>
            <a:r>
              <a:rPr kumimoji="1" lang="en-US" altLang="zh-CN" sz="3600" dirty="0" smtClean="0"/>
              <a:t>Near future plan</a:t>
            </a:r>
            <a:endParaRPr kumimoji="1" lang="zh-CN" altLang="en-US" sz="36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199" y="1295530"/>
            <a:ext cx="8520546" cy="4830633"/>
          </a:xfrm>
        </p:spPr>
        <p:txBody>
          <a:bodyPr>
            <a:normAutofit lnSpcReduction="10000"/>
          </a:bodyPr>
          <a:lstStyle/>
          <a:p>
            <a:r>
              <a:rPr kumimoji="1" lang="en-US" altLang="zh-CN" sz="2800" dirty="0" smtClean="0"/>
              <a:t>1</a:t>
            </a:r>
            <a:r>
              <a:rPr kumimoji="1" lang="en-US" altLang="zh-CN" sz="2800" baseline="30000" dirty="0" smtClean="0"/>
              <a:t>st</a:t>
            </a:r>
            <a:r>
              <a:rPr kumimoji="1" lang="en-US" altLang="zh-CN" sz="2800" dirty="0" smtClean="0"/>
              <a:t> funding request to </a:t>
            </a:r>
            <a:r>
              <a:rPr kumimoji="1" lang="en-US" altLang="zh-CN" sz="2800" i="1" dirty="0" smtClean="0"/>
              <a:t>Ministry of Science and Technology of China approved</a:t>
            </a:r>
            <a:r>
              <a:rPr kumimoji="1" lang="en-US" altLang="zh-CN" sz="2800" dirty="0" smtClean="0"/>
              <a:t>, to support a few </a:t>
            </a:r>
            <a:r>
              <a:rPr kumimoji="1" lang="en-US" altLang="zh-CN" sz="2800" dirty="0" smtClean="0">
                <a:solidFill>
                  <a:srgbClr val="C00000"/>
                </a:solidFill>
              </a:rPr>
              <a:t>most critical R&amp;D activities</a:t>
            </a:r>
            <a:r>
              <a:rPr kumimoji="1" lang="en-US" altLang="zh-CN" sz="2800" dirty="0" smtClean="0"/>
              <a:t>:</a:t>
            </a:r>
          </a:p>
          <a:p>
            <a:pPr marL="0" indent="0">
              <a:buNone/>
            </a:pPr>
            <a:r>
              <a:rPr kumimoji="1" lang="en-US" altLang="zh-CN" sz="2800" dirty="0" smtClean="0">
                <a:solidFill>
                  <a:srgbClr val="0000FF"/>
                </a:solidFill>
              </a:rPr>
              <a:t>     -   design and optimization</a:t>
            </a:r>
          </a:p>
          <a:p>
            <a:pPr marL="0" indent="0">
              <a:buNone/>
            </a:pPr>
            <a:r>
              <a:rPr kumimoji="1" lang="en-US" altLang="zh-CN" sz="2800" dirty="0">
                <a:solidFill>
                  <a:srgbClr val="0000FF"/>
                </a:solidFill>
              </a:rPr>
              <a:t> </a:t>
            </a:r>
            <a:r>
              <a:rPr kumimoji="1" lang="en-US" altLang="zh-CN" sz="2800" dirty="0" smtClean="0">
                <a:solidFill>
                  <a:srgbClr val="0000FF"/>
                </a:solidFill>
              </a:rPr>
              <a:t>    -   </a:t>
            </a:r>
            <a:r>
              <a:rPr kumimoji="1" lang="en-US" altLang="zh-CN" sz="2800" dirty="0" err="1" smtClean="0">
                <a:solidFill>
                  <a:srgbClr val="0000FF"/>
                </a:solidFill>
              </a:rPr>
              <a:t>LumiCAL</a:t>
            </a:r>
            <a:endParaRPr kumimoji="1" lang="en-US" altLang="zh-CN" sz="2800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kumimoji="1" lang="en-US" altLang="zh-CN" sz="2800" dirty="0">
                <a:solidFill>
                  <a:srgbClr val="0000FF"/>
                </a:solidFill>
              </a:rPr>
              <a:t> </a:t>
            </a:r>
            <a:r>
              <a:rPr kumimoji="1" lang="en-US" altLang="zh-CN" sz="2800" dirty="0" smtClean="0">
                <a:solidFill>
                  <a:srgbClr val="0000FF"/>
                </a:solidFill>
              </a:rPr>
              <a:t>    -   </a:t>
            </a:r>
            <a:r>
              <a:rPr kumimoji="1" lang="en-US" altLang="zh-CN" sz="2800" i="1" dirty="0" smtClean="0">
                <a:solidFill>
                  <a:srgbClr val="0000FF"/>
                </a:solidFill>
              </a:rPr>
              <a:t>a sensor design </a:t>
            </a:r>
            <a:r>
              <a:rPr kumimoji="1" lang="en-US" altLang="zh-CN" sz="2800" dirty="0" smtClean="0">
                <a:solidFill>
                  <a:srgbClr val="0000FF"/>
                </a:solidFill>
              </a:rPr>
              <a:t>for the vertex detector</a:t>
            </a:r>
          </a:p>
          <a:p>
            <a:pPr marL="0" indent="0">
              <a:buNone/>
            </a:pPr>
            <a:r>
              <a:rPr kumimoji="1" lang="en-US" altLang="zh-CN" sz="2800" dirty="0">
                <a:solidFill>
                  <a:srgbClr val="0000FF"/>
                </a:solidFill>
              </a:rPr>
              <a:t> </a:t>
            </a:r>
            <a:r>
              <a:rPr kumimoji="1" lang="en-US" altLang="zh-CN" sz="2800" dirty="0" smtClean="0">
                <a:solidFill>
                  <a:srgbClr val="0000FF"/>
                </a:solidFill>
              </a:rPr>
              <a:t>    -   Ion feedback effects of TPC</a:t>
            </a:r>
          </a:p>
          <a:p>
            <a:pPr marL="0" indent="0">
              <a:buNone/>
            </a:pPr>
            <a:r>
              <a:rPr kumimoji="1" lang="en-US" altLang="zh-CN" sz="2800" dirty="0">
                <a:solidFill>
                  <a:srgbClr val="0000FF"/>
                </a:solidFill>
              </a:rPr>
              <a:t> </a:t>
            </a:r>
            <a:r>
              <a:rPr kumimoji="1" lang="en-US" altLang="zh-CN" sz="2800" dirty="0" smtClean="0">
                <a:solidFill>
                  <a:srgbClr val="0000FF"/>
                </a:solidFill>
              </a:rPr>
              <a:t>    -   cooling for ECAL/HCAL</a:t>
            </a:r>
          </a:p>
          <a:p>
            <a:pPr marL="0" indent="0">
              <a:buNone/>
            </a:pPr>
            <a:r>
              <a:rPr kumimoji="1" lang="en-US" altLang="zh-CN" sz="2800" dirty="0">
                <a:solidFill>
                  <a:srgbClr val="0000FF"/>
                </a:solidFill>
              </a:rPr>
              <a:t> </a:t>
            </a:r>
            <a:r>
              <a:rPr kumimoji="1" lang="en-US" altLang="zh-CN" sz="2800" dirty="0" smtClean="0">
                <a:solidFill>
                  <a:srgbClr val="0000FF"/>
                </a:solidFill>
              </a:rPr>
              <a:t>    -   </a:t>
            </a:r>
            <a:r>
              <a:rPr kumimoji="1" lang="is-IS" altLang="zh-CN" sz="2800" dirty="0" smtClean="0">
                <a:solidFill>
                  <a:srgbClr val="0000FF"/>
                </a:solidFill>
              </a:rPr>
              <a:t>…</a:t>
            </a:r>
          </a:p>
          <a:p>
            <a:r>
              <a:rPr kumimoji="1" lang="is-IS" altLang="zh-CN" sz="2800" dirty="0" smtClean="0"/>
              <a:t>Ready to welcome international collaborations</a:t>
            </a:r>
            <a:endParaRPr kumimoji="1" lang="en-US" altLang="zh-CN" sz="2800" dirty="0" smtClean="0"/>
          </a:p>
          <a:p>
            <a:pPr marL="0" indent="0">
              <a:buNone/>
            </a:pPr>
            <a:endParaRPr kumimoji="1" lang="en-US" altLang="zh-CN" sz="2800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6E6CB-AF21-4C50-B286-0814E2E798AF}" type="datetime1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t>2016-7-24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5B8E-7AD2-014E-8C57-062170B954FF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51</a:t>
            </a:fld>
            <a:endParaRPr kumimoji="1"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757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b="1" dirty="0" smtClean="0">
                <a:solidFill>
                  <a:srgbClr val="FF0000"/>
                </a:solidFill>
              </a:rPr>
              <a:t>Site Selection and Civil Construction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1068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标题 3"/>
          <p:cNvSpPr>
            <a:spLocks noGrp="1" noChangeArrowheads="1"/>
          </p:cNvSpPr>
          <p:nvPr>
            <p:ph type="ctrTitle"/>
          </p:nvPr>
        </p:nvSpPr>
        <p:spPr>
          <a:xfrm>
            <a:off x="0" y="82550"/>
            <a:ext cx="9144000" cy="828675"/>
          </a:xfrm>
        </p:spPr>
        <p:txBody>
          <a:bodyPr/>
          <a:lstStyle/>
          <a:p>
            <a:pPr marL="0" indent="0"/>
            <a:r>
              <a:rPr lang="en-US" altLang="en-US" sz="4000" dirty="0" smtClean="0">
                <a:solidFill>
                  <a:srgbClr val="FF0000"/>
                </a:solidFill>
                <a:latin typeface="Calibri" pitchFamily="34" charset="0"/>
              </a:rPr>
              <a:t>Site selections (a few main candidates)</a:t>
            </a:r>
          </a:p>
        </p:txBody>
      </p:sp>
      <p:sp>
        <p:nvSpPr>
          <p:cNvPr id="87042" name="副标题 4"/>
          <p:cNvSpPr>
            <a:spLocks noGrp="1" noChangeArrowheads="1"/>
          </p:cNvSpPr>
          <p:nvPr>
            <p:ph type="subTitle" idx="1"/>
          </p:nvPr>
        </p:nvSpPr>
        <p:spPr>
          <a:xfrm>
            <a:off x="468313" y="4498975"/>
            <a:ext cx="6400800" cy="1752600"/>
          </a:xfrm>
        </p:spPr>
        <p:txBody>
          <a:bodyPr/>
          <a:lstStyle/>
          <a:p>
            <a:pPr algn="l"/>
            <a:r>
              <a:rPr lang="en-US" altLang="zh-CN" sz="2000" smtClean="0"/>
              <a:t>1) Qinhuangdao</a:t>
            </a:r>
          </a:p>
          <a:p>
            <a:pPr algn="l"/>
            <a:endParaRPr lang="zh-CN" altLang="zh-CN" sz="2000" smtClean="0"/>
          </a:p>
          <a:p>
            <a:pPr algn="l"/>
            <a:r>
              <a:rPr lang="en-US" altLang="zh-CN" sz="2000" smtClean="0"/>
              <a:t>2)</a:t>
            </a:r>
            <a:r>
              <a:rPr lang="zh-CN" altLang="en-US" sz="2000" smtClean="0"/>
              <a:t> </a:t>
            </a:r>
            <a:r>
              <a:rPr lang="en-US" altLang="zh-CN" sz="2000" smtClean="0"/>
              <a:t>Shanxi Province</a:t>
            </a:r>
          </a:p>
          <a:p>
            <a:pPr algn="l"/>
            <a:endParaRPr lang="zh-CN" altLang="en-US" sz="2000" smtClean="0"/>
          </a:p>
          <a:p>
            <a:pPr algn="l"/>
            <a:r>
              <a:rPr lang="en-US" altLang="zh-CN" sz="2000" smtClean="0"/>
              <a:t>3) Near Shenzhen and Hongkong</a:t>
            </a:r>
          </a:p>
        </p:txBody>
      </p:sp>
      <p:sp>
        <p:nvSpPr>
          <p:cNvPr id="87043" name="直接连接符 6"/>
          <p:cNvSpPr>
            <a:spLocks noChangeShapeType="1"/>
          </p:cNvSpPr>
          <p:nvPr/>
        </p:nvSpPr>
        <p:spPr bwMode="auto">
          <a:xfrm>
            <a:off x="38100" y="974725"/>
            <a:ext cx="9144000" cy="0"/>
          </a:xfrm>
          <a:prstGeom prst="line">
            <a:avLst/>
          </a:prstGeom>
          <a:noFill/>
          <a:ln w="476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endParaRPr lang="zh-CN" altLang="en-US" smtClean="0">
              <a:solidFill>
                <a:srgbClr val="000000"/>
              </a:solidFill>
            </a:endParaRPr>
          </a:p>
        </p:txBody>
      </p:sp>
      <p:pic>
        <p:nvPicPr>
          <p:cNvPr id="87044" name="图片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5" y="1211263"/>
            <a:ext cx="2395538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5" name="图片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338" y="2924175"/>
            <a:ext cx="2439987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6" name="图片 5" descr="32YZYHB201261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163" y="4886325"/>
            <a:ext cx="2436812" cy="162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7" name="图片 1" descr="Chin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5" y="1360488"/>
            <a:ext cx="3149600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7048" name="直接箭头连接符 2"/>
          <p:cNvCxnSpPr>
            <a:cxnSpLocks noChangeShapeType="1"/>
          </p:cNvCxnSpPr>
          <p:nvPr/>
        </p:nvCxnSpPr>
        <p:spPr bwMode="auto">
          <a:xfrm flipV="1">
            <a:off x="2787650" y="2133600"/>
            <a:ext cx="2092325" cy="2222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049" name="直接箭头连接符 3"/>
          <p:cNvCxnSpPr>
            <a:cxnSpLocks noChangeShapeType="1"/>
          </p:cNvCxnSpPr>
          <p:nvPr/>
        </p:nvCxnSpPr>
        <p:spPr bwMode="auto">
          <a:xfrm>
            <a:off x="2271713" y="2892425"/>
            <a:ext cx="2587625" cy="76676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050" name="直接箭头连接符 4"/>
          <p:cNvCxnSpPr>
            <a:cxnSpLocks noChangeShapeType="1"/>
          </p:cNvCxnSpPr>
          <p:nvPr/>
        </p:nvCxnSpPr>
        <p:spPr bwMode="auto">
          <a:xfrm>
            <a:off x="2649538" y="3690938"/>
            <a:ext cx="2303462" cy="21463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7051" name="文本框 5"/>
          <p:cNvSpPr txBox="1">
            <a:spLocks noChangeArrowheads="1"/>
          </p:cNvSpPr>
          <p:nvPr/>
        </p:nvSpPr>
        <p:spPr bwMode="auto">
          <a:xfrm>
            <a:off x="7845425" y="1797050"/>
            <a:ext cx="387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zh-CN" smtClean="0">
                <a:solidFill>
                  <a:srgbClr val="000000"/>
                </a:solidFill>
              </a:rPr>
              <a:t>1)</a:t>
            </a:r>
          </a:p>
        </p:txBody>
      </p:sp>
      <p:sp>
        <p:nvSpPr>
          <p:cNvPr id="87052" name="文本框 6"/>
          <p:cNvSpPr txBox="1">
            <a:spLocks noChangeArrowheads="1"/>
          </p:cNvSpPr>
          <p:nvPr/>
        </p:nvSpPr>
        <p:spPr bwMode="auto">
          <a:xfrm>
            <a:off x="7910513" y="3502025"/>
            <a:ext cx="38576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zh-CN" smtClean="0">
                <a:solidFill>
                  <a:srgbClr val="000000"/>
                </a:solidFill>
              </a:rPr>
              <a:t>2)</a:t>
            </a:r>
          </a:p>
        </p:txBody>
      </p:sp>
      <p:sp>
        <p:nvSpPr>
          <p:cNvPr id="87053" name="文本框 7"/>
          <p:cNvSpPr txBox="1">
            <a:spLocks noChangeArrowheads="1"/>
          </p:cNvSpPr>
          <p:nvPr/>
        </p:nvSpPr>
        <p:spPr bwMode="auto">
          <a:xfrm>
            <a:off x="7888288" y="5553075"/>
            <a:ext cx="3857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zh-CN" smtClean="0">
                <a:solidFill>
                  <a:srgbClr val="000000"/>
                </a:solidFill>
              </a:rPr>
              <a:t>3)</a:t>
            </a:r>
          </a:p>
        </p:txBody>
      </p:sp>
    </p:spTree>
    <p:extLst>
      <p:ext uri="{BB962C8B-B14F-4D97-AF65-F5344CB8AC3E}">
        <p14:creationId xmlns:p14="http://schemas.microsoft.com/office/powerpoint/2010/main" val="649224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744" y="2498854"/>
            <a:ext cx="5589270" cy="388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{334FAA57-374C-42AB-9502-1CA3A5746A2E}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513702"/>
            <a:ext cx="5568950" cy="433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直接连接符 4"/>
          <p:cNvCxnSpPr/>
          <p:nvPr/>
        </p:nvCxnSpPr>
        <p:spPr>
          <a:xfrm flipV="1">
            <a:off x="2627784" y="2513702"/>
            <a:ext cx="864096" cy="156337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>
            <a:off x="2627784" y="4682227"/>
            <a:ext cx="864096" cy="2168525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标题 8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707886"/>
          </a:xfrm>
        </p:spPr>
        <p:txBody>
          <a:bodyPr>
            <a:no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Site </a:t>
            </a:r>
            <a:r>
              <a:rPr lang="en-US" altLang="zh-CN" b="1" dirty="0" smtClean="0">
                <a:solidFill>
                  <a:srgbClr val="FF0000"/>
                </a:solidFill>
              </a:rPr>
              <a:t>Selection</a:t>
            </a:r>
            <a:endParaRPr lang="zh-CN" altLang="en-US" dirty="0"/>
          </a:p>
        </p:txBody>
      </p:sp>
      <p:sp>
        <p:nvSpPr>
          <p:cNvPr id="10" name="内容占位符 9"/>
          <p:cNvSpPr>
            <a:spLocks noGrp="1"/>
          </p:cNvSpPr>
          <p:nvPr>
            <p:ph idx="1"/>
          </p:nvPr>
        </p:nvSpPr>
        <p:spPr>
          <a:xfrm>
            <a:off x="179512" y="908721"/>
            <a:ext cx="8784976" cy="1590134"/>
          </a:xfrm>
        </p:spPr>
        <p:txBody>
          <a:bodyPr>
            <a:normAutofit fontScale="85000" lnSpcReduction="20000"/>
          </a:bodyPr>
          <a:lstStyle/>
          <a:p>
            <a:r>
              <a:rPr lang="en-US" altLang="zh-CN" dirty="0" smtClean="0"/>
              <a:t>Continue to work on site selection</a:t>
            </a:r>
          </a:p>
          <a:p>
            <a:r>
              <a:rPr lang="en-US" altLang="zh-CN" dirty="0" smtClean="0"/>
              <a:t>Previously investigated: 300 km north-east of Beijing </a:t>
            </a:r>
          </a:p>
          <a:p>
            <a:r>
              <a:rPr lang="en-US" altLang="zh-CN" dirty="0" smtClean="0"/>
              <a:t>A new possibility close to Hong Kong, invited by the local government</a:t>
            </a:r>
            <a:endParaRPr lang="zh-CN" altLang="en-US"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54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9B5AD-DD3F-4DB2-9B16-842B48241CE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2016-7-24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437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000" b="1" dirty="0" smtClean="0">
                <a:solidFill>
                  <a:srgbClr val="FF0000"/>
                </a:solidFill>
              </a:rPr>
              <a:t>Civil Construction</a:t>
            </a:r>
            <a:endParaRPr lang="zh-CN" altLang="en-US" sz="4000" b="1" dirty="0">
              <a:solidFill>
                <a:srgbClr val="FF0000"/>
              </a:solidFill>
            </a:endParaRP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9048750" cy="331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对象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1316682"/>
              </p:ext>
            </p:extLst>
          </p:nvPr>
        </p:nvGraphicFramePr>
        <p:xfrm>
          <a:off x="251520" y="3717032"/>
          <a:ext cx="3522663" cy="2890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7" name="PicObj Class" r:id="rId4" imgW="6523810" imgH="5361905" progId="Picture.PicObj.1">
                  <p:embed/>
                </p:oleObj>
              </mc:Choice>
              <mc:Fallback>
                <p:oleObj name="PicObj Class" r:id="rId4" imgW="6523810" imgH="5361905" progId="Picture.PicObj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3717032"/>
                        <a:ext cx="3522663" cy="2890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712773"/>
            <a:ext cx="4314055" cy="3046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7796678" y="6103684"/>
            <a:ext cx="12596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 smtClean="0"/>
              <a:t>Surface buildings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47CD67-063B-4177-8D99-56FA5E038D2D}" type="slidenum">
              <a:rPr lang="en-US" altLang="zh-CN" smtClean="0"/>
              <a:pPr>
                <a:defRPr/>
              </a:pPr>
              <a:t>55</a:t>
            </a:fld>
            <a:r>
              <a:rPr lang="en-US" altLang="zh-CN" smtClean="0"/>
              <a:t>/45</a:t>
            </a:r>
            <a:endParaRPr lang="en-US" altLang="zh-CN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43A02AA-81CE-49A7-9578-A2FF695B742A}" type="datetime1">
              <a:rPr lang="zh-CN" altLang="en-US" smtClean="0"/>
              <a:t>2016-7-24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22055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en-US" altLang="zh-CN" b="1" dirty="0" smtClean="0">
                <a:solidFill>
                  <a:srgbClr val="FF0000"/>
                </a:solidFill>
              </a:rPr>
              <a:t>Total Cost Breakout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74268754"/>
              </p:ext>
            </p:extLst>
          </p:nvPr>
        </p:nvGraphicFramePr>
        <p:xfrm>
          <a:off x="683568" y="1340768"/>
          <a:ext cx="8385046" cy="5522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422608" y="4539943"/>
            <a:ext cx="1920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</a:rPr>
              <a:t>63%</a:t>
            </a:r>
            <a:endParaRPr lang="en-US" sz="2400" b="1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7624" y="3839355"/>
            <a:ext cx="1920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</a:rPr>
              <a:t>26%</a:t>
            </a:r>
            <a:endParaRPr lang="en-US" sz="2400" b="1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07704" y="1844824"/>
            <a:ext cx="1920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</a:rPr>
              <a:t>10%</a:t>
            </a:r>
            <a:endParaRPr lang="en-US" sz="2400" b="1" dirty="0">
              <a:solidFill>
                <a:srgbClr val="FFFFFF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FC813-0610-44D9-857A-E34E4E4C5063}" type="slidenum">
              <a:rPr lang="zh-CN" altLang="en-US" smtClean="0"/>
              <a:t>56</a:t>
            </a:fld>
            <a:endParaRPr lang="zh-CN" altLang="en-US"/>
          </a:p>
        </p:txBody>
      </p:sp>
      <p:sp>
        <p:nvSpPr>
          <p:cNvPr id="8" name="日期占位符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C8385-63DA-463E-BCA3-8A7251A41A28}" type="datetime1">
              <a:rPr lang="zh-CN" altLang="en-US" smtClean="0"/>
              <a:t>2016-7-24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2874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b="1" dirty="0" smtClean="0">
                <a:solidFill>
                  <a:srgbClr val="FF0000"/>
                </a:solidFill>
              </a:rPr>
              <a:t>Funding Requests and R&amp;D List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7465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标题 1"/>
          <p:cNvSpPr>
            <a:spLocks noGrp="1"/>
          </p:cNvSpPr>
          <p:nvPr>
            <p:ph type="title"/>
          </p:nvPr>
        </p:nvSpPr>
        <p:spPr>
          <a:xfrm>
            <a:off x="454025" y="188913"/>
            <a:ext cx="8229600" cy="706437"/>
          </a:xfrm>
        </p:spPr>
        <p:txBody>
          <a:bodyPr/>
          <a:lstStyle/>
          <a:p>
            <a:r>
              <a:rPr lang="en-US" altLang="zh-CN" b="1" smtClean="0">
                <a:solidFill>
                  <a:srgbClr val="FF0000"/>
                </a:solidFill>
              </a:rPr>
              <a:t>Current Status and the Plan</a:t>
            </a:r>
            <a:endParaRPr lang="zh-CN" altLang="en-US" b="1" smtClean="0">
              <a:solidFill>
                <a:srgbClr val="FF0000"/>
              </a:solidFill>
            </a:endParaRPr>
          </a:p>
        </p:txBody>
      </p:sp>
      <p:sp>
        <p:nvSpPr>
          <p:cNvPr id="319491" name="内容占位符 2"/>
          <p:cNvSpPr>
            <a:spLocks noGrp="1"/>
          </p:cNvSpPr>
          <p:nvPr>
            <p:ph idx="1"/>
          </p:nvPr>
        </p:nvSpPr>
        <p:spPr>
          <a:xfrm>
            <a:off x="277813" y="1124743"/>
            <a:ext cx="8408987" cy="5547519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en-US" altLang="zh-CN" sz="2400" b="1" dirty="0" smtClean="0"/>
              <a:t>Pre-CDR completed</a:t>
            </a:r>
          </a:p>
          <a:p>
            <a:pPr lvl="1">
              <a:spcBef>
                <a:spcPts val="300"/>
              </a:spcBef>
            </a:pPr>
            <a:r>
              <a:rPr kumimoji="1" lang="en-US" altLang="zh-CN" sz="2000" b="1" dirty="0" smtClean="0">
                <a:solidFill>
                  <a:srgbClr val="7030A0"/>
                </a:solidFill>
              </a:rPr>
              <a:t>No show-stoppers</a:t>
            </a:r>
          </a:p>
          <a:p>
            <a:pPr lvl="1">
              <a:spcBef>
                <a:spcPts val="300"/>
              </a:spcBef>
            </a:pPr>
            <a:r>
              <a:rPr lang="en-US" altLang="zh-CN" sz="2000" b="1" dirty="0" smtClean="0">
                <a:solidFill>
                  <a:srgbClr val="7030A0"/>
                </a:solidFill>
              </a:rPr>
              <a:t>Technical challenges identified </a:t>
            </a:r>
            <a:r>
              <a:rPr lang="en-US" altLang="zh-CN" sz="2000" b="1" dirty="0" smtClean="0">
                <a:solidFill>
                  <a:srgbClr val="7030A0"/>
                </a:solidFill>
                <a:sym typeface="Wingdings" pitchFamily="2" charset="2"/>
              </a:rPr>
              <a:t> </a:t>
            </a:r>
            <a:r>
              <a:rPr lang="en-US" altLang="zh-CN" sz="2000" b="1" dirty="0" smtClean="0">
                <a:solidFill>
                  <a:srgbClr val="7030A0"/>
                </a:solidFill>
              </a:rPr>
              <a:t>R&amp;D issues</a:t>
            </a:r>
          </a:p>
          <a:p>
            <a:pPr lvl="1">
              <a:spcBef>
                <a:spcPts val="300"/>
              </a:spcBef>
            </a:pPr>
            <a:r>
              <a:rPr lang="en-US" altLang="zh-CN" sz="2000" b="1" dirty="0" smtClean="0">
                <a:solidFill>
                  <a:srgbClr val="7030A0"/>
                </a:solidFill>
              </a:rPr>
              <a:t>Preliminary cost estimate</a:t>
            </a:r>
          </a:p>
          <a:p>
            <a:pPr>
              <a:spcBef>
                <a:spcPts val="300"/>
              </a:spcBef>
            </a:pPr>
            <a:r>
              <a:rPr lang="en-US" altLang="zh-CN" sz="2400" b="1" dirty="0" smtClean="0"/>
              <a:t>Working towards CDR</a:t>
            </a:r>
          </a:p>
          <a:p>
            <a:pPr lvl="1">
              <a:spcBef>
                <a:spcPts val="300"/>
              </a:spcBef>
            </a:pPr>
            <a:r>
              <a:rPr lang="en-US" altLang="zh-CN" sz="2000" b="1" dirty="0" smtClean="0">
                <a:solidFill>
                  <a:srgbClr val="7030A0"/>
                </a:solidFill>
              </a:rPr>
              <a:t>A working machine on paper</a:t>
            </a:r>
          </a:p>
          <a:p>
            <a:pPr lvl="1">
              <a:spcBef>
                <a:spcPts val="300"/>
              </a:spcBef>
            </a:pPr>
            <a:r>
              <a:rPr lang="en-US" altLang="zh-CN" sz="2000" b="1" dirty="0" smtClean="0">
                <a:solidFill>
                  <a:srgbClr val="7030A0"/>
                </a:solidFill>
              </a:rPr>
              <a:t>Ready to be reviewed by government at any moment</a:t>
            </a:r>
            <a:endParaRPr lang="en-US" altLang="zh-CN" sz="1600" b="1" dirty="0" smtClean="0">
              <a:solidFill>
                <a:srgbClr val="7030A0"/>
              </a:solidFill>
            </a:endParaRPr>
          </a:p>
          <a:p>
            <a:pPr>
              <a:spcBef>
                <a:spcPts val="300"/>
              </a:spcBef>
            </a:pPr>
            <a:r>
              <a:rPr lang="en-US" altLang="zh-CN" sz="2400" b="1" dirty="0" smtClean="0"/>
              <a:t>R&amp;D issues identified and funding request underway</a:t>
            </a:r>
          </a:p>
          <a:p>
            <a:pPr lvl="1">
              <a:spcBef>
                <a:spcPts val="300"/>
              </a:spcBef>
            </a:pPr>
            <a:r>
              <a:rPr lang="en-US" altLang="zh-CN" sz="2000" b="1" dirty="0" smtClean="0">
                <a:solidFill>
                  <a:srgbClr val="7030A0"/>
                </a:solidFill>
              </a:rPr>
              <a:t>Seed money from IHEP: 12 M RMB/3 years</a:t>
            </a:r>
          </a:p>
          <a:p>
            <a:pPr lvl="1">
              <a:spcBef>
                <a:spcPts val="300"/>
              </a:spcBef>
            </a:pPr>
            <a:r>
              <a:rPr lang="en-US" altLang="zh-CN" sz="2000" b="1" dirty="0" smtClean="0">
                <a:solidFill>
                  <a:srgbClr val="7030A0"/>
                </a:solidFill>
              </a:rPr>
              <a:t>MOST: 35 M/5 </a:t>
            </a:r>
            <a:r>
              <a:rPr lang="en-US" altLang="zh-CN" sz="2000" b="1" dirty="0" err="1" smtClean="0">
                <a:solidFill>
                  <a:srgbClr val="7030A0"/>
                </a:solidFill>
              </a:rPr>
              <a:t>yr</a:t>
            </a:r>
            <a:r>
              <a:rPr lang="en-US" altLang="zh-CN" sz="2000" b="1" dirty="0" smtClean="0">
                <a:solidFill>
                  <a:srgbClr val="7030A0"/>
                </a:solidFill>
              </a:rPr>
              <a:t> approved, ~40 M to be asked next year</a:t>
            </a:r>
          </a:p>
          <a:p>
            <a:pPr lvl="1">
              <a:spcBef>
                <a:spcPts val="300"/>
              </a:spcBef>
            </a:pPr>
            <a:r>
              <a:rPr lang="en-US" altLang="zh-CN" sz="2000" b="1" dirty="0" smtClean="0">
                <a:solidFill>
                  <a:srgbClr val="7030A0"/>
                </a:solidFill>
              </a:rPr>
              <a:t>NCDR: ~0.8 B RMB/5 </a:t>
            </a:r>
            <a:r>
              <a:rPr lang="en-US" altLang="zh-CN" sz="2000" b="1" dirty="0" err="1" smtClean="0">
                <a:solidFill>
                  <a:srgbClr val="7030A0"/>
                </a:solidFill>
              </a:rPr>
              <a:t>yr</a:t>
            </a:r>
            <a:r>
              <a:rPr lang="en-US" altLang="zh-CN" sz="2000" b="1" dirty="0" smtClean="0">
                <a:solidFill>
                  <a:srgbClr val="7030A0"/>
                </a:solidFill>
              </a:rPr>
              <a:t>, failed in a voting process </a:t>
            </a:r>
          </a:p>
          <a:p>
            <a:pPr lvl="1">
              <a:spcBef>
                <a:spcPts val="300"/>
              </a:spcBef>
            </a:pPr>
            <a:r>
              <a:rPr lang="en-US" altLang="zh-CN" sz="2000" b="1" dirty="0" smtClean="0">
                <a:solidFill>
                  <a:srgbClr val="7030A0"/>
                </a:solidFill>
              </a:rPr>
              <a:t>CAS &amp; CNSF: under discussion, hopefully ~ 50M/y</a:t>
            </a:r>
          </a:p>
          <a:p>
            <a:pPr lvl="1">
              <a:spcBef>
                <a:spcPts val="300"/>
              </a:spcBef>
            </a:pPr>
            <a:endParaRPr lang="zh-CN" altLang="en-US" sz="2000" b="1" dirty="0" smtClean="0"/>
          </a:p>
        </p:txBody>
      </p:sp>
      <p:sp>
        <p:nvSpPr>
          <p:cNvPr id="319492" name="灯片编号占位符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/>
            <a:fld id="{C0C0D7E9-8D3F-4A4E-BA14-4633C61BFCF8}" type="slidenum">
              <a:rPr lang="en-US" altLang="zh-CN" sz="1200">
                <a:solidFill>
                  <a:srgbClr val="898989"/>
                </a:solidFill>
              </a:rPr>
              <a:pPr eaLnBrk="1" hangingPunct="1"/>
              <a:t>58</a:t>
            </a:fld>
            <a:endParaRPr lang="en-US" altLang="zh-CN" sz="1200">
              <a:solidFill>
                <a:srgbClr val="898989"/>
              </a:solidFill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7F8C-5947-4093-861F-A0D3ED832FFA}" type="datetime1">
              <a:rPr lang="zh-CN" altLang="en-US" smtClean="0"/>
              <a:t>2016-7-24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52560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en-US" altLang="zh-CN" b="1" dirty="0" smtClean="0">
                <a:solidFill>
                  <a:srgbClr val="FF0000"/>
                </a:solidFill>
              </a:rPr>
              <a:t>Key R&amp;D Issues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/>
          <a:lstStyle/>
          <a:p>
            <a:r>
              <a:rPr lang="en-US" altLang="zh-CN" sz="2800" dirty="0" smtClean="0"/>
              <a:t>Accelerator &amp; Detector design</a:t>
            </a:r>
          </a:p>
          <a:p>
            <a:r>
              <a:rPr lang="en-US" altLang="zh-CN" sz="2800" dirty="0" smtClean="0"/>
              <a:t>Site selection, civil design</a:t>
            </a:r>
          </a:p>
          <a:p>
            <a:r>
              <a:rPr lang="en-US" altLang="zh-CN" sz="2800" dirty="0" smtClean="0"/>
              <a:t>Key technology development</a:t>
            </a:r>
          </a:p>
          <a:p>
            <a:pPr lvl="1"/>
            <a:r>
              <a:rPr lang="en-US" altLang="zh-CN" sz="2400" dirty="0" smtClean="0"/>
              <a:t>High Q</a:t>
            </a:r>
            <a:r>
              <a:rPr lang="en-US" altLang="zh-CN" sz="2400" baseline="-25000" dirty="0" smtClean="0"/>
              <a:t>0</a:t>
            </a:r>
            <a:r>
              <a:rPr lang="en-US" altLang="zh-CN" sz="2400" dirty="0" smtClean="0"/>
              <a:t> SRF cavities and high efficiency thermal power removing SRF accelerating unit</a:t>
            </a:r>
          </a:p>
          <a:p>
            <a:pPr lvl="1"/>
            <a:r>
              <a:rPr lang="en-US" altLang="zh-CN" sz="2400" dirty="0" smtClean="0"/>
              <a:t>High efficiency RF power sources(Klystron, solid state, …)</a:t>
            </a:r>
          </a:p>
          <a:p>
            <a:pPr lvl="1"/>
            <a:r>
              <a:rPr lang="en-US" altLang="zh-CN" sz="2400" dirty="0" smtClean="0"/>
              <a:t>High power Cryogenic system </a:t>
            </a:r>
          </a:p>
          <a:p>
            <a:pPr lvl="1"/>
            <a:r>
              <a:rPr lang="en-US" altLang="zh-CN" sz="2400" dirty="0" smtClean="0"/>
              <a:t>Beam monitor and </a:t>
            </a:r>
            <a:r>
              <a:rPr lang="en-US" altLang="zh-CN" sz="2400" dirty="0" err="1" smtClean="0"/>
              <a:t>diagnostice</a:t>
            </a:r>
            <a:r>
              <a:rPr lang="en-US" altLang="zh-CN" sz="2400" dirty="0" smtClean="0"/>
              <a:t> </a:t>
            </a:r>
          </a:p>
          <a:p>
            <a:pPr lvl="1"/>
            <a:r>
              <a:rPr lang="en-US" altLang="zh-CN" sz="2400" dirty="0" smtClean="0"/>
              <a:t>Silicon detectors</a:t>
            </a:r>
          </a:p>
          <a:p>
            <a:pPr lvl="1"/>
            <a:r>
              <a:rPr lang="en-US" altLang="zh-CN" sz="2400" dirty="0" smtClean="0"/>
              <a:t>High field SC magnets</a:t>
            </a:r>
          </a:p>
          <a:p>
            <a:pPr lvl="1"/>
            <a:endParaRPr lang="en-US" altLang="zh-CN" sz="2400" dirty="0" smtClean="0"/>
          </a:p>
          <a:p>
            <a:pPr lvl="1"/>
            <a:endParaRPr lang="en-US" altLang="zh-CN" sz="2400" dirty="0" smtClean="0"/>
          </a:p>
          <a:p>
            <a:endParaRPr lang="zh-CN" altLang="en-US" sz="28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DE81E-93D1-4138-9F07-1CDA0C7E2609}" type="slidenum">
              <a:rPr lang="en-US" altLang="zh-CN" smtClean="0"/>
              <a:pPr/>
              <a:t>59</a:t>
            </a:fld>
            <a:endParaRPr lang="en-US" altLang="zh-CN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FE726-0F1F-4876-9BBF-419AF0E7CE3B}" type="datetime1">
              <a:rPr lang="zh-CN" altLang="en-US" smtClean="0"/>
              <a:t>2016-7-24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67334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2" name="标题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792162"/>
          </a:xfrm>
        </p:spPr>
        <p:txBody>
          <a:bodyPr/>
          <a:lstStyle/>
          <a:p>
            <a:pPr eaLnBrk="1" hangingPunct="1"/>
            <a:r>
              <a:rPr lang="en-US" altLang="zh-CN" b="1" dirty="0" smtClean="0">
                <a:solidFill>
                  <a:srgbClr val="FF0000"/>
                </a:solidFill>
              </a:rPr>
              <a:t>Science of CEPC-SPPC</a:t>
            </a:r>
            <a:endParaRPr lang="zh-CN" altLang="en-US" b="1" dirty="0" smtClean="0">
              <a:solidFill>
                <a:srgbClr val="FF0000"/>
              </a:solidFill>
            </a:endParaRPr>
          </a:p>
        </p:txBody>
      </p:sp>
      <p:sp>
        <p:nvSpPr>
          <p:cNvPr id="327683" name="内容占位符 2"/>
          <p:cNvSpPr>
            <a:spLocks noGrp="1"/>
          </p:cNvSpPr>
          <p:nvPr>
            <p:ph idx="1"/>
          </p:nvPr>
        </p:nvSpPr>
        <p:spPr>
          <a:xfrm>
            <a:off x="395536" y="980728"/>
            <a:ext cx="8424936" cy="4929188"/>
          </a:xfrm>
        </p:spPr>
        <p:txBody>
          <a:bodyPr/>
          <a:lstStyle/>
          <a:p>
            <a:pPr eaLnBrk="1" hangingPunct="1"/>
            <a:r>
              <a:rPr lang="en-US" altLang="zh-CN" sz="2800" b="1" dirty="0" smtClean="0"/>
              <a:t>Electron-positron collider(90, 250 GeV)</a:t>
            </a:r>
          </a:p>
          <a:p>
            <a:pPr lvl="1" eaLnBrk="1" hangingPunct="1">
              <a:spcBef>
                <a:spcPts val="0"/>
              </a:spcBef>
            </a:pPr>
            <a:r>
              <a:rPr lang="en-US" altLang="zh-CN" sz="2400" b="1" dirty="0" smtClean="0">
                <a:solidFill>
                  <a:srgbClr val="002060"/>
                </a:solidFill>
              </a:rPr>
              <a:t>Higgs Factory</a:t>
            </a:r>
            <a:r>
              <a:rPr lang="zh-CN" altLang="en-US" sz="2400" b="1" dirty="0" smtClean="0">
                <a:solidFill>
                  <a:srgbClr val="002060"/>
                </a:solidFill>
              </a:rPr>
              <a:t>（</a:t>
            </a:r>
            <a:r>
              <a:rPr lang="en-US" altLang="zh-CN" sz="2400" b="1" dirty="0" smtClean="0">
                <a:solidFill>
                  <a:srgbClr val="002060"/>
                </a:solidFill>
              </a:rPr>
              <a:t>10</a:t>
            </a:r>
            <a:r>
              <a:rPr lang="en-US" altLang="zh-CN" sz="2400" b="1" baseline="30000" dirty="0" smtClean="0">
                <a:solidFill>
                  <a:srgbClr val="002060"/>
                </a:solidFill>
              </a:rPr>
              <a:t>6</a:t>
            </a:r>
            <a:r>
              <a:rPr lang="en-US" altLang="zh-CN" sz="2400" b="1" dirty="0" smtClean="0">
                <a:solidFill>
                  <a:srgbClr val="002060"/>
                </a:solidFill>
              </a:rPr>
              <a:t> Higgs</a:t>
            </a:r>
            <a:r>
              <a:rPr lang="zh-CN" altLang="en-US" sz="2400" b="1" dirty="0" smtClean="0">
                <a:solidFill>
                  <a:srgbClr val="002060"/>
                </a:solidFill>
              </a:rPr>
              <a:t>）</a:t>
            </a:r>
            <a:r>
              <a:rPr lang="en-US" altLang="zh-CN" sz="2400" b="1" dirty="0" smtClean="0">
                <a:solidFill>
                  <a:srgbClr val="002060"/>
                </a:solidFill>
              </a:rPr>
              <a:t>: </a:t>
            </a:r>
          </a:p>
          <a:p>
            <a:pPr lvl="2" eaLnBrk="1" hangingPunct="1">
              <a:spcBef>
                <a:spcPts val="0"/>
              </a:spcBef>
            </a:pPr>
            <a:r>
              <a:rPr lang="en-US" altLang="zh-CN" sz="2000" b="1" dirty="0" smtClean="0">
                <a:solidFill>
                  <a:srgbClr val="002060"/>
                </a:solidFill>
              </a:rPr>
              <a:t>Precision study of Higgs(</a:t>
            </a:r>
            <a:r>
              <a:rPr lang="en-US" altLang="zh-CN" sz="2000" b="1" dirty="0" err="1" smtClean="0">
                <a:solidFill>
                  <a:srgbClr val="002060"/>
                </a:solidFill>
              </a:rPr>
              <a:t>m</a:t>
            </a:r>
            <a:r>
              <a:rPr lang="en-US" altLang="zh-CN" sz="2000" b="1" baseline="-25000" dirty="0" err="1" smtClean="0">
                <a:solidFill>
                  <a:srgbClr val="002060"/>
                </a:solidFill>
              </a:rPr>
              <a:t>H</a:t>
            </a:r>
            <a:r>
              <a:rPr lang="en-US" altLang="zh-CN" sz="2000" b="1" dirty="0" smtClean="0">
                <a:solidFill>
                  <a:srgbClr val="002060"/>
                </a:solidFill>
              </a:rPr>
              <a:t>, </a:t>
            </a:r>
            <a:r>
              <a:rPr lang="en-US" altLang="zh-CN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J</a:t>
            </a:r>
            <a:r>
              <a:rPr lang="en-US" altLang="zh-CN" sz="2000" b="1" baseline="30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PC</a:t>
            </a:r>
            <a:r>
              <a:rPr lang="en-US" altLang="zh-CN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couplings</a:t>
            </a:r>
            <a:r>
              <a:rPr lang="en-US" altLang="zh-CN" sz="2000" b="1" dirty="0" smtClean="0">
                <a:solidFill>
                  <a:srgbClr val="002060"/>
                </a:solidFill>
              </a:rPr>
              <a:t>)</a:t>
            </a:r>
            <a:r>
              <a:rPr lang="zh-CN" altLang="en-US" sz="2000" b="1" dirty="0" smtClean="0">
                <a:solidFill>
                  <a:srgbClr val="002060"/>
                </a:solidFill>
              </a:rPr>
              <a:t>，</a:t>
            </a:r>
            <a:r>
              <a:rPr lang="en-US" altLang="zh-CN" sz="2000" b="1" dirty="0">
                <a:solidFill>
                  <a:srgbClr val="002060"/>
                </a:solidFill>
              </a:rPr>
              <a:t>Similar &amp; complementary to </a:t>
            </a:r>
            <a:r>
              <a:rPr lang="en-US" altLang="zh-CN" sz="2000" b="1" dirty="0" smtClean="0">
                <a:solidFill>
                  <a:srgbClr val="002060"/>
                </a:solidFill>
              </a:rPr>
              <a:t>ILC</a:t>
            </a:r>
          </a:p>
          <a:p>
            <a:pPr lvl="2" eaLnBrk="1" hangingPunct="1">
              <a:spcBef>
                <a:spcPts val="0"/>
              </a:spcBef>
            </a:pPr>
            <a:r>
              <a:rPr lang="en-US" altLang="zh-CN" sz="2000" b="1" dirty="0" smtClean="0">
                <a:solidFill>
                  <a:srgbClr val="002060"/>
                </a:solidFill>
              </a:rPr>
              <a:t>Looking for hints of new physics</a:t>
            </a:r>
          </a:p>
          <a:p>
            <a:pPr lvl="1" eaLnBrk="1" hangingPunct="1">
              <a:spcBef>
                <a:spcPts val="0"/>
              </a:spcBef>
            </a:pPr>
            <a:r>
              <a:rPr lang="en-US" altLang="zh-CN" sz="2400" b="1" dirty="0" smtClean="0">
                <a:solidFill>
                  <a:srgbClr val="002060"/>
                </a:solidFill>
              </a:rPr>
              <a:t>Z &amp; W factory</a:t>
            </a:r>
            <a:r>
              <a:rPr lang="zh-CN" altLang="en-US" sz="2400" b="1" dirty="0" smtClean="0">
                <a:solidFill>
                  <a:srgbClr val="002060"/>
                </a:solidFill>
              </a:rPr>
              <a:t>（</a:t>
            </a:r>
            <a:r>
              <a:rPr lang="en-US" altLang="zh-CN" sz="2400" b="1" dirty="0" smtClean="0">
                <a:solidFill>
                  <a:srgbClr val="002060"/>
                </a:solidFill>
              </a:rPr>
              <a:t>10</a:t>
            </a:r>
            <a:r>
              <a:rPr lang="en-US" altLang="zh-CN" sz="2400" b="1" baseline="30000" dirty="0" smtClean="0">
                <a:solidFill>
                  <a:srgbClr val="002060"/>
                </a:solidFill>
              </a:rPr>
              <a:t>10</a:t>
            </a:r>
            <a:r>
              <a:rPr lang="en-US" altLang="zh-CN" sz="2400" b="1" dirty="0" smtClean="0">
                <a:solidFill>
                  <a:srgbClr val="002060"/>
                </a:solidFill>
              </a:rPr>
              <a:t> Z</a:t>
            </a:r>
            <a:r>
              <a:rPr lang="en-US" altLang="zh-CN" sz="2400" b="1" baseline="30000" dirty="0" smtClean="0">
                <a:solidFill>
                  <a:srgbClr val="002060"/>
                </a:solidFill>
              </a:rPr>
              <a:t>0</a:t>
            </a:r>
            <a:r>
              <a:rPr lang="zh-CN" altLang="en-US" sz="2400" b="1" dirty="0" smtClean="0">
                <a:solidFill>
                  <a:srgbClr val="002060"/>
                </a:solidFill>
              </a:rPr>
              <a:t>）</a:t>
            </a:r>
            <a:r>
              <a:rPr lang="en-US" altLang="zh-CN" sz="2400" b="1" dirty="0">
                <a:solidFill>
                  <a:srgbClr val="002060"/>
                </a:solidFill>
              </a:rPr>
              <a:t>: </a:t>
            </a:r>
            <a:endParaRPr lang="en-US" altLang="zh-CN" sz="2400" b="1" dirty="0" smtClean="0">
              <a:solidFill>
                <a:srgbClr val="002060"/>
              </a:solidFill>
            </a:endParaRPr>
          </a:p>
          <a:p>
            <a:pPr lvl="2" eaLnBrk="1" hangingPunct="1">
              <a:spcBef>
                <a:spcPts val="0"/>
              </a:spcBef>
            </a:pPr>
            <a:r>
              <a:rPr lang="en-US" altLang="zh-CN" sz="2000" b="1" dirty="0" smtClean="0">
                <a:solidFill>
                  <a:srgbClr val="002060"/>
                </a:solidFill>
              </a:rPr>
              <a:t>precision test of SM</a:t>
            </a:r>
          </a:p>
          <a:p>
            <a:pPr lvl="2" eaLnBrk="1" hangingPunct="1">
              <a:spcBef>
                <a:spcPts val="0"/>
              </a:spcBef>
            </a:pPr>
            <a:r>
              <a:rPr lang="en-US" altLang="zh-CN" sz="2000" b="1" dirty="0" smtClean="0">
                <a:solidFill>
                  <a:srgbClr val="002060"/>
                </a:solidFill>
              </a:rPr>
              <a:t>Rare decays ?</a:t>
            </a:r>
          </a:p>
          <a:p>
            <a:pPr lvl="1" eaLnBrk="1" hangingPunct="1">
              <a:spcBef>
                <a:spcPts val="0"/>
              </a:spcBef>
            </a:pPr>
            <a:r>
              <a:rPr lang="en-US" altLang="zh-CN" sz="2400" b="1" dirty="0" smtClean="0">
                <a:solidFill>
                  <a:srgbClr val="002060"/>
                </a:solidFill>
              </a:rPr>
              <a:t>Flavor factory: b, c, </a:t>
            </a:r>
            <a:r>
              <a:rPr lang="en-US" altLang="zh-CN" sz="2400" b="1" dirty="0" smtClean="0">
                <a:solidFill>
                  <a:srgbClr val="002060"/>
                </a:solidFill>
                <a:latin typeface="Symbol" pitchFamily="18" charset="2"/>
              </a:rPr>
              <a:t>t</a:t>
            </a:r>
            <a:r>
              <a:rPr lang="en-US" altLang="zh-CN" sz="2400" b="1" dirty="0" smtClean="0">
                <a:solidFill>
                  <a:srgbClr val="002060"/>
                </a:solidFill>
              </a:rPr>
              <a:t> and QCD studies</a:t>
            </a:r>
          </a:p>
          <a:p>
            <a:pPr eaLnBrk="1" hangingPunct="1"/>
            <a:r>
              <a:rPr lang="en-US" altLang="zh-CN" sz="2800" b="1" dirty="0" smtClean="0"/>
              <a:t>Proton-proton collider(~100 </a:t>
            </a:r>
            <a:r>
              <a:rPr lang="en-US" altLang="zh-CN" sz="2800" b="1" dirty="0" err="1" smtClean="0"/>
              <a:t>TeV</a:t>
            </a:r>
            <a:r>
              <a:rPr lang="en-US" altLang="zh-CN" sz="2800" b="1" dirty="0" smtClean="0"/>
              <a:t>)</a:t>
            </a:r>
          </a:p>
          <a:p>
            <a:pPr lvl="1" eaLnBrk="1" hangingPunct="1">
              <a:spcBef>
                <a:spcPts val="0"/>
              </a:spcBef>
            </a:pPr>
            <a:r>
              <a:rPr lang="en-US" altLang="zh-CN" sz="2400" b="1" dirty="0" smtClean="0">
                <a:solidFill>
                  <a:srgbClr val="002060"/>
                </a:solidFill>
              </a:rPr>
              <a:t>Directly search for new physics beyond SM</a:t>
            </a:r>
          </a:p>
          <a:p>
            <a:pPr lvl="1" eaLnBrk="1" hangingPunct="1">
              <a:spcBef>
                <a:spcPts val="0"/>
              </a:spcBef>
            </a:pPr>
            <a:r>
              <a:rPr lang="en-US" altLang="zh-CN" sz="2400" b="1" dirty="0" smtClean="0">
                <a:solidFill>
                  <a:srgbClr val="002060"/>
                </a:solidFill>
              </a:rPr>
              <a:t>Precision test of SM</a:t>
            </a:r>
          </a:p>
          <a:p>
            <a:pPr lvl="2" eaLnBrk="1" hangingPunct="1">
              <a:spcBef>
                <a:spcPts val="0"/>
              </a:spcBef>
            </a:pPr>
            <a:r>
              <a:rPr lang="en-US" altLang="zh-CN" sz="2000" b="1" dirty="0" smtClean="0">
                <a:solidFill>
                  <a:srgbClr val="002060"/>
                </a:solidFill>
              </a:rPr>
              <a:t>e.g., h</a:t>
            </a:r>
            <a:r>
              <a:rPr lang="en-US" altLang="zh-CN" sz="2000" b="1" baseline="30000" dirty="0" smtClean="0">
                <a:solidFill>
                  <a:srgbClr val="002060"/>
                </a:solidFill>
              </a:rPr>
              <a:t>3</a:t>
            </a:r>
            <a:r>
              <a:rPr lang="en-US" altLang="zh-CN" sz="2000" b="1" dirty="0" smtClean="0">
                <a:solidFill>
                  <a:srgbClr val="002060"/>
                </a:solidFill>
              </a:rPr>
              <a:t> &amp; h</a:t>
            </a:r>
            <a:r>
              <a:rPr lang="en-US" altLang="zh-CN" sz="2000" b="1" baseline="30000" dirty="0" smtClean="0">
                <a:solidFill>
                  <a:srgbClr val="002060"/>
                </a:solidFill>
              </a:rPr>
              <a:t>4</a:t>
            </a:r>
            <a:r>
              <a:rPr lang="en-US" altLang="zh-CN" sz="2000" b="1" dirty="0" smtClean="0">
                <a:solidFill>
                  <a:srgbClr val="002060"/>
                </a:solidFill>
              </a:rPr>
              <a:t> couplings</a:t>
            </a:r>
            <a:endParaRPr lang="zh-CN" altLang="en-US" sz="2000" b="1" dirty="0" smtClean="0">
              <a:solidFill>
                <a:srgbClr val="002060"/>
              </a:solidFill>
            </a:endParaRPr>
          </a:p>
        </p:txBody>
      </p:sp>
      <p:sp>
        <p:nvSpPr>
          <p:cNvPr id="327684" name="矩形 4"/>
          <p:cNvSpPr>
            <a:spLocks noChangeArrowheads="1"/>
          </p:cNvSpPr>
          <p:nvPr/>
        </p:nvSpPr>
        <p:spPr bwMode="auto">
          <a:xfrm>
            <a:off x="1636058" y="5733256"/>
            <a:ext cx="551099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CN" sz="2800" b="1" dirty="0" smtClean="0">
                <a:solidFill>
                  <a:srgbClr val="C00000"/>
                </a:solidFill>
              </a:rPr>
              <a:t>Precision measurement + searches: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CN" sz="2800" b="1" dirty="0" smtClean="0">
                <a:solidFill>
                  <a:srgbClr val="C00000"/>
                </a:solidFill>
              </a:rPr>
              <a:t>Complementary with each other !</a:t>
            </a:r>
            <a:endParaRPr lang="zh-CN" altLang="en-US" sz="2800" dirty="0" smtClean="0">
              <a:solidFill>
                <a:srgbClr val="C00000"/>
              </a:solidFill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880F1B-4E60-4ED1-94F7-F4FEB6A7F8FF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40BEA4-D0D8-442C-A8EF-06F3926A12FE}" type="datetime1">
              <a:rPr lang="zh-CN" altLang="en-US" smtClean="0"/>
              <a:t>2016-7-24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303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en-US" altLang="zh-CN" b="1" dirty="0" smtClean="0">
                <a:solidFill>
                  <a:srgbClr val="FF0000"/>
                </a:solidFill>
              </a:rPr>
              <a:t>SRF System: </a:t>
            </a:r>
            <a:r>
              <a:rPr lang="en-US" altLang="zh-CN" b="1" dirty="0" smtClean="0">
                <a:solidFill>
                  <a:srgbClr val="002060"/>
                </a:solidFill>
              </a:rPr>
              <a:t>three key issues</a:t>
            </a:r>
            <a:endParaRPr lang="zh-CN" altLang="en-US" b="1" dirty="0">
              <a:solidFill>
                <a:srgbClr val="00206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23528" y="1268761"/>
            <a:ext cx="4896544" cy="3744415"/>
          </a:xfrm>
        </p:spPr>
        <p:txBody>
          <a:bodyPr/>
          <a:lstStyle/>
          <a:p>
            <a:r>
              <a:rPr lang="en-US" altLang="zh-CN" sz="2800" dirty="0" smtClean="0"/>
              <a:t>Extremely high Q</a:t>
            </a:r>
            <a:r>
              <a:rPr lang="en-US" altLang="zh-CN" sz="2800" baseline="-25000" dirty="0" smtClean="0"/>
              <a:t>0</a:t>
            </a:r>
            <a:r>
              <a:rPr lang="en-US" altLang="zh-CN" sz="2800" dirty="0" smtClean="0"/>
              <a:t> cavities</a:t>
            </a:r>
          </a:p>
          <a:p>
            <a:pPr lvl="1"/>
            <a:r>
              <a:rPr lang="en-US" altLang="zh-CN" sz="2400" dirty="0" smtClean="0"/>
              <a:t>New technology: N-doping to improve Q</a:t>
            </a:r>
            <a:r>
              <a:rPr lang="en-US" altLang="zh-CN" sz="2400" baseline="-25000" dirty="0" smtClean="0"/>
              <a:t>0</a:t>
            </a:r>
            <a:r>
              <a:rPr lang="en-US" altLang="zh-CN" sz="2400" dirty="0" smtClean="0"/>
              <a:t> by a factor  ~ 4 </a:t>
            </a:r>
          </a:p>
          <a:p>
            <a:r>
              <a:rPr lang="en-US" altLang="zh-CN" sz="2800" dirty="0" smtClean="0"/>
              <a:t>Efficient thermal power extraction</a:t>
            </a:r>
          </a:p>
          <a:p>
            <a:pPr lvl="1"/>
            <a:r>
              <a:rPr lang="en-US" altLang="zh-CN" sz="2400" dirty="0" smtClean="0"/>
              <a:t>SR power</a:t>
            </a:r>
          </a:p>
          <a:p>
            <a:pPr lvl="1"/>
            <a:r>
              <a:rPr lang="en-US" altLang="zh-CN" sz="2400" dirty="0" smtClean="0"/>
              <a:t>HOM power</a:t>
            </a:r>
          </a:p>
          <a:p>
            <a:r>
              <a:rPr lang="en-US" altLang="zh-CN" sz="2800" dirty="0" smtClean="0"/>
              <a:t>Mass production </a:t>
            </a:r>
            <a:endParaRPr lang="zh-CN" altLang="en-US" sz="28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DE81E-93D1-4138-9F07-1CDA0C7E2609}" type="slidenum">
              <a:rPr lang="en-US" altLang="zh-CN" smtClean="0"/>
              <a:pPr/>
              <a:t>60</a:t>
            </a:fld>
            <a:endParaRPr lang="en-US" altLang="zh-CN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989" y="1268760"/>
            <a:ext cx="3532527" cy="2453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989" y="4005064"/>
            <a:ext cx="3579859" cy="2444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611560" y="4941168"/>
            <a:ext cx="4345485" cy="156966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400" b="1" dirty="0" smtClean="0">
                <a:solidFill>
                  <a:srgbClr val="0070C0"/>
                </a:solidFill>
              </a:rPr>
              <a:t>Largest SRF system next to ILC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400" b="1" dirty="0" smtClean="0">
                <a:solidFill>
                  <a:srgbClr val="0070C0"/>
                </a:solidFill>
              </a:rPr>
              <a:t>Technically challenge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400" b="1" dirty="0" smtClean="0">
                <a:solidFill>
                  <a:srgbClr val="0070C0"/>
                </a:solidFill>
              </a:rPr>
              <a:t>Used by all future </a:t>
            </a:r>
            <a:r>
              <a:rPr lang="en-US" altLang="zh-CN" sz="2400" b="1" dirty="0" err="1" smtClean="0">
                <a:solidFill>
                  <a:srgbClr val="0070C0"/>
                </a:solidFill>
              </a:rPr>
              <a:t>acclerators</a:t>
            </a:r>
            <a:endParaRPr lang="en-US" altLang="zh-CN" sz="2400" b="1" dirty="0" smtClean="0">
              <a:solidFill>
                <a:srgbClr val="0070C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400" b="1" dirty="0" smtClean="0">
                <a:solidFill>
                  <a:srgbClr val="0070C0"/>
                </a:solidFill>
              </a:rPr>
              <a:t>Key factors for the cost</a:t>
            </a:r>
            <a:endParaRPr lang="en-US" altLang="zh-CN" sz="2400" b="1" dirty="0">
              <a:solidFill>
                <a:srgbClr val="0070C0"/>
              </a:solidFill>
            </a:endParaRPr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AE7EA-6BB6-48CB-B6D4-E61211C0D55E}" type="datetime1">
              <a:rPr lang="zh-CN" altLang="en-US" smtClean="0"/>
              <a:t>2016-7-24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79340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1"/>
          <p:cNvSpPr txBox="1">
            <a:spLocks noChangeArrowheads="1"/>
          </p:cNvSpPr>
          <p:nvPr/>
        </p:nvSpPr>
        <p:spPr bwMode="auto">
          <a:xfrm>
            <a:off x="136525" y="254000"/>
            <a:ext cx="875595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/>
            </a:pPr>
            <a:r>
              <a:rPr kumimoji="0" lang="en-US" altLang="zh-CN" sz="4000" b="1" dirty="0" smtClean="0">
                <a:solidFill>
                  <a:srgbClr val="FF0000"/>
                </a:solidFill>
                <a:latin typeface="Arial"/>
              </a:rPr>
              <a:t>RF power source: </a:t>
            </a:r>
            <a:r>
              <a:rPr kumimoji="0" lang="en-US" altLang="zh-CN" sz="4000" b="1" dirty="0" smtClean="0">
                <a:solidFill>
                  <a:srgbClr val="002060"/>
                </a:solidFill>
                <a:latin typeface="Arial"/>
              </a:rPr>
              <a:t>Efficiency</a:t>
            </a:r>
            <a:endParaRPr kumimoji="0" lang="zh-CN" altLang="en-US" sz="4000" b="1" dirty="0" smtClean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62467" name="TextBox 3"/>
          <p:cNvSpPr txBox="1">
            <a:spLocks noChangeArrowheads="1"/>
          </p:cNvSpPr>
          <p:nvPr/>
        </p:nvSpPr>
        <p:spPr bwMode="auto">
          <a:xfrm>
            <a:off x="136525" y="1404938"/>
            <a:ext cx="59959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75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  <a:sym typeface="Arial" pitchFamily="34" charset="0"/>
              </a:defRPr>
            </a:lvl1pPr>
            <a:lvl2pPr marL="742950" indent="-285750" eaLnBrk="0" hangingPunct="0">
              <a:spcBef>
                <a:spcPts val="375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  <a:sym typeface="Arial" pitchFamily="34" charset="0"/>
              </a:defRPr>
            </a:lvl2pPr>
            <a:lvl3pPr marL="1143000" indent="-228600" eaLnBrk="0" hangingPunct="0">
              <a:spcBef>
                <a:spcPts val="375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  <a:sym typeface="Arial" pitchFamily="34" charset="0"/>
              </a:defRPr>
            </a:lvl3pPr>
            <a:lvl4pPr marL="1600200" indent="-228600" eaLnBrk="0" hangingPunct="0">
              <a:spcBef>
                <a:spcPts val="375"/>
              </a:spcBef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宋体" pitchFamily="2" charset="-122"/>
                <a:sym typeface="Arial" pitchFamily="34" charset="0"/>
              </a:defRPr>
            </a:lvl4pPr>
            <a:lvl5pPr marL="2057400" indent="-228600" eaLnBrk="0" hangingPunct="0">
              <a:spcBef>
                <a:spcPts val="375"/>
              </a:spcBef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宋体" pitchFamily="2" charset="-122"/>
                <a:sym typeface="Arial" pitchFamily="34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宋体" pitchFamily="2" charset="-122"/>
                <a:sym typeface="Arial" pitchFamily="34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宋体" pitchFamily="2" charset="-122"/>
                <a:sym typeface="Arial" pitchFamily="34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宋体" pitchFamily="2" charset="-122"/>
                <a:sym typeface="Arial" pitchFamily="34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宋体" pitchFamily="2" charset="-122"/>
                <a:sym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zh-CN" dirty="0" smtClean="0">
                <a:solidFill>
                  <a:srgbClr val="0563C1"/>
                </a:solidFill>
                <a:latin typeface="Calibri" pitchFamily="34" charset="0"/>
              </a:rPr>
              <a:t>Key parameters of </a:t>
            </a:r>
            <a:r>
              <a:rPr lang="en-US" altLang="zh-CN" dirty="0" smtClean="0">
                <a:solidFill>
                  <a:srgbClr val="C00000"/>
                </a:solidFill>
                <a:latin typeface="Calibri" pitchFamily="34" charset="0"/>
              </a:rPr>
              <a:t>NEW</a:t>
            </a:r>
            <a:r>
              <a:rPr lang="en-US" altLang="zh-CN" dirty="0" smtClean="0">
                <a:solidFill>
                  <a:srgbClr val="0563C1"/>
                </a:solidFill>
                <a:latin typeface="Calibri" pitchFamily="34" charset="0"/>
              </a:rPr>
              <a:t> </a:t>
            </a:r>
            <a:r>
              <a:rPr lang="en-US" altLang="zh-CN" dirty="0">
                <a:solidFill>
                  <a:srgbClr val="0563C1"/>
                </a:solidFill>
                <a:latin typeface="Calibri" pitchFamily="34" charset="0"/>
              </a:rPr>
              <a:t>k</a:t>
            </a:r>
            <a:r>
              <a:rPr lang="en-US" altLang="zh-CN" dirty="0" smtClean="0">
                <a:solidFill>
                  <a:srgbClr val="0563C1"/>
                </a:solidFill>
                <a:latin typeface="Calibri" pitchFamily="34" charset="0"/>
              </a:rPr>
              <a:t>lystron design </a:t>
            </a:r>
            <a:endParaRPr lang="en-US" altLang="zh-CN" dirty="0">
              <a:solidFill>
                <a:srgbClr val="FF0000"/>
              </a:solidFill>
              <a:latin typeface="Calibri" pitchFamily="34" charset="0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238125" y="2030413"/>
          <a:ext cx="5700712" cy="1828800"/>
        </p:xfrm>
        <a:graphic>
          <a:graphicData uri="http://schemas.openxmlformats.org/drawingml/2006/table">
            <a:tbl>
              <a:tblPr/>
              <a:tblGrid>
                <a:gridCol w="2721796"/>
                <a:gridCol w="1210449"/>
                <a:gridCol w="1768467"/>
              </a:tblGrid>
              <a:tr h="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宋体" pitchFamily="2" charset="-122"/>
                        </a:rPr>
                        <a:t>Parameters mode</a:t>
                      </a:r>
                      <a:endParaRPr kumimoji="0" lang="zh-CN" altLang="zh-CN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MS Mincho" pitchFamily="49" charset="-128"/>
                      </a:endParaRPr>
                    </a:p>
                  </a:txBody>
                  <a:tcPr marL="68588" marR="6858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宋体" pitchFamily="2" charset="-122"/>
                        </a:rPr>
                        <a:t>Now</a:t>
                      </a:r>
                      <a:endParaRPr kumimoji="0" lang="zh-CN" altLang="zh-CN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MS Mincho" pitchFamily="49" charset="-128"/>
                      </a:endParaRPr>
                    </a:p>
                  </a:txBody>
                  <a:tcPr marL="68588" marR="6858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宋体" pitchFamily="2" charset="-122"/>
                          <a:cs typeface="+mn-cs"/>
                        </a:rPr>
                        <a:t>Future</a:t>
                      </a:r>
                      <a:endParaRPr kumimoji="0" lang="zh-CN" altLang="zh-CN" sz="20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宋体" pitchFamily="2" charset="-122"/>
                        <a:cs typeface="+mn-cs"/>
                      </a:endParaRPr>
                    </a:p>
                  </a:txBody>
                  <a:tcPr marL="68588" marR="6858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宋体" pitchFamily="2" charset="-122"/>
                        </a:rPr>
                        <a:t>Centre frequency (MHz)</a:t>
                      </a:r>
                      <a:endParaRPr kumimoji="0" lang="zh-CN" altLang="zh-CN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MS Mincho" pitchFamily="49" charset="-128"/>
                      </a:endParaRPr>
                    </a:p>
                  </a:txBody>
                  <a:tcPr marL="68588" marR="6858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宋体" pitchFamily="2" charset="-122"/>
                        </a:rPr>
                        <a:t>650+/-0.5</a:t>
                      </a:r>
                      <a:endParaRPr kumimoji="0" lang="zh-CN" altLang="zh-CN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MS Mincho" pitchFamily="49" charset="-128"/>
                      </a:endParaRPr>
                    </a:p>
                  </a:txBody>
                  <a:tcPr marL="68588" marR="6858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altLang="zh-CN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宋体" pitchFamily="2" charset="-122"/>
                          <a:cs typeface="+mn-cs"/>
                        </a:rPr>
                        <a:t>650+/-0.5</a:t>
                      </a:r>
                      <a:endParaRPr kumimoji="0" lang="zh-CN" altLang="zh-CN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宋体" pitchFamily="2" charset="-122"/>
                        <a:cs typeface="+mn-cs"/>
                      </a:endParaRPr>
                    </a:p>
                  </a:txBody>
                  <a:tcPr marL="68588" marR="6858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宋体" pitchFamily="2" charset="-122"/>
                        </a:rPr>
                        <a:t>Output power (kW)</a:t>
                      </a:r>
                      <a:endParaRPr kumimoji="0" lang="zh-CN" altLang="zh-CN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MS Mincho" pitchFamily="49" charset="-128"/>
                      </a:endParaRPr>
                    </a:p>
                  </a:txBody>
                  <a:tcPr marL="68588" marR="6858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宋体" pitchFamily="2" charset="-122"/>
                        </a:rPr>
                        <a:t>800</a:t>
                      </a:r>
                      <a:endParaRPr kumimoji="0" lang="zh-CN" altLang="zh-CN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MS Mincho" pitchFamily="49" charset="-128"/>
                      </a:endParaRPr>
                    </a:p>
                  </a:txBody>
                  <a:tcPr marL="68588" marR="6858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宋体" pitchFamily="2" charset="-122"/>
                          <a:cs typeface="+mn-cs"/>
                        </a:rPr>
                        <a:t>800</a:t>
                      </a:r>
                      <a:endParaRPr kumimoji="0" lang="zh-CN" altLang="zh-CN" sz="20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  <a:ea typeface="宋体" pitchFamily="2" charset="-122"/>
                        <a:cs typeface="+mn-cs"/>
                      </a:endParaRPr>
                    </a:p>
                  </a:txBody>
                  <a:tcPr marL="68588" marR="6858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宋体" pitchFamily="2" charset="-122"/>
                        </a:rPr>
                        <a:t>Beam voltage (kV)</a:t>
                      </a:r>
                      <a:endParaRPr kumimoji="0" lang="zh-CN" altLang="zh-CN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MS Mincho" pitchFamily="49" charset="-128"/>
                      </a:endParaRPr>
                    </a:p>
                  </a:txBody>
                  <a:tcPr marL="68588" marR="6858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宋体" pitchFamily="2" charset="-122"/>
                        </a:rPr>
                        <a:t>80</a:t>
                      </a:r>
                      <a:endParaRPr kumimoji="0" lang="zh-CN" altLang="zh-CN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MS Mincho" pitchFamily="49" charset="-128"/>
                      </a:endParaRPr>
                    </a:p>
                  </a:txBody>
                  <a:tcPr marL="68588" marR="6858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宋体" pitchFamily="2" charset="-122"/>
                          <a:cs typeface="+mn-cs"/>
                        </a:rPr>
                        <a:t>70</a:t>
                      </a:r>
                      <a:endParaRPr kumimoji="0" lang="zh-CN" altLang="zh-CN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宋体" pitchFamily="2" charset="-122"/>
                        <a:cs typeface="+mn-cs"/>
                      </a:endParaRPr>
                    </a:p>
                  </a:txBody>
                  <a:tcPr marL="68588" marR="6858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宋体" pitchFamily="2" charset="-122"/>
                        </a:rPr>
                        <a:t>Beam current (A)</a:t>
                      </a:r>
                      <a:endParaRPr kumimoji="0" lang="zh-CN" altLang="zh-CN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MS Mincho" pitchFamily="49" charset="-128"/>
                      </a:endParaRPr>
                    </a:p>
                  </a:txBody>
                  <a:tcPr marL="68588" marR="6858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宋体" pitchFamily="2" charset="-122"/>
                        </a:rPr>
                        <a:t>16</a:t>
                      </a:r>
                      <a:endParaRPr kumimoji="0" lang="zh-CN" altLang="zh-CN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MS Mincho" pitchFamily="49" charset="-128"/>
                      </a:endParaRPr>
                    </a:p>
                  </a:txBody>
                  <a:tcPr marL="68588" marR="6858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宋体" pitchFamily="2" charset="-122"/>
                          <a:cs typeface="+mn-cs"/>
                        </a:rPr>
                        <a:t>15</a:t>
                      </a:r>
                      <a:endParaRPr kumimoji="0" lang="zh-CN" altLang="zh-CN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宋体" pitchFamily="2" charset="-122"/>
                        <a:cs typeface="+mn-cs"/>
                      </a:endParaRPr>
                    </a:p>
                  </a:txBody>
                  <a:tcPr marL="68588" marR="6858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宋体" pitchFamily="2" charset="-122"/>
                        </a:rPr>
                        <a:t>Efficiency (%)</a:t>
                      </a:r>
                      <a:endParaRPr kumimoji="0" lang="zh-CN" altLang="zh-CN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MS Mincho" pitchFamily="49" charset="-128"/>
                      </a:endParaRPr>
                    </a:p>
                  </a:txBody>
                  <a:tcPr marL="68588" marR="6858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宋体" pitchFamily="2" charset="-122"/>
                        </a:rPr>
                        <a:t>65</a:t>
                      </a:r>
                      <a:endParaRPr kumimoji="0" lang="zh-CN" altLang="zh-CN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MS Mincho" pitchFamily="49" charset="-128"/>
                      </a:endParaRPr>
                    </a:p>
                  </a:txBody>
                  <a:tcPr marL="68588" marR="6858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宋体" pitchFamily="2" charset="-122"/>
                          <a:cs typeface="+mn-cs"/>
                        </a:rPr>
                        <a:t>80</a:t>
                      </a:r>
                      <a:endParaRPr kumimoji="0" lang="zh-CN" altLang="zh-CN" sz="20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  <a:ea typeface="宋体" pitchFamily="2" charset="-122"/>
                        <a:cs typeface="+mn-cs"/>
                      </a:endParaRPr>
                    </a:p>
                  </a:txBody>
                  <a:tcPr marL="68588" marR="6858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  <p:pic>
        <p:nvPicPr>
          <p:cNvPr id="62502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150" y="1165225"/>
            <a:ext cx="1716088" cy="267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503" name="Picture 15" descr="D:\V15 SPB_Data\151021_files\user_files\151031\temperature1 on inner face of copp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259263"/>
            <a:ext cx="2154238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504" name="TextBox 6"/>
          <p:cNvSpPr txBox="1">
            <a:spLocks noChangeArrowheads="1"/>
          </p:cNvSpPr>
          <p:nvPr/>
        </p:nvSpPr>
        <p:spPr bwMode="auto">
          <a:xfrm>
            <a:off x="6578600" y="3889375"/>
            <a:ext cx="16589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zh-CN">
                <a:solidFill>
                  <a:srgbClr val="000000"/>
                </a:solidFill>
              </a:rPr>
              <a:t>Gun assembly</a:t>
            </a: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2505" name="TextBox 11"/>
          <p:cNvSpPr txBox="1">
            <a:spLocks noChangeArrowheads="1"/>
          </p:cNvSpPr>
          <p:nvPr/>
        </p:nvSpPr>
        <p:spPr bwMode="auto">
          <a:xfrm>
            <a:off x="6645275" y="6488113"/>
            <a:ext cx="1838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zh-CN">
                <a:solidFill>
                  <a:srgbClr val="000000"/>
                </a:solidFill>
              </a:rPr>
              <a:t>Collector design</a:t>
            </a: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100913-642C-432C-BE81-112A15F544E3}" type="slidenum">
              <a:rPr lang="zh-CN" altLang="en-US" smtClean="0">
                <a:solidFill>
                  <a:srgbClr val="000000"/>
                </a:solidFill>
              </a:rPr>
              <a:pPr>
                <a:defRPr/>
              </a:pPr>
              <a:t>61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288018" y="4259263"/>
            <a:ext cx="5734298" cy="156966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CN" sz="2400" b="1" dirty="0" smtClean="0">
                <a:solidFill>
                  <a:srgbClr val="0070C0"/>
                </a:solidFill>
                <a:latin typeface="Calibri" pitchFamily="34" charset="0"/>
                <a:sym typeface="Wingdings" panose="05000000000000000000" pitchFamily="2" charset="2"/>
              </a:rPr>
              <a:t>Key factors for the cost and the power consumption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CN" sz="2400" b="1" dirty="0" smtClean="0">
                <a:solidFill>
                  <a:srgbClr val="0070C0"/>
                </a:solidFill>
                <a:latin typeface="Calibri" pitchFamily="34" charset="0"/>
                <a:sym typeface="Wingdings" panose="05000000000000000000" pitchFamily="2" charset="2"/>
              </a:rPr>
              <a:t>Used by radar, radio and television broadcasting, …  </a:t>
            </a:r>
            <a:endParaRPr lang="zh-CN" altLang="en-US" sz="2400" dirty="0">
              <a:solidFill>
                <a:srgbClr val="0070C0"/>
              </a:solidFill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8E2CAFD-52C5-4641-8CFB-B79E6E750313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651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zh-CN" sz="5400" b="1" dirty="0" smtClean="0">
                <a:solidFill>
                  <a:srgbClr val="FF0000"/>
                </a:solidFill>
              </a:rPr>
              <a:t>Organization</a:t>
            </a:r>
            <a:endParaRPr lang="zh-CN" altLang="en-US" sz="5400" b="1" dirty="0">
              <a:solidFill>
                <a:srgbClr val="FF0000"/>
              </a:solidFill>
            </a:endParaRPr>
          </a:p>
        </p:txBody>
      </p:sp>
      <p:sp>
        <p:nvSpPr>
          <p:cNvPr id="6" name="副标题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9757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/>
              <a:t>Current o</a:t>
            </a:r>
            <a:r>
              <a:rPr lang="en-US" altLang="zh-CN" b="1" dirty="0" smtClean="0"/>
              <a:t>rganization for pre-CDR</a:t>
            </a:r>
            <a:endParaRPr lang="zh-CN" altLang="en-US" b="1" dirty="0"/>
          </a:p>
        </p:txBody>
      </p:sp>
      <p:grpSp>
        <p:nvGrpSpPr>
          <p:cNvPr id="28" name="组合 27"/>
          <p:cNvGrpSpPr/>
          <p:nvPr/>
        </p:nvGrpSpPr>
        <p:grpSpPr>
          <a:xfrm>
            <a:off x="136828" y="1421244"/>
            <a:ext cx="8008767" cy="3704010"/>
            <a:chOff x="402092" y="1421244"/>
            <a:chExt cx="8008767" cy="3704010"/>
          </a:xfrm>
        </p:grpSpPr>
        <p:sp>
          <p:nvSpPr>
            <p:cNvPr id="7" name="矩形 6"/>
            <p:cNvSpPr/>
            <p:nvPr/>
          </p:nvSpPr>
          <p:spPr>
            <a:xfrm>
              <a:off x="402092" y="1421244"/>
              <a:ext cx="2544927" cy="707886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altLang="zh-CN" sz="2000" b="1" dirty="0" smtClean="0">
                  <a:solidFill>
                    <a:srgbClr val="33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Collaboration Board</a:t>
              </a:r>
            </a:p>
            <a:p>
              <a:r>
                <a:rPr lang="en-US" altLang="zh-CN" sz="2000" b="1" dirty="0" smtClean="0">
                  <a:solidFill>
                    <a:srgbClr val="33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Chair: Yuanning Gao</a:t>
              </a:r>
              <a:endParaRPr lang="zh-CN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3620671" y="1421244"/>
              <a:ext cx="2397516" cy="707886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altLang="zh-CN" sz="2000" b="1" dirty="0" smtClean="0">
                  <a:solidFill>
                    <a:srgbClr val="33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Steering Committee</a:t>
              </a:r>
            </a:p>
            <a:p>
              <a:r>
                <a:rPr lang="en-US" altLang="zh-CN" sz="2000" b="1" dirty="0" smtClean="0">
                  <a:solidFill>
                    <a:srgbClr val="33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Chair: </a:t>
              </a:r>
              <a:r>
                <a:rPr lang="en-US" altLang="zh-CN" sz="2000" b="1" dirty="0" err="1" smtClean="0">
                  <a:solidFill>
                    <a:srgbClr val="33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Yifang</a:t>
              </a:r>
              <a:r>
                <a:rPr lang="en-US" altLang="zh-CN" sz="2000" b="1" dirty="0" smtClean="0">
                  <a:solidFill>
                    <a:srgbClr val="33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Wang</a:t>
              </a:r>
              <a:endParaRPr lang="zh-CN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3835409" y="2780928"/>
              <a:ext cx="1961178" cy="1015663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altLang="zh-CN" sz="2000" b="1" dirty="0" smtClean="0">
                  <a:solidFill>
                    <a:srgbClr val="33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Project Director</a:t>
              </a:r>
              <a:endParaRPr lang="en-US" altLang="zh-CN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altLang="zh-CN" sz="2000" b="1" dirty="0" smtClean="0">
                  <a:solidFill>
                    <a:srgbClr val="33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Xinchou Lou</a:t>
              </a:r>
            </a:p>
            <a:p>
              <a:r>
                <a:rPr lang="en-US" altLang="zh-CN" sz="2000" b="1" dirty="0" smtClean="0">
                  <a:solidFill>
                    <a:srgbClr val="33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Qing Qin</a:t>
              </a:r>
            </a:p>
          </p:txBody>
        </p:sp>
        <p:sp>
          <p:nvSpPr>
            <p:cNvPr id="11" name="矩形 10"/>
            <p:cNvSpPr/>
            <p:nvPr/>
          </p:nvSpPr>
          <p:spPr>
            <a:xfrm>
              <a:off x="6505786" y="4725144"/>
              <a:ext cx="1905073" cy="400110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altLang="zh-CN" sz="2000" b="1" dirty="0" smtClean="0">
                  <a:solidFill>
                    <a:srgbClr val="33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Detector Group</a:t>
              </a:r>
            </a:p>
          </p:txBody>
        </p:sp>
        <p:sp>
          <p:nvSpPr>
            <p:cNvPr id="12" name="矩形 11"/>
            <p:cNvSpPr/>
            <p:nvPr/>
          </p:nvSpPr>
          <p:spPr>
            <a:xfrm>
              <a:off x="3687933" y="4725144"/>
              <a:ext cx="2246512" cy="400110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altLang="zh-CN" sz="2000" b="1" dirty="0" smtClean="0">
                  <a:solidFill>
                    <a:srgbClr val="33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Accelerator Group</a:t>
              </a:r>
            </a:p>
          </p:txBody>
        </p:sp>
        <p:sp>
          <p:nvSpPr>
            <p:cNvPr id="13" name="矩形 12"/>
            <p:cNvSpPr/>
            <p:nvPr/>
          </p:nvSpPr>
          <p:spPr>
            <a:xfrm>
              <a:off x="1318422" y="4725144"/>
              <a:ext cx="1768626" cy="400110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altLang="zh-CN" sz="2000" b="1" dirty="0" smtClean="0">
                  <a:solidFill>
                    <a:srgbClr val="33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Theory Group</a:t>
              </a:r>
              <a:endParaRPr lang="en-US" altLang="zh-CN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5" name="直接箭头连接符 14"/>
            <p:cNvCxnSpPr>
              <a:stCxn id="7" idx="3"/>
              <a:endCxn id="8" idx="1"/>
            </p:cNvCxnSpPr>
            <p:nvPr/>
          </p:nvCxnSpPr>
          <p:spPr bwMode="auto">
            <a:xfrm>
              <a:off x="2947019" y="1775187"/>
              <a:ext cx="673652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8" name="直接箭头连接符 17"/>
            <p:cNvCxnSpPr>
              <a:stCxn id="8" idx="2"/>
              <a:endCxn id="9" idx="0"/>
            </p:cNvCxnSpPr>
            <p:nvPr/>
          </p:nvCxnSpPr>
          <p:spPr bwMode="auto">
            <a:xfrm flipH="1">
              <a:off x="4815998" y="2129130"/>
              <a:ext cx="3431" cy="65179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0" name="直接连接符 19"/>
            <p:cNvCxnSpPr>
              <a:stCxn id="9" idx="2"/>
            </p:cNvCxnSpPr>
            <p:nvPr/>
          </p:nvCxnSpPr>
          <p:spPr bwMode="auto">
            <a:xfrm>
              <a:off x="4815998" y="3796591"/>
              <a:ext cx="3431" cy="41811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直接连接符 22"/>
            <p:cNvCxnSpPr/>
            <p:nvPr/>
          </p:nvCxnSpPr>
          <p:spPr bwMode="auto">
            <a:xfrm>
              <a:off x="2123610" y="4214701"/>
              <a:ext cx="5249400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" name="直接箭头连接符 24"/>
            <p:cNvCxnSpPr/>
            <p:nvPr/>
          </p:nvCxnSpPr>
          <p:spPr bwMode="auto">
            <a:xfrm>
              <a:off x="2123610" y="4214701"/>
              <a:ext cx="0" cy="536109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6" name="直接箭头连接符 25"/>
            <p:cNvCxnSpPr/>
            <p:nvPr/>
          </p:nvCxnSpPr>
          <p:spPr bwMode="auto">
            <a:xfrm>
              <a:off x="4811188" y="4240367"/>
              <a:ext cx="1" cy="510443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7" name="直接箭头连接符 26"/>
            <p:cNvCxnSpPr/>
            <p:nvPr/>
          </p:nvCxnSpPr>
          <p:spPr bwMode="auto">
            <a:xfrm>
              <a:off x="7388420" y="4228145"/>
              <a:ext cx="1" cy="510443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33" name="矩形 32"/>
          <p:cNvSpPr/>
          <p:nvPr/>
        </p:nvSpPr>
        <p:spPr>
          <a:xfrm>
            <a:off x="6240522" y="1146234"/>
            <a:ext cx="279597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 smtClean="0">
                <a:solidFill>
                  <a:srgbClr val="000000"/>
                </a:solidFill>
              </a:rPr>
              <a:t>To get the community support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 smtClean="0">
                <a:solidFill>
                  <a:srgbClr val="000000"/>
                </a:solidFill>
              </a:rPr>
              <a:t>To get everybody involved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 smtClean="0">
                <a:solidFill>
                  <a:srgbClr val="000000"/>
                </a:solidFill>
              </a:rPr>
              <a:t>To get things going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943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778098"/>
          </a:xfrm>
        </p:spPr>
        <p:txBody>
          <a:bodyPr>
            <a:norm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International </a:t>
            </a:r>
            <a:r>
              <a:rPr lang="en-US" altLang="zh-CN" b="1" dirty="0" smtClean="0">
                <a:solidFill>
                  <a:srgbClr val="FF0000"/>
                </a:solidFill>
              </a:rPr>
              <a:t>Collaboration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>
          <a:xfrm>
            <a:off x="323528" y="980728"/>
            <a:ext cx="8363272" cy="5472608"/>
          </a:xfrm>
        </p:spPr>
        <p:txBody>
          <a:bodyPr>
            <a:normAutofit lnSpcReduction="10000"/>
          </a:bodyPr>
          <a:lstStyle/>
          <a:p>
            <a:pPr>
              <a:spcBef>
                <a:spcPts val="600"/>
              </a:spcBef>
            </a:pPr>
            <a:r>
              <a:rPr lang="en-US" altLang="zh-CN" sz="2800" b="1" dirty="0" smtClean="0"/>
              <a:t>A new international organization for CEPC will be organized after (at least some) funding is available </a:t>
            </a:r>
          </a:p>
          <a:p>
            <a:pPr lvl="1">
              <a:spcBef>
                <a:spcPts val="600"/>
              </a:spcBef>
            </a:pPr>
            <a:r>
              <a:rPr lang="en-US" altLang="zh-CN" sz="2400" b="1" dirty="0" smtClean="0"/>
              <a:t>A new format: not ITER, CERN, ILC, …</a:t>
            </a:r>
            <a:endParaRPr lang="en-US" altLang="zh-CN" sz="2400" b="1" dirty="0"/>
          </a:p>
          <a:p>
            <a:pPr>
              <a:spcBef>
                <a:spcPts val="600"/>
              </a:spcBef>
            </a:pPr>
            <a:r>
              <a:rPr lang="en-US" altLang="zh-CN" sz="2800" b="1" dirty="0" smtClean="0"/>
              <a:t>An </a:t>
            </a:r>
            <a:r>
              <a:rPr lang="en-US" altLang="zh-CN" sz="2800" b="1" dirty="0"/>
              <a:t>international advisory board </a:t>
            </a:r>
            <a:r>
              <a:rPr lang="en-US" altLang="zh-CN" sz="2800" b="1" dirty="0" smtClean="0"/>
              <a:t>is formed </a:t>
            </a:r>
            <a:r>
              <a:rPr lang="en-US" altLang="zh-CN" sz="2800" b="1" dirty="0"/>
              <a:t>to discuss </a:t>
            </a:r>
            <a:r>
              <a:rPr lang="en-US" altLang="zh-CN" sz="2800" b="1" dirty="0" smtClean="0"/>
              <a:t>in particular this issue, together with others</a:t>
            </a:r>
          </a:p>
          <a:p>
            <a:pPr>
              <a:spcBef>
                <a:spcPts val="600"/>
              </a:spcBef>
            </a:pPr>
            <a:r>
              <a:rPr lang="en-US" altLang="zh-CN" sz="2800" b="1" dirty="0" smtClean="0"/>
              <a:t>Many MOU and meeting minutes signed with collaborating institutions/organizations: </a:t>
            </a:r>
          </a:p>
          <a:p>
            <a:pPr lvl="1">
              <a:spcBef>
                <a:spcPts val="600"/>
              </a:spcBef>
            </a:pPr>
            <a:r>
              <a:rPr lang="en-US" altLang="zh-CN" sz="2400" b="1" dirty="0" err="1" smtClean="0"/>
              <a:t>UChicago</a:t>
            </a:r>
            <a:r>
              <a:rPr lang="en-US" altLang="zh-CN" sz="2400" b="1" dirty="0" smtClean="0"/>
              <a:t>, BNL, SLAC, BINP, </a:t>
            </a:r>
          </a:p>
          <a:p>
            <a:pPr marL="457200" lvl="1" indent="0">
              <a:spcBef>
                <a:spcPts val="600"/>
              </a:spcBef>
              <a:buNone/>
            </a:pPr>
            <a:r>
              <a:rPr lang="en-US" altLang="zh-CN" sz="2400" b="1" dirty="0"/>
              <a:t> </a:t>
            </a:r>
            <a:r>
              <a:rPr lang="en-US" altLang="zh-CN" sz="2400" b="1" dirty="0" smtClean="0"/>
              <a:t>   Oxford, INFN, …</a:t>
            </a:r>
          </a:p>
          <a:p>
            <a:pPr lvl="1">
              <a:spcBef>
                <a:spcPts val="600"/>
              </a:spcBef>
            </a:pPr>
            <a:r>
              <a:rPr lang="en-US" altLang="zh-CN" sz="2400" b="1" dirty="0" smtClean="0"/>
              <a:t>More will be signed</a:t>
            </a:r>
          </a:p>
          <a:p>
            <a:pPr>
              <a:spcBef>
                <a:spcPts val="600"/>
              </a:spcBef>
            </a:pPr>
            <a:r>
              <a:rPr lang="en-US" altLang="zh-CN" sz="2800" b="1" dirty="0" smtClean="0"/>
              <a:t>Seeking international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altLang="zh-CN" sz="2800" b="1" dirty="0"/>
              <a:t> </a:t>
            </a:r>
            <a:r>
              <a:rPr lang="en-US" altLang="zh-CN" sz="2800" b="1" dirty="0" smtClean="0"/>
              <a:t>   coordination</a:t>
            </a:r>
          </a:p>
          <a:p>
            <a:pPr lvl="1">
              <a:spcBef>
                <a:spcPts val="600"/>
              </a:spcBef>
            </a:pPr>
            <a:endParaRPr lang="en-US" altLang="zh-CN" sz="2000" dirty="0"/>
          </a:p>
        </p:txBody>
      </p:sp>
      <p:pic>
        <p:nvPicPr>
          <p:cNvPr id="8194" name="Picture 2" descr="C:\Users\admin\AppData\Local\Microsoft\Windows\INetCache\Content.Outlook\W10HEMG8\IAC group photo-20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3216" y="4365104"/>
            <a:ext cx="3570057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6BE-B8C4-4399-BEE9-C19C59FEDA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35987-CDC1-41CB-ADF8-3A2EC6FC1D94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2016-7-24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195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标题 1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706437"/>
          </a:xfrm>
        </p:spPr>
        <p:txBody>
          <a:bodyPr/>
          <a:lstStyle/>
          <a:p>
            <a:r>
              <a:rPr lang="en-US" altLang="zh-CN" sz="2800" smtClean="0">
                <a:solidFill>
                  <a:srgbClr val="C00000"/>
                </a:solidFill>
              </a:rPr>
              <a:t>ICFA Statements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28625" y="915988"/>
            <a:ext cx="8496300" cy="4606925"/>
          </a:xfrm>
          <a:ln>
            <a:miter/>
          </a:ln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endParaRPr lang="en-US" altLang="zh-CN" sz="2400" b="1" noProof="1" smtClean="0">
              <a:solidFill>
                <a:srgbClr val="C00000"/>
              </a:solidFill>
              <a:latin typeface="+mj-ea"/>
            </a:endParaRPr>
          </a:p>
          <a:p>
            <a:pPr algn="just">
              <a:spcBef>
                <a:spcPts val="600"/>
              </a:spcBef>
            </a:pPr>
            <a:r>
              <a:rPr lang="en-US" altLang="zh-CN" sz="2400" b="1" noProof="1">
                <a:latin typeface="Times New Roman" pitchFamily="18" charset="0"/>
                <a:cs typeface="Times New Roman" pitchFamily="18" charset="0"/>
              </a:rPr>
              <a:t> ICFA meeting of Feb. 2014</a:t>
            </a:r>
            <a:r>
              <a:rPr lang="zh-CN" altLang="en-US" sz="2400" b="1" noProof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noProof="1">
                <a:latin typeface="Times New Roman" pitchFamily="18" charset="0"/>
                <a:cs typeface="Times New Roman" pitchFamily="18" charset="0"/>
              </a:rPr>
              <a:t>at DESY, Hambourg, </a:t>
            </a:r>
            <a:r>
              <a:rPr lang="en-US" sz="2400" b="1" noProof="1">
                <a:latin typeface="Times New Roman" pitchFamily="18" charset="0"/>
              </a:rPr>
              <a:t>stated:</a:t>
            </a:r>
          </a:p>
          <a:p>
            <a:pPr algn="just">
              <a:spcBef>
                <a:spcPts val="600"/>
              </a:spcBef>
            </a:pPr>
            <a:endParaRPr lang="en-US" sz="2400" b="1" noProof="1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600"/>
              </a:spcBef>
            </a:pPr>
            <a:endParaRPr lang="en-US" sz="2400" b="1" noProof="1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600"/>
              </a:spcBef>
            </a:pPr>
            <a:endParaRPr lang="en-US" altLang="zh-CN" sz="2400" b="1" noProof="1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spcBef>
                <a:spcPts val="600"/>
              </a:spcBef>
              <a:buFont typeface="Arial" pitchFamily="34" charset="0"/>
              <a:buNone/>
            </a:pPr>
            <a:endParaRPr lang="en-US" altLang="zh-CN" sz="2400" b="1" noProof="1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600"/>
              </a:spcBef>
            </a:pPr>
            <a:r>
              <a:rPr lang="en-US" altLang="zh-CN" sz="2400" b="1" noProof="1">
                <a:latin typeface="Times New Roman" pitchFamily="18" charset="0"/>
                <a:cs typeface="Times New Roman" pitchFamily="18" charset="0"/>
                <a:sym typeface="+mn-ea"/>
              </a:rPr>
              <a:t>ICFA meeting of July 2014</a:t>
            </a:r>
            <a:r>
              <a:rPr lang="zh-CN" altLang="en-US" sz="2400" b="1" noProof="1"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altLang="zh-CN" sz="2400" b="1" noProof="1">
                <a:latin typeface="Times New Roman" pitchFamily="18" charset="0"/>
                <a:cs typeface="Times New Roman" pitchFamily="18" charset="0"/>
                <a:sym typeface="+mn-ea"/>
              </a:rPr>
              <a:t>in Spain, </a:t>
            </a:r>
            <a:r>
              <a:rPr lang="en-US" sz="2400" b="1" noProof="1">
                <a:latin typeface="Times New Roman" pitchFamily="18" charset="0"/>
                <a:sym typeface="+mn-ea"/>
              </a:rPr>
              <a:t>stated:</a:t>
            </a:r>
            <a:endParaRPr lang="en-US" altLang="zh-CN" sz="2400" b="1" noProof="1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600"/>
              </a:spcBef>
            </a:pPr>
            <a:endParaRPr lang="en-US" altLang="zh-CN" sz="2400" b="1" noProof="1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600"/>
              </a:spcBef>
            </a:pPr>
            <a:endParaRPr lang="en-US" altLang="zh-CN" sz="2400" b="1" noProof="1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600"/>
              </a:spcBef>
            </a:pPr>
            <a:endParaRPr lang="en-US" altLang="zh-CN" sz="2400" b="1" noProof="1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zh-CN" altLang="zh-CN" sz="3000" b="1" noProof="1">
              <a:solidFill>
                <a:srgbClr val="C00000"/>
              </a:solidFill>
              <a:latin typeface="+mj-ea"/>
            </a:endParaRPr>
          </a:p>
          <a:p>
            <a:endParaRPr lang="zh-CN" altLang="en-US" noProof="1"/>
          </a:p>
        </p:txBody>
      </p:sp>
      <p:sp>
        <p:nvSpPr>
          <p:cNvPr id="16387" name="矩形 6"/>
          <p:cNvSpPr>
            <a:spLocks noChangeArrowheads="1"/>
          </p:cNvSpPr>
          <p:nvPr/>
        </p:nvSpPr>
        <p:spPr bwMode="auto">
          <a:xfrm>
            <a:off x="690563" y="2513013"/>
            <a:ext cx="7273925" cy="769937"/>
          </a:xfrm>
          <a:prstGeom prst="rect">
            <a:avLst/>
          </a:prstGeom>
          <a:noFill/>
          <a:ln w="9525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zh-CN" sz="2200" b="1" smtClean="0">
                <a:solidFill>
                  <a:srgbClr val="0000FF"/>
                </a:solidFill>
              </a:rPr>
              <a:t>ICFA supports studies of energy frontier circular colliders and encourages global coordination</a:t>
            </a:r>
            <a:endParaRPr lang="zh-CN" altLang="en-US" sz="2200" smtClean="0">
              <a:solidFill>
                <a:srgbClr val="0000FF"/>
              </a:solidFill>
            </a:endParaRPr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554038" y="4552950"/>
            <a:ext cx="7272337" cy="1433513"/>
          </a:xfrm>
          <a:prstGeom prst="rect">
            <a:avLst/>
          </a:prstGeom>
          <a:noFill/>
          <a:ln w="9525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zh-CN" sz="2200" b="1" smtClean="0">
                <a:solidFill>
                  <a:srgbClr val="0000FF"/>
                </a:solidFill>
              </a:rPr>
              <a:t>… ICFA continues to encourage international studies of circular colliders, with an ultimate goal of proton-proton collisions at energies much higher than those of the LHC.</a:t>
            </a:r>
            <a:endParaRPr lang="zh-CN" altLang="zh-CN" sz="2200" b="1" smtClean="0">
              <a:solidFill>
                <a:srgbClr val="0000FF"/>
              </a:solidFill>
            </a:endParaRPr>
          </a:p>
        </p:txBody>
      </p:sp>
      <p:sp>
        <p:nvSpPr>
          <p:cNvPr id="16389" name="直接连接符 29"/>
          <p:cNvSpPr>
            <a:spLocks noChangeShapeType="1"/>
          </p:cNvSpPr>
          <p:nvPr/>
        </p:nvSpPr>
        <p:spPr bwMode="auto">
          <a:xfrm>
            <a:off x="1000125" y="777875"/>
            <a:ext cx="7058025" cy="0"/>
          </a:xfrm>
          <a:prstGeom prst="line">
            <a:avLst/>
          </a:prstGeom>
          <a:noFill/>
          <a:ln w="47625">
            <a:solidFill>
              <a:srgbClr val="003CB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endParaRPr lang="zh-CN" altLang="en-US" smtClean="0">
              <a:solidFill>
                <a:srgbClr val="000000"/>
              </a:solidFill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4B31E-19B9-4F5D-ACDA-EE33697972A7}" type="datetime1">
              <a:rPr lang="zh-CN" altLang="en-US" smtClean="0">
                <a:solidFill>
                  <a:srgbClr val="000000"/>
                </a:solidFill>
              </a:rPr>
              <a:t>2016-7-24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49F73-2912-49D9-AA02-B0B67C9215D0}" type="slidenum">
              <a:rPr lang="zh-CN" altLang="en-US" smtClean="0">
                <a:solidFill>
                  <a:srgbClr val="000000"/>
                </a:solidFill>
              </a:rPr>
              <a:pPr/>
              <a:t>65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278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02" y="477208"/>
            <a:ext cx="8209654" cy="5904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FC813-0610-44D9-857A-E34E4E4C5063}" type="slidenum">
              <a:rPr lang="zh-CN" altLang="en-US" smtClean="0"/>
              <a:t>66</a:t>
            </a:fld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D7516-64A3-4D11-B3A3-062FBAA74958}" type="datetime1">
              <a:rPr lang="zh-CN" altLang="en-US" smtClean="0"/>
              <a:t>2016-7-24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4236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79285" y="116632"/>
            <a:ext cx="81071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800" b="1" dirty="0" smtClean="0">
                <a:solidFill>
                  <a:srgbClr val="FF0000"/>
                </a:solidFill>
                <a:cs typeface="Times New Roman" pitchFamily="18" charset="0"/>
              </a:rPr>
              <a:t>Summary</a:t>
            </a:r>
            <a:endParaRPr lang="en-US" sz="48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9285" y="947629"/>
            <a:ext cx="8215370" cy="4755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3200" dirty="0" smtClean="0">
                <a:solidFill>
                  <a:srgbClr val="000099"/>
                </a:solidFill>
              </a:rPr>
              <a:t>CEPC is the first Chinese effort for a Science project at such a scale </a:t>
            </a:r>
            <a:r>
              <a:rPr lang="en-US" altLang="zh-CN" sz="3200" dirty="0" smtClean="0">
                <a:solidFill>
                  <a:srgbClr val="000099"/>
                </a:solidFill>
                <a:sym typeface="Wingdings" panose="05000000000000000000" pitchFamily="2" charset="2"/>
              </a:rPr>
              <a:t> Challenges every where. </a:t>
            </a:r>
            <a:endParaRPr lang="en-US" altLang="zh-CN" sz="3200" dirty="0" smtClean="0">
              <a:solidFill>
                <a:srgbClr val="000099"/>
              </a:solidFill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3200" dirty="0" smtClean="0">
                <a:solidFill>
                  <a:srgbClr val="000099"/>
                </a:solidFill>
              </a:rPr>
              <a:t>Tremendous progresses up to now, but a long way to go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3200" dirty="0">
                <a:solidFill>
                  <a:srgbClr val="000099"/>
                </a:solidFill>
              </a:rPr>
              <a:t>Given the importance of Higgs, we hope that at least one of them, FCC-</a:t>
            </a:r>
            <a:r>
              <a:rPr lang="en-US" altLang="zh-CN" sz="3200" dirty="0" err="1">
                <a:solidFill>
                  <a:srgbClr val="000099"/>
                </a:solidFill>
              </a:rPr>
              <a:t>ee</a:t>
            </a:r>
            <a:r>
              <a:rPr lang="en-US" altLang="zh-CN" sz="3200" dirty="0">
                <a:solidFill>
                  <a:srgbClr val="000099"/>
                </a:solidFill>
              </a:rPr>
              <a:t>, ILC, or CEPC, can be realized. </a:t>
            </a:r>
            <a:endParaRPr lang="en-US" altLang="zh-CN" sz="3200" dirty="0" smtClean="0">
              <a:solidFill>
                <a:srgbClr val="000099"/>
              </a:solidFill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altLang="zh-CN" sz="3200" dirty="0" smtClean="0">
              <a:solidFill>
                <a:srgbClr val="000099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827584" y="5445224"/>
            <a:ext cx="7632848" cy="954107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2800" b="1" dirty="0" smtClean="0">
                <a:solidFill>
                  <a:srgbClr val="002060"/>
                </a:solidFill>
              </a:rPr>
              <a:t>We </a:t>
            </a:r>
            <a:r>
              <a:rPr lang="en-US" altLang="zh-CN" sz="2800" b="1" dirty="0">
                <a:solidFill>
                  <a:srgbClr val="002060"/>
                </a:solidFill>
              </a:rPr>
              <a:t>fully support a global </a:t>
            </a:r>
            <a:r>
              <a:rPr lang="en-US" altLang="zh-CN" sz="2800" b="1" dirty="0" smtClean="0">
                <a:solidFill>
                  <a:srgbClr val="002060"/>
                </a:solidFill>
              </a:rPr>
              <a:t>effort, even </a:t>
            </a:r>
            <a:r>
              <a:rPr lang="en-US" altLang="zh-CN" sz="2800" b="1" dirty="0">
                <a:solidFill>
                  <a:srgbClr val="002060"/>
                </a:solidFill>
              </a:rPr>
              <a:t>if it is not built in </a:t>
            </a:r>
            <a:r>
              <a:rPr lang="en-US" altLang="zh-CN" sz="2800" b="1" dirty="0" smtClean="0">
                <a:solidFill>
                  <a:srgbClr val="002060"/>
                </a:solidFill>
              </a:rPr>
              <a:t>China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712153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31264" y="116632"/>
            <a:ext cx="9112736" cy="792088"/>
          </a:xfrm>
        </p:spPr>
        <p:txBody>
          <a:bodyPr>
            <a:noAutofit/>
          </a:bodyPr>
          <a:lstStyle/>
          <a:p>
            <a:r>
              <a:rPr lang="en-US" altLang="zh-CN" sz="4000" b="1" dirty="0" smtClean="0">
                <a:solidFill>
                  <a:srgbClr val="FF0000"/>
                </a:solidFill>
              </a:rPr>
              <a:t>Precision Higgs Physics by CEPC</a:t>
            </a:r>
            <a:endParaRPr lang="zh-CN" altLang="en-US" sz="4000" b="1" dirty="0">
              <a:solidFill>
                <a:srgbClr val="FF0000"/>
              </a:solidFill>
            </a:endParaRPr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78057" y="3514298"/>
            <a:ext cx="4665943" cy="2799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64" y="3579867"/>
            <a:ext cx="4496856" cy="2886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5943600" y="6400800"/>
            <a:ext cx="2885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00B0F0"/>
                </a:solidFill>
              </a:rPr>
              <a:t>CEPC</a:t>
            </a:r>
            <a:r>
              <a:rPr lang="zh-CN" altLang="en-US" b="1" dirty="0" smtClean="0">
                <a:solidFill>
                  <a:srgbClr val="00B0F0"/>
                </a:solidFill>
              </a:rPr>
              <a:t> </a:t>
            </a:r>
            <a:r>
              <a:rPr lang="en-US" altLang="zh-CN" b="1" dirty="0" smtClean="0">
                <a:solidFill>
                  <a:srgbClr val="00B0F0"/>
                </a:solidFill>
              </a:rPr>
              <a:t>preCDR Volume 1 (p.9)</a:t>
            </a:r>
            <a:endParaRPr lang="zh-CN" altLang="en-US" b="1" dirty="0">
              <a:solidFill>
                <a:srgbClr val="00B0F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904" y="1196752"/>
            <a:ext cx="2758042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913" y="1124744"/>
            <a:ext cx="1638803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1245168" y="2132856"/>
            <a:ext cx="4795159" cy="830997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none">
            <a:spAutoFit/>
          </a:bodyPr>
          <a:lstStyle/>
          <a:p>
            <a:r>
              <a:rPr lang="en-US" altLang="zh-CN" sz="2400" b="1" dirty="0" smtClean="0">
                <a:solidFill>
                  <a:srgbClr val="0070C0"/>
                </a:solidFill>
              </a:rPr>
              <a:t>% precision </a:t>
            </a:r>
            <a:r>
              <a:rPr lang="en-US" altLang="zh-CN" sz="2400" b="1" dirty="0" smtClean="0">
                <a:solidFill>
                  <a:srgbClr val="0070C0"/>
                </a:solidFill>
                <a:sym typeface="Wingdings" panose="05000000000000000000" pitchFamily="2" charset="2"/>
              </a:rPr>
              <a:t> M ~ 1 </a:t>
            </a:r>
            <a:r>
              <a:rPr lang="en-US" altLang="zh-CN" sz="2400" b="1" dirty="0" err="1" smtClean="0">
                <a:solidFill>
                  <a:srgbClr val="0070C0"/>
                </a:solidFill>
                <a:sym typeface="Wingdings" panose="05000000000000000000" pitchFamily="2" charset="2"/>
              </a:rPr>
              <a:t>TeV</a:t>
            </a:r>
            <a:endParaRPr lang="en-US" altLang="zh-CN" sz="2400" b="1" dirty="0" smtClean="0">
              <a:solidFill>
                <a:srgbClr val="0070C0"/>
              </a:solidFill>
              <a:sym typeface="Wingdings" panose="05000000000000000000" pitchFamily="2" charset="2"/>
            </a:endParaRPr>
          </a:p>
          <a:p>
            <a:r>
              <a:rPr lang="en-US" altLang="zh-CN" sz="2400" b="1" dirty="0" smtClean="0">
                <a:solidFill>
                  <a:srgbClr val="0070C0"/>
                </a:solidFill>
                <a:sym typeface="Wingdings" panose="05000000000000000000" pitchFamily="2" charset="2"/>
              </a:rPr>
              <a:t>to new physics   ~ </a:t>
            </a:r>
            <a:r>
              <a:rPr lang="en-US" altLang="zh-CN" sz="2400" b="1" dirty="0" smtClean="0">
                <a:solidFill>
                  <a:srgbClr val="0070C0"/>
                </a:solidFill>
                <a:sym typeface="Symbol"/>
              </a:rPr>
              <a:t> 10  over LHC</a:t>
            </a:r>
            <a:endParaRPr lang="zh-CN" altLang="en-US" sz="2400" dirty="0">
              <a:solidFill>
                <a:srgbClr val="0070C0"/>
              </a:solidFill>
            </a:endParaRPr>
          </a:p>
        </p:txBody>
      </p:sp>
      <p:sp>
        <p:nvSpPr>
          <p:cNvPr id="2" name="椭圆 1"/>
          <p:cNvSpPr/>
          <p:nvPr/>
        </p:nvSpPr>
        <p:spPr>
          <a:xfrm>
            <a:off x="7884369" y="5733256"/>
            <a:ext cx="648072" cy="58440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6BE-B8C4-4399-BEE9-C19C59FEDA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058BC-3F2F-4229-B68D-82687A006DA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2016-7-24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065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40388" y="188640"/>
            <a:ext cx="8229600" cy="778098"/>
          </a:xfrm>
        </p:spPr>
        <p:txBody>
          <a:bodyPr/>
          <a:lstStyle/>
          <a:p>
            <a:r>
              <a:rPr lang="en-US" altLang="zh-CN" b="1" dirty="0" smtClean="0">
                <a:solidFill>
                  <a:srgbClr val="FF0000"/>
                </a:solidFill>
              </a:rPr>
              <a:t>Nature of EW Phase Transition ?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0379" y="1052736"/>
            <a:ext cx="8291264" cy="4896519"/>
          </a:xfrm>
        </p:spPr>
        <p:txBody>
          <a:bodyPr>
            <a:normAutofit/>
          </a:bodyPr>
          <a:lstStyle/>
          <a:p>
            <a:r>
              <a:rPr lang="en-US" altLang="zh-CN" sz="2800" dirty="0" smtClean="0">
                <a:sym typeface="Wingdings" panose="05000000000000000000" pitchFamily="2" charset="2"/>
              </a:rPr>
              <a:t>1</a:t>
            </a:r>
            <a:r>
              <a:rPr lang="en-US" altLang="zh-CN" sz="2800" baseline="30000" dirty="0" smtClean="0">
                <a:sym typeface="Wingdings" panose="05000000000000000000" pitchFamily="2" charset="2"/>
              </a:rPr>
              <a:t>st</a:t>
            </a:r>
            <a:r>
              <a:rPr lang="en-US" altLang="zh-CN" sz="2800" dirty="0" smtClean="0">
                <a:sym typeface="Wingdings" panose="05000000000000000000" pitchFamily="2" charset="2"/>
              </a:rPr>
              <a:t> or 2</a:t>
            </a:r>
            <a:r>
              <a:rPr lang="en-US" altLang="zh-CN" sz="2800" baseline="30000" dirty="0" smtClean="0">
                <a:sym typeface="Wingdings" panose="05000000000000000000" pitchFamily="2" charset="2"/>
              </a:rPr>
              <a:t>nd</a:t>
            </a:r>
            <a:r>
              <a:rPr lang="en-US" altLang="zh-CN" sz="2800" dirty="0">
                <a:sym typeface="Wingdings" panose="05000000000000000000" pitchFamily="2" charset="2"/>
              </a:rPr>
              <a:t> </a:t>
            </a:r>
            <a:r>
              <a:rPr lang="en-US" altLang="zh-CN" sz="2800" dirty="0" smtClean="0">
                <a:sym typeface="Wingdings" panose="05000000000000000000" pitchFamily="2" charset="2"/>
              </a:rPr>
              <a:t>order   </a:t>
            </a:r>
            <a:r>
              <a:rPr lang="en-US" altLang="zh-CN" sz="2800" dirty="0"/>
              <a:t>Huge </a:t>
            </a:r>
            <a:r>
              <a:rPr lang="en-US" altLang="zh-CN" sz="2800" dirty="0" smtClean="0"/>
              <a:t>implications</a:t>
            </a:r>
          </a:p>
          <a:p>
            <a:pPr lvl="1"/>
            <a:r>
              <a:rPr lang="en-US" altLang="zh-CN" sz="2400" dirty="0"/>
              <a:t>O(1) deviations  in h</a:t>
            </a:r>
            <a:r>
              <a:rPr lang="en-US" altLang="zh-CN" sz="2400" baseline="30000" dirty="0"/>
              <a:t>3</a:t>
            </a:r>
            <a:r>
              <a:rPr lang="en-US" altLang="zh-CN" sz="2400" dirty="0"/>
              <a:t> coupling</a:t>
            </a:r>
          </a:p>
          <a:p>
            <a:pPr lvl="1"/>
            <a:r>
              <a:rPr lang="en-US" altLang="zh-CN" sz="2400" dirty="0" smtClean="0"/>
              <a:t>O(1</a:t>
            </a:r>
            <a:r>
              <a:rPr lang="en-US" altLang="zh-CN" sz="2400" dirty="0"/>
              <a:t>%) shift in h-Z coupling</a:t>
            </a:r>
          </a:p>
          <a:p>
            <a:r>
              <a:rPr lang="en-US" altLang="zh-CN" sz="2800" dirty="0" smtClean="0"/>
              <a:t>CEPC can determine it:</a:t>
            </a:r>
          </a:p>
          <a:p>
            <a:pPr lvl="1"/>
            <a:r>
              <a:rPr lang="en-US" altLang="zh-CN" sz="2400" dirty="0" smtClean="0"/>
              <a:t>h</a:t>
            </a:r>
            <a:r>
              <a:rPr lang="en-US" altLang="zh-CN" sz="2400" baseline="30000" dirty="0" smtClean="0"/>
              <a:t>3</a:t>
            </a:r>
            <a:r>
              <a:rPr lang="en-US" altLang="zh-CN" sz="2400" dirty="0" smtClean="0"/>
              <a:t> coupling at CEPC</a:t>
            </a:r>
            <a:r>
              <a:rPr lang="zh-CN" altLang="en-US" sz="2400" dirty="0" smtClean="0"/>
              <a:t>：</a:t>
            </a:r>
            <a:r>
              <a:rPr lang="en-US" altLang="zh-CN" sz="2400" dirty="0"/>
              <a:t> 20-30%</a:t>
            </a:r>
          </a:p>
          <a:p>
            <a:pPr lvl="1"/>
            <a:r>
              <a:rPr lang="en-US" altLang="zh-CN" sz="2400" dirty="0"/>
              <a:t>h-Z coupling </a:t>
            </a:r>
            <a:r>
              <a:rPr lang="en-US" altLang="zh-CN" sz="2400" dirty="0" smtClean="0"/>
              <a:t> at CEPC</a:t>
            </a:r>
            <a:r>
              <a:rPr lang="zh-CN" altLang="en-US" sz="2400" dirty="0" smtClean="0"/>
              <a:t>：</a:t>
            </a:r>
            <a:r>
              <a:rPr lang="en-US" altLang="zh-CN" sz="2400" dirty="0"/>
              <a:t> &lt; 0.2</a:t>
            </a:r>
            <a:r>
              <a:rPr lang="en-US" altLang="zh-CN" sz="2400" dirty="0" smtClean="0"/>
              <a:t>%</a:t>
            </a:r>
          </a:p>
          <a:p>
            <a:pPr lvl="1"/>
            <a:endParaRPr lang="en-US" altLang="zh-CN" sz="2000" dirty="0" smtClean="0"/>
          </a:p>
          <a:p>
            <a:endParaRPr lang="zh-CN" altLang="en-US" sz="24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8" y="3993446"/>
            <a:ext cx="4447803" cy="2543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3888" y="1772816"/>
            <a:ext cx="3713388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060" y="3866419"/>
            <a:ext cx="4411216" cy="2885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539552" y="6488668"/>
            <a:ext cx="37080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prstClr val="black"/>
                </a:solidFill>
              </a:rPr>
              <a:t>M. McCullough, PRD 90(2014)015001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6BE-B8C4-4399-BEE9-C19C59FEDA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2FBFA-3BA0-475E-90F7-7E491FCBEC34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2016-7-24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189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922114"/>
          </a:xfrm>
        </p:spPr>
        <p:txBody>
          <a:bodyPr>
            <a:noAutofit/>
          </a:bodyPr>
          <a:lstStyle/>
          <a:p>
            <a:r>
              <a:rPr lang="en-US" altLang="zh-CN" sz="4000" b="1" dirty="0" smtClean="0">
                <a:solidFill>
                  <a:srgbClr val="FF0000"/>
                </a:solidFill>
              </a:rPr>
              <a:t>Improvement </a:t>
            </a:r>
            <a:r>
              <a:rPr lang="en-US" altLang="zh-CN" sz="4000" b="1" dirty="0">
                <a:solidFill>
                  <a:srgbClr val="FF0000"/>
                </a:solidFill>
              </a:rPr>
              <a:t>in </a:t>
            </a:r>
            <a:r>
              <a:rPr lang="en-US" altLang="zh-CN" sz="4000" b="1" dirty="0" smtClean="0">
                <a:solidFill>
                  <a:srgbClr val="FF0000"/>
                </a:solidFill>
              </a:rPr>
              <a:t>Electroweak </a:t>
            </a:r>
            <a:r>
              <a:rPr lang="en-US" altLang="zh-CN" sz="4000" b="1" dirty="0">
                <a:solidFill>
                  <a:srgbClr val="FF0000"/>
                </a:solidFill>
              </a:rPr>
              <a:t>P</a:t>
            </a:r>
            <a:r>
              <a:rPr lang="en-US" altLang="zh-CN" sz="4000" b="1" dirty="0" smtClean="0">
                <a:solidFill>
                  <a:srgbClr val="FF0000"/>
                </a:solidFill>
              </a:rPr>
              <a:t>recision</a:t>
            </a:r>
            <a:endParaRPr lang="zh-CN" altLang="en-US" sz="4000" b="1" dirty="0">
              <a:solidFill>
                <a:srgbClr val="FF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16" y="1859206"/>
            <a:ext cx="5108163" cy="3165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460" y="1700808"/>
            <a:ext cx="4060083" cy="3845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6045724" y="6205954"/>
            <a:ext cx="30022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00B0F0"/>
                </a:solidFill>
              </a:rPr>
              <a:t>CEPC</a:t>
            </a:r>
            <a:r>
              <a:rPr lang="zh-CN" altLang="en-US" b="1" dirty="0">
                <a:solidFill>
                  <a:srgbClr val="00B0F0"/>
                </a:solidFill>
              </a:rPr>
              <a:t> </a:t>
            </a:r>
            <a:r>
              <a:rPr lang="en-US" altLang="zh-CN" b="1" dirty="0" err="1">
                <a:solidFill>
                  <a:srgbClr val="00B0F0"/>
                </a:solidFill>
              </a:rPr>
              <a:t>preCDR</a:t>
            </a:r>
            <a:r>
              <a:rPr lang="en-US" altLang="zh-CN" b="1" dirty="0">
                <a:solidFill>
                  <a:srgbClr val="00B0F0"/>
                </a:solidFill>
              </a:rPr>
              <a:t> Volume 1 (p.10)</a:t>
            </a:r>
            <a:endParaRPr lang="zh-CN" altLang="en-US" b="1" dirty="0">
              <a:solidFill>
                <a:srgbClr val="00B0F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6BE-B8C4-4399-BEE9-C19C59FEDA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990A7-3082-4AB4-8DAC-1814CAD97D3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2016-7-24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125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8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6_Office 主题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 主题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ln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4_Office 主题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 主题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ln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7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HEP-1">
  <a:themeElements>
    <a:clrScheme name="IHEP-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IHEP-1">
      <a:majorFont>
        <a:latin typeface="Comic Sans MS"/>
        <a:ea typeface="宋体"/>
        <a:cs typeface="宋体"/>
      </a:majorFont>
      <a:minorFont>
        <a:latin typeface="Calibri"/>
        <a:ea typeface="宋体"/>
        <a:cs typeface="宋体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宋体" charset="0"/>
            <a:cs typeface="宋体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宋体" charset="0"/>
            <a:cs typeface="宋体" charset="0"/>
          </a:defRPr>
        </a:defPPr>
      </a:lstStyle>
    </a:lnDef>
  </a:objectDefaults>
  <a:extraClrSchemeLst>
    <a:extraClrScheme>
      <a:clrScheme name="IHEP-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HEP-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HEP-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HEP-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HEP-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HEP-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HEP-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HEP-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HEP-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HEP-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HEP-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HEP-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0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8_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3.xml><?xml version="1.0" encoding="utf-8"?>
<a:theme xmlns:a="http://schemas.openxmlformats.org/drawingml/2006/main" name="9_Office 主题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 主题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4.xml><?xml version="1.0" encoding="utf-8"?>
<a:theme xmlns:a="http://schemas.openxmlformats.org/drawingml/2006/main" name="10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5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 主题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7.xml><?xml version="1.0" encoding="utf-8"?>
<a:theme xmlns:a="http://schemas.openxmlformats.org/drawingml/2006/main" name="1_Office 主题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 主题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ln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8.xml><?xml version="1.0" encoding="utf-8"?>
<a:theme xmlns:a="http://schemas.openxmlformats.org/drawingml/2006/main" name="11_Office 主题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 主题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9.xml><?xml version="1.0" encoding="utf-8"?>
<a:theme xmlns:a="http://schemas.openxmlformats.org/drawingml/2006/main" name="12_Office 主题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 主题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IHEP-1">
  <a:themeElements>
    <a:clrScheme name="IHEP-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IHEP-1">
      <a:majorFont>
        <a:latin typeface="Comic Sans MS"/>
        <a:ea typeface="宋体"/>
        <a:cs typeface="宋体"/>
      </a:majorFont>
      <a:minorFont>
        <a:latin typeface="Calibri"/>
        <a:ea typeface="宋体"/>
        <a:cs typeface="宋体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宋体" charset="0"/>
            <a:cs typeface="宋体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宋体" charset="0"/>
            <a:cs typeface="宋体" charset="0"/>
          </a:defRPr>
        </a:defPPr>
      </a:lstStyle>
    </a:lnDef>
  </a:objectDefaults>
  <a:extraClrSchemeLst>
    <a:extraClrScheme>
      <a:clrScheme name="IHEP-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HEP-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HEP-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HEP-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HEP-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HEP-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HEP-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HEP-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HEP-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HEP-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HEP-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HEP-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13_Office 主题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 主题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1.xml><?xml version="1.0" encoding="utf-8"?>
<a:theme xmlns:a="http://schemas.openxmlformats.org/drawingml/2006/main" name="9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7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IHEP-1">
  <a:themeElements>
    <a:clrScheme name="IHEP-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IHEP-1">
      <a:majorFont>
        <a:latin typeface="Comic Sans MS"/>
        <a:ea typeface="宋体"/>
        <a:cs typeface="宋体"/>
      </a:majorFont>
      <a:minorFont>
        <a:latin typeface="Calibri"/>
        <a:ea typeface="宋体"/>
        <a:cs typeface="宋体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宋体" charset="0"/>
            <a:cs typeface="宋体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宋体" charset="0"/>
            <a:cs typeface="宋体" charset="0"/>
          </a:defRPr>
        </a:defPPr>
      </a:lstStyle>
    </a:lnDef>
  </a:objectDefaults>
  <a:extraClrSchemeLst>
    <a:extraClrScheme>
      <a:clrScheme name="IHEP-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HEP-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HEP-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HEP-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HEP-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HEP-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HEP-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HEP-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HEP-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HEP-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HEP-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HEP-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IHEP-1">
  <a:themeElements>
    <a:clrScheme name="IHEP-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IHEP-1">
      <a:majorFont>
        <a:latin typeface="Comic Sans MS"/>
        <a:ea typeface="宋体"/>
        <a:cs typeface="宋体"/>
      </a:majorFont>
      <a:minorFont>
        <a:latin typeface="Calibri"/>
        <a:ea typeface="宋体"/>
        <a:cs typeface="宋体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宋体" charset="0"/>
            <a:cs typeface="宋体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宋体" charset="0"/>
            <a:cs typeface="宋体" charset="0"/>
          </a:defRPr>
        </a:defPPr>
      </a:lstStyle>
    </a:lnDef>
  </a:objectDefaults>
  <a:extraClrSchemeLst>
    <a:extraClrScheme>
      <a:clrScheme name="IHEP-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HEP-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HEP-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HEP-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HEP-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HEP-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HEP-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HEP-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HEP-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HEP-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HEP-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HEP-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IHEP-1">
  <a:themeElements>
    <a:clrScheme name="IHEP-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IHEP-1">
      <a:majorFont>
        <a:latin typeface="Comic Sans MS"/>
        <a:ea typeface="宋体"/>
        <a:cs typeface="宋体"/>
      </a:majorFont>
      <a:minorFont>
        <a:latin typeface="Calibri"/>
        <a:ea typeface="宋体"/>
        <a:cs typeface="宋体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宋体" charset="0"/>
            <a:cs typeface="宋体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宋体" charset="0"/>
            <a:cs typeface="宋体" charset="0"/>
          </a:defRPr>
        </a:defPPr>
      </a:lstStyle>
    </a:lnDef>
  </a:objectDefaults>
  <a:extraClrSchemeLst>
    <a:extraClrScheme>
      <a:clrScheme name="IHEP-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HEP-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HEP-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HEP-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HEP-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HEP-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HEP-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HEP-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HEP-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HEP-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HEP-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HEP-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IHEP-1">
  <a:themeElements>
    <a:clrScheme name="IHEP-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IHEP-1">
      <a:majorFont>
        <a:latin typeface="Comic Sans MS"/>
        <a:ea typeface="宋体"/>
        <a:cs typeface="宋体"/>
      </a:majorFont>
      <a:minorFont>
        <a:latin typeface="Calibri"/>
        <a:ea typeface="宋体"/>
        <a:cs typeface="宋体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宋体" charset="0"/>
            <a:cs typeface="宋体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宋体" charset="0"/>
            <a:cs typeface="宋体" charset="0"/>
          </a:defRPr>
        </a:defPPr>
      </a:lstStyle>
    </a:lnDef>
  </a:objectDefaults>
  <a:extraClrSchemeLst>
    <a:extraClrScheme>
      <a:clrScheme name="IHEP-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HEP-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HEP-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HEP-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HEP-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HEP-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HEP-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HEP-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HEP-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HEP-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HEP-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HEP-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3186</TotalTime>
  <Words>3264</Words>
  <Application>Microsoft Office PowerPoint</Application>
  <PresentationFormat>全屏显示(4:3)</PresentationFormat>
  <Paragraphs>890</Paragraphs>
  <Slides>67</Slides>
  <Notes>5</Notes>
  <HiddenSlides>0</HiddenSlides>
  <MMClips>0</MMClips>
  <ScaleCrop>false</ScaleCrop>
  <HeadingPairs>
    <vt:vector size="6" baseType="variant">
      <vt:variant>
        <vt:lpstr>主题</vt:lpstr>
      </vt:variant>
      <vt:variant>
        <vt:i4>32</vt:i4>
      </vt:variant>
      <vt:variant>
        <vt:lpstr>嵌入 OLE 服务器</vt:lpstr>
      </vt:variant>
      <vt:variant>
        <vt:i4>4</vt:i4>
      </vt:variant>
      <vt:variant>
        <vt:lpstr>幻灯片标题</vt:lpstr>
      </vt:variant>
      <vt:variant>
        <vt:i4>67</vt:i4>
      </vt:variant>
    </vt:vector>
  </HeadingPairs>
  <TitlesOfParts>
    <vt:vector size="103" baseType="lpstr">
      <vt:lpstr>Office 主题​​</vt:lpstr>
      <vt:lpstr>IHEP-1</vt:lpstr>
      <vt:lpstr>1_IHEP-1</vt:lpstr>
      <vt:lpstr>2_IHEP-1</vt:lpstr>
      <vt:lpstr>3_IHEP-1</vt:lpstr>
      <vt:lpstr>4_IHEP-1</vt:lpstr>
      <vt:lpstr>5_IHEP-1</vt:lpstr>
      <vt:lpstr>3_Office Theme</vt:lpstr>
      <vt:lpstr>6_Office Theme</vt:lpstr>
      <vt:lpstr>7_Office Theme</vt:lpstr>
      <vt:lpstr>8_默认设计模板</vt:lpstr>
      <vt:lpstr>2_Office 主题</vt:lpstr>
      <vt:lpstr>5_Office 主题</vt:lpstr>
      <vt:lpstr>Office Theme</vt:lpstr>
      <vt:lpstr>4_Office Theme</vt:lpstr>
      <vt:lpstr>1_Office Theme</vt:lpstr>
      <vt:lpstr>6_Office 主题</vt:lpstr>
      <vt:lpstr>4_Office 主题</vt:lpstr>
      <vt:lpstr>7_Office 主题</vt:lpstr>
      <vt:lpstr>10_默认设计模板</vt:lpstr>
      <vt:lpstr>3_Office 主题</vt:lpstr>
      <vt:lpstr>8_Office 主题</vt:lpstr>
      <vt:lpstr>9_Office 主题</vt:lpstr>
      <vt:lpstr>10_Office 主题</vt:lpstr>
      <vt:lpstr>8_Office Theme</vt:lpstr>
      <vt:lpstr>Office 主题</vt:lpstr>
      <vt:lpstr>1_Office 主题</vt:lpstr>
      <vt:lpstr>11_Office 主题</vt:lpstr>
      <vt:lpstr>12_Office 主题</vt:lpstr>
      <vt:lpstr>13_Office 主题</vt:lpstr>
      <vt:lpstr>9_默认设计模板</vt:lpstr>
      <vt:lpstr>7_默认设计模板</vt:lpstr>
      <vt:lpstr>Equation</vt:lpstr>
      <vt:lpstr>数式</vt:lpstr>
      <vt:lpstr>公式</vt:lpstr>
      <vt:lpstr>PicObj Class</vt:lpstr>
      <vt:lpstr>Status of CEPC-SPPC</vt:lpstr>
      <vt:lpstr>Outline</vt:lpstr>
      <vt:lpstr>Science </vt:lpstr>
      <vt:lpstr>SM is not the End after the Higgs </vt:lpstr>
      <vt:lpstr>A Key Step: Higgs Factory</vt:lpstr>
      <vt:lpstr>Science of CEPC-SPPC</vt:lpstr>
      <vt:lpstr>Precision Higgs Physics by CEPC</vt:lpstr>
      <vt:lpstr>Nature of EW Phase Transition ?</vt:lpstr>
      <vt:lpstr>Improvement in Electroweak Precision</vt:lpstr>
      <vt:lpstr>Probing New Physics(I)</vt:lpstr>
      <vt:lpstr>Probing New Physics(II)</vt:lpstr>
      <vt:lpstr>Time Window</vt:lpstr>
      <vt:lpstr>Accelerator Design</vt:lpstr>
      <vt:lpstr>PowerPoint 演示文稿</vt:lpstr>
      <vt:lpstr>CEPC Accelerator</vt:lpstr>
      <vt:lpstr>Compatibility: The Key Issue</vt:lpstr>
      <vt:lpstr>PowerPoint 演示文稿</vt:lpstr>
      <vt:lpstr>PowerPoint 演示文稿</vt:lpstr>
      <vt:lpstr>PowerPoint 演示文稿</vt:lpstr>
      <vt:lpstr>Main Problems left in Pre-CDR</vt:lpstr>
      <vt:lpstr>PowerPoint 演示文稿</vt:lpstr>
      <vt:lpstr>Partial Double Ring Lattice</vt:lpstr>
      <vt:lpstr>PowerPoint 演示文稿</vt:lpstr>
      <vt:lpstr>CEPC Booster Design</vt:lpstr>
      <vt:lpstr>Parameters of Partial Double Ring</vt:lpstr>
      <vt:lpstr>SRF Parameters for PDR</vt:lpstr>
      <vt:lpstr>Partial Double Ring Luminosity</vt:lpstr>
      <vt:lpstr>Key Remaining Issue</vt:lpstr>
      <vt:lpstr>PowerPoint 演示文稿</vt:lpstr>
      <vt:lpstr>SppC General design</vt:lpstr>
      <vt:lpstr>Detector Design </vt:lpstr>
      <vt:lpstr>Detector Baseline Design in PreCDR</vt:lpstr>
      <vt:lpstr>Performance requirements of ILC detectors</vt:lpstr>
      <vt:lpstr>Key differences from ILC</vt:lpstr>
      <vt:lpstr>PowerPoint 演示文稿</vt:lpstr>
      <vt:lpstr>Vertex Detector and Silicon Trackers</vt:lpstr>
      <vt:lpstr>Technology options</vt:lpstr>
      <vt:lpstr>PowerPoint 演示文稿</vt:lpstr>
      <vt:lpstr>Calorimeter</vt:lpstr>
      <vt:lpstr>MUON System</vt:lpstr>
      <vt:lpstr>Magnet</vt:lpstr>
      <vt:lpstr>From PreCDR to CDR</vt:lpstr>
      <vt:lpstr>Tasks for CDR studies</vt:lpstr>
      <vt:lpstr>Task 0: Physics at Z-pole</vt:lpstr>
      <vt:lpstr>Task 1: MDI</vt:lpstr>
      <vt:lpstr>Task 2: VTX</vt:lpstr>
      <vt:lpstr>Task 3: Main Tracker</vt:lpstr>
      <vt:lpstr>Critical R&amp;D with LCTPC</vt:lpstr>
      <vt:lpstr>Task 4: Refine the requirements for calorimeters</vt:lpstr>
      <vt:lpstr>More questions/tasks</vt:lpstr>
      <vt:lpstr>Near future plan</vt:lpstr>
      <vt:lpstr>Site Selection and Civil Construction</vt:lpstr>
      <vt:lpstr>Site selections (a few main candidates)</vt:lpstr>
      <vt:lpstr>Site Selection</vt:lpstr>
      <vt:lpstr>Civil Construction</vt:lpstr>
      <vt:lpstr>Total Cost Breakout</vt:lpstr>
      <vt:lpstr>Funding Requests and R&amp;D List</vt:lpstr>
      <vt:lpstr>Current Status and the Plan</vt:lpstr>
      <vt:lpstr>Key R&amp;D Issues</vt:lpstr>
      <vt:lpstr>SRF System: three key issues</vt:lpstr>
      <vt:lpstr>PowerPoint 演示文稿</vt:lpstr>
      <vt:lpstr>Organization</vt:lpstr>
      <vt:lpstr>Current organization for pre-CDR</vt:lpstr>
      <vt:lpstr>International Collaboration</vt:lpstr>
      <vt:lpstr>ICFA Statements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Beijing</dc:title>
  <dc:creator>admin</dc:creator>
  <cp:lastModifiedBy>王贻芳</cp:lastModifiedBy>
  <cp:revision>246</cp:revision>
  <dcterms:created xsi:type="dcterms:W3CDTF">2013-12-16T00:08:38Z</dcterms:created>
  <dcterms:modified xsi:type="dcterms:W3CDTF">2016-07-23T23:38:04Z</dcterms:modified>
</cp:coreProperties>
</file>