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7" r:id="rId3"/>
    <p:sldId id="262" r:id="rId4"/>
    <p:sldId id="263" r:id="rId5"/>
    <p:sldId id="264" r:id="rId6"/>
    <p:sldId id="265" r:id="rId7"/>
    <p:sldId id="266" r:id="rId8"/>
    <p:sldId id="280" r:id="rId9"/>
    <p:sldId id="281" r:id="rId10"/>
    <p:sldId id="282" r:id="rId11"/>
    <p:sldId id="283" r:id="rId12"/>
    <p:sldId id="284" r:id="rId13"/>
    <p:sldId id="285" r:id="rId14"/>
    <p:sldId id="286" r:id="rId15"/>
    <p:sldId id="287" r:id="rId16"/>
    <p:sldId id="288" r:id="rId17"/>
    <p:sldId id="289" r:id="rId18"/>
    <p:sldId id="268" r:id="rId19"/>
    <p:sldId id="269" r:id="rId20"/>
    <p:sldId id="271" r:id="rId21"/>
    <p:sldId id="272" r:id="rId22"/>
    <p:sldId id="273" r:id="rId23"/>
    <p:sldId id="279" r:id="rId24"/>
    <p:sldId id="278" r:id="rId25"/>
    <p:sldId id="270" r:id="rId26"/>
    <p:sldId id="258" r:id="rId27"/>
    <p:sldId id="260" r:id="rId28"/>
    <p:sldId id="259" r:id="rId29"/>
    <p:sldId id="290"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ata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27.png"/></Relationships>
</file>

<file path=ppt/diagrams/_rels/data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27.png"/></Relationships>
</file>

<file path=ppt/diagrams/_rels/data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image" Target="../media/image47.png"/></Relationships>
</file>

<file path=ppt/diagrams/_rels/data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 Id="rId4" Type="http://schemas.openxmlformats.org/officeDocument/2006/relationships/image" Target="../media/image53.png"/></Relationships>
</file>

<file path=ppt/diagrams/_rels/data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2.png"/></Relationships>
</file>

<file path=ppt/diagrams/_rels/data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image" Target="../media/image4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2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2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image" Target="../media/image4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 Id="rId4" Type="http://schemas.openxmlformats.org/officeDocument/2006/relationships/image" Target="../media/image53.png"/></Relationships>
</file>

<file path=ppt/diagrams/_rels/drawing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2.png"/></Relationships>
</file>

<file path=ppt/diagrams/_rels/drawing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172891-5AAA-4983-858D-602760D8F83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zh-CN" altLang="en-US"/>
        </a:p>
      </dgm:t>
    </dgm:pt>
    <dgm:pt modelId="{BD3BAF9C-5C4A-4616-B8F3-AEE3D5A4A51B}">
      <dgm:prSet phldrT="[文本]"/>
      <dgm:spPr/>
      <dgm:t>
        <a:bodyPr/>
        <a:lstStyle/>
        <a:p>
          <a:r>
            <a:rPr lang="en-US" altLang="zh-CN" dirty="0" smtClean="0"/>
            <a:t>DA with 10 </a:t>
          </a:r>
          <a:r>
            <a:rPr lang="en-US" altLang="zh-CN" baseline="30000" dirty="0" smtClean="0"/>
            <a:t>-4</a:t>
          </a:r>
          <a:r>
            <a:rPr lang="en-US" altLang="zh-CN" dirty="0" smtClean="0"/>
            <a:t> m quad misalignment error</a:t>
          </a:r>
          <a:endParaRPr lang="zh-CN" altLang="en-US" dirty="0"/>
        </a:p>
      </dgm:t>
    </dgm:pt>
    <dgm:pt modelId="{D860E5EF-70A5-43ED-808C-6E7D4AC9CAF3}" type="parTrans" cxnId="{B7FDB68D-3A8E-43F1-90E3-E15262AC1B04}">
      <dgm:prSet/>
      <dgm:spPr/>
      <dgm:t>
        <a:bodyPr/>
        <a:lstStyle/>
        <a:p>
          <a:endParaRPr lang="zh-CN" altLang="en-US"/>
        </a:p>
      </dgm:t>
    </dgm:pt>
    <dgm:pt modelId="{9DCDEDCF-A997-4225-B355-F45E417F6482}" type="sibTrans" cxnId="{B7FDB68D-3A8E-43F1-90E3-E15262AC1B04}">
      <dgm:prSet/>
      <dgm:spPr/>
      <dgm:t>
        <a:bodyPr/>
        <a:lstStyle/>
        <a:p>
          <a:endParaRPr lang="zh-CN" altLang="en-US"/>
        </a:p>
      </dgm:t>
    </dgm:pt>
    <dgm:pt modelId="{6F0C0DA3-B514-4CC5-8938-4E458E8C54D6}">
      <dgm:prSet phldrT="[文本]"/>
      <dgm:spPr/>
      <dgm:t>
        <a:bodyPr/>
        <a:lstStyle/>
        <a:p>
          <a:r>
            <a:rPr lang="en-US" altLang="zh-CN" dirty="0" smtClean="0"/>
            <a:t>Horizontal orbit with </a:t>
          </a:r>
        </a:p>
        <a:p>
          <a:r>
            <a:rPr lang="en-US" altLang="zh-CN" dirty="0" smtClean="0"/>
            <a:t>10 </a:t>
          </a:r>
          <a:r>
            <a:rPr lang="en-US" altLang="zh-CN" baseline="30000" dirty="0" smtClean="0"/>
            <a:t>-4</a:t>
          </a:r>
          <a:r>
            <a:rPr lang="en-US" altLang="zh-CN" dirty="0" smtClean="0"/>
            <a:t> m quad misalignment error</a:t>
          </a:r>
          <a:endParaRPr lang="zh-CN" altLang="en-US" dirty="0"/>
        </a:p>
      </dgm:t>
    </dgm:pt>
    <dgm:pt modelId="{50F8C673-185C-427F-A5E5-86B5C9FED54C}" type="parTrans" cxnId="{BD8FE1E7-0BAD-4162-B8B0-04F4739DE061}">
      <dgm:prSet/>
      <dgm:spPr/>
      <dgm:t>
        <a:bodyPr/>
        <a:lstStyle/>
        <a:p>
          <a:endParaRPr lang="zh-CN" altLang="en-US"/>
        </a:p>
      </dgm:t>
    </dgm:pt>
    <dgm:pt modelId="{4897C30A-0453-4129-AE40-BE8CB4ED74C9}" type="sibTrans" cxnId="{BD8FE1E7-0BAD-4162-B8B0-04F4739DE061}">
      <dgm:prSet/>
      <dgm:spPr/>
      <dgm:t>
        <a:bodyPr/>
        <a:lstStyle/>
        <a:p>
          <a:endParaRPr lang="zh-CN" altLang="en-US"/>
        </a:p>
      </dgm:t>
    </dgm:pt>
    <dgm:pt modelId="{EDC37D50-F32C-462F-B507-1F93861A6793}">
      <dgm:prSet phldrT="[文本]"/>
      <dgm:spPr/>
      <dgm:t>
        <a:bodyPr/>
        <a:lstStyle/>
        <a:p>
          <a:r>
            <a:rPr lang="en-US" altLang="zh-CN" dirty="0" smtClean="0"/>
            <a:t>Vertical orbit with </a:t>
          </a:r>
        </a:p>
        <a:p>
          <a:r>
            <a:rPr lang="en-US" altLang="zh-CN" dirty="0" smtClean="0"/>
            <a:t>10 </a:t>
          </a:r>
          <a:r>
            <a:rPr lang="en-US" altLang="zh-CN" baseline="30000" dirty="0" smtClean="0"/>
            <a:t>-4</a:t>
          </a:r>
          <a:r>
            <a:rPr lang="en-US" altLang="zh-CN" dirty="0" smtClean="0"/>
            <a:t> m quad misalignment error</a:t>
          </a:r>
          <a:endParaRPr lang="zh-CN" altLang="en-US" dirty="0"/>
        </a:p>
      </dgm:t>
    </dgm:pt>
    <dgm:pt modelId="{87DF2972-7183-4DE4-A69E-6BDBB93710EF}" type="parTrans" cxnId="{FBE8D1D4-DF74-4E17-96ED-E2CBF2BCA9B3}">
      <dgm:prSet/>
      <dgm:spPr/>
      <dgm:t>
        <a:bodyPr/>
        <a:lstStyle/>
        <a:p>
          <a:endParaRPr lang="zh-CN" altLang="en-US"/>
        </a:p>
      </dgm:t>
    </dgm:pt>
    <dgm:pt modelId="{A9E61EFA-6B36-4715-88D4-DC69DDA8C13F}" type="sibTrans" cxnId="{FBE8D1D4-DF74-4E17-96ED-E2CBF2BCA9B3}">
      <dgm:prSet/>
      <dgm:spPr/>
      <dgm:t>
        <a:bodyPr/>
        <a:lstStyle/>
        <a:p>
          <a:endParaRPr lang="zh-CN" altLang="en-US"/>
        </a:p>
      </dgm:t>
    </dgm:pt>
    <dgm:pt modelId="{FDE64E91-8FA3-450E-BCCE-329DB6332619}" type="pres">
      <dgm:prSet presAssocID="{70172891-5AAA-4983-858D-602760D8F83F}" presName="Name0" presStyleCnt="0">
        <dgm:presLayoutVars>
          <dgm:dir/>
          <dgm:resizeHandles val="exact"/>
        </dgm:presLayoutVars>
      </dgm:prSet>
      <dgm:spPr/>
      <dgm:t>
        <a:bodyPr/>
        <a:lstStyle/>
        <a:p>
          <a:endParaRPr lang="zh-CN" altLang="en-US"/>
        </a:p>
      </dgm:t>
    </dgm:pt>
    <dgm:pt modelId="{3F45ED5D-CCAA-4B43-BF3F-B965070BA63A}" type="pres">
      <dgm:prSet presAssocID="{BD3BAF9C-5C4A-4616-B8F3-AEE3D5A4A51B}" presName="compNode" presStyleCnt="0"/>
      <dgm:spPr/>
    </dgm:pt>
    <dgm:pt modelId="{FF213AB7-C3E4-45C5-9BEA-A006B1DC4B67}" type="pres">
      <dgm:prSet presAssocID="{BD3BAF9C-5C4A-4616-B8F3-AEE3D5A4A51B}" presName="pictRect" presStyleLbl="node1" presStyleIdx="0" presStyleCnt="3"/>
      <dgm:spPr>
        <a:blipFill rotWithShape="1">
          <a:blip xmlns:r="http://schemas.openxmlformats.org/officeDocument/2006/relationships" r:embed="rId1"/>
          <a:stretch>
            <a:fillRect/>
          </a:stretch>
        </a:blipFill>
      </dgm:spPr>
    </dgm:pt>
    <dgm:pt modelId="{1AD7F770-C210-4ED0-8EDC-0271104F2584}" type="pres">
      <dgm:prSet presAssocID="{BD3BAF9C-5C4A-4616-B8F3-AEE3D5A4A51B}" presName="textRect" presStyleLbl="revTx" presStyleIdx="0" presStyleCnt="3">
        <dgm:presLayoutVars>
          <dgm:bulletEnabled val="1"/>
        </dgm:presLayoutVars>
      </dgm:prSet>
      <dgm:spPr/>
      <dgm:t>
        <a:bodyPr/>
        <a:lstStyle/>
        <a:p>
          <a:endParaRPr lang="zh-CN" altLang="en-US"/>
        </a:p>
      </dgm:t>
    </dgm:pt>
    <dgm:pt modelId="{288810DA-3DB0-44EA-A9A5-8985CFFBF22D}" type="pres">
      <dgm:prSet presAssocID="{9DCDEDCF-A997-4225-B355-F45E417F6482}" presName="sibTrans" presStyleLbl="sibTrans2D1" presStyleIdx="0" presStyleCnt="0"/>
      <dgm:spPr/>
      <dgm:t>
        <a:bodyPr/>
        <a:lstStyle/>
        <a:p>
          <a:endParaRPr lang="zh-CN" altLang="en-US"/>
        </a:p>
      </dgm:t>
    </dgm:pt>
    <dgm:pt modelId="{DFDBDDA8-36AD-4A82-B51C-5DF30229251D}" type="pres">
      <dgm:prSet presAssocID="{6F0C0DA3-B514-4CC5-8938-4E458E8C54D6}" presName="compNode" presStyleCnt="0"/>
      <dgm:spPr/>
    </dgm:pt>
    <dgm:pt modelId="{7D26FE9C-A53C-444C-AD72-726704440751}" type="pres">
      <dgm:prSet presAssocID="{6F0C0DA3-B514-4CC5-8938-4E458E8C54D6}" presName="pictRect" presStyleLbl="node1" presStyleIdx="1" presStyleCnt="3"/>
      <dgm:spPr>
        <a:blipFill rotWithShape="1">
          <a:blip xmlns:r="http://schemas.openxmlformats.org/officeDocument/2006/relationships" r:embed="rId2"/>
          <a:stretch>
            <a:fillRect/>
          </a:stretch>
        </a:blipFill>
      </dgm:spPr>
    </dgm:pt>
    <dgm:pt modelId="{C0E5DAE1-5864-4AE8-B3FF-84DFA26FAEA7}" type="pres">
      <dgm:prSet presAssocID="{6F0C0DA3-B514-4CC5-8938-4E458E8C54D6}" presName="textRect" presStyleLbl="revTx" presStyleIdx="1" presStyleCnt="3">
        <dgm:presLayoutVars>
          <dgm:bulletEnabled val="1"/>
        </dgm:presLayoutVars>
      </dgm:prSet>
      <dgm:spPr/>
      <dgm:t>
        <a:bodyPr/>
        <a:lstStyle/>
        <a:p>
          <a:endParaRPr lang="zh-CN" altLang="en-US"/>
        </a:p>
      </dgm:t>
    </dgm:pt>
    <dgm:pt modelId="{2F86B1F6-DB27-48CC-84C0-DBA13E13A9EA}" type="pres">
      <dgm:prSet presAssocID="{4897C30A-0453-4129-AE40-BE8CB4ED74C9}" presName="sibTrans" presStyleLbl="sibTrans2D1" presStyleIdx="0" presStyleCnt="0"/>
      <dgm:spPr/>
      <dgm:t>
        <a:bodyPr/>
        <a:lstStyle/>
        <a:p>
          <a:endParaRPr lang="zh-CN" altLang="en-US"/>
        </a:p>
      </dgm:t>
    </dgm:pt>
    <dgm:pt modelId="{FCCED8B7-D97F-48CA-AA35-1B4E3E3B2340}" type="pres">
      <dgm:prSet presAssocID="{EDC37D50-F32C-462F-B507-1F93861A6793}" presName="compNode" presStyleCnt="0"/>
      <dgm:spPr/>
    </dgm:pt>
    <dgm:pt modelId="{5DC15E9D-E016-48B9-931B-0F1B135EB51A}" type="pres">
      <dgm:prSet presAssocID="{EDC37D50-F32C-462F-B507-1F93861A6793}" presName="pictRect" presStyleLbl="node1" presStyleIdx="2" presStyleCnt="3"/>
      <dgm:spPr>
        <a:blipFill rotWithShape="1">
          <a:blip xmlns:r="http://schemas.openxmlformats.org/officeDocument/2006/relationships" r:embed="rId3"/>
          <a:stretch>
            <a:fillRect/>
          </a:stretch>
        </a:blipFill>
      </dgm:spPr>
    </dgm:pt>
    <dgm:pt modelId="{384EFD25-B755-4780-87BE-5615982D99F7}" type="pres">
      <dgm:prSet presAssocID="{EDC37D50-F32C-462F-B507-1F93861A6793}" presName="textRect" presStyleLbl="revTx" presStyleIdx="2" presStyleCnt="3">
        <dgm:presLayoutVars>
          <dgm:bulletEnabled val="1"/>
        </dgm:presLayoutVars>
      </dgm:prSet>
      <dgm:spPr/>
      <dgm:t>
        <a:bodyPr/>
        <a:lstStyle/>
        <a:p>
          <a:endParaRPr lang="zh-CN" altLang="en-US"/>
        </a:p>
      </dgm:t>
    </dgm:pt>
  </dgm:ptLst>
  <dgm:cxnLst>
    <dgm:cxn modelId="{38AB48BD-7A9F-426C-87D0-44F8D522FAD9}" type="presOf" srcId="{4897C30A-0453-4129-AE40-BE8CB4ED74C9}" destId="{2F86B1F6-DB27-48CC-84C0-DBA13E13A9EA}" srcOrd="0" destOrd="0" presId="urn:microsoft.com/office/officeart/2005/8/layout/pList1"/>
    <dgm:cxn modelId="{FBE8D1D4-DF74-4E17-96ED-E2CBF2BCA9B3}" srcId="{70172891-5AAA-4983-858D-602760D8F83F}" destId="{EDC37D50-F32C-462F-B507-1F93861A6793}" srcOrd="2" destOrd="0" parTransId="{87DF2972-7183-4DE4-A69E-6BDBB93710EF}" sibTransId="{A9E61EFA-6B36-4715-88D4-DC69DDA8C13F}"/>
    <dgm:cxn modelId="{3B8C604D-F654-41A8-BF93-78B9CA1555AC}" type="presOf" srcId="{70172891-5AAA-4983-858D-602760D8F83F}" destId="{FDE64E91-8FA3-450E-BCCE-329DB6332619}" srcOrd="0" destOrd="0" presId="urn:microsoft.com/office/officeart/2005/8/layout/pList1"/>
    <dgm:cxn modelId="{30639673-F730-4875-B9F6-A8A90E047FBC}" type="presOf" srcId="{EDC37D50-F32C-462F-B507-1F93861A6793}" destId="{384EFD25-B755-4780-87BE-5615982D99F7}" srcOrd="0" destOrd="0" presId="urn:microsoft.com/office/officeart/2005/8/layout/pList1"/>
    <dgm:cxn modelId="{861B7439-3814-4ABA-8084-3E95C373BB26}" type="presOf" srcId="{6F0C0DA3-B514-4CC5-8938-4E458E8C54D6}" destId="{C0E5DAE1-5864-4AE8-B3FF-84DFA26FAEA7}" srcOrd="0" destOrd="0" presId="urn:microsoft.com/office/officeart/2005/8/layout/pList1"/>
    <dgm:cxn modelId="{C63B7875-C0A8-4203-A1A3-EC69850ED898}" type="presOf" srcId="{BD3BAF9C-5C4A-4616-B8F3-AEE3D5A4A51B}" destId="{1AD7F770-C210-4ED0-8EDC-0271104F2584}" srcOrd="0" destOrd="0" presId="urn:microsoft.com/office/officeart/2005/8/layout/pList1"/>
    <dgm:cxn modelId="{C75554FD-8AE7-4175-BDA7-7245BAA853DD}" type="presOf" srcId="{9DCDEDCF-A997-4225-B355-F45E417F6482}" destId="{288810DA-3DB0-44EA-A9A5-8985CFFBF22D}" srcOrd="0" destOrd="0" presId="urn:microsoft.com/office/officeart/2005/8/layout/pList1"/>
    <dgm:cxn modelId="{BD8FE1E7-0BAD-4162-B8B0-04F4739DE061}" srcId="{70172891-5AAA-4983-858D-602760D8F83F}" destId="{6F0C0DA3-B514-4CC5-8938-4E458E8C54D6}" srcOrd="1" destOrd="0" parTransId="{50F8C673-185C-427F-A5E5-86B5C9FED54C}" sibTransId="{4897C30A-0453-4129-AE40-BE8CB4ED74C9}"/>
    <dgm:cxn modelId="{B7FDB68D-3A8E-43F1-90E3-E15262AC1B04}" srcId="{70172891-5AAA-4983-858D-602760D8F83F}" destId="{BD3BAF9C-5C4A-4616-B8F3-AEE3D5A4A51B}" srcOrd="0" destOrd="0" parTransId="{D860E5EF-70A5-43ED-808C-6E7D4AC9CAF3}" sibTransId="{9DCDEDCF-A997-4225-B355-F45E417F6482}"/>
    <dgm:cxn modelId="{1BE5B030-22DE-438F-BE5C-CA1E8CB6B44A}" type="presParOf" srcId="{FDE64E91-8FA3-450E-BCCE-329DB6332619}" destId="{3F45ED5D-CCAA-4B43-BF3F-B965070BA63A}" srcOrd="0" destOrd="0" presId="urn:microsoft.com/office/officeart/2005/8/layout/pList1"/>
    <dgm:cxn modelId="{A1551751-C2B7-4FF6-A194-780E5C8DE4E0}" type="presParOf" srcId="{3F45ED5D-CCAA-4B43-BF3F-B965070BA63A}" destId="{FF213AB7-C3E4-45C5-9BEA-A006B1DC4B67}" srcOrd="0" destOrd="0" presId="urn:microsoft.com/office/officeart/2005/8/layout/pList1"/>
    <dgm:cxn modelId="{23F2808A-D072-4028-B85F-B18DC7079A59}" type="presParOf" srcId="{3F45ED5D-CCAA-4B43-BF3F-B965070BA63A}" destId="{1AD7F770-C210-4ED0-8EDC-0271104F2584}" srcOrd="1" destOrd="0" presId="urn:microsoft.com/office/officeart/2005/8/layout/pList1"/>
    <dgm:cxn modelId="{1BEA83A5-D949-417E-93AA-CE7A80EC34B5}" type="presParOf" srcId="{FDE64E91-8FA3-450E-BCCE-329DB6332619}" destId="{288810DA-3DB0-44EA-A9A5-8985CFFBF22D}" srcOrd="1" destOrd="0" presId="urn:microsoft.com/office/officeart/2005/8/layout/pList1"/>
    <dgm:cxn modelId="{4598985B-641B-45C6-BC71-00C3369D8260}" type="presParOf" srcId="{FDE64E91-8FA3-450E-BCCE-329DB6332619}" destId="{DFDBDDA8-36AD-4A82-B51C-5DF30229251D}" srcOrd="2" destOrd="0" presId="urn:microsoft.com/office/officeart/2005/8/layout/pList1"/>
    <dgm:cxn modelId="{9F8045A9-419D-4AB3-A485-1441DCB14388}" type="presParOf" srcId="{DFDBDDA8-36AD-4A82-B51C-5DF30229251D}" destId="{7D26FE9C-A53C-444C-AD72-726704440751}" srcOrd="0" destOrd="0" presId="urn:microsoft.com/office/officeart/2005/8/layout/pList1"/>
    <dgm:cxn modelId="{A560DC9D-BD30-44E2-91FF-473A1375A5E3}" type="presParOf" srcId="{DFDBDDA8-36AD-4A82-B51C-5DF30229251D}" destId="{C0E5DAE1-5864-4AE8-B3FF-84DFA26FAEA7}" srcOrd="1" destOrd="0" presId="urn:microsoft.com/office/officeart/2005/8/layout/pList1"/>
    <dgm:cxn modelId="{BE34D1AA-1E47-475F-8ED1-470D126643D9}" type="presParOf" srcId="{FDE64E91-8FA3-450E-BCCE-329DB6332619}" destId="{2F86B1F6-DB27-48CC-84C0-DBA13E13A9EA}" srcOrd="3" destOrd="0" presId="urn:microsoft.com/office/officeart/2005/8/layout/pList1"/>
    <dgm:cxn modelId="{FDF53976-BEB6-4A58-B3A7-28C24E39380A}" type="presParOf" srcId="{FDE64E91-8FA3-450E-BCCE-329DB6332619}" destId="{FCCED8B7-D97F-48CA-AA35-1B4E3E3B2340}" srcOrd="4" destOrd="0" presId="urn:microsoft.com/office/officeart/2005/8/layout/pList1"/>
    <dgm:cxn modelId="{1B2FB95E-18EB-4E6C-83D6-5651AE9C5289}" type="presParOf" srcId="{FCCED8B7-D97F-48CA-AA35-1B4E3E3B2340}" destId="{5DC15E9D-E016-48B9-931B-0F1B135EB51A}" srcOrd="0" destOrd="0" presId="urn:microsoft.com/office/officeart/2005/8/layout/pList1"/>
    <dgm:cxn modelId="{1502C448-08A2-4E91-BEE2-3CF7336515EF}" type="presParOf" srcId="{FCCED8B7-D97F-48CA-AA35-1B4E3E3B2340}" destId="{384EFD25-B755-4780-87BE-5615982D99F7}"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172891-5AAA-4983-858D-602760D8F83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zh-CN" altLang="en-US"/>
        </a:p>
      </dgm:t>
    </dgm:pt>
    <dgm:pt modelId="{BD3BAF9C-5C4A-4616-B8F3-AEE3D5A4A51B}">
      <dgm:prSet phldrT="[文本]"/>
      <dgm:spPr/>
      <dgm:t>
        <a:bodyPr/>
        <a:lstStyle/>
        <a:p>
          <a:r>
            <a:rPr lang="en-US" altLang="zh-CN" dirty="0" smtClean="0"/>
            <a:t>DA with 10 </a:t>
          </a:r>
          <a:r>
            <a:rPr lang="en-US" altLang="zh-CN" baseline="30000" dirty="0" smtClean="0"/>
            <a:t>-15</a:t>
          </a:r>
          <a:r>
            <a:rPr lang="en-US" altLang="zh-CN" dirty="0" smtClean="0"/>
            <a:t> m quad misalignment error</a:t>
          </a:r>
          <a:endParaRPr lang="zh-CN" altLang="en-US" dirty="0"/>
        </a:p>
      </dgm:t>
    </dgm:pt>
    <dgm:pt modelId="{D860E5EF-70A5-43ED-808C-6E7D4AC9CAF3}" type="parTrans" cxnId="{B7FDB68D-3A8E-43F1-90E3-E15262AC1B04}">
      <dgm:prSet/>
      <dgm:spPr/>
      <dgm:t>
        <a:bodyPr/>
        <a:lstStyle/>
        <a:p>
          <a:endParaRPr lang="zh-CN" altLang="en-US"/>
        </a:p>
      </dgm:t>
    </dgm:pt>
    <dgm:pt modelId="{9DCDEDCF-A997-4225-B355-F45E417F6482}" type="sibTrans" cxnId="{B7FDB68D-3A8E-43F1-90E3-E15262AC1B04}">
      <dgm:prSet/>
      <dgm:spPr/>
      <dgm:t>
        <a:bodyPr/>
        <a:lstStyle/>
        <a:p>
          <a:endParaRPr lang="zh-CN" altLang="en-US"/>
        </a:p>
      </dgm:t>
    </dgm:pt>
    <dgm:pt modelId="{6F0C0DA3-B514-4CC5-8938-4E458E8C54D6}">
      <dgm:prSet phldrT="[文本]"/>
      <dgm:spPr/>
      <dgm:t>
        <a:bodyPr/>
        <a:lstStyle/>
        <a:p>
          <a:r>
            <a:rPr lang="en-US" altLang="zh-CN" dirty="0" smtClean="0"/>
            <a:t>Horizontal orbit with </a:t>
          </a:r>
        </a:p>
        <a:p>
          <a:r>
            <a:rPr lang="en-US" altLang="zh-CN" dirty="0" smtClean="0"/>
            <a:t>10 </a:t>
          </a:r>
          <a:r>
            <a:rPr lang="en-US" altLang="zh-CN" baseline="30000" dirty="0" smtClean="0"/>
            <a:t>-15</a:t>
          </a:r>
          <a:r>
            <a:rPr lang="en-US" altLang="zh-CN" dirty="0" smtClean="0"/>
            <a:t> m quad misalignment error</a:t>
          </a:r>
          <a:endParaRPr lang="zh-CN" altLang="en-US" dirty="0"/>
        </a:p>
      </dgm:t>
    </dgm:pt>
    <dgm:pt modelId="{50F8C673-185C-427F-A5E5-86B5C9FED54C}" type="parTrans" cxnId="{BD8FE1E7-0BAD-4162-B8B0-04F4739DE061}">
      <dgm:prSet/>
      <dgm:spPr/>
      <dgm:t>
        <a:bodyPr/>
        <a:lstStyle/>
        <a:p>
          <a:endParaRPr lang="zh-CN" altLang="en-US"/>
        </a:p>
      </dgm:t>
    </dgm:pt>
    <dgm:pt modelId="{4897C30A-0453-4129-AE40-BE8CB4ED74C9}" type="sibTrans" cxnId="{BD8FE1E7-0BAD-4162-B8B0-04F4739DE061}">
      <dgm:prSet/>
      <dgm:spPr/>
      <dgm:t>
        <a:bodyPr/>
        <a:lstStyle/>
        <a:p>
          <a:endParaRPr lang="zh-CN" altLang="en-US"/>
        </a:p>
      </dgm:t>
    </dgm:pt>
    <dgm:pt modelId="{EDC37D50-F32C-462F-B507-1F93861A6793}">
      <dgm:prSet phldrT="[文本]"/>
      <dgm:spPr/>
      <dgm:t>
        <a:bodyPr/>
        <a:lstStyle/>
        <a:p>
          <a:r>
            <a:rPr lang="en-US" altLang="zh-CN" dirty="0" smtClean="0"/>
            <a:t>Vertical orbit with </a:t>
          </a:r>
        </a:p>
        <a:p>
          <a:r>
            <a:rPr lang="en-US" altLang="zh-CN" dirty="0" smtClean="0"/>
            <a:t>10 </a:t>
          </a:r>
          <a:r>
            <a:rPr lang="en-US" altLang="zh-CN" baseline="30000" dirty="0" smtClean="0"/>
            <a:t>-15</a:t>
          </a:r>
          <a:r>
            <a:rPr lang="en-US" altLang="zh-CN" dirty="0" smtClean="0"/>
            <a:t> m quad misalignment error</a:t>
          </a:r>
          <a:endParaRPr lang="zh-CN" altLang="en-US" dirty="0"/>
        </a:p>
      </dgm:t>
    </dgm:pt>
    <dgm:pt modelId="{87DF2972-7183-4DE4-A69E-6BDBB93710EF}" type="parTrans" cxnId="{FBE8D1D4-DF74-4E17-96ED-E2CBF2BCA9B3}">
      <dgm:prSet/>
      <dgm:spPr/>
      <dgm:t>
        <a:bodyPr/>
        <a:lstStyle/>
        <a:p>
          <a:endParaRPr lang="zh-CN" altLang="en-US"/>
        </a:p>
      </dgm:t>
    </dgm:pt>
    <dgm:pt modelId="{A9E61EFA-6B36-4715-88D4-DC69DDA8C13F}" type="sibTrans" cxnId="{FBE8D1D4-DF74-4E17-96ED-E2CBF2BCA9B3}">
      <dgm:prSet/>
      <dgm:spPr/>
      <dgm:t>
        <a:bodyPr/>
        <a:lstStyle/>
        <a:p>
          <a:endParaRPr lang="zh-CN" altLang="en-US"/>
        </a:p>
      </dgm:t>
    </dgm:pt>
    <dgm:pt modelId="{FDE64E91-8FA3-450E-BCCE-329DB6332619}" type="pres">
      <dgm:prSet presAssocID="{70172891-5AAA-4983-858D-602760D8F83F}" presName="Name0" presStyleCnt="0">
        <dgm:presLayoutVars>
          <dgm:dir/>
          <dgm:resizeHandles val="exact"/>
        </dgm:presLayoutVars>
      </dgm:prSet>
      <dgm:spPr/>
      <dgm:t>
        <a:bodyPr/>
        <a:lstStyle/>
        <a:p>
          <a:endParaRPr lang="zh-CN" altLang="en-US"/>
        </a:p>
      </dgm:t>
    </dgm:pt>
    <dgm:pt modelId="{3F45ED5D-CCAA-4B43-BF3F-B965070BA63A}" type="pres">
      <dgm:prSet presAssocID="{BD3BAF9C-5C4A-4616-B8F3-AEE3D5A4A51B}" presName="compNode" presStyleCnt="0"/>
      <dgm:spPr/>
    </dgm:pt>
    <dgm:pt modelId="{FF213AB7-C3E4-45C5-9BEA-A006B1DC4B67}" type="pres">
      <dgm:prSet presAssocID="{BD3BAF9C-5C4A-4616-B8F3-AEE3D5A4A51B}" presName="pictRect" presStyleLbl="node1" presStyleIdx="0" presStyleCnt="3"/>
      <dgm:spPr>
        <a:blipFill rotWithShape="1">
          <a:blip xmlns:r="http://schemas.openxmlformats.org/officeDocument/2006/relationships" r:embed="rId1"/>
          <a:stretch>
            <a:fillRect/>
          </a:stretch>
        </a:blipFill>
      </dgm:spPr>
    </dgm:pt>
    <dgm:pt modelId="{1AD7F770-C210-4ED0-8EDC-0271104F2584}" type="pres">
      <dgm:prSet presAssocID="{BD3BAF9C-5C4A-4616-B8F3-AEE3D5A4A51B}" presName="textRect" presStyleLbl="revTx" presStyleIdx="0" presStyleCnt="3">
        <dgm:presLayoutVars>
          <dgm:bulletEnabled val="1"/>
        </dgm:presLayoutVars>
      </dgm:prSet>
      <dgm:spPr/>
      <dgm:t>
        <a:bodyPr/>
        <a:lstStyle/>
        <a:p>
          <a:endParaRPr lang="zh-CN" altLang="en-US"/>
        </a:p>
      </dgm:t>
    </dgm:pt>
    <dgm:pt modelId="{288810DA-3DB0-44EA-A9A5-8985CFFBF22D}" type="pres">
      <dgm:prSet presAssocID="{9DCDEDCF-A997-4225-B355-F45E417F6482}" presName="sibTrans" presStyleLbl="sibTrans2D1" presStyleIdx="0" presStyleCnt="0"/>
      <dgm:spPr/>
      <dgm:t>
        <a:bodyPr/>
        <a:lstStyle/>
        <a:p>
          <a:endParaRPr lang="zh-CN" altLang="en-US"/>
        </a:p>
      </dgm:t>
    </dgm:pt>
    <dgm:pt modelId="{DFDBDDA8-36AD-4A82-B51C-5DF30229251D}" type="pres">
      <dgm:prSet presAssocID="{6F0C0DA3-B514-4CC5-8938-4E458E8C54D6}" presName="compNode" presStyleCnt="0"/>
      <dgm:spPr/>
    </dgm:pt>
    <dgm:pt modelId="{7D26FE9C-A53C-444C-AD72-726704440751}" type="pres">
      <dgm:prSet presAssocID="{6F0C0DA3-B514-4CC5-8938-4E458E8C54D6}" presName="pictRect" presStyleLbl="node1" presStyleIdx="1" presStyleCnt="3"/>
      <dgm:spPr>
        <a:blipFill rotWithShape="1">
          <a:blip xmlns:r="http://schemas.openxmlformats.org/officeDocument/2006/relationships" r:embed="rId2"/>
          <a:stretch>
            <a:fillRect/>
          </a:stretch>
        </a:blipFill>
      </dgm:spPr>
    </dgm:pt>
    <dgm:pt modelId="{C0E5DAE1-5864-4AE8-B3FF-84DFA26FAEA7}" type="pres">
      <dgm:prSet presAssocID="{6F0C0DA3-B514-4CC5-8938-4E458E8C54D6}" presName="textRect" presStyleLbl="revTx" presStyleIdx="1" presStyleCnt="3">
        <dgm:presLayoutVars>
          <dgm:bulletEnabled val="1"/>
        </dgm:presLayoutVars>
      </dgm:prSet>
      <dgm:spPr/>
      <dgm:t>
        <a:bodyPr/>
        <a:lstStyle/>
        <a:p>
          <a:endParaRPr lang="zh-CN" altLang="en-US"/>
        </a:p>
      </dgm:t>
    </dgm:pt>
    <dgm:pt modelId="{2F86B1F6-DB27-48CC-84C0-DBA13E13A9EA}" type="pres">
      <dgm:prSet presAssocID="{4897C30A-0453-4129-AE40-BE8CB4ED74C9}" presName="sibTrans" presStyleLbl="sibTrans2D1" presStyleIdx="0" presStyleCnt="0"/>
      <dgm:spPr/>
      <dgm:t>
        <a:bodyPr/>
        <a:lstStyle/>
        <a:p>
          <a:endParaRPr lang="zh-CN" altLang="en-US"/>
        </a:p>
      </dgm:t>
    </dgm:pt>
    <dgm:pt modelId="{FCCED8B7-D97F-48CA-AA35-1B4E3E3B2340}" type="pres">
      <dgm:prSet presAssocID="{EDC37D50-F32C-462F-B507-1F93861A6793}" presName="compNode" presStyleCnt="0"/>
      <dgm:spPr/>
    </dgm:pt>
    <dgm:pt modelId="{5DC15E9D-E016-48B9-931B-0F1B135EB51A}" type="pres">
      <dgm:prSet presAssocID="{EDC37D50-F32C-462F-B507-1F93861A6793}" presName="pictRect" presStyleLbl="node1" presStyleIdx="2" presStyleCnt="3"/>
      <dgm:spPr>
        <a:blipFill rotWithShape="1">
          <a:blip xmlns:r="http://schemas.openxmlformats.org/officeDocument/2006/relationships" r:embed="rId3"/>
          <a:stretch>
            <a:fillRect/>
          </a:stretch>
        </a:blipFill>
      </dgm:spPr>
    </dgm:pt>
    <dgm:pt modelId="{384EFD25-B755-4780-87BE-5615982D99F7}" type="pres">
      <dgm:prSet presAssocID="{EDC37D50-F32C-462F-B507-1F93861A6793}" presName="textRect" presStyleLbl="revTx" presStyleIdx="2" presStyleCnt="3">
        <dgm:presLayoutVars>
          <dgm:bulletEnabled val="1"/>
        </dgm:presLayoutVars>
      </dgm:prSet>
      <dgm:spPr/>
      <dgm:t>
        <a:bodyPr/>
        <a:lstStyle/>
        <a:p>
          <a:endParaRPr lang="zh-CN" altLang="en-US"/>
        </a:p>
      </dgm:t>
    </dgm:pt>
  </dgm:ptLst>
  <dgm:cxnLst>
    <dgm:cxn modelId="{BD8FE1E7-0BAD-4162-B8B0-04F4739DE061}" srcId="{70172891-5AAA-4983-858D-602760D8F83F}" destId="{6F0C0DA3-B514-4CC5-8938-4E458E8C54D6}" srcOrd="1" destOrd="0" parTransId="{50F8C673-185C-427F-A5E5-86B5C9FED54C}" sibTransId="{4897C30A-0453-4129-AE40-BE8CB4ED74C9}"/>
    <dgm:cxn modelId="{6C79EB50-9B50-43DE-887E-5BB2EFFA91EE}" type="presOf" srcId="{4897C30A-0453-4129-AE40-BE8CB4ED74C9}" destId="{2F86B1F6-DB27-48CC-84C0-DBA13E13A9EA}" srcOrd="0" destOrd="0" presId="urn:microsoft.com/office/officeart/2005/8/layout/pList1"/>
    <dgm:cxn modelId="{FBE8D1D4-DF74-4E17-96ED-E2CBF2BCA9B3}" srcId="{70172891-5AAA-4983-858D-602760D8F83F}" destId="{EDC37D50-F32C-462F-B507-1F93861A6793}" srcOrd="2" destOrd="0" parTransId="{87DF2972-7183-4DE4-A69E-6BDBB93710EF}" sibTransId="{A9E61EFA-6B36-4715-88D4-DC69DDA8C13F}"/>
    <dgm:cxn modelId="{67903AA1-1330-45B9-83F9-6BE0F5F7043D}" type="presOf" srcId="{9DCDEDCF-A997-4225-B355-F45E417F6482}" destId="{288810DA-3DB0-44EA-A9A5-8985CFFBF22D}" srcOrd="0" destOrd="0" presId="urn:microsoft.com/office/officeart/2005/8/layout/pList1"/>
    <dgm:cxn modelId="{B7FDB68D-3A8E-43F1-90E3-E15262AC1B04}" srcId="{70172891-5AAA-4983-858D-602760D8F83F}" destId="{BD3BAF9C-5C4A-4616-B8F3-AEE3D5A4A51B}" srcOrd="0" destOrd="0" parTransId="{D860E5EF-70A5-43ED-808C-6E7D4AC9CAF3}" sibTransId="{9DCDEDCF-A997-4225-B355-F45E417F6482}"/>
    <dgm:cxn modelId="{C15923D3-3AD4-4557-A29B-A093B596BB05}" type="presOf" srcId="{EDC37D50-F32C-462F-B507-1F93861A6793}" destId="{384EFD25-B755-4780-87BE-5615982D99F7}" srcOrd="0" destOrd="0" presId="urn:microsoft.com/office/officeart/2005/8/layout/pList1"/>
    <dgm:cxn modelId="{5D87AD3F-AFC3-49E5-84BC-A45F640AF78A}" type="presOf" srcId="{6F0C0DA3-B514-4CC5-8938-4E458E8C54D6}" destId="{C0E5DAE1-5864-4AE8-B3FF-84DFA26FAEA7}" srcOrd="0" destOrd="0" presId="urn:microsoft.com/office/officeart/2005/8/layout/pList1"/>
    <dgm:cxn modelId="{75E5AB8D-1DAE-4579-A567-931DFCE7F15F}" type="presOf" srcId="{70172891-5AAA-4983-858D-602760D8F83F}" destId="{FDE64E91-8FA3-450E-BCCE-329DB6332619}" srcOrd="0" destOrd="0" presId="urn:microsoft.com/office/officeart/2005/8/layout/pList1"/>
    <dgm:cxn modelId="{388A9A49-13ED-4C33-8E2A-A8C9697B5E96}" type="presOf" srcId="{BD3BAF9C-5C4A-4616-B8F3-AEE3D5A4A51B}" destId="{1AD7F770-C210-4ED0-8EDC-0271104F2584}" srcOrd="0" destOrd="0" presId="urn:microsoft.com/office/officeart/2005/8/layout/pList1"/>
    <dgm:cxn modelId="{B704E226-D9BF-4D10-92B3-C2BB46E6441B}" type="presParOf" srcId="{FDE64E91-8FA3-450E-BCCE-329DB6332619}" destId="{3F45ED5D-CCAA-4B43-BF3F-B965070BA63A}" srcOrd="0" destOrd="0" presId="urn:microsoft.com/office/officeart/2005/8/layout/pList1"/>
    <dgm:cxn modelId="{C798C1AF-FA70-498D-B137-FBAE518198DE}" type="presParOf" srcId="{3F45ED5D-CCAA-4B43-BF3F-B965070BA63A}" destId="{FF213AB7-C3E4-45C5-9BEA-A006B1DC4B67}" srcOrd="0" destOrd="0" presId="urn:microsoft.com/office/officeart/2005/8/layout/pList1"/>
    <dgm:cxn modelId="{16F074BE-1C8F-46F1-9E09-4848C6810828}" type="presParOf" srcId="{3F45ED5D-CCAA-4B43-BF3F-B965070BA63A}" destId="{1AD7F770-C210-4ED0-8EDC-0271104F2584}" srcOrd="1" destOrd="0" presId="urn:microsoft.com/office/officeart/2005/8/layout/pList1"/>
    <dgm:cxn modelId="{CA886235-F7C8-4B62-B429-E2CC1A2F7C9F}" type="presParOf" srcId="{FDE64E91-8FA3-450E-BCCE-329DB6332619}" destId="{288810DA-3DB0-44EA-A9A5-8985CFFBF22D}" srcOrd="1" destOrd="0" presId="urn:microsoft.com/office/officeart/2005/8/layout/pList1"/>
    <dgm:cxn modelId="{8FE3AE66-DCFE-4E41-8265-A8573161813E}" type="presParOf" srcId="{FDE64E91-8FA3-450E-BCCE-329DB6332619}" destId="{DFDBDDA8-36AD-4A82-B51C-5DF30229251D}" srcOrd="2" destOrd="0" presId="urn:microsoft.com/office/officeart/2005/8/layout/pList1"/>
    <dgm:cxn modelId="{71D5517F-D125-4DB0-BF74-49279EA4AEFF}" type="presParOf" srcId="{DFDBDDA8-36AD-4A82-B51C-5DF30229251D}" destId="{7D26FE9C-A53C-444C-AD72-726704440751}" srcOrd="0" destOrd="0" presId="urn:microsoft.com/office/officeart/2005/8/layout/pList1"/>
    <dgm:cxn modelId="{4498B5DA-AEEB-419D-8B78-C9C247DFF46C}" type="presParOf" srcId="{DFDBDDA8-36AD-4A82-B51C-5DF30229251D}" destId="{C0E5DAE1-5864-4AE8-B3FF-84DFA26FAEA7}" srcOrd="1" destOrd="0" presId="urn:microsoft.com/office/officeart/2005/8/layout/pList1"/>
    <dgm:cxn modelId="{E22BE5D3-9F74-498A-A4D8-FBC761A9189C}" type="presParOf" srcId="{FDE64E91-8FA3-450E-BCCE-329DB6332619}" destId="{2F86B1F6-DB27-48CC-84C0-DBA13E13A9EA}" srcOrd="3" destOrd="0" presId="urn:microsoft.com/office/officeart/2005/8/layout/pList1"/>
    <dgm:cxn modelId="{02FB5750-312F-4ABA-AD85-24750F8703C5}" type="presParOf" srcId="{FDE64E91-8FA3-450E-BCCE-329DB6332619}" destId="{FCCED8B7-D97F-48CA-AA35-1B4E3E3B2340}" srcOrd="4" destOrd="0" presId="urn:microsoft.com/office/officeart/2005/8/layout/pList1"/>
    <dgm:cxn modelId="{B3DE7AE1-8197-4FB1-96CF-26CCAF0EEB51}" type="presParOf" srcId="{FCCED8B7-D97F-48CA-AA35-1B4E3E3B2340}" destId="{5DC15E9D-E016-48B9-931B-0F1B135EB51A}" srcOrd="0" destOrd="0" presId="urn:microsoft.com/office/officeart/2005/8/layout/pList1"/>
    <dgm:cxn modelId="{FB7F5B86-E435-4D10-A364-001C5DE57079}" type="presParOf" srcId="{FCCED8B7-D97F-48CA-AA35-1B4E3E3B2340}" destId="{384EFD25-B755-4780-87BE-5615982D99F7}" srcOrd="1" destOrd="0" presId="urn:microsoft.com/office/officeart/2005/8/layout/p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172891-5AAA-4983-858D-602760D8F83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zh-CN" altLang="en-US"/>
        </a:p>
      </dgm:t>
    </dgm:pt>
    <dgm:pt modelId="{BD3BAF9C-5C4A-4616-B8F3-AEE3D5A4A51B}">
      <dgm:prSet phldrT="[文本]"/>
      <dgm:spPr/>
      <dgm:t>
        <a:bodyPr/>
        <a:lstStyle/>
        <a:p>
          <a:r>
            <a:rPr lang="en-US" altLang="zh-CN" dirty="0" smtClean="0"/>
            <a:t>DA with 10 </a:t>
          </a:r>
          <a:r>
            <a:rPr lang="en-US" altLang="zh-CN" baseline="30000" dirty="0" smtClean="0"/>
            <a:t>-4</a:t>
          </a:r>
          <a:r>
            <a:rPr lang="en-US" altLang="zh-CN" dirty="0" smtClean="0"/>
            <a:t> m FFS quad misalignment error</a:t>
          </a:r>
          <a:endParaRPr lang="zh-CN" altLang="en-US" dirty="0"/>
        </a:p>
      </dgm:t>
    </dgm:pt>
    <dgm:pt modelId="{D860E5EF-70A5-43ED-808C-6E7D4AC9CAF3}" type="parTrans" cxnId="{B7FDB68D-3A8E-43F1-90E3-E15262AC1B04}">
      <dgm:prSet/>
      <dgm:spPr/>
      <dgm:t>
        <a:bodyPr/>
        <a:lstStyle/>
        <a:p>
          <a:endParaRPr lang="zh-CN" altLang="en-US"/>
        </a:p>
      </dgm:t>
    </dgm:pt>
    <dgm:pt modelId="{9DCDEDCF-A997-4225-B355-F45E417F6482}" type="sibTrans" cxnId="{B7FDB68D-3A8E-43F1-90E3-E15262AC1B04}">
      <dgm:prSet/>
      <dgm:spPr/>
      <dgm:t>
        <a:bodyPr/>
        <a:lstStyle/>
        <a:p>
          <a:endParaRPr lang="zh-CN" altLang="en-US"/>
        </a:p>
      </dgm:t>
    </dgm:pt>
    <dgm:pt modelId="{6F0C0DA3-B514-4CC5-8938-4E458E8C54D6}">
      <dgm:prSet phldrT="[文本]"/>
      <dgm:spPr/>
      <dgm:t>
        <a:bodyPr/>
        <a:lstStyle/>
        <a:p>
          <a:r>
            <a:rPr lang="en-US" altLang="zh-CN" dirty="0" smtClean="0"/>
            <a:t>Horizontal orbit with </a:t>
          </a:r>
        </a:p>
        <a:p>
          <a:r>
            <a:rPr lang="en-US" altLang="zh-CN" dirty="0" smtClean="0"/>
            <a:t>10 </a:t>
          </a:r>
          <a:r>
            <a:rPr lang="en-US" altLang="zh-CN" baseline="30000" dirty="0" smtClean="0"/>
            <a:t>-4</a:t>
          </a:r>
          <a:r>
            <a:rPr lang="en-US" altLang="zh-CN" dirty="0" smtClean="0"/>
            <a:t> m FFS quad misalignment error</a:t>
          </a:r>
          <a:endParaRPr lang="zh-CN" altLang="en-US" dirty="0"/>
        </a:p>
      </dgm:t>
    </dgm:pt>
    <dgm:pt modelId="{50F8C673-185C-427F-A5E5-86B5C9FED54C}" type="parTrans" cxnId="{BD8FE1E7-0BAD-4162-B8B0-04F4739DE061}">
      <dgm:prSet/>
      <dgm:spPr/>
      <dgm:t>
        <a:bodyPr/>
        <a:lstStyle/>
        <a:p>
          <a:endParaRPr lang="zh-CN" altLang="en-US"/>
        </a:p>
      </dgm:t>
    </dgm:pt>
    <dgm:pt modelId="{4897C30A-0453-4129-AE40-BE8CB4ED74C9}" type="sibTrans" cxnId="{BD8FE1E7-0BAD-4162-B8B0-04F4739DE061}">
      <dgm:prSet/>
      <dgm:spPr/>
      <dgm:t>
        <a:bodyPr/>
        <a:lstStyle/>
        <a:p>
          <a:endParaRPr lang="zh-CN" altLang="en-US"/>
        </a:p>
      </dgm:t>
    </dgm:pt>
    <dgm:pt modelId="{EDC37D50-F32C-462F-B507-1F93861A6793}">
      <dgm:prSet phldrT="[文本]"/>
      <dgm:spPr/>
      <dgm:t>
        <a:bodyPr/>
        <a:lstStyle/>
        <a:p>
          <a:r>
            <a:rPr lang="en-US" altLang="zh-CN" dirty="0" smtClean="0"/>
            <a:t>Vertical orbit with </a:t>
          </a:r>
        </a:p>
        <a:p>
          <a:r>
            <a:rPr lang="en-US" altLang="zh-CN" dirty="0" smtClean="0"/>
            <a:t>10 </a:t>
          </a:r>
          <a:r>
            <a:rPr lang="en-US" altLang="zh-CN" baseline="30000" dirty="0" smtClean="0"/>
            <a:t>-4</a:t>
          </a:r>
          <a:r>
            <a:rPr lang="en-US" altLang="zh-CN" dirty="0" smtClean="0"/>
            <a:t> m FFS quad misalignment error</a:t>
          </a:r>
          <a:endParaRPr lang="zh-CN" altLang="en-US" dirty="0"/>
        </a:p>
      </dgm:t>
    </dgm:pt>
    <dgm:pt modelId="{87DF2972-7183-4DE4-A69E-6BDBB93710EF}" type="parTrans" cxnId="{FBE8D1D4-DF74-4E17-96ED-E2CBF2BCA9B3}">
      <dgm:prSet/>
      <dgm:spPr/>
      <dgm:t>
        <a:bodyPr/>
        <a:lstStyle/>
        <a:p>
          <a:endParaRPr lang="zh-CN" altLang="en-US"/>
        </a:p>
      </dgm:t>
    </dgm:pt>
    <dgm:pt modelId="{A9E61EFA-6B36-4715-88D4-DC69DDA8C13F}" type="sibTrans" cxnId="{FBE8D1D4-DF74-4E17-96ED-E2CBF2BCA9B3}">
      <dgm:prSet/>
      <dgm:spPr/>
      <dgm:t>
        <a:bodyPr/>
        <a:lstStyle/>
        <a:p>
          <a:endParaRPr lang="zh-CN" altLang="en-US"/>
        </a:p>
      </dgm:t>
    </dgm:pt>
    <dgm:pt modelId="{FDE64E91-8FA3-450E-BCCE-329DB6332619}" type="pres">
      <dgm:prSet presAssocID="{70172891-5AAA-4983-858D-602760D8F83F}" presName="Name0" presStyleCnt="0">
        <dgm:presLayoutVars>
          <dgm:dir/>
          <dgm:resizeHandles val="exact"/>
        </dgm:presLayoutVars>
      </dgm:prSet>
      <dgm:spPr/>
      <dgm:t>
        <a:bodyPr/>
        <a:lstStyle/>
        <a:p>
          <a:endParaRPr lang="zh-CN" altLang="en-US"/>
        </a:p>
      </dgm:t>
    </dgm:pt>
    <dgm:pt modelId="{3F45ED5D-CCAA-4B43-BF3F-B965070BA63A}" type="pres">
      <dgm:prSet presAssocID="{BD3BAF9C-5C4A-4616-B8F3-AEE3D5A4A51B}" presName="compNode" presStyleCnt="0"/>
      <dgm:spPr/>
    </dgm:pt>
    <dgm:pt modelId="{FF213AB7-C3E4-45C5-9BEA-A006B1DC4B67}" type="pres">
      <dgm:prSet presAssocID="{BD3BAF9C-5C4A-4616-B8F3-AEE3D5A4A51B}" presName="pictRect" presStyleLbl="node1" presStyleIdx="0" presStyleCnt="3"/>
      <dgm:spPr>
        <a:blipFill rotWithShape="1">
          <a:blip xmlns:r="http://schemas.openxmlformats.org/officeDocument/2006/relationships" r:embed="rId1"/>
          <a:stretch>
            <a:fillRect/>
          </a:stretch>
        </a:blipFill>
      </dgm:spPr>
    </dgm:pt>
    <dgm:pt modelId="{1AD7F770-C210-4ED0-8EDC-0271104F2584}" type="pres">
      <dgm:prSet presAssocID="{BD3BAF9C-5C4A-4616-B8F3-AEE3D5A4A51B}" presName="textRect" presStyleLbl="revTx" presStyleIdx="0" presStyleCnt="3">
        <dgm:presLayoutVars>
          <dgm:bulletEnabled val="1"/>
        </dgm:presLayoutVars>
      </dgm:prSet>
      <dgm:spPr/>
      <dgm:t>
        <a:bodyPr/>
        <a:lstStyle/>
        <a:p>
          <a:endParaRPr lang="zh-CN" altLang="en-US"/>
        </a:p>
      </dgm:t>
    </dgm:pt>
    <dgm:pt modelId="{288810DA-3DB0-44EA-A9A5-8985CFFBF22D}" type="pres">
      <dgm:prSet presAssocID="{9DCDEDCF-A997-4225-B355-F45E417F6482}" presName="sibTrans" presStyleLbl="sibTrans2D1" presStyleIdx="0" presStyleCnt="0"/>
      <dgm:spPr/>
      <dgm:t>
        <a:bodyPr/>
        <a:lstStyle/>
        <a:p>
          <a:endParaRPr lang="zh-CN" altLang="en-US"/>
        </a:p>
      </dgm:t>
    </dgm:pt>
    <dgm:pt modelId="{DFDBDDA8-36AD-4A82-B51C-5DF30229251D}" type="pres">
      <dgm:prSet presAssocID="{6F0C0DA3-B514-4CC5-8938-4E458E8C54D6}" presName="compNode" presStyleCnt="0"/>
      <dgm:spPr/>
    </dgm:pt>
    <dgm:pt modelId="{7D26FE9C-A53C-444C-AD72-726704440751}" type="pres">
      <dgm:prSet presAssocID="{6F0C0DA3-B514-4CC5-8938-4E458E8C54D6}" presName="pictRect" presStyleLbl="node1" presStyleIdx="1" presStyleCnt="3"/>
      <dgm:spPr>
        <a:blipFill rotWithShape="1">
          <a:blip xmlns:r="http://schemas.openxmlformats.org/officeDocument/2006/relationships" r:embed="rId2"/>
          <a:stretch>
            <a:fillRect/>
          </a:stretch>
        </a:blipFill>
      </dgm:spPr>
    </dgm:pt>
    <dgm:pt modelId="{C0E5DAE1-5864-4AE8-B3FF-84DFA26FAEA7}" type="pres">
      <dgm:prSet presAssocID="{6F0C0DA3-B514-4CC5-8938-4E458E8C54D6}" presName="textRect" presStyleLbl="revTx" presStyleIdx="1" presStyleCnt="3">
        <dgm:presLayoutVars>
          <dgm:bulletEnabled val="1"/>
        </dgm:presLayoutVars>
      </dgm:prSet>
      <dgm:spPr/>
      <dgm:t>
        <a:bodyPr/>
        <a:lstStyle/>
        <a:p>
          <a:endParaRPr lang="zh-CN" altLang="en-US"/>
        </a:p>
      </dgm:t>
    </dgm:pt>
    <dgm:pt modelId="{2F86B1F6-DB27-48CC-84C0-DBA13E13A9EA}" type="pres">
      <dgm:prSet presAssocID="{4897C30A-0453-4129-AE40-BE8CB4ED74C9}" presName="sibTrans" presStyleLbl="sibTrans2D1" presStyleIdx="0" presStyleCnt="0"/>
      <dgm:spPr/>
      <dgm:t>
        <a:bodyPr/>
        <a:lstStyle/>
        <a:p>
          <a:endParaRPr lang="zh-CN" altLang="en-US"/>
        </a:p>
      </dgm:t>
    </dgm:pt>
    <dgm:pt modelId="{FCCED8B7-D97F-48CA-AA35-1B4E3E3B2340}" type="pres">
      <dgm:prSet presAssocID="{EDC37D50-F32C-462F-B507-1F93861A6793}" presName="compNode" presStyleCnt="0"/>
      <dgm:spPr/>
    </dgm:pt>
    <dgm:pt modelId="{5DC15E9D-E016-48B9-931B-0F1B135EB51A}" type="pres">
      <dgm:prSet presAssocID="{EDC37D50-F32C-462F-B507-1F93861A6793}" presName="pictRect" presStyleLbl="node1" presStyleIdx="2" presStyleCnt="3"/>
      <dgm:spPr>
        <a:blipFill rotWithShape="1">
          <a:blip xmlns:r="http://schemas.openxmlformats.org/officeDocument/2006/relationships" r:embed="rId3"/>
          <a:stretch>
            <a:fillRect/>
          </a:stretch>
        </a:blipFill>
      </dgm:spPr>
    </dgm:pt>
    <dgm:pt modelId="{384EFD25-B755-4780-87BE-5615982D99F7}" type="pres">
      <dgm:prSet presAssocID="{EDC37D50-F32C-462F-B507-1F93861A6793}" presName="textRect" presStyleLbl="revTx" presStyleIdx="2" presStyleCnt="3">
        <dgm:presLayoutVars>
          <dgm:bulletEnabled val="1"/>
        </dgm:presLayoutVars>
      </dgm:prSet>
      <dgm:spPr/>
      <dgm:t>
        <a:bodyPr/>
        <a:lstStyle/>
        <a:p>
          <a:endParaRPr lang="zh-CN" altLang="en-US"/>
        </a:p>
      </dgm:t>
    </dgm:pt>
  </dgm:ptLst>
  <dgm:cxnLst>
    <dgm:cxn modelId="{A4EB8F1F-FC7E-45FE-B6AC-0E899E683E25}" type="presOf" srcId="{EDC37D50-F32C-462F-B507-1F93861A6793}" destId="{384EFD25-B755-4780-87BE-5615982D99F7}" srcOrd="0" destOrd="0" presId="urn:microsoft.com/office/officeart/2005/8/layout/pList1"/>
    <dgm:cxn modelId="{F504F950-F6E3-4A40-82AD-0EAE89E9D2DE}" type="presOf" srcId="{6F0C0DA3-B514-4CC5-8938-4E458E8C54D6}" destId="{C0E5DAE1-5864-4AE8-B3FF-84DFA26FAEA7}" srcOrd="0" destOrd="0" presId="urn:microsoft.com/office/officeart/2005/8/layout/pList1"/>
    <dgm:cxn modelId="{D9C72AB7-2606-4E66-86AE-B3D2C37EC39B}" type="presOf" srcId="{4897C30A-0453-4129-AE40-BE8CB4ED74C9}" destId="{2F86B1F6-DB27-48CC-84C0-DBA13E13A9EA}" srcOrd="0" destOrd="0" presId="urn:microsoft.com/office/officeart/2005/8/layout/pList1"/>
    <dgm:cxn modelId="{D3FE9EB0-C48B-4757-8323-27569592AEF9}" type="presOf" srcId="{70172891-5AAA-4983-858D-602760D8F83F}" destId="{FDE64E91-8FA3-450E-BCCE-329DB6332619}" srcOrd="0" destOrd="0" presId="urn:microsoft.com/office/officeart/2005/8/layout/pList1"/>
    <dgm:cxn modelId="{FBE8D1D4-DF74-4E17-96ED-E2CBF2BCA9B3}" srcId="{70172891-5AAA-4983-858D-602760D8F83F}" destId="{EDC37D50-F32C-462F-B507-1F93861A6793}" srcOrd="2" destOrd="0" parTransId="{87DF2972-7183-4DE4-A69E-6BDBB93710EF}" sibTransId="{A9E61EFA-6B36-4715-88D4-DC69DDA8C13F}"/>
    <dgm:cxn modelId="{48296FAC-B938-460B-87E0-50BD2DD4CC00}" type="presOf" srcId="{9DCDEDCF-A997-4225-B355-F45E417F6482}" destId="{288810DA-3DB0-44EA-A9A5-8985CFFBF22D}" srcOrd="0" destOrd="0" presId="urn:microsoft.com/office/officeart/2005/8/layout/pList1"/>
    <dgm:cxn modelId="{B7FDB68D-3A8E-43F1-90E3-E15262AC1B04}" srcId="{70172891-5AAA-4983-858D-602760D8F83F}" destId="{BD3BAF9C-5C4A-4616-B8F3-AEE3D5A4A51B}" srcOrd="0" destOrd="0" parTransId="{D860E5EF-70A5-43ED-808C-6E7D4AC9CAF3}" sibTransId="{9DCDEDCF-A997-4225-B355-F45E417F6482}"/>
    <dgm:cxn modelId="{BD8FE1E7-0BAD-4162-B8B0-04F4739DE061}" srcId="{70172891-5AAA-4983-858D-602760D8F83F}" destId="{6F0C0DA3-B514-4CC5-8938-4E458E8C54D6}" srcOrd="1" destOrd="0" parTransId="{50F8C673-185C-427F-A5E5-86B5C9FED54C}" sibTransId="{4897C30A-0453-4129-AE40-BE8CB4ED74C9}"/>
    <dgm:cxn modelId="{F7F5C1F9-FEB9-4C9D-A27E-D1482784EF29}" type="presOf" srcId="{BD3BAF9C-5C4A-4616-B8F3-AEE3D5A4A51B}" destId="{1AD7F770-C210-4ED0-8EDC-0271104F2584}" srcOrd="0" destOrd="0" presId="urn:microsoft.com/office/officeart/2005/8/layout/pList1"/>
    <dgm:cxn modelId="{465D9F06-93CD-4357-A234-235BCB804DFE}" type="presParOf" srcId="{FDE64E91-8FA3-450E-BCCE-329DB6332619}" destId="{3F45ED5D-CCAA-4B43-BF3F-B965070BA63A}" srcOrd="0" destOrd="0" presId="urn:microsoft.com/office/officeart/2005/8/layout/pList1"/>
    <dgm:cxn modelId="{0466F8CF-28C5-484D-BB27-481E2E9BC426}" type="presParOf" srcId="{3F45ED5D-CCAA-4B43-BF3F-B965070BA63A}" destId="{FF213AB7-C3E4-45C5-9BEA-A006B1DC4B67}" srcOrd="0" destOrd="0" presId="urn:microsoft.com/office/officeart/2005/8/layout/pList1"/>
    <dgm:cxn modelId="{2795D6DC-D77F-4B76-B325-A368117A36F1}" type="presParOf" srcId="{3F45ED5D-CCAA-4B43-BF3F-B965070BA63A}" destId="{1AD7F770-C210-4ED0-8EDC-0271104F2584}" srcOrd="1" destOrd="0" presId="urn:microsoft.com/office/officeart/2005/8/layout/pList1"/>
    <dgm:cxn modelId="{984D9C3C-43F5-4FB9-8666-1787190DB2E2}" type="presParOf" srcId="{FDE64E91-8FA3-450E-BCCE-329DB6332619}" destId="{288810DA-3DB0-44EA-A9A5-8985CFFBF22D}" srcOrd="1" destOrd="0" presId="urn:microsoft.com/office/officeart/2005/8/layout/pList1"/>
    <dgm:cxn modelId="{8023B35E-2BB7-405D-9BED-82BEB18853C8}" type="presParOf" srcId="{FDE64E91-8FA3-450E-BCCE-329DB6332619}" destId="{DFDBDDA8-36AD-4A82-B51C-5DF30229251D}" srcOrd="2" destOrd="0" presId="urn:microsoft.com/office/officeart/2005/8/layout/pList1"/>
    <dgm:cxn modelId="{85C8F64D-8728-41F3-B7E9-05CBC7288002}" type="presParOf" srcId="{DFDBDDA8-36AD-4A82-B51C-5DF30229251D}" destId="{7D26FE9C-A53C-444C-AD72-726704440751}" srcOrd="0" destOrd="0" presId="urn:microsoft.com/office/officeart/2005/8/layout/pList1"/>
    <dgm:cxn modelId="{A166D6F3-1AAC-440F-A953-2BF9774DFE5E}" type="presParOf" srcId="{DFDBDDA8-36AD-4A82-B51C-5DF30229251D}" destId="{C0E5DAE1-5864-4AE8-B3FF-84DFA26FAEA7}" srcOrd="1" destOrd="0" presId="urn:microsoft.com/office/officeart/2005/8/layout/pList1"/>
    <dgm:cxn modelId="{5B53E4A5-66E0-4737-B4AF-6744AC9F6CAF}" type="presParOf" srcId="{FDE64E91-8FA3-450E-BCCE-329DB6332619}" destId="{2F86B1F6-DB27-48CC-84C0-DBA13E13A9EA}" srcOrd="3" destOrd="0" presId="urn:microsoft.com/office/officeart/2005/8/layout/pList1"/>
    <dgm:cxn modelId="{BAC25DFA-E3A3-4A53-A7DC-D341D683CED4}" type="presParOf" srcId="{FDE64E91-8FA3-450E-BCCE-329DB6332619}" destId="{FCCED8B7-D97F-48CA-AA35-1B4E3E3B2340}" srcOrd="4" destOrd="0" presId="urn:microsoft.com/office/officeart/2005/8/layout/pList1"/>
    <dgm:cxn modelId="{3862D578-4C15-4426-B569-8BCE7809E16F}" type="presParOf" srcId="{FCCED8B7-D97F-48CA-AA35-1B4E3E3B2340}" destId="{5DC15E9D-E016-48B9-931B-0F1B135EB51A}" srcOrd="0" destOrd="0" presId="urn:microsoft.com/office/officeart/2005/8/layout/pList1"/>
    <dgm:cxn modelId="{C929DAF7-CB8F-4A87-BC4D-B17F5657EA14}" type="presParOf" srcId="{FCCED8B7-D97F-48CA-AA35-1B4E3E3B2340}" destId="{384EFD25-B755-4780-87BE-5615982D99F7}"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172891-5AAA-4983-858D-602760D8F83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zh-CN" altLang="en-US"/>
        </a:p>
      </dgm:t>
    </dgm:pt>
    <dgm:pt modelId="{BD3BAF9C-5C4A-4616-B8F3-AEE3D5A4A51B}">
      <dgm:prSet phldrT="[文本]"/>
      <dgm:spPr/>
      <dgm:t>
        <a:bodyPr/>
        <a:lstStyle/>
        <a:p>
          <a:r>
            <a:rPr lang="en-US" altLang="zh-CN" dirty="0" smtClean="0"/>
            <a:t>DA with 10 </a:t>
          </a:r>
          <a:r>
            <a:rPr lang="en-US" altLang="zh-CN" baseline="30000" dirty="0" smtClean="0"/>
            <a:t>-4</a:t>
          </a:r>
          <a:r>
            <a:rPr lang="en-US" altLang="zh-CN" dirty="0" smtClean="0"/>
            <a:t> m ring quad misalignment error</a:t>
          </a:r>
          <a:endParaRPr lang="zh-CN" altLang="en-US" dirty="0"/>
        </a:p>
      </dgm:t>
    </dgm:pt>
    <dgm:pt modelId="{D860E5EF-70A5-43ED-808C-6E7D4AC9CAF3}" type="parTrans" cxnId="{B7FDB68D-3A8E-43F1-90E3-E15262AC1B04}">
      <dgm:prSet/>
      <dgm:spPr/>
      <dgm:t>
        <a:bodyPr/>
        <a:lstStyle/>
        <a:p>
          <a:endParaRPr lang="zh-CN" altLang="en-US"/>
        </a:p>
      </dgm:t>
    </dgm:pt>
    <dgm:pt modelId="{9DCDEDCF-A997-4225-B355-F45E417F6482}" type="sibTrans" cxnId="{B7FDB68D-3A8E-43F1-90E3-E15262AC1B04}">
      <dgm:prSet/>
      <dgm:spPr/>
      <dgm:t>
        <a:bodyPr/>
        <a:lstStyle/>
        <a:p>
          <a:endParaRPr lang="zh-CN" altLang="en-US"/>
        </a:p>
      </dgm:t>
    </dgm:pt>
    <dgm:pt modelId="{6F0C0DA3-B514-4CC5-8938-4E458E8C54D6}">
      <dgm:prSet phldrT="[文本]"/>
      <dgm:spPr/>
      <dgm:t>
        <a:bodyPr/>
        <a:lstStyle/>
        <a:p>
          <a:r>
            <a:rPr lang="en-US" altLang="zh-CN" dirty="0" smtClean="0"/>
            <a:t>Horizontal orbit with </a:t>
          </a:r>
        </a:p>
        <a:p>
          <a:r>
            <a:rPr lang="en-US" altLang="zh-CN" dirty="0" smtClean="0"/>
            <a:t>10 </a:t>
          </a:r>
          <a:r>
            <a:rPr lang="en-US" altLang="zh-CN" baseline="30000" dirty="0" smtClean="0"/>
            <a:t>-4</a:t>
          </a:r>
          <a:r>
            <a:rPr lang="en-US" altLang="zh-CN" dirty="0" smtClean="0"/>
            <a:t> m ring quad misalignment error</a:t>
          </a:r>
          <a:endParaRPr lang="zh-CN" altLang="en-US" dirty="0"/>
        </a:p>
      </dgm:t>
    </dgm:pt>
    <dgm:pt modelId="{50F8C673-185C-427F-A5E5-86B5C9FED54C}" type="parTrans" cxnId="{BD8FE1E7-0BAD-4162-B8B0-04F4739DE061}">
      <dgm:prSet/>
      <dgm:spPr/>
      <dgm:t>
        <a:bodyPr/>
        <a:lstStyle/>
        <a:p>
          <a:endParaRPr lang="zh-CN" altLang="en-US"/>
        </a:p>
      </dgm:t>
    </dgm:pt>
    <dgm:pt modelId="{4897C30A-0453-4129-AE40-BE8CB4ED74C9}" type="sibTrans" cxnId="{BD8FE1E7-0BAD-4162-B8B0-04F4739DE061}">
      <dgm:prSet/>
      <dgm:spPr/>
      <dgm:t>
        <a:bodyPr/>
        <a:lstStyle/>
        <a:p>
          <a:endParaRPr lang="zh-CN" altLang="en-US"/>
        </a:p>
      </dgm:t>
    </dgm:pt>
    <dgm:pt modelId="{EDC37D50-F32C-462F-B507-1F93861A6793}">
      <dgm:prSet phldrT="[文本]"/>
      <dgm:spPr/>
      <dgm:t>
        <a:bodyPr/>
        <a:lstStyle/>
        <a:p>
          <a:r>
            <a:rPr lang="en-US" altLang="zh-CN" dirty="0" smtClean="0"/>
            <a:t>Vertical orbit with </a:t>
          </a:r>
        </a:p>
        <a:p>
          <a:r>
            <a:rPr lang="en-US" altLang="zh-CN" dirty="0" smtClean="0"/>
            <a:t>10 </a:t>
          </a:r>
          <a:r>
            <a:rPr lang="en-US" altLang="zh-CN" baseline="30000" dirty="0" smtClean="0"/>
            <a:t>-4</a:t>
          </a:r>
          <a:r>
            <a:rPr lang="en-US" altLang="zh-CN" dirty="0" smtClean="0"/>
            <a:t> m ring quad misalignment error</a:t>
          </a:r>
          <a:endParaRPr lang="zh-CN" altLang="en-US" dirty="0"/>
        </a:p>
      </dgm:t>
    </dgm:pt>
    <dgm:pt modelId="{87DF2972-7183-4DE4-A69E-6BDBB93710EF}" type="parTrans" cxnId="{FBE8D1D4-DF74-4E17-96ED-E2CBF2BCA9B3}">
      <dgm:prSet/>
      <dgm:spPr/>
      <dgm:t>
        <a:bodyPr/>
        <a:lstStyle/>
        <a:p>
          <a:endParaRPr lang="zh-CN" altLang="en-US"/>
        </a:p>
      </dgm:t>
    </dgm:pt>
    <dgm:pt modelId="{A9E61EFA-6B36-4715-88D4-DC69DDA8C13F}" type="sibTrans" cxnId="{FBE8D1D4-DF74-4E17-96ED-E2CBF2BCA9B3}">
      <dgm:prSet/>
      <dgm:spPr/>
      <dgm:t>
        <a:bodyPr/>
        <a:lstStyle/>
        <a:p>
          <a:endParaRPr lang="zh-CN" altLang="en-US"/>
        </a:p>
      </dgm:t>
    </dgm:pt>
    <dgm:pt modelId="{FDE64E91-8FA3-450E-BCCE-329DB6332619}" type="pres">
      <dgm:prSet presAssocID="{70172891-5AAA-4983-858D-602760D8F83F}" presName="Name0" presStyleCnt="0">
        <dgm:presLayoutVars>
          <dgm:dir/>
          <dgm:resizeHandles val="exact"/>
        </dgm:presLayoutVars>
      </dgm:prSet>
      <dgm:spPr/>
      <dgm:t>
        <a:bodyPr/>
        <a:lstStyle/>
        <a:p>
          <a:endParaRPr lang="zh-CN" altLang="en-US"/>
        </a:p>
      </dgm:t>
    </dgm:pt>
    <dgm:pt modelId="{3F45ED5D-CCAA-4B43-BF3F-B965070BA63A}" type="pres">
      <dgm:prSet presAssocID="{BD3BAF9C-5C4A-4616-B8F3-AEE3D5A4A51B}" presName="compNode" presStyleCnt="0"/>
      <dgm:spPr/>
    </dgm:pt>
    <dgm:pt modelId="{FF213AB7-C3E4-45C5-9BEA-A006B1DC4B67}" type="pres">
      <dgm:prSet presAssocID="{BD3BAF9C-5C4A-4616-B8F3-AEE3D5A4A51B}" presName="pictRect" presStyleLbl="node1" presStyleIdx="0" presStyleCnt="3"/>
      <dgm:spPr>
        <a:blipFill rotWithShape="1">
          <a:blip xmlns:r="http://schemas.openxmlformats.org/officeDocument/2006/relationships" r:embed="rId1"/>
          <a:stretch>
            <a:fillRect/>
          </a:stretch>
        </a:blipFill>
      </dgm:spPr>
    </dgm:pt>
    <dgm:pt modelId="{1AD7F770-C210-4ED0-8EDC-0271104F2584}" type="pres">
      <dgm:prSet presAssocID="{BD3BAF9C-5C4A-4616-B8F3-AEE3D5A4A51B}" presName="textRect" presStyleLbl="revTx" presStyleIdx="0" presStyleCnt="3">
        <dgm:presLayoutVars>
          <dgm:bulletEnabled val="1"/>
        </dgm:presLayoutVars>
      </dgm:prSet>
      <dgm:spPr/>
      <dgm:t>
        <a:bodyPr/>
        <a:lstStyle/>
        <a:p>
          <a:endParaRPr lang="zh-CN" altLang="en-US"/>
        </a:p>
      </dgm:t>
    </dgm:pt>
    <dgm:pt modelId="{288810DA-3DB0-44EA-A9A5-8985CFFBF22D}" type="pres">
      <dgm:prSet presAssocID="{9DCDEDCF-A997-4225-B355-F45E417F6482}" presName="sibTrans" presStyleLbl="sibTrans2D1" presStyleIdx="0" presStyleCnt="0"/>
      <dgm:spPr/>
      <dgm:t>
        <a:bodyPr/>
        <a:lstStyle/>
        <a:p>
          <a:endParaRPr lang="zh-CN" altLang="en-US"/>
        </a:p>
      </dgm:t>
    </dgm:pt>
    <dgm:pt modelId="{DFDBDDA8-36AD-4A82-B51C-5DF30229251D}" type="pres">
      <dgm:prSet presAssocID="{6F0C0DA3-B514-4CC5-8938-4E458E8C54D6}" presName="compNode" presStyleCnt="0"/>
      <dgm:spPr/>
    </dgm:pt>
    <dgm:pt modelId="{7D26FE9C-A53C-444C-AD72-726704440751}" type="pres">
      <dgm:prSet presAssocID="{6F0C0DA3-B514-4CC5-8938-4E458E8C54D6}" presName="pictRect" presStyleLbl="node1" presStyleIdx="1" presStyleCnt="3"/>
      <dgm:spPr>
        <a:blipFill rotWithShape="1">
          <a:blip xmlns:r="http://schemas.openxmlformats.org/officeDocument/2006/relationships" r:embed="rId2"/>
          <a:stretch>
            <a:fillRect/>
          </a:stretch>
        </a:blipFill>
      </dgm:spPr>
    </dgm:pt>
    <dgm:pt modelId="{C0E5DAE1-5864-4AE8-B3FF-84DFA26FAEA7}" type="pres">
      <dgm:prSet presAssocID="{6F0C0DA3-B514-4CC5-8938-4E458E8C54D6}" presName="textRect" presStyleLbl="revTx" presStyleIdx="1" presStyleCnt="3">
        <dgm:presLayoutVars>
          <dgm:bulletEnabled val="1"/>
        </dgm:presLayoutVars>
      </dgm:prSet>
      <dgm:spPr/>
      <dgm:t>
        <a:bodyPr/>
        <a:lstStyle/>
        <a:p>
          <a:endParaRPr lang="zh-CN" altLang="en-US"/>
        </a:p>
      </dgm:t>
    </dgm:pt>
    <dgm:pt modelId="{2F86B1F6-DB27-48CC-84C0-DBA13E13A9EA}" type="pres">
      <dgm:prSet presAssocID="{4897C30A-0453-4129-AE40-BE8CB4ED74C9}" presName="sibTrans" presStyleLbl="sibTrans2D1" presStyleIdx="0" presStyleCnt="0"/>
      <dgm:spPr/>
      <dgm:t>
        <a:bodyPr/>
        <a:lstStyle/>
        <a:p>
          <a:endParaRPr lang="zh-CN" altLang="en-US"/>
        </a:p>
      </dgm:t>
    </dgm:pt>
    <dgm:pt modelId="{FCCED8B7-D97F-48CA-AA35-1B4E3E3B2340}" type="pres">
      <dgm:prSet presAssocID="{EDC37D50-F32C-462F-B507-1F93861A6793}" presName="compNode" presStyleCnt="0"/>
      <dgm:spPr/>
    </dgm:pt>
    <dgm:pt modelId="{5DC15E9D-E016-48B9-931B-0F1B135EB51A}" type="pres">
      <dgm:prSet presAssocID="{EDC37D50-F32C-462F-B507-1F93861A6793}" presName="pictRect" presStyleLbl="node1" presStyleIdx="2" presStyleCnt="3"/>
      <dgm:spPr>
        <a:blipFill rotWithShape="1">
          <a:blip xmlns:r="http://schemas.openxmlformats.org/officeDocument/2006/relationships" r:embed="rId3"/>
          <a:stretch>
            <a:fillRect/>
          </a:stretch>
        </a:blipFill>
      </dgm:spPr>
    </dgm:pt>
    <dgm:pt modelId="{384EFD25-B755-4780-87BE-5615982D99F7}" type="pres">
      <dgm:prSet presAssocID="{EDC37D50-F32C-462F-B507-1F93861A6793}" presName="textRect" presStyleLbl="revTx" presStyleIdx="2" presStyleCnt="3">
        <dgm:presLayoutVars>
          <dgm:bulletEnabled val="1"/>
        </dgm:presLayoutVars>
      </dgm:prSet>
      <dgm:spPr/>
      <dgm:t>
        <a:bodyPr/>
        <a:lstStyle/>
        <a:p>
          <a:endParaRPr lang="zh-CN" altLang="en-US"/>
        </a:p>
      </dgm:t>
    </dgm:pt>
  </dgm:ptLst>
  <dgm:cxnLst>
    <dgm:cxn modelId="{BD8FE1E7-0BAD-4162-B8B0-04F4739DE061}" srcId="{70172891-5AAA-4983-858D-602760D8F83F}" destId="{6F0C0DA3-B514-4CC5-8938-4E458E8C54D6}" srcOrd="1" destOrd="0" parTransId="{50F8C673-185C-427F-A5E5-86B5C9FED54C}" sibTransId="{4897C30A-0453-4129-AE40-BE8CB4ED74C9}"/>
    <dgm:cxn modelId="{FBE8D1D4-DF74-4E17-96ED-E2CBF2BCA9B3}" srcId="{70172891-5AAA-4983-858D-602760D8F83F}" destId="{EDC37D50-F32C-462F-B507-1F93861A6793}" srcOrd="2" destOrd="0" parTransId="{87DF2972-7183-4DE4-A69E-6BDBB93710EF}" sibTransId="{A9E61EFA-6B36-4715-88D4-DC69DDA8C13F}"/>
    <dgm:cxn modelId="{1F682426-5DD0-4F36-9F88-389685962B82}" type="presOf" srcId="{6F0C0DA3-B514-4CC5-8938-4E458E8C54D6}" destId="{C0E5DAE1-5864-4AE8-B3FF-84DFA26FAEA7}" srcOrd="0" destOrd="0" presId="urn:microsoft.com/office/officeart/2005/8/layout/pList1"/>
    <dgm:cxn modelId="{9447D428-D1EC-4FD6-9002-1A202EFC2D50}" type="presOf" srcId="{4897C30A-0453-4129-AE40-BE8CB4ED74C9}" destId="{2F86B1F6-DB27-48CC-84C0-DBA13E13A9EA}" srcOrd="0" destOrd="0" presId="urn:microsoft.com/office/officeart/2005/8/layout/pList1"/>
    <dgm:cxn modelId="{B7FDB68D-3A8E-43F1-90E3-E15262AC1B04}" srcId="{70172891-5AAA-4983-858D-602760D8F83F}" destId="{BD3BAF9C-5C4A-4616-B8F3-AEE3D5A4A51B}" srcOrd="0" destOrd="0" parTransId="{D860E5EF-70A5-43ED-808C-6E7D4AC9CAF3}" sibTransId="{9DCDEDCF-A997-4225-B355-F45E417F6482}"/>
    <dgm:cxn modelId="{F897D238-5B9E-4FD2-A136-5AC9511C92C4}" type="presOf" srcId="{BD3BAF9C-5C4A-4616-B8F3-AEE3D5A4A51B}" destId="{1AD7F770-C210-4ED0-8EDC-0271104F2584}" srcOrd="0" destOrd="0" presId="urn:microsoft.com/office/officeart/2005/8/layout/pList1"/>
    <dgm:cxn modelId="{9D42230F-1DE9-437F-8B9A-448C0C28F4A9}" type="presOf" srcId="{70172891-5AAA-4983-858D-602760D8F83F}" destId="{FDE64E91-8FA3-450E-BCCE-329DB6332619}" srcOrd="0" destOrd="0" presId="urn:microsoft.com/office/officeart/2005/8/layout/pList1"/>
    <dgm:cxn modelId="{B9F1967C-CCF7-43D9-9BA8-BF6E15A81506}" type="presOf" srcId="{9DCDEDCF-A997-4225-B355-F45E417F6482}" destId="{288810DA-3DB0-44EA-A9A5-8985CFFBF22D}" srcOrd="0" destOrd="0" presId="urn:microsoft.com/office/officeart/2005/8/layout/pList1"/>
    <dgm:cxn modelId="{EE790EC5-88CE-405B-896D-14F3EE959B1D}" type="presOf" srcId="{EDC37D50-F32C-462F-B507-1F93861A6793}" destId="{384EFD25-B755-4780-87BE-5615982D99F7}" srcOrd="0" destOrd="0" presId="urn:microsoft.com/office/officeart/2005/8/layout/pList1"/>
    <dgm:cxn modelId="{ABFC1C71-2D65-4E4D-A407-FA8A946EBF89}" type="presParOf" srcId="{FDE64E91-8FA3-450E-BCCE-329DB6332619}" destId="{3F45ED5D-CCAA-4B43-BF3F-B965070BA63A}" srcOrd="0" destOrd="0" presId="urn:microsoft.com/office/officeart/2005/8/layout/pList1"/>
    <dgm:cxn modelId="{DA54BFC9-35E4-4FD6-9804-FADEBA11A3B9}" type="presParOf" srcId="{3F45ED5D-CCAA-4B43-BF3F-B965070BA63A}" destId="{FF213AB7-C3E4-45C5-9BEA-A006B1DC4B67}" srcOrd="0" destOrd="0" presId="urn:microsoft.com/office/officeart/2005/8/layout/pList1"/>
    <dgm:cxn modelId="{B01A2A05-AF73-47EA-8CAE-022E2096AEEA}" type="presParOf" srcId="{3F45ED5D-CCAA-4B43-BF3F-B965070BA63A}" destId="{1AD7F770-C210-4ED0-8EDC-0271104F2584}" srcOrd="1" destOrd="0" presId="urn:microsoft.com/office/officeart/2005/8/layout/pList1"/>
    <dgm:cxn modelId="{E3E0B8BD-776F-4A1D-9DCB-200ABE80145D}" type="presParOf" srcId="{FDE64E91-8FA3-450E-BCCE-329DB6332619}" destId="{288810DA-3DB0-44EA-A9A5-8985CFFBF22D}" srcOrd="1" destOrd="0" presId="urn:microsoft.com/office/officeart/2005/8/layout/pList1"/>
    <dgm:cxn modelId="{8640504C-8BA1-4A8A-8009-2ED2DDC1047F}" type="presParOf" srcId="{FDE64E91-8FA3-450E-BCCE-329DB6332619}" destId="{DFDBDDA8-36AD-4A82-B51C-5DF30229251D}" srcOrd="2" destOrd="0" presId="urn:microsoft.com/office/officeart/2005/8/layout/pList1"/>
    <dgm:cxn modelId="{852F121F-7737-4D10-8C56-493F766B8821}" type="presParOf" srcId="{DFDBDDA8-36AD-4A82-B51C-5DF30229251D}" destId="{7D26FE9C-A53C-444C-AD72-726704440751}" srcOrd="0" destOrd="0" presId="urn:microsoft.com/office/officeart/2005/8/layout/pList1"/>
    <dgm:cxn modelId="{FB252A32-BAA0-42FE-9AE4-B19741B97C8A}" type="presParOf" srcId="{DFDBDDA8-36AD-4A82-B51C-5DF30229251D}" destId="{C0E5DAE1-5864-4AE8-B3FF-84DFA26FAEA7}" srcOrd="1" destOrd="0" presId="urn:microsoft.com/office/officeart/2005/8/layout/pList1"/>
    <dgm:cxn modelId="{3E8B4ED5-FF64-4ED8-844C-C1E29C1566C6}" type="presParOf" srcId="{FDE64E91-8FA3-450E-BCCE-329DB6332619}" destId="{2F86B1F6-DB27-48CC-84C0-DBA13E13A9EA}" srcOrd="3" destOrd="0" presId="urn:microsoft.com/office/officeart/2005/8/layout/pList1"/>
    <dgm:cxn modelId="{787ED2B5-8EC5-4ED8-9D71-59B7919978C6}" type="presParOf" srcId="{FDE64E91-8FA3-450E-BCCE-329DB6332619}" destId="{FCCED8B7-D97F-48CA-AA35-1B4E3E3B2340}" srcOrd="4" destOrd="0" presId="urn:microsoft.com/office/officeart/2005/8/layout/pList1"/>
    <dgm:cxn modelId="{73284463-41D0-4921-A140-25AEAE7906C4}" type="presParOf" srcId="{FCCED8B7-D97F-48CA-AA35-1B4E3E3B2340}" destId="{5DC15E9D-E016-48B9-931B-0F1B135EB51A}" srcOrd="0" destOrd="0" presId="urn:microsoft.com/office/officeart/2005/8/layout/pList1"/>
    <dgm:cxn modelId="{1DA4E5ED-653D-4A38-8DCA-65D9BBDF0E92}" type="presParOf" srcId="{FCCED8B7-D97F-48CA-AA35-1B4E3E3B2340}" destId="{384EFD25-B755-4780-87BE-5615982D99F7}" srcOrd="1" destOrd="0" presId="urn:microsoft.com/office/officeart/2005/8/layout/p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DA2DF8-52B2-451C-AA13-D3AC5A5F56D6}"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zh-CN" altLang="en-US"/>
        </a:p>
      </dgm:t>
    </dgm:pt>
    <dgm:pt modelId="{3245960B-BD16-423B-81F2-9EDBEE149544}">
      <dgm:prSet phldrT="[文本]"/>
      <dgm:spPr/>
      <dgm:t>
        <a:bodyPr/>
        <a:lstStyle/>
        <a:p>
          <a:r>
            <a:rPr lang="en-US" altLang="zh-CN" dirty="0" smtClean="0"/>
            <a:t>With Bend B*L error</a:t>
          </a:r>
        </a:p>
        <a:p>
          <a:r>
            <a:rPr lang="en-US" altLang="zh-CN" dirty="0" smtClean="0"/>
            <a:t> (whole ring including FFS)</a:t>
          </a:r>
        </a:p>
        <a:p>
          <a:r>
            <a:rPr lang="en-US" altLang="zh-CN" dirty="0" err="1" smtClean="0">
              <a:solidFill>
                <a:srgbClr val="FF0000"/>
              </a:solidFill>
              <a:latin typeface="Calibri" panose="020F0502020204030204" pitchFamily="34" charset="0"/>
            </a:rPr>
            <a:t>μ</a:t>
          </a:r>
          <a:r>
            <a:rPr lang="en-US" altLang="zh-CN" baseline="-25000" dirty="0" err="1" smtClean="0">
              <a:solidFill>
                <a:srgbClr val="FF0000"/>
              </a:solidFill>
              <a:latin typeface="Calibri" panose="020F0502020204030204" pitchFamily="34" charset="0"/>
            </a:rPr>
            <a:t>x</a:t>
          </a:r>
          <a:r>
            <a:rPr lang="en-US" altLang="zh-CN" dirty="0" smtClean="0">
              <a:solidFill>
                <a:srgbClr val="FF0000"/>
              </a:solidFill>
              <a:latin typeface="Calibri" panose="020F0502020204030204" pitchFamily="34" charset="0"/>
            </a:rPr>
            <a:t>= 0.0720634           </a:t>
          </a:r>
          <a:r>
            <a:rPr lang="el-GR" altLang="zh-CN" dirty="0" smtClean="0">
              <a:solidFill>
                <a:srgbClr val="FF0000"/>
              </a:solidFill>
              <a:latin typeface="Calibri" panose="020F0502020204030204" pitchFamily="34" charset="0"/>
            </a:rPr>
            <a:t>μ</a:t>
          </a:r>
          <a:r>
            <a:rPr lang="en-US" altLang="zh-CN" baseline="-25000" dirty="0" smtClean="0">
              <a:solidFill>
                <a:srgbClr val="FF0000"/>
              </a:solidFill>
              <a:latin typeface="Calibri" panose="020F0502020204030204" pitchFamily="34" charset="0"/>
            </a:rPr>
            <a:t>y</a:t>
          </a:r>
          <a:r>
            <a:rPr lang="en-US" altLang="zh-CN" dirty="0" smtClean="0">
              <a:solidFill>
                <a:srgbClr val="FF0000"/>
              </a:solidFill>
              <a:latin typeface="Calibri" panose="020F0502020204030204" pitchFamily="34" charset="0"/>
            </a:rPr>
            <a:t>= 0.2261286</a:t>
          </a:r>
          <a:endParaRPr lang="zh-CN" altLang="en-US" dirty="0"/>
        </a:p>
      </dgm:t>
    </dgm:pt>
    <dgm:pt modelId="{2C0C5B2A-B191-4E3E-8BC6-60F85EF96DEF}" type="parTrans" cxnId="{56AE3003-76FE-4D73-BAB1-05268C1A63F3}">
      <dgm:prSet/>
      <dgm:spPr/>
      <dgm:t>
        <a:bodyPr/>
        <a:lstStyle/>
        <a:p>
          <a:endParaRPr lang="zh-CN" altLang="en-US"/>
        </a:p>
      </dgm:t>
    </dgm:pt>
    <dgm:pt modelId="{9D08DC87-783E-4F02-AD56-F504DD8C4344}" type="sibTrans" cxnId="{56AE3003-76FE-4D73-BAB1-05268C1A63F3}">
      <dgm:prSet/>
      <dgm:spPr/>
      <dgm:t>
        <a:bodyPr/>
        <a:lstStyle/>
        <a:p>
          <a:endParaRPr lang="zh-CN" altLang="en-US"/>
        </a:p>
      </dgm:t>
    </dgm:pt>
    <dgm:pt modelId="{6A604E59-615D-47A4-B235-A04FA319759C}">
      <dgm:prSet phldrT="[文本]" custT="1"/>
      <dgm:spPr/>
      <dgm:t>
        <a:bodyPr/>
        <a:lstStyle/>
        <a:p>
          <a:r>
            <a:rPr lang="en-US" altLang="zh-CN" sz="1200" dirty="0" smtClean="0"/>
            <a:t>Orbit in X &amp; Y</a:t>
          </a:r>
        </a:p>
        <a:p>
          <a:r>
            <a:rPr lang="en-US" altLang="zh-CN" sz="1200" dirty="0" smtClean="0"/>
            <a:t>With Bend B*L error</a:t>
          </a:r>
        </a:p>
        <a:p>
          <a:r>
            <a:rPr lang="en-US" altLang="zh-CN" sz="1200" dirty="0" smtClean="0"/>
            <a:t> (whole ring including FFS)</a:t>
          </a:r>
        </a:p>
      </dgm:t>
    </dgm:pt>
    <dgm:pt modelId="{826620CE-188F-4990-A1C8-319CCE718D03}" type="parTrans" cxnId="{1A8C7297-2BA0-451A-A50C-D86019E16B6D}">
      <dgm:prSet/>
      <dgm:spPr/>
      <dgm:t>
        <a:bodyPr/>
        <a:lstStyle/>
        <a:p>
          <a:endParaRPr lang="zh-CN" altLang="en-US"/>
        </a:p>
      </dgm:t>
    </dgm:pt>
    <dgm:pt modelId="{0DAC8E79-87D7-4107-BA22-9DE0B82D14B4}" type="sibTrans" cxnId="{1A8C7297-2BA0-451A-A50C-D86019E16B6D}">
      <dgm:prSet/>
      <dgm:spPr/>
      <dgm:t>
        <a:bodyPr/>
        <a:lstStyle/>
        <a:p>
          <a:endParaRPr lang="zh-CN" altLang="en-US"/>
        </a:p>
      </dgm:t>
    </dgm:pt>
    <dgm:pt modelId="{E927D607-E96E-4DBC-BD2A-31F23165CEC2}">
      <dgm:prSet phldrT="[文本]"/>
      <dgm:spPr/>
      <dgm:t>
        <a:bodyPr/>
        <a:lstStyle/>
        <a:p>
          <a:r>
            <a:rPr lang="en-US" altLang="zh-CN" dirty="0" smtClean="0"/>
            <a:t>With Quad B*L error</a:t>
          </a:r>
        </a:p>
        <a:p>
          <a:r>
            <a:rPr lang="en-US" altLang="zh-CN" dirty="0" smtClean="0"/>
            <a:t>(whole ring including FFS)</a:t>
          </a:r>
        </a:p>
        <a:p>
          <a:r>
            <a:rPr lang="en-US" altLang="zh-CN" dirty="0" err="1" smtClean="0">
              <a:solidFill>
                <a:srgbClr val="FF0000"/>
              </a:solidFill>
              <a:latin typeface="Calibri" panose="020F0502020204030204" pitchFamily="34" charset="0"/>
            </a:rPr>
            <a:t>μ</a:t>
          </a:r>
          <a:r>
            <a:rPr lang="en-US" altLang="zh-CN" baseline="-25000" dirty="0" err="1" smtClean="0">
              <a:solidFill>
                <a:srgbClr val="FF0000"/>
              </a:solidFill>
              <a:latin typeface="Calibri" panose="020F0502020204030204" pitchFamily="34" charset="0"/>
            </a:rPr>
            <a:t>x</a:t>
          </a:r>
          <a:r>
            <a:rPr lang="en-US" altLang="zh-CN" dirty="0" smtClean="0">
              <a:solidFill>
                <a:srgbClr val="FF0000"/>
              </a:solidFill>
              <a:latin typeface="Calibri" panose="020F0502020204030204" pitchFamily="34" charset="0"/>
            </a:rPr>
            <a:t>= </a:t>
          </a:r>
          <a:r>
            <a:rPr lang="zh-CN" dirty="0" smtClean="0">
              <a:solidFill>
                <a:srgbClr val="FF0000"/>
              </a:solidFill>
            </a:rPr>
            <a:t>0.0815080           </a:t>
          </a:r>
          <a:r>
            <a:rPr lang="el-GR" altLang="zh-CN" dirty="0" smtClean="0">
              <a:solidFill>
                <a:srgbClr val="FF0000"/>
              </a:solidFill>
              <a:latin typeface="Calibri" panose="020F0502020204030204" pitchFamily="34" charset="0"/>
            </a:rPr>
            <a:t>μ</a:t>
          </a:r>
          <a:r>
            <a:rPr lang="en-US" altLang="zh-CN" baseline="-25000" dirty="0" smtClean="0">
              <a:solidFill>
                <a:srgbClr val="FF0000"/>
              </a:solidFill>
              <a:latin typeface="Calibri" panose="020F0502020204030204" pitchFamily="34" charset="0"/>
            </a:rPr>
            <a:t>y</a:t>
          </a:r>
          <a:r>
            <a:rPr lang="en-US" altLang="zh-CN" dirty="0" smtClean="0">
              <a:solidFill>
                <a:srgbClr val="FF0000"/>
              </a:solidFill>
              <a:latin typeface="Calibri" panose="020F0502020204030204" pitchFamily="34" charset="0"/>
            </a:rPr>
            <a:t>= </a:t>
          </a:r>
          <a:r>
            <a:rPr lang="zh-CN" dirty="0" smtClean="0">
              <a:solidFill>
                <a:srgbClr val="FF0000"/>
              </a:solidFill>
            </a:rPr>
            <a:t>0.1937457</a:t>
          </a:r>
          <a:r>
            <a:rPr lang="en-US" altLang="zh-CN" dirty="0" smtClean="0">
              <a:solidFill>
                <a:srgbClr val="FF0000"/>
              </a:solidFill>
              <a:latin typeface="Calibri" panose="020F0502020204030204" pitchFamily="34" charset="0"/>
            </a:rPr>
            <a:t>           </a:t>
          </a:r>
          <a:endParaRPr lang="zh-CN" altLang="en-US" dirty="0">
            <a:solidFill>
              <a:srgbClr val="FF0000"/>
            </a:solidFill>
          </a:endParaRPr>
        </a:p>
      </dgm:t>
    </dgm:pt>
    <dgm:pt modelId="{7799EB90-0A44-4130-ABCA-98BE380D9DFF}" type="parTrans" cxnId="{8A037EBF-28C8-4D50-8CED-B49E4CC3EAA0}">
      <dgm:prSet/>
      <dgm:spPr/>
      <dgm:t>
        <a:bodyPr/>
        <a:lstStyle/>
        <a:p>
          <a:endParaRPr lang="zh-CN" altLang="en-US"/>
        </a:p>
      </dgm:t>
    </dgm:pt>
    <dgm:pt modelId="{2D1B17CE-2875-4767-B3A0-1410337F0600}" type="sibTrans" cxnId="{8A037EBF-28C8-4D50-8CED-B49E4CC3EAA0}">
      <dgm:prSet/>
      <dgm:spPr/>
      <dgm:t>
        <a:bodyPr/>
        <a:lstStyle/>
        <a:p>
          <a:endParaRPr lang="zh-CN" altLang="en-US"/>
        </a:p>
      </dgm:t>
    </dgm:pt>
    <dgm:pt modelId="{28F2C676-26B2-43EE-BB8A-69FEEBCC0082}">
      <dgm:prSet phldrT="[文本]"/>
      <dgm:spPr/>
      <dgm:t>
        <a:bodyPr/>
        <a:lstStyle/>
        <a:p>
          <a:r>
            <a:rPr lang="en-US" altLang="zh-CN" dirty="0" smtClean="0"/>
            <a:t>With Sext B*L error</a:t>
          </a:r>
        </a:p>
        <a:p>
          <a:r>
            <a:rPr lang="en-US" altLang="zh-CN" dirty="0" smtClean="0"/>
            <a:t>(whole ring including FFS)</a:t>
          </a:r>
        </a:p>
        <a:p>
          <a:r>
            <a:rPr lang="en-US" altLang="zh-CN" dirty="0" smtClean="0"/>
            <a:t>Tune no change</a:t>
          </a:r>
          <a:endParaRPr lang="zh-CN" altLang="en-US" dirty="0"/>
        </a:p>
      </dgm:t>
    </dgm:pt>
    <dgm:pt modelId="{2209D62F-F33B-4012-AD29-0596250E07EE}" type="parTrans" cxnId="{DA8AF073-789B-46AF-ADE3-A46C23EBC659}">
      <dgm:prSet/>
      <dgm:spPr/>
      <dgm:t>
        <a:bodyPr/>
        <a:lstStyle/>
        <a:p>
          <a:endParaRPr lang="zh-CN" altLang="en-US"/>
        </a:p>
      </dgm:t>
    </dgm:pt>
    <dgm:pt modelId="{61943D88-8D20-4A42-BE7F-05B02A1B104D}" type="sibTrans" cxnId="{DA8AF073-789B-46AF-ADE3-A46C23EBC659}">
      <dgm:prSet/>
      <dgm:spPr/>
      <dgm:t>
        <a:bodyPr/>
        <a:lstStyle/>
        <a:p>
          <a:endParaRPr lang="zh-CN" altLang="en-US"/>
        </a:p>
      </dgm:t>
    </dgm:pt>
    <dgm:pt modelId="{59E62106-3ADA-4CE0-9CEC-823F75D07E6B}" type="pres">
      <dgm:prSet presAssocID="{45DA2DF8-52B2-451C-AA13-D3AC5A5F56D6}" presName="Name0" presStyleCnt="0">
        <dgm:presLayoutVars>
          <dgm:dir/>
          <dgm:resizeHandles val="exact"/>
        </dgm:presLayoutVars>
      </dgm:prSet>
      <dgm:spPr/>
      <dgm:t>
        <a:bodyPr/>
        <a:lstStyle/>
        <a:p>
          <a:endParaRPr lang="zh-CN" altLang="en-US"/>
        </a:p>
      </dgm:t>
    </dgm:pt>
    <dgm:pt modelId="{D547ED65-26F5-4EA1-BDB4-7AE4C265792C}" type="pres">
      <dgm:prSet presAssocID="{3245960B-BD16-423B-81F2-9EDBEE149544}" presName="compNode" presStyleCnt="0"/>
      <dgm:spPr/>
    </dgm:pt>
    <dgm:pt modelId="{9AE4EDAC-C3DE-494A-BB52-DC204FCA2F51}" type="pres">
      <dgm:prSet presAssocID="{3245960B-BD16-423B-81F2-9EDBEE149544}" presName="pictRect" presStyleLbl="node1" presStyleIdx="0" presStyleCnt="4"/>
      <dgm:spPr>
        <a:blipFill rotWithShape="1">
          <a:blip xmlns:r="http://schemas.openxmlformats.org/officeDocument/2006/relationships" r:embed="rId1"/>
          <a:stretch>
            <a:fillRect/>
          </a:stretch>
        </a:blipFill>
      </dgm:spPr>
      <dgm:t>
        <a:bodyPr/>
        <a:lstStyle/>
        <a:p>
          <a:endParaRPr lang="zh-CN" altLang="en-US"/>
        </a:p>
      </dgm:t>
    </dgm:pt>
    <dgm:pt modelId="{42AC1BD8-65B5-46A8-8FAF-F452F0450A33}" type="pres">
      <dgm:prSet presAssocID="{3245960B-BD16-423B-81F2-9EDBEE149544}" presName="textRect" presStyleLbl="revTx" presStyleIdx="0" presStyleCnt="4">
        <dgm:presLayoutVars>
          <dgm:bulletEnabled val="1"/>
        </dgm:presLayoutVars>
      </dgm:prSet>
      <dgm:spPr/>
      <dgm:t>
        <a:bodyPr/>
        <a:lstStyle/>
        <a:p>
          <a:endParaRPr lang="zh-CN" altLang="en-US"/>
        </a:p>
      </dgm:t>
    </dgm:pt>
    <dgm:pt modelId="{88873290-2FAE-4D0B-9BFE-B8D70C14E471}" type="pres">
      <dgm:prSet presAssocID="{9D08DC87-783E-4F02-AD56-F504DD8C4344}" presName="sibTrans" presStyleLbl="sibTrans2D1" presStyleIdx="0" presStyleCnt="0"/>
      <dgm:spPr/>
      <dgm:t>
        <a:bodyPr/>
        <a:lstStyle/>
        <a:p>
          <a:endParaRPr lang="zh-CN" altLang="en-US"/>
        </a:p>
      </dgm:t>
    </dgm:pt>
    <dgm:pt modelId="{CDB9FEBE-EBC7-4A18-90A9-53939C574388}" type="pres">
      <dgm:prSet presAssocID="{6A604E59-615D-47A4-B235-A04FA319759C}" presName="compNode" presStyleCnt="0"/>
      <dgm:spPr/>
    </dgm:pt>
    <dgm:pt modelId="{C0298E72-0C0C-49E8-959C-DCE55A4B4F1E}" type="pres">
      <dgm:prSet presAssocID="{6A604E59-615D-47A4-B235-A04FA319759C}" presName="pictRect" presStyleLbl="node1" presStyleIdx="1" presStyleCnt="4"/>
      <dgm:spPr>
        <a:blipFill rotWithShape="1">
          <a:blip xmlns:r="http://schemas.openxmlformats.org/officeDocument/2006/relationships" r:embed="rId2"/>
          <a:stretch>
            <a:fillRect/>
          </a:stretch>
        </a:blipFill>
      </dgm:spPr>
    </dgm:pt>
    <dgm:pt modelId="{85F4934E-3C5B-441E-A395-168EB3127B90}" type="pres">
      <dgm:prSet presAssocID="{6A604E59-615D-47A4-B235-A04FA319759C}" presName="textRect" presStyleLbl="revTx" presStyleIdx="1" presStyleCnt="4">
        <dgm:presLayoutVars>
          <dgm:bulletEnabled val="1"/>
        </dgm:presLayoutVars>
      </dgm:prSet>
      <dgm:spPr/>
      <dgm:t>
        <a:bodyPr/>
        <a:lstStyle/>
        <a:p>
          <a:endParaRPr lang="zh-CN" altLang="en-US"/>
        </a:p>
      </dgm:t>
    </dgm:pt>
    <dgm:pt modelId="{3910DC96-D9A4-4A9A-87EB-49592492F386}" type="pres">
      <dgm:prSet presAssocID="{0DAC8E79-87D7-4107-BA22-9DE0B82D14B4}" presName="sibTrans" presStyleLbl="sibTrans2D1" presStyleIdx="0" presStyleCnt="0"/>
      <dgm:spPr/>
      <dgm:t>
        <a:bodyPr/>
        <a:lstStyle/>
        <a:p>
          <a:endParaRPr lang="zh-CN" altLang="en-US"/>
        </a:p>
      </dgm:t>
    </dgm:pt>
    <dgm:pt modelId="{BD770840-A265-4509-A6E8-6D9A475A635B}" type="pres">
      <dgm:prSet presAssocID="{E927D607-E96E-4DBC-BD2A-31F23165CEC2}" presName="compNode" presStyleCnt="0"/>
      <dgm:spPr/>
    </dgm:pt>
    <dgm:pt modelId="{00131FFC-0380-4F3A-98C3-57EC98970DEF}" type="pres">
      <dgm:prSet presAssocID="{E927D607-E96E-4DBC-BD2A-31F23165CEC2}" presName="pictRect" presStyleLbl="node1" presStyleIdx="2" presStyleCnt="4"/>
      <dgm:spPr>
        <a:blipFill rotWithShape="1">
          <a:blip xmlns:r="http://schemas.openxmlformats.org/officeDocument/2006/relationships" r:embed="rId3"/>
          <a:stretch>
            <a:fillRect/>
          </a:stretch>
        </a:blipFill>
      </dgm:spPr>
    </dgm:pt>
    <dgm:pt modelId="{5A42D57F-7E05-4D3F-AC9C-E1D0F95BD98A}" type="pres">
      <dgm:prSet presAssocID="{E927D607-E96E-4DBC-BD2A-31F23165CEC2}" presName="textRect" presStyleLbl="revTx" presStyleIdx="2" presStyleCnt="4">
        <dgm:presLayoutVars>
          <dgm:bulletEnabled val="1"/>
        </dgm:presLayoutVars>
      </dgm:prSet>
      <dgm:spPr/>
      <dgm:t>
        <a:bodyPr/>
        <a:lstStyle/>
        <a:p>
          <a:endParaRPr lang="zh-CN" altLang="en-US"/>
        </a:p>
      </dgm:t>
    </dgm:pt>
    <dgm:pt modelId="{C6991E2D-16BB-4A05-8AAE-08EE4F1E0F81}" type="pres">
      <dgm:prSet presAssocID="{2D1B17CE-2875-4767-B3A0-1410337F0600}" presName="sibTrans" presStyleLbl="sibTrans2D1" presStyleIdx="0" presStyleCnt="0"/>
      <dgm:spPr/>
      <dgm:t>
        <a:bodyPr/>
        <a:lstStyle/>
        <a:p>
          <a:endParaRPr lang="zh-CN" altLang="en-US"/>
        </a:p>
      </dgm:t>
    </dgm:pt>
    <dgm:pt modelId="{60B39559-FE9C-47D1-8A65-BCA622D2A22A}" type="pres">
      <dgm:prSet presAssocID="{28F2C676-26B2-43EE-BB8A-69FEEBCC0082}" presName="compNode" presStyleCnt="0"/>
      <dgm:spPr/>
    </dgm:pt>
    <dgm:pt modelId="{09F86339-A35B-4AA0-88C5-C1E9C9ABA046}" type="pres">
      <dgm:prSet presAssocID="{28F2C676-26B2-43EE-BB8A-69FEEBCC0082}" presName="pictRect" presStyleLbl="node1" presStyleIdx="3" presStyleCnt="4"/>
      <dgm:spPr>
        <a:blipFill rotWithShape="1">
          <a:blip xmlns:r="http://schemas.openxmlformats.org/officeDocument/2006/relationships" r:embed="rId4"/>
          <a:stretch>
            <a:fillRect/>
          </a:stretch>
        </a:blipFill>
      </dgm:spPr>
    </dgm:pt>
    <dgm:pt modelId="{66786821-17C0-4053-A876-12C18EBA1401}" type="pres">
      <dgm:prSet presAssocID="{28F2C676-26B2-43EE-BB8A-69FEEBCC0082}" presName="textRect" presStyleLbl="revTx" presStyleIdx="3" presStyleCnt="4">
        <dgm:presLayoutVars>
          <dgm:bulletEnabled val="1"/>
        </dgm:presLayoutVars>
      </dgm:prSet>
      <dgm:spPr/>
      <dgm:t>
        <a:bodyPr/>
        <a:lstStyle/>
        <a:p>
          <a:endParaRPr lang="zh-CN" altLang="en-US"/>
        </a:p>
      </dgm:t>
    </dgm:pt>
  </dgm:ptLst>
  <dgm:cxnLst>
    <dgm:cxn modelId="{56AE3003-76FE-4D73-BAB1-05268C1A63F3}" srcId="{45DA2DF8-52B2-451C-AA13-D3AC5A5F56D6}" destId="{3245960B-BD16-423B-81F2-9EDBEE149544}" srcOrd="0" destOrd="0" parTransId="{2C0C5B2A-B191-4E3E-8BC6-60F85EF96DEF}" sibTransId="{9D08DC87-783E-4F02-AD56-F504DD8C4344}"/>
    <dgm:cxn modelId="{FD3FF449-4A4A-4F1F-A059-2CF98BBF0EC4}" type="presOf" srcId="{0DAC8E79-87D7-4107-BA22-9DE0B82D14B4}" destId="{3910DC96-D9A4-4A9A-87EB-49592492F386}" srcOrd="0" destOrd="0" presId="urn:microsoft.com/office/officeart/2005/8/layout/pList1"/>
    <dgm:cxn modelId="{8A037EBF-28C8-4D50-8CED-B49E4CC3EAA0}" srcId="{45DA2DF8-52B2-451C-AA13-D3AC5A5F56D6}" destId="{E927D607-E96E-4DBC-BD2A-31F23165CEC2}" srcOrd="2" destOrd="0" parTransId="{7799EB90-0A44-4130-ABCA-98BE380D9DFF}" sibTransId="{2D1B17CE-2875-4767-B3A0-1410337F0600}"/>
    <dgm:cxn modelId="{A4462176-DAB5-4FBC-9AD4-B13E41202F85}" type="presOf" srcId="{28F2C676-26B2-43EE-BB8A-69FEEBCC0082}" destId="{66786821-17C0-4053-A876-12C18EBA1401}" srcOrd="0" destOrd="0" presId="urn:microsoft.com/office/officeart/2005/8/layout/pList1"/>
    <dgm:cxn modelId="{1A8C7297-2BA0-451A-A50C-D86019E16B6D}" srcId="{45DA2DF8-52B2-451C-AA13-D3AC5A5F56D6}" destId="{6A604E59-615D-47A4-B235-A04FA319759C}" srcOrd="1" destOrd="0" parTransId="{826620CE-188F-4990-A1C8-319CCE718D03}" sibTransId="{0DAC8E79-87D7-4107-BA22-9DE0B82D14B4}"/>
    <dgm:cxn modelId="{8BDA8259-47DF-4D78-9D12-480B1D3DB357}" type="presOf" srcId="{3245960B-BD16-423B-81F2-9EDBEE149544}" destId="{42AC1BD8-65B5-46A8-8FAF-F452F0450A33}" srcOrd="0" destOrd="0" presId="urn:microsoft.com/office/officeart/2005/8/layout/pList1"/>
    <dgm:cxn modelId="{2127356F-E5B7-47A5-987A-0A9ADB355826}" type="presOf" srcId="{9D08DC87-783E-4F02-AD56-F504DD8C4344}" destId="{88873290-2FAE-4D0B-9BFE-B8D70C14E471}" srcOrd="0" destOrd="0" presId="urn:microsoft.com/office/officeart/2005/8/layout/pList1"/>
    <dgm:cxn modelId="{24256BD0-1386-484B-A887-423CDDD76869}" type="presOf" srcId="{E927D607-E96E-4DBC-BD2A-31F23165CEC2}" destId="{5A42D57F-7E05-4D3F-AC9C-E1D0F95BD98A}" srcOrd="0" destOrd="0" presId="urn:microsoft.com/office/officeart/2005/8/layout/pList1"/>
    <dgm:cxn modelId="{DA8AF073-789B-46AF-ADE3-A46C23EBC659}" srcId="{45DA2DF8-52B2-451C-AA13-D3AC5A5F56D6}" destId="{28F2C676-26B2-43EE-BB8A-69FEEBCC0082}" srcOrd="3" destOrd="0" parTransId="{2209D62F-F33B-4012-AD29-0596250E07EE}" sibTransId="{61943D88-8D20-4A42-BE7F-05B02A1B104D}"/>
    <dgm:cxn modelId="{24FA8FFE-4795-4914-B3C4-051C9E999211}" type="presOf" srcId="{45DA2DF8-52B2-451C-AA13-D3AC5A5F56D6}" destId="{59E62106-3ADA-4CE0-9CEC-823F75D07E6B}" srcOrd="0" destOrd="0" presId="urn:microsoft.com/office/officeart/2005/8/layout/pList1"/>
    <dgm:cxn modelId="{00436FA2-DAFD-4A62-87F7-C7A4E81BA2A3}" type="presOf" srcId="{2D1B17CE-2875-4767-B3A0-1410337F0600}" destId="{C6991E2D-16BB-4A05-8AAE-08EE4F1E0F81}" srcOrd="0" destOrd="0" presId="urn:microsoft.com/office/officeart/2005/8/layout/pList1"/>
    <dgm:cxn modelId="{4DF0EDD5-3C5E-4B96-B7A0-9822E5885FDB}" type="presOf" srcId="{6A604E59-615D-47A4-B235-A04FA319759C}" destId="{85F4934E-3C5B-441E-A395-168EB3127B90}" srcOrd="0" destOrd="0" presId="urn:microsoft.com/office/officeart/2005/8/layout/pList1"/>
    <dgm:cxn modelId="{DD7BD75F-120A-4B5E-8842-8577BD9D229E}" type="presParOf" srcId="{59E62106-3ADA-4CE0-9CEC-823F75D07E6B}" destId="{D547ED65-26F5-4EA1-BDB4-7AE4C265792C}" srcOrd="0" destOrd="0" presId="urn:microsoft.com/office/officeart/2005/8/layout/pList1"/>
    <dgm:cxn modelId="{0167046E-C022-4E51-9D3F-59177CDA20E5}" type="presParOf" srcId="{D547ED65-26F5-4EA1-BDB4-7AE4C265792C}" destId="{9AE4EDAC-C3DE-494A-BB52-DC204FCA2F51}" srcOrd="0" destOrd="0" presId="urn:microsoft.com/office/officeart/2005/8/layout/pList1"/>
    <dgm:cxn modelId="{C3E91B17-E067-4106-B483-2EC625592FBA}" type="presParOf" srcId="{D547ED65-26F5-4EA1-BDB4-7AE4C265792C}" destId="{42AC1BD8-65B5-46A8-8FAF-F452F0450A33}" srcOrd="1" destOrd="0" presId="urn:microsoft.com/office/officeart/2005/8/layout/pList1"/>
    <dgm:cxn modelId="{FFD822AD-D40D-45F5-AC26-8D17C7AA315A}" type="presParOf" srcId="{59E62106-3ADA-4CE0-9CEC-823F75D07E6B}" destId="{88873290-2FAE-4D0B-9BFE-B8D70C14E471}" srcOrd="1" destOrd="0" presId="urn:microsoft.com/office/officeart/2005/8/layout/pList1"/>
    <dgm:cxn modelId="{D4C98C8B-9A84-4698-9CCD-4B1E4BD50BBE}" type="presParOf" srcId="{59E62106-3ADA-4CE0-9CEC-823F75D07E6B}" destId="{CDB9FEBE-EBC7-4A18-90A9-53939C574388}" srcOrd="2" destOrd="0" presId="urn:microsoft.com/office/officeart/2005/8/layout/pList1"/>
    <dgm:cxn modelId="{DF6706D6-4D0B-4983-97CF-AF2BD4EBA842}" type="presParOf" srcId="{CDB9FEBE-EBC7-4A18-90A9-53939C574388}" destId="{C0298E72-0C0C-49E8-959C-DCE55A4B4F1E}" srcOrd="0" destOrd="0" presId="urn:microsoft.com/office/officeart/2005/8/layout/pList1"/>
    <dgm:cxn modelId="{EDA51D9E-6603-4B3C-8E19-4C6FEDF536F4}" type="presParOf" srcId="{CDB9FEBE-EBC7-4A18-90A9-53939C574388}" destId="{85F4934E-3C5B-441E-A395-168EB3127B90}" srcOrd="1" destOrd="0" presId="urn:microsoft.com/office/officeart/2005/8/layout/pList1"/>
    <dgm:cxn modelId="{C7386013-2F7F-43C7-AE38-1336735A8FAA}" type="presParOf" srcId="{59E62106-3ADA-4CE0-9CEC-823F75D07E6B}" destId="{3910DC96-D9A4-4A9A-87EB-49592492F386}" srcOrd="3" destOrd="0" presId="urn:microsoft.com/office/officeart/2005/8/layout/pList1"/>
    <dgm:cxn modelId="{15BCDAC5-0755-45B3-B15F-91541E4510DB}" type="presParOf" srcId="{59E62106-3ADA-4CE0-9CEC-823F75D07E6B}" destId="{BD770840-A265-4509-A6E8-6D9A475A635B}" srcOrd="4" destOrd="0" presId="urn:microsoft.com/office/officeart/2005/8/layout/pList1"/>
    <dgm:cxn modelId="{A7CDA7FD-957E-410A-83E6-9B0A16A90557}" type="presParOf" srcId="{BD770840-A265-4509-A6E8-6D9A475A635B}" destId="{00131FFC-0380-4F3A-98C3-57EC98970DEF}" srcOrd="0" destOrd="0" presId="urn:microsoft.com/office/officeart/2005/8/layout/pList1"/>
    <dgm:cxn modelId="{A5AE6D0F-4106-435C-9BEE-6E8B0043CABC}" type="presParOf" srcId="{BD770840-A265-4509-A6E8-6D9A475A635B}" destId="{5A42D57F-7E05-4D3F-AC9C-E1D0F95BD98A}" srcOrd="1" destOrd="0" presId="urn:microsoft.com/office/officeart/2005/8/layout/pList1"/>
    <dgm:cxn modelId="{549A77CF-D190-4B6F-B7A3-941A211E1796}" type="presParOf" srcId="{59E62106-3ADA-4CE0-9CEC-823F75D07E6B}" destId="{C6991E2D-16BB-4A05-8AAE-08EE4F1E0F81}" srcOrd="5" destOrd="0" presId="urn:microsoft.com/office/officeart/2005/8/layout/pList1"/>
    <dgm:cxn modelId="{310AD39B-460E-4B5E-B6AF-E657CF38A70E}" type="presParOf" srcId="{59E62106-3ADA-4CE0-9CEC-823F75D07E6B}" destId="{60B39559-FE9C-47D1-8A65-BCA622D2A22A}" srcOrd="6" destOrd="0" presId="urn:microsoft.com/office/officeart/2005/8/layout/pList1"/>
    <dgm:cxn modelId="{DD96DE89-BF66-4B80-B060-8A865257F871}" type="presParOf" srcId="{60B39559-FE9C-47D1-8A65-BCA622D2A22A}" destId="{09F86339-A35B-4AA0-88C5-C1E9C9ABA046}" srcOrd="0" destOrd="0" presId="urn:microsoft.com/office/officeart/2005/8/layout/pList1"/>
    <dgm:cxn modelId="{959DB555-12DC-4964-B933-5F43B6FB5B49}" type="presParOf" srcId="{60B39559-FE9C-47D1-8A65-BCA622D2A22A}" destId="{66786821-17C0-4053-A876-12C18EBA1401}"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EAAEF8-260E-4111-B1ED-EFFDE7D4F406}"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zh-CN" altLang="en-US"/>
        </a:p>
      </dgm:t>
    </dgm:pt>
    <dgm:pt modelId="{BDCABCB5-0F34-42A2-A157-86DBC25B926A}">
      <dgm:prSet phldrT="[文本]"/>
      <dgm:spPr/>
      <dgm:t>
        <a:bodyPr/>
        <a:lstStyle/>
        <a:p>
          <a:r>
            <a:rPr lang="en-US" altLang="zh-CN" dirty="0" smtClean="0"/>
            <a:t>Bend multipole errors (whole ring including FFS)</a:t>
          </a:r>
          <a:endParaRPr lang="zh-CN" altLang="en-US" dirty="0"/>
        </a:p>
      </dgm:t>
    </dgm:pt>
    <dgm:pt modelId="{88DA31A9-3B66-4C95-ACB5-8F51F5496E35}" type="parTrans" cxnId="{4DC001B9-7651-45D3-9140-CF22287A00AA}">
      <dgm:prSet/>
      <dgm:spPr/>
      <dgm:t>
        <a:bodyPr/>
        <a:lstStyle/>
        <a:p>
          <a:endParaRPr lang="zh-CN" altLang="en-US"/>
        </a:p>
      </dgm:t>
    </dgm:pt>
    <dgm:pt modelId="{E7B9F3C4-FFF2-48F8-BAE0-60634D7A2FAC}" type="sibTrans" cxnId="{4DC001B9-7651-45D3-9140-CF22287A00AA}">
      <dgm:prSet/>
      <dgm:spPr/>
      <dgm:t>
        <a:bodyPr/>
        <a:lstStyle/>
        <a:p>
          <a:endParaRPr lang="zh-CN" altLang="en-US"/>
        </a:p>
      </dgm:t>
    </dgm:pt>
    <dgm:pt modelId="{142C6356-8A01-4396-A9D4-743ABBA85FB2}">
      <dgm:prSet phldrT="[文本]"/>
      <dgm:spPr/>
      <dgm:t>
        <a:bodyPr/>
        <a:lstStyle/>
        <a:p>
          <a:r>
            <a:rPr lang="en-US" altLang="zh-CN" dirty="0" smtClean="0"/>
            <a:t>Quad multipole errors</a:t>
          </a:r>
        </a:p>
        <a:p>
          <a:r>
            <a:rPr lang="en-US" altLang="zh-CN" dirty="0" smtClean="0"/>
            <a:t>(whole ring including FFS)</a:t>
          </a:r>
          <a:endParaRPr lang="zh-CN" altLang="en-US" dirty="0"/>
        </a:p>
      </dgm:t>
    </dgm:pt>
    <dgm:pt modelId="{5B815278-0369-4C04-BB48-EAC5B1E5FD01}" type="parTrans" cxnId="{1CD6A426-9311-4168-8AD6-2AE7F02474D1}">
      <dgm:prSet/>
      <dgm:spPr/>
      <dgm:t>
        <a:bodyPr/>
        <a:lstStyle/>
        <a:p>
          <a:endParaRPr lang="zh-CN" altLang="en-US"/>
        </a:p>
      </dgm:t>
    </dgm:pt>
    <dgm:pt modelId="{EA350F5F-C20B-4192-999A-67959638F7DE}" type="sibTrans" cxnId="{1CD6A426-9311-4168-8AD6-2AE7F02474D1}">
      <dgm:prSet/>
      <dgm:spPr/>
      <dgm:t>
        <a:bodyPr/>
        <a:lstStyle/>
        <a:p>
          <a:endParaRPr lang="zh-CN" altLang="en-US"/>
        </a:p>
      </dgm:t>
    </dgm:pt>
    <dgm:pt modelId="{08DC0776-202A-41BE-9719-33410301A070}">
      <dgm:prSet phldrT="[文本]"/>
      <dgm:spPr/>
      <dgm:t>
        <a:bodyPr/>
        <a:lstStyle/>
        <a:p>
          <a:r>
            <a:rPr lang="en-US" altLang="zh-CN" dirty="0" err="1" smtClean="0"/>
            <a:t>Sextupole</a:t>
          </a:r>
          <a:r>
            <a:rPr lang="en-US" altLang="zh-CN" dirty="0" smtClean="0"/>
            <a:t> multipole errors(whole ring including FFS)</a:t>
          </a:r>
          <a:endParaRPr lang="zh-CN" altLang="en-US" dirty="0"/>
        </a:p>
      </dgm:t>
    </dgm:pt>
    <dgm:pt modelId="{9AB97C09-8C83-47ED-8FC1-4D33337FE134}" type="parTrans" cxnId="{C61A6E96-9853-4402-944A-391F72E868BA}">
      <dgm:prSet/>
      <dgm:spPr/>
      <dgm:t>
        <a:bodyPr/>
        <a:lstStyle/>
        <a:p>
          <a:endParaRPr lang="zh-CN" altLang="en-US"/>
        </a:p>
      </dgm:t>
    </dgm:pt>
    <dgm:pt modelId="{9EDEE7A2-F0BE-4424-ACC1-2265929F56EB}" type="sibTrans" cxnId="{C61A6E96-9853-4402-944A-391F72E868BA}">
      <dgm:prSet/>
      <dgm:spPr/>
      <dgm:t>
        <a:bodyPr/>
        <a:lstStyle/>
        <a:p>
          <a:endParaRPr lang="zh-CN" altLang="en-US"/>
        </a:p>
      </dgm:t>
    </dgm:pt>
    <dgm:pt modelId="{C834048A-F1CC-4E9F-A1C0-56B0777C6C05}">
      <dgm:prSet phldrT="[文本]"/>
      <dgm:spPr/>
      <dgm:t>
        <a:bodyPr/>
        <a:lstStyle/>
        <a:p>
          <a:r>
            <a:rPr lang="en-US" altLang="zh-CN" dirty="0" smtClean="0"/>
            <a:t>(B,Q,S)multiple errors</a:t>
          </a:r>
        </a:p>
        <a:p>
          <a:r>
            <a:rPr lang="en-US" altLang="zh-CN" dirty="0" smtClean="0"/>
            <a:t>(whole ring including FFS)</a:t>
          </a:r>
          <a:endParaRPr lang="zh-CN" altLang="en-US" dirty="0"/>
        </a:p>
      </dgm:t>
    </dgm:pt>
    <dgm:pt modelId="{A9B2ACA5-832D-4C42-94EE-4CB803A24138}" type="parTrans" cxnId="{59351F79-FC09-4A46-92E7-00673A05C3D9}">
      <dgm:prSet/>
      <dgm:spPr/>
      <dgm:t>
        <a:bodyPr/>
        <a:lstStyle/>
        <a:p>
          <a:endParaRPr lang="zh-CN" altLang="en-US"/>
        </a:p>
      </dgm:t>
    </dgm:pt>
    <dgm:pt modelId="{D8026BE1-DE59-4127-9880-CFBD89125549}" type="sibTrans" cxnId="{59351F79-FC09-4A46-92E7-00673A05C3D9}">
      <dgm:prSet/>
      <dgm:spPr/>
      <dgm:t>
        <a:bodyPr/>
        <a:lstStyle/>
        <a:p>
          <a:endParaRPr lang="zh-CN" altLang="en-US"/>
        </a:p>
      </dgm:t>
    </dgm:pt>
    <dgm:pt modelId="{F93FEA50-6DC0-44AF-9117-76D417760401}" type="pres">
      <dgm:prSet presAssocID="{2CEAAEF8-260E-4111-B1ED-EFFDE7D4F406}" presName="Name0" presStyleCnt="0">
        <dgm:presLayoutVars>
          <dgm:dir/>
          <dgm:resizeHandles val="exact"/>
        </dgm:presLayoutVars>
      </dgm:prSet>
      <dgm:spPr/>
      <dgm:t>
        <a:bodyPr/>
        <a:lstStyle/>
        <a:p>
          <a:endParaRPr lang="zh-CN" altLang="en-US"/>
        </a:p>
      </dgm:t>
    </dgm:pt>
    <dgm:pt modelId="{A1A51F22-6362-4BD9-8923-24A9E198E447}" type="pres">
      <dgm:prSet presAssocID="{BDCABCB5-0F34-42A2-A157-86DBC25B926A}" presName="compNode" presStyleCnt="0"/>
      <dgm:spPr/>
    </dgm:pt>
    <dgm:pt modelId="{39968D9A-E28F-42DB-A053-32A6750C3EE7}" type="pres">
      <dgm:prSet presAssocID="{BDCABCB5-0F34-42A2-A157-86DBC25B926A}" presName="pictRect" presStyleLbl="node1" presStyleIdx="0" presStyleCnt="4"/>
      <dgm:spPr>
        <a:blipFill rotWithShape="1">
          <a:blip xmlns:r="http://schemas.openxmlformats.org/officeDocument/2006/relationships" r:embed="rId1"/>
          <a:stretch>
            <a:fillRect/>
          </a:stretch>
        </a:blipFill>
      </dgm:spPr>
    </dgm:pt>
    <dgm:pt modelId="{81FE38BB-BC93-4EEF-B219-F28D84A4109A}" type="pres">
      <dgm:prSet presAssocID="{BDCABCB5-0F34-42A2-A157-86DBC25B926A}" presName="textRect" presStyleLbl="revTx" presStyleIdx="0" presStyleCnt="4">
        <dgm:presLayoutVars>
          <dgm:bulletEnabled val="1"/>
        </dgm:presLayoutVars>
      </dgm:prSet>
      <dgm:spPr/>
      <dgm:t>
        <a:bodyPr/>
        <a:lstStyle/>
        <a:p>
          <a:endParaRPr lang="zh-CN" altLang="en-US"/>
        </a:p>
      </dgm:t>
    </dgm:pt>
    <dgm:pt modelId="{74F15045-A063-4EF2-A66B-8060647A77D0}" type="pres">
      <dgm:prSet presAssocID="{E7B9F3C4-FFF2-48F8-BAE0-60634D7A2FAC}" presName="sibTrans" presStyleLbl="sibTrans2D1" presStyleIdx="0" presStyleCnt="0"/>
      <dgm:spPr/>
      <dgm:t>
        <a:bodyPr/>
        <a:lstStyle/>
        <a:p>
          <a:endParaRPr lang="zh-CN" altLang="en-US"/>
        </a:p>
      </dgm:t>
    </dgm:pt>
    <dgm:pt modelId="{8A84356D-B6F7-4515-BC5B-9F485FF6F0F3}" type="pres">
      <dgm:prSet presAssocID="{142C6356-8A01-4396-A9D4-743ABBA85FB2}" presName="compNode" presStyleCnt="0"/>
      <dgm:spPr/>
    </dgm:pt>
    <dgm:pt modelId="{AFD0B5C5-9CF9-4D6D-95BC-7DC754321789}" type="pres">
      <dgm:prSet presAssocID="{142C6356-8A01-4396-A9D4-743ABBA85FB2}" presName="pictRect" presStyleLbl="node1" presStyleIdx="1" presStyleCnt="4"/>
      <dgm:spPr>
        <a:blipFill rotWithShape="1">
          <a:blip xmlns:r="http://schemas.openxmlformats.org/officeDocument/2006/relationships" r:embed="rId2"/>
          <a:stretch>
            <a:fillRect/>
          </a:stretch>
        </a:blipFill>
      </dgm:spPr>
    </dgm:pt>
    <dgm:pt modelId="{EA56F377-C16C-41D2-8DBB-F1BC0710AEC9}" type="pres">
      <dgm:prSet presAssocID="{142C6356-8A01-4396-A9D4-743ABBA85FB2}" presName="textRect" presStyleLbl="revTx" presStyleIdx="1" presStyleCnt="4">
        <dgm:presLayoutVars>
          <dgm:bulletEnabled val="1"/>
        </dgm:presLayoutVars>
      </dgm:prSet>
      <dgm:spPr/>
      <dgm:t>
        <a:bodyPr/>
        <a:lstStyle/>
        <a:p>
          <a:endParaRPr lang="zh-CN" altLang="en-US"/>
        </a:p>
      </dgm:t>
    </dgm:pt>
    <dgm:pt modelId="{73A62E11-A697-4A4C-AEE3-B07C1E094E82}" type="pres">
      <dgm:prSet presAssocID="{EA350F5F-C20B-4192-999A-67959638F7DE}" presName="sibTrans" presStyleLbl="sibTrans2D1" presStyleIdx="0" presStyleCnt="0"/>
      <dgm:spPr/>
      <dgm:t>
        <a:bodyPr/>
        <a:lstStyle/>
        <a:p>
          <a:endParaRPr lang="zh-CN" altLang="en-US"/>
        </a:p>
      </dgm:t>
    </dgm:pt>
    <dgm:pt modelId="{A9D0BABF-031B-4CB5-9376-B57B6E09E8BA}" type="pres">
      <dgm:prSet presAssocID="{08DC0776-202A-41BE-9719-33410301A070}" presName="compNode" presStyleCnt="0"/>
      <dgm:spPr/>
    </dgm:pt>
    <dgm:pt modelId="{2802570E-7981-49BE-9275-C1C03865864F}" type="pres">
      <dgm:prSet presAssocID="{08DC0776-202A-41BE-9719-33410301A070}" presName="pictRect" presStyleLbl="node1" presStyleIdx="2" presStyleCnt="4"/>
      <dgm:spPr>
        <a:blipFill rotWithShape="1">
          <a:blip xmlns:r="http://schemas.openxmlformats.org/officeDocument/2006/relationships" r:embed="rId3"/>
          <a:stretch>
            <a:fillRect/>
          </a:stretch>
        </a:blipFill>
      </dgm:spPr>
    </dgm:pt>
    <dgm:pt modelId="{BF016DF9-0434-46D2-94FD-56BBEF505003}" type="pres">
      <dgm:prSet presAssocID="{08DC0776-202A-41BE-9719-33410301A070}" presName="textRect" presStyleLbl="revTx" presStyleIdx="2" presStyleCnt="4">
        <dgm:presLayoutVars>
          <dgm:bulletEnabled val="1"/>
        </dgm:presLayoutVars>
      </dgm:prSet>
      <dgm:spPr/>
      <dgm:t>
        <a:bodyPr/>
        <a:lstStyle/>
        <a:p>
          <a:endParaRPr lang="zh-CN" altLang="en-US"/>
        </a:p>
      </dgm:t>
    </dgm:pt>
    <dgm:pt modelId="{8563D24F-F8FC-4CE6-AA95-62B3DDB3F9C7}" type="pres">
      <dgm:prSet presAssocID="{9EDEE7A2-F0BE-4424-ACC1-2265929F56EB}" presName="sibTrans" presStyleLbl="sibTrans2D1" presStyleIdx="0" presStyleCnt="0"/>
      <dgm:spPr/>
      <dgm:t>
        <a:bodyPr/>
        <a:lstStyle/>
        <a:p>
          <a:endParaRPr lang="zh-CN" altLang="en-US"/>
        </a:p>
      </dgm:t>
    </dgm:pt>
    <dgm:pt modelId="{F32555B4-FF99-4A01-9590-DB6273C27FBF}" type="pres">
      <dgm:prSet presAssocID="{C834048A-F1CC-4E9F-A1C0-56B0777C6C05}" presName="compNode" presStyleCnt="0"/>
      <dgm:spPr/>
    </dgm:pt>
    <dgm:pt modelId="{73FC1C75-FF8B-4573-948D-4063C6F8411F}" type="pres">
      <dgm:prSet presAssocID="{C834048A-F1CC-4E9F-A1C0-56B0777C6C05}" presName="pictRect" presStyleLbl="node1" presStyleIdx="3" presStyleCnt="4"/>
      <dgm:spPr>
        <a:blipFill rotWithShape="1">
          <a:blip xmlns:r="http://schemas.openxmlformats.org/officeDocument/2006/relationships" r:embed="rId4"/>
          <a:stretch>
            <a:fillRect/>
          </a:stretch>
        </a:blipFill>
      </dgm:spPr>
    </dgm:pt>
    <dgm:pt modelId="{CC8C8B1F-86E1-4420-8F08-9215C0BB069D}" type="pres">
      <dgm:prSet presAssocID="{C834048A-F1CC-4E9F-A1C0-56B0777C6C05}" presName="textRect" presStyleLbl="revTx" presStyleIdx="3" presStyleCnt="4">
        <dgm:presLayoutVars>
          <dgm:bulletEnabled val="1"/>
        </dgm:presLayoutVars>
      </dgm:prSet>
      <dgm:spPr/>
      <dgm:t>
        <a:bodyPr/>
        <a:lstStyle/>
        <a:p>
          <a:endParaRPr lang="zh-CN" altLang="en-US"/>
        </a:p>
      </dgm:t>
    </dgm:pt>
  </dgm:ptLst>
  <dgm:cxnLst>
    <dgm:cxn modelId="{77F7F3C5-0A09-4684-A20E-07757D118BFD}" type="presOf" srcId="{2CEAAEF8-260E-4111-B1ED-EFFDE7D4F406}" destId="{F93FEA50-6DC0-44AF-9117-76D417760401}" srcOrd="0" destOrd="0" presId="urn:microsoft.com/office/officeart/2005/8/layout/pList1"/>
    <dgm:cxn modelId="{FD79D7CE-1C54-404D-AE5E-38864F4E17B9}" type="presOf" srcId="{C834048A-F1CC-4E9F-A1C0-56B0777C6C05}" destId="{CC8C8B1F-86E1-4420-8F08-9215C0BB069D}" srcOrd="0" destOrd="0" presId="urn:microsoft.com/office/officeart/2005/8/layout/pList1"/>
    <dgm:cxn modelId="{C61A6E96-9853-4402-944A-391F72E868BA}" srcId="{2CEAAEF8-260E-4111-B1ED-EFFDE7D4F406}" destId="{08DC0776-202A-41BE-9719-33410301A070}" srcOrd="2" destOrd="0" parTransId="{9AB97C09-8C83-47ED-8FC1-4D33337FE134}" sibTransId="{9EDEE7A2-F0BE-4424-ACC1-2265929F56EB}"/>
    <dgm:cxn modelId="{1966E935-64FE-4CA0-AE59-4119EBFD7BCD}" type="presOf" srcId="{142C6356-8A01-4396-A9D4-743ABBA85FB2}" destId="{EA56F377-C16C-41D2-8DBB-F1BC0710AEC9}" srcOrd="0" destOrd="0" presId="urn:microsoft.com/office/officeart/2005/8/layout/pList1"/>
    <dgm:cxn modelId="{B2D5A475-BFEB-44DE-B975-1A1E7632678F}" type="presOf" srcId="{08DC0776-202A-41BE-9719-33410301A070}" destId="{BF016DF9-0434-46D2-94FD-56BBEF505003}" srcOrd="0" destOrd="0" presId="urn:microsoft.com/office/officeart/2005/8/layout/pList1"/>
    <dgm:cxn modelId="{BF0D6FC3-1CFA-47CE-A03F-59A62D75306C}" type="presOf" srcId="{9EDEE7A2-F0BE-4424-ACC1-2265929F56EB}" destId="{8563D24F-F8FC-4CE6-AA95-62B3DDB3F9C7}" srcOrd="0" destOrd="0" presId="urn:microsoft.com/office/officeart/2005/8/layout/pList1"/>
    <dgm:cxn modelId="{4DC001B9-7651-45D3-9140-CF22287A00AA}" srcId="{2CEAAEF8-260E-4111-B1ED-EFFDE7D4F406}" destId="{BDCABCB5-0F34-42A2-A157-86DBC25B926A}" srcOrd="0" destOrd="0" parTransId="{88DA31A9-3B66-4C95-ACB5-8F51F5496E35}" sibTransId="{E7B9F3C4-FFF2-48F8-BAE0-60634D7A2FAC}"/>
    <dgm:cxn modelId="{6839A5A5-5708-4D5D-88B9-B52B85E7DD24}" type="presOf" srcId="{EA350F5F-C20B-4192-999A-67959638F7DE}" destId="{73A62E11-A697-4A4C-AEE3-B07C1E094E82}" srcOrd="0" destOrd="0" presId="urn:microsoft.com/office/officeart/2005/8/layout/pList1"/>
    <dgm:cxn modelId="{0D56DD25-5DE7-4BF9-A1B5-E2747619F15F}" type="presOf" srcId="{BDCABCB5-0F34-42A2-A157-86DBC25B926A}" destId="{81FE38BB-BC93-4EEF-B219-F28D84A4109A}" srcOrd="0" destOrd="0" presId="urn:microsoft.com/office/officeart/2005/8/layout/pList1"/>
    <dgm:cxn modelId="{1CD6A426-9311-4168-8AD6-2AE7F02474D1}" srcId="{2CEAAEF8-260E-4111-B1ED-EFFDE7D4F406}" destId="{142C6356-8A01-4396-A9D4-743ABBA85FB2}" srcOrd="1" destOrd="0" parTransId="{5B815278-0369-4C04-BB48-EAC5B1E5FD01}" sibTransId="{EA350F5F-C20B-4192-999A-67959638F7DE}"/>
    <dgm:cxn modelId="{59351F79-FC09-4A46-92E7-00673A05C3D9}" srcId="{2CEAAEF8-260E-4111-B1ED-EFFDE7D4F406}" destId="{C834048A-F1CC-4E9F-A1C0-56B0777C6C05}" srcOrd="3" destOrd="0" parTransId="{A9B2ACA5-832D-4C42-94EE-4CB803A24138}" sibTransId="{D8026BE1-DE59-4127-9880-CFBD89125549}"/>
    <dgm:cxn modelId="{F929D15A-98DD-4963-863C-7BF1C41393CB}" type="presOf" srcId="{E7B9F3C4-FFF2-48F8-BAE0-60634D7A2FAC}" destId="{74F15045-A063-4EF2-A66B-8060647A77D0}" srcOrd="0" destOrd="0" presId="urn:microsoft.com/office/officeart/2005/8/layout/pList1"/>
    <dgm:cxn modelId="{500B538F-6364-4CDC-A840-6975E6B77323}" type="presParOf" srcId="{F93FEA50-6DC0-44AF-9117-76D417760401}" destId="{A1A51F22-6362-4BD9-8923-24A9E198E447}" srcOrd="0" destOrd="0" presId="urn:microsoft.com/office/officeart/2005/8/layout/pList1"/>
    <dgm:cxn modelId="{97AA8627-B62B-4556-AD31-1358721A060B}" type="presParOf" srcId="{A1A51F22-6362-4BD9-8923-24A9E198E447}" destId="{39968D9A-E28F-42DB-A053-32A6750C3EE7}" srcOrd="0" destOrd="0" presId="urn:microsoft.com/office/officeart/2005/8/layout/pList1"/>
    <dgm:cxn modelId="{F8B86FD6-6EE9-4C79-B1A3-BD86C6AECA25}" type="presParOf" srcId="{A1A51F22-6362-4BD9-8923-24A9E198E447}" destId="{81FE38BB-BC93-4EEF-B219-F28D84A4109A}" srcOrd="1" destOrd="0" presId="urn:microsoft.com/office/officeart/2005/8/layout/pList1"/>
    <dgm:cxn modelId="{F3EEEFCD-7ACB-4FD3-865E-B106017DDD93}" type="presParOf" srcId="{F93FEA50-6DC0-44AF-9117-76D417760401}" destId="{74F15045-A063-4EF2-A66B-8060647A77D0}" srcOrd="1" destOrd="0" presId="urn:microsoft.com/office/officeart/2005/8/layout/pList1"/>
    <dgm:cxn modelId="{E8564669-81AF-4B98-AE43-6485200E254C}" type="presParOf" srcId="{F93FEA50-6DC0-44AF-9117-76D417760401}" destId="{8A84356D-B6F7-4515-BC5B-9F485FF6F0F3}" srcOrd="2" destOrd="0" presId="urn:microsoft.com/office/officeart/2005/8/layout/pList1"/>
    <dgm:cxn modelId="{95B6D214-87DD-4645-8D12-7EA13AF512CB}" type="presParOf" srcId="{8A84356D-B6F7-4515-BC5B-9F485FF6F0F3}" destId="{AFD0B5C5-9CF9-4D6D-95BC-7DC754321789}" srcOrd="0" destOrd="0" presId="urn:microsoft.com/office/officeart/2005/8/layout/pList1"/>
    <dgm:cxn modelId="{4BE5560F-8694-4EC0-8723-864A1B83608E}" type="presParOf" srcId="{8A84356D-B6F7-4515-BC5B-9F485FF6F0F3}" destId="{EA56F377-C16C-41D2-8DBB-F1BC0710AEC9}" srcOrd="1" destOrd="0" presId="urn:microsoft.com/office/officeart/2005/8/layout/pList1"/>
    <dgm:cxn modelId="{F10B7CCA-660F-4702-9375-88D2D5A83019}" type="presParOf" srcId="{F93FEA50-6DC0-44AF-9117-76D417760401}" destId="{73A62E11-A697-4A4C-AEE3-B07C1E094E82}" srcOrd="3" destOrd="0" presId="urn:microsoft.com/office/officeart/2005/8/layout/pList1"/>
    <dgm:cxn modelId="{7581B8FE-36BC-4E47-A631-540C2DE45D39}" type="presParOf" srcId="{F93FEA50-6DC0-44AF-9117-76D417760401}" destId="{A9D0BABF-031B-4CB5-9376-B57B6E09E8BA}" srcOrd="4" destOrd="0" presId="urn:microsoft.com/office/officeart/2005/8/layout/pList1"/>
    <dgm:cxn modelId="{ED4FB010-8739-4D39-A15D-C7A88E4286D9}" type="presParOf" srcId="{A9D0BABF-031B-4CB5-9376-B57B6E09E8BA}" destId="{2802570E-7981-49BE-9275-C1C03865864F}" srcOrd="0" destOrd="0" presId="urn:microsoft.com/office/officeart/2005/8/layout/pList1"/>
    <dgm:cxn modelId="{52B45813-11E7-4632-972C-705133222ED9}" type="presParOf" srcId="{A9D0BABF-031B-4CB5-9376-B57B6E09E8BA}" destId="{BF016DF9-0434-46D2-94FD-56BBEF505003}" srcOrd="1" destOrd="0" presId="urn:microsoft.com/office/officeart/2005/8/layout/pList1"/>
    <dgm:cxn modelId="{48276C29-905D-4E07-AB1B-10B73A51039B}" type="presParOf" srcId="{F93FEA50-6DC0-44AF-9117-76D417760401}" destId="{8563D24F-F8FC-4CE6-AA95-62B3DDB3F9C7}" srcOrd="5" destOrd="0" presId="urn:microsoft.com/office/officeart/2005/8/layout/pList1"/>
    <dgm:cxn modelId="{7BD1998D-DC7A-4F32-91B7-1A67617255C2}" type="presParOf" srcId="{F93FEA50-6DC0-44AF-9117-76D417760401}" destId="{F32555B4-FF99-4A01-9590-DB6273C27FBF}" srcOrd="6" destOrd="0" presId="urn:microsoft.com/office/officeart/2005/8/layout/pList1"/>
    <dgm:cxn modelId="{0217373A-66BA-4363-BF41-367B8DBE64B0}" type="presParOf" srcId="{F32555B4-FF99-4A01-9590-DB6273C27FBF}" destId="{73FC1C75-FF8B-4573-948D-4063C6F8411F}" srcOrd="0" destOrd="0" presId="urn:microsoft.com/office/officeart/2005/8/layout/pList1"/>
    <dgm:cxn modelId="{DA8053F9-A68B-4A59-8282-2F8C9416C399}" type="presParOf" srcId="{F32555B4-FF99-4A01-9590-DB6273C27FBF}" destId="{CC8C8B1F-86E1-4420-8F08-9215C0BB069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E4119B-4131-4F54-A946-1BD3BB0AB776}"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zh-CN" altLang="en-US"/>
        </a:p>
      </dgm:t>
    </dgm:pt>
    <dgm:pt modelId="{7EA3800C-201A-4786-879D-1856D8E0D3C2}">
      <dgm:prSet phldrT="[文本]" custT="1"/>
      <dgm:spPr/>
      <dgm:t>
        <a:bodyPr/>
        <a:lstStyle/>
        <a:p>
          <a:r>
            <a:rPr lang="en-US" altLang="zh-CN" sz="2000" dirty="0" smtClean="0">
              <a:solidFill>
                <a:srgbClr val="FF0000"/>
              </a:solidFill>
            </a:rPr>
            <a:t>(B,Q,S)multipole error 10</a:t>
          </a:r>
          <a:r>
            <a:rPr lang="en-US" altLang="zh-CN" sz="2000" baseline="30000" dirty="0" smtClean="0">
              <a:solidFill>
                <a:srgbClr val="FF0000"/>
              </a:solidFill>
            </a:rPr>
            <a:t>-4 </a:t>
          </a:r>
        </a:p>
        <a:p>
          <a:r>
            <a:rPr lang="en-US" sz="2000" i="0" u="none" dirty="0" smtClean="0">
              <a:solidFill>
                <a:srgbClr val="FF0000"/>
              </a:solidFill>
            </a:rPr>
            <a:t>(order of magnitude)</a:t>
          </a:r>
          <a:endParaRPr lang="zh-CN" altLang="en-US" sz="2000" i="0" u="none" baseline="30000" dirty="0">
            <a:solidFill>
              <a:srgbClr val="FF0000"/>
            </a:solidFill>
          </a:endParaRPr>
        </a:p>
      </dgm:t>
    </dgm:pt>
    <dgm:pt modelId="{104CB303-38DA-4F2A-A798-F66B2583C663}" type="parTrans" cxnId="{B3F2C523-1894-4C58-AEB9-02F96DC013B6}">
      <dgm:prSet/>
      <dgm:spPr/>
      <dgm:t>
        <a:bodyPr/>
        <a:lstStyle/>
        <a:p>
          <a:endParaRPr lang="zh-CN" altLang="en-US"/>
        </a:p>
      </dgm:t>
    </dgm:pt>
    <dgm:pt modelId="{F74167C2-87D9-4050-B5A4-984E633FD5C3}" type="sibTrans" cxnId="{B3F2C523-1894-4C58-AEB9-02F96DC013B6}">
      <dgm:prSet/>
      <dgm:spPr/>
      <dgm:t>
        <a:bodyPr/>
        <a:lstStyle/>
        <a:p>
          <a:endParaRPr lang="zh-CN" altLang="en-US"/>
        </a:p>
      </dgm:t>
    </dgm:pt>
    <dgm:pt modelId="{68019FF0-5DD3-4E71-BA47-E2FCA23CF989}">
      <dgm:prSet phldrT="[文本]" custT="1"/>
      <dgm:spPr/>
      <dgm:t>
        <a:bodyPr/>
        <a:lstStyle/>
        <a:p>
          <a:r>
            <a:rPr lang="en-US" altLang="zh-CN" sz="2000" dirty="0" smtClean="0">
              <a:solidFill>
                <a:srgbClr val="FF0000"/>
              </a:solidFill>
            </a:rPr>
            <a:t>(B,Q,S)multipole error </a:t>
          </a:r>
        </a:p>
        <a:p>
          <a:r>
            <a:rPr lang="en-US" altLang="zh-CN" sz="2000" dirty="0" smtClean="0">
              <a:solidFill>
                <a:srgbClr val="FF0000"/>
              </a:solidFill>
            </a:rPr>
            <a:t>5x10</a:t>
          </a:r>
          <a:r>
            <a:rPr lang="en-US" altLang="zh-CN" sz="2000" baseline="30000" dirty="0" smtClean="0">
              <a:solidFill>
                <a:srgbClr val="FF0000"/>
              </a:solidFill>
            </a:rPr>
            <a:t>-5</a:t>
          </a:r>
          <a:r>
            <a:rPr lang="en-US" sz="2000" i="0" u="none" dirty="0" smtClean="0">
              <a:solidFill>
                <a:srgbClr val="FF0000"/>
              </a:solidFill>
            </a:rPr>
            <a:t>(order of magnitude)</a:t>
          </a:r>
          <a:endParaRPr lang="zh-CN" altLang="en-US" sz="2000" dirty="0">
            <a:solidFill>
              <a:srgbClr val="FF0000"/>
            </a:solidFill>
          </a:endParaRPr>
        </a:p>
      </dgm:t>
    </dgm:pt>
    <dgm:pt modelId="{343D1D16-D8AC-4E2C-A647-BDD83428908E}" type="parTrans" cxnId="{99743DFA-C63C-4AB8-99A8-AA928F8C8ED2}">
      <dgm:prSet/>
      <dgm:spPr/>
      <dgm:t>
        <a:bodyPr/>
        <a:lstStyle/>
        <a:p>
          <a:endParaRPr lang="zh-CN" altLang="en-US"/>
        </a:p>
      </dgm:t>
    </dgm:pt>
    <dgm:pt modelId="{9CCC0952-8BCC-4A9D-97BC-40803AA28C0A}" type="sibTrans" cxnId="{99743DFA-C63C-4AB8-99A8-AA928F8C8ED2}">
      <dgm:prSet/>
      <dgm:spPr/>
      <dgm:t>
        <a:bodyPr/>
        <a:lstStyle/>
        <a:p>
          <a:endParaRPr lang="zh-CN" altLang="en-US"/>
        </a:p>
      </dgm:t>
    </dgm:pt>
    <dgm:pt modelId="{E0FF064C-0017-47B2-9B89-EF653C760C3B}">
      <dgm:prSet phldrT="[文本]" custT="1"/>
      <dgm:spPr/>
      <dgm:t>
        <a:bodyPr/>
        <a:lstStyle/>
        <a:p>
          <a:r>
            <a:rPr lang="en-US" altLang="zh-CN" sz="2000" dirty="0" smtClean="0">
              <a:solidFill>
                <a:srgbClr val="FF0000"/>
              </a:solidFill>
            </a:rPr>
            <a:t>(B,Q,S)multipole error 10</a:t>
          </a:r>
          <a:r>
            <a:rPr lang="en-US" altLang="zh-CN" sz="2000" baseline="30000" dirty="0" smtClean="0">
              <a:solidFill>
                <a:srgbClr val="FF0000"/>
              </a:solidFill>
            </a:rPr>
            <a:t>-5</a:t>
          </a:r>
        </a:p>
        <a:p>
          <a:r>
            <a:rPr lang="en-US" sz="2000" i="0" u="none" dirty="0" smtClean="0">
              <a:solidFill>
                <a:srgbClr val="FF0000"/>
              </a:solidFill>
            </a:rPr>
            <a:t>(order of magnitude)</a:t>
          </a:r>
          <a:endParaRPr lang="zh-CN" altLang="en-US" sz="2000" dirty="0">
            <a:solidFill>
              <a:srgbClr val="FF0000"/>
            </a:solidFill>
          </a:endParaRPr>
        </a:p>
      </dgm:t>
    </dgm:pt>
    <dgm:pt modelId="{5568202C-DDE2-48CA-9064-5D9A09B210D7}" type="parTrans" cxnId="{6FED6B6E-9B04-47C4-BF1B-506D07DB5CF3}">
      <dgm:prSet/>
      <dgm:spPr/>
      <dgm:t>
        <a:bodyPr/>
        <a:lstStyle/>
        <a:p>
          <a:endParaRPr lang="zh-CN" altLang="en-US"/>
        </a:p>
      </dgm:t>
    </dgm:pt>
    <dgm:pt modelId="{C0164890-D4B6-4B07-86C4-4B38C5D9D7E8}" type="sibTrans" cxnId="{6FED6B6E-9B04-47C4-BF1B-506D07DB5CF3}">
      <dgm:prSet/>
      <dgm:spPr/>
      <dgm:t>
        <a:bodyPr/>
        <a:lstStyle/>
        <a:p>
          <a:endParaRPr lang="zh-CN" altLang="en-US"/>
        </a:p>
      </dgm:t>
    </dgm:pt>
    <dgm:pt modelId="{B6ACE1BC-42FB-466A-B0B2-C2D4E5FB4402}" type="pres">
      <dgm:prSet presAssocID="{62E4119B-4131-4F54-A946-1BD3BB0AB776}" presName="Name0" presStyleCnt="0">
        <dgm:presLayoutVars>
          <dgm:dir/>
          <dgm:resizeHandles val="exact"/>
        </dgm:presLayoutVars>
      </dgm:prSet>
      <dgm:spPr/>
      <dgm:t>
        <a:bodyPr/>
        <a:lstStyle/>
        <a:p>
          <a:endParaRPr lang="zh-CN" altLang="en-US"/>
        </a:p>
      </dgm:t>
    </dgm:pt>
    <dgm:pt modelId="{300AFBDD-9C95-419B-8F23-D80F8461DFD8}" type="pres">
      <dgm:prSet presAssocID="{7EA3800C-201A-4786-879D-1856D8E0D3C2}" presName="compNode" presStyleCnt="0"/>
      <dgm:spPr/>
    </dgm:pt>
    <dgm:pt modelId="{B2F21324-18AE-4C60-ACC1-61BDE22F8340}" type="pres">
      <dgm:prSet presAssocID="{7EA3800C-201A-4786-879D-1856D8E0D3C2}" presName="pictRect" presStyleLbl="node1" presStyleIdx="0" presStyleCnt="3"/>
      <dgm:spPr>
        <a:blipFill rotWithShape="1">
          <a:blip xmlns:r="http://schemas.openxmlformats.org/officeDocument/2006/relationships" r:embed="rId1"/>
          <a:stretch>
            <a:fillRect/>
          </a:stretch>
        </a:blipFill>
      </dgm:spPr>
    </dgm:pt>
    <dgm:pt modelId="{BC21114E-337F-4E36-8CD7-B21A89472AEC}" type="pres">
      <dgm:prSet presAssocID="{7EA3800C-201A-4786-879D-1856D8E0D3C2}" presName="textRect" presStyleLbl="revTx" presStyleIdx="0" presStyleCnt="3">
        <dgm:presLayoutVars>
          <dgm:bulletEnabled val="1"/>
        </dgm:presLayoutVars>
      </dgm:prSet>
      <dgm:spPr/>
      <dgm:t>
        <a:bodyPr/>
        <a:lstStyle/>
        <a:p>
          <a:endParaRPr lang="zh-CN" altLang="en-US"/>
        </a:p>
      </dgm:t>
    </dgm:pt>
    <dgm:pt modelId="{E825081E-23D0-4A5B-8D63-10F8CF3BC009}" type="pres">
      <dgm:prSet presAssocID="{F74167C2-87D9-4050-B5A4-984E633FD5C3}" presName="sibTrans" presStyleLbl="sibTrans2D1" presStyleIdx="0" presStyleCnt="0"/>
      <dgm:spPr/>
      <dgm:t>
        <a:bodyPr/>
        <a:lstStyle/>
        <a:p>
          <a:endParaRPr lang="zh-CN" altLang="en-US"/>
        </a:p>
      </dgm:t>
    </dgm:pt>
    <dgm:pt modelId="{AC5C87B0-F5E9-4CE1-AF7C-1F08634C4C47}" type="pres">
      <dgm:prSet presAssocID="{68019FF0-5DD3-4E71-BA47-E2FCA23CF989}" presName="compNode" presStyleCnt="0"/>
      <dgm:spPr/>
    </dgm:pt>
    <dgm:pt modelId="{AFB9974D-0323-407E-98EA-BEBBE261B54C}" type="pres">
      <dgm:prSet presAssocID="{68019FF0-5DD3-4E71-BA47-E2FCA23CF989}" presName="pictRect" presStyleLbl="node1" presStyleIdx="1" presStyleCnt="3"/>
      <dgm:spPr>
        <a:blipFill rotWithShape="1">
          <a:blip xmlns:r="http://schemas.openxmlformats.org/officeDocument/2006/relationships" r:embed="rId2"/>
          <a:stretch>
            <a:fillRect/>
          </a:stretch>
        </a:blipFill>
      </dgm:spPr>
    </dgm:pt>
    <dgm:pt modelId="{0501F849-F089-4486-BF58-FE63AE31B8E7}" type="pres">
      <dgm:prSet presAssocID="{68019FF0-5DD3-4E71-BA47-E2FCA23CF989}" presName="textRect" presStyleLbl="revTx" presStyleIdx="1" presStyleCnt="3">
        <dgm:presLayoutVars>
          <dgm:bulletEnabled val="1"/>
        </dgm:presLayoutVars>
      </dgm:prSet>
      <dgm:spPr/>
      <dgm:t>
        <a:bodyPr/>
        <a:lstStyle/>
        <a:p>
          <a:endParaRPr lang="zh-CN" altLang="en-US"/>
        </a:p>
      </dgm:t>
    </dgm:pt>
    <dgm:pt modelId="{8F1BDBC6-3D7E-4372-9F19-D2074BEF261E}" type="pres">
      <dgm:prSet presAssocID="{9CCC0952-8BCC-4A9D-97BC-40803AA28C0A}" presName="sibTrans" presStyleLbl="sibTrans2D1" presStyleIdx="0" presStyleCnt="0"/>
      <dgm:spPr/>
      <dgm:t>
        <a:bodyPr/>
        <a:lstStyle/>
        <a:p>
          <a:endParaRPr lang="zh-CN" altLang="en-US"/>
        </a:p>
      </dgm:t>
    </dgm:pt>
    <dgm:pt modelId="{532EF012-407A-44E5-A935-5AA253297998}" type="pres">
      <dgm:prSet presAssocID="{E0FF064C-0017-47B2-9B89-EF653C760C3B}" presName="compNode" presStyleCnt="0"/>
      <dgm:spPr/>
    </dgm:pt>
    <dgm:pt modelId="{C63DA5C2-4F2F-4AB8-A46E-4967A6308F72}" type="pres">
      <dgm:prSet presAssocID="{E0FF064C-0017-47B2-9B89-EF653C760C3B}" presName="pictRect" presStyleLbl="node1" presStyleIdx="2" presStyleCnt="3"/>
      <dgm:spPr>
        <a:blipFill rotWithShape="1">
          <a:blip xmlns:r="http://schemas.openxmlformats.org/officeDocument/2006/relationships" r:embed="rId3"/>
          <a:stretch>
            <a:fillRect/>
          </a:stretch>
        </a:blipFill>
      </dgm:spPr>
    </dgm:pt>
    <dgm:pt modelId="{D6E82D1B-BDA9-40B3-8DF7-70C0E2A59A12}" type="pres">
      <dgm:prSet presAssocID="{E0FF064C-0017-47B2-9B89-EF653C760C3B}" presName="textRect" presStyleLbl="revTx" presStyleIdx="2" presStyleCnt="3">
        <dgm:presLayoutVars>
          <dgm:bulletEnabled val="1"/>
        </dgm:presLayoutVars>
      </dgm:prSet>
      <dgm:spPr/>
      <dgm:t>
        <a:bodyPr/>
        <a:lstStyle/>
        <a:p>
          <a:endParaRPr lang="zh-CN" altLang="en-US"/>
        </a:p>
      </dgm:t>
    </dgm:pt>
  </dgm:ptLst>
  <dgm:cxnLst>
    <dgm:cxn modelId="{EC83850C-B9C4-4962-AD10-7296D31D4686}" type="presOf" srcId="{7EA3800C-201A-4786-879D-1856D8E0D3C2}" destId="{BC21114E-337F-4E36-8CD7-B21A89472AEC}" srcOrd="0" destOrd="0" presId="urn:microsoft.com/office/officeart/2005/8/layout/pList1"/>
    <dgm:cxn modelId="{6FED6B6E-9B04-47C4-BF1B-506D07DB5CF3}" srcId="{62E4119B-4131-4F54-A946-1BD3BB0AB776}" destId="{E0FF064C-0017-47B2-9B89-EF653C760C3B}" srcOrd="2" destOrd="0" parTransId="{5568202C-DDE2-48CA-9064-5D9A09B210D7}" sibTransId="{C0164890-D4B6-4B07-86C4-4B38C5D9D7E8}"/>
    <dgm:cxn modelId="{B3F2C523-1894-4C58-AEB9-02F96DC013B6}" srcId="{62E4119B-4131-4F54-A946-1BD3BB0AB776}" destId="{7EA3800C-201A-4786-879D-1856D8E0D3C2}" srcOrd="0" destOrd="0" parTransId="{104CB303-38DA-4F2A-A798-F66B2583C663}" sibTransId="{F74167C2-87D9-4050-B5A4-984E633FD5C3}"/>
    <dgm:cxn modelId="{784840DB-06A6-4F46-ABE9-A832AB40E99E}" type="presOf" srcId="{9CCC0952-8BCC-4A9D-97BC-40803AA28C0A}" destId="{8F1BDBC6-3D7E-4372-9F19-D2074BEF261E}" srcOrd="0" destOrd="0" presId="urn:microsoft.com/office/officeart/2005/8/layout/pList1"/>
    <dgm:cxn modelId="{67FFF912-11F3-4C74-A14D-71180B994C2E}" type="presOf" srcId="{F74167C2-87D9-4050-B5A4-984E633FD5C3}" destId="{E825081E-23D0-4A5B-8D63-10F8CF3BC009}" srcOrd="0" destOrd="0" presId="urn:microsoft.com/office/officeart/2005/8/layout/pList1"/>
    <dgm:cxn modelId="{3B82535A-F8A5-40F0-814E-5A4444F2B7FE}" type="presOf" srcId="{62E4119B-4131-4F54-A946-1BD3BB0AB776}" destId="{B6ACE1BC-42FB-466A-B0B2-C2D4E5FB4402}" srcOrd="0" destOrd="0" presId="urn:microsoft.com/office/officeart/2005/8/layout/pList1"/>
    <dgm:cxn modelId="{99743DFA-C63C-4AB8-99A8-AA928F8C8ED2}" srcId="{62E4119B-4131-4F54-A946-1BD3BB0AB776}" destId="{68019FF0-5DD3-4E71-BA47-E2FCA23CF989}" srcOrd="1" destOrd="0" parTransId="{343D1D16-D8AC-4E2C-A647-BDD83428908E}" sibTransId="{9CCC0952-8BCC-4A9D-97BC-40803AA28C0A}"/>
    <dgm:cxn modelId="{1FB36DE3-050C-414D-B42C-72CD79749B3C}" type="presOf" srcId="{E0FF064C-0017-47B2-9B89-EF653C760C3B}" destId="{D6E82D1B-BDA9-40B3-8DF7-70C0E2A59A12}" srcOrd="0" destOrd="0" presId="urn:microsoft.com/office/officeart/2005/8/layout/pList1"/>
    <dgm:cxn modelId="{4D33562E-5A38-4129-9F7B-2B93E2B4C5C5}" type="presOf" srcId="{68019FF0-5DD3-4E71-BA47-E2FCA23CF989}" destId="{0501F849-F089-4486-BF58-FE63AE31B8E7}" srcOrd="0" destOrd="0" presId="urn:microsoft.com/office/officeart/2005/8/layout/pList1"/>
    <dgm:cxn modelId="{A438D28C-74E7-4CFE-82B1-B49788911592}" type="presParOf" srcId="{B6ACE1BC-42FB-466A-B0B2-C2D4E5FB4402}" destId="{300AFBDD-9C95-419B-8F23-D80F8461DFD8}" srcOrd="0" destOrd="0" presId="urn:microsoft.com/office/officeart/2005/8/layout/pList1"/>
    <dgm:cxn modelId="{869113E6-F868-4CA4-B3E7-1E3D8C4A7C3C}" type="presParOf" srcId="{300AFBDD-9C95-419B-8F23-D80F8461DFD8}" destId="{B2F21324-18AE-4C60-ACC1-61BDE22F8340}" srcOrd="0" destOrd="0" presId="urn:microsoft.com/office/officeart/2005/8/layout/pList1"/>
    <dgm:cxn modelId="{75229070-56F3-49FF-A8FA-A0AD0732B2D7}" type="presParOf" srcId="{300AFBDD-9C95-419B-8F23-D80F8461DFD8}" destId="{BC21114E-337F-4E36-8CD7-B21A89472AEC}" srcOrd="1" destOrd="0" presId="urn:microsoft.com/office/officeart/2005/8/layout/pList1"/>
    <dgm:cxn modelId="{714BB886-EF14-4D58-81A3-0BD11EBA7DAE}" type="presParOf" srcId="{B6ACE1BC-42FB-466A-B0B2-C2D4E5FB4402}" destId="{E825081E-23D0-4A5B-8D63-10F8CF3BC009}" srcOrd="1" destOrd="0" presId="urn:microsoft.com/office/officeart/2005/8/layout/pList1"/>
    <dgm:cxn modelId="{7B13AD3C-D8B5-42DC-8F69-E4D2AD2411C8}" type="presParOf" srcId="{B6ACE1BC-42FB-466A-B0B2-C2D4E5FB4402}" destId="{AC5C87B0-F5E9-4CE1-AF7C-1F08634C4C47}" srcOrd="2" destOrd="0" presId="urn:microsoft.com/office/officeart/2005/8/layout/pList1"/>
    <dgm:cxn modelId="{D3B12285-98A8-4D21-A5D4-4A733721D69C}" type="presParOf" srcId="{AC5C87B0-F5E9-4CE1-AF7C-1F08634C4C47}" destId="{AFB9974D-0323-407E-98EA-BEBBE261B54C}" srcOrd="0" destOrd="0" presId="urn:microsoft.com/office/officeart/2005/8/layout/pList1"/>
    <dgm:cxn modelId="{47192E0F-9188-4874-BB2F-F63FF00BDD5D}" type="presParOf" srcId="{AC5C87B0-F5E9-4CE1-AF7C-1F08634C4C47}" destId="{0501F849-F089-4486-BF58-FE63AE31B8E7}" srcOrd="1" destOrd="0" presId="urn:microsoft.com/office/officeart/2005/8/layout/pList1"/>
    <dgm:cxn modelId="{8EBF4F6B-54A2-44BA-8030-D161BFB2F64A}" type="presParOf" srcId="{B6ACE1BC-42FB-466A-B0B2-C2D4E5FB4402}" destId="{8F1BDBC6-3D7E-4372-9F19-D2074BEF261E}" srcOrd="3" destOrd="0" presId="urn:microsoft.com/office/officeart/2005/8/layout/pList1"/>
    <dgm:cxn modelId="{70009132-5056-4105-BD9A-676D8998CC74}" type="presParOf" srcId="{B6ACE1BC-42FB-466A-B0B2-C2D4E5FB4402}" destId="{532EF012-407A-44E5-A935-5AA253297998}" srcOrd="4" destOrd="0" presId="urn:microsoft.com/office/officeart/2005/8/layout/pList1"/>
    <dgm:cxn modelId="{3129D797-F052-43A9-94F7-B9D2C0683CA2}" type="presParOf" srcId="{532EF012-407A-44E5-A935-5AA253297998}" destId="{C63DA5C2-4F2F-4AB8-A46E-4967A6308F72}" srcOrd="0" destOrd="0" presId="urn:microsoft.com/office/officeart/2005/8/layout/pList1"/>
    <dgm:cxn modelId="{AA0A55B3-BF2B-4DC7-943C-EFD3C448C86A}" type="presParOf" srcId="{532EF012-407A-44E5-A935-5AA253297998}" destId="{D6E82D1B-BDA9-40B3-8DF7-70C0E2A59A12}"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0CDAA8-71A2-4A54-A6FC-0E80670DF55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zh-CN" altLang="en-US"/>
        </a:p>
      </dgm:t>
    </dgm:pt>
    <dgm:pt modelId="{6E8D3FD0-4DBB-46B3-ACE9-74371F1AFA10}">
      <dgm:prSet phldrT="[文本]" custT="1"/>
      <dgm:spPr/>
      <dgm:t>
        <a:bodyPr/>
        <a:lstStyle/>
        <a:p>
          <a:r>
            <a:rPr lang="en-US" altLang="zh-CN" sz="2000" dirty="0" smtClean="0">
              <a:solidFill>
                <a:srgbClr val="FF0000"/>
              </a:solidFill>
            </a:rPr>
            <a:t>DA with Quad B*L error</a:t>
          </a:r>
          <a:endParaRPr lang="zh-CN" altLang="en-US" sz="2000" dirty="0">
            <a:solidFill>
              <a:srgbClr val="FF0000"/>
            </a:solidFill>
          </a:endParaRPr>
        </a:p>
      </dgm:t>
    </dgm:pt>
    <dgm:pt modelId="{6406CB63-9D23-47B4-9783-2378A3EAC439}" type="parTrans" cxnId="{441C7295-EB2A-47FF-85F6-1D3C8C11C6B0}">
      <dgm:prSet/>
      <dgm:spPr/>
      <dgm:t>
        <a:bodyPr/>
        <a:lstStyle/>
        <a:p>
          <a:endParaRPr lang="zh-CN" altLang="en-US"/>
        </a:p>
      </dgm:t>
    </dgm:pt>
    <dgm:pt modelId="{B3985921-21D7-458F-996E-BFAE4DDDB83F}" type="sibTrans" cxnId="{441C7295-EB2A-47FF-85F6-1D3C8C11C6B0}">
      <dgm:prSet/>
      <dgm:spPr/>
      <dgm:t>
        <a:bodyPr/>
        <a:lstStyle/>
        <a:p>
          <a:endParaRPr lang="zh-CN" altLang="en-US"/>
        </a:p>
      </dgm:t>
    </dgm:pt>
    <dgm:pt modelId="{00A23B5F-F713-4E6B-8645-B4551AF53CB1}">
      <dgm:prSet phldrT="[文本]" custT="1"/>
      <dgm:spPr/>
      <dgm:t>
        <a:bodyPr/>
        <a:lstStyle/>
        <a:p>
          <a:r>
            <a:rPr lang="en-US" altLang="zh-CN" sz="2000" dirty="0" smtClean="0">
              <a:solidFill>
                <a:srgbClr val="FF0000"/>
              </a:solidFill>
            </a:rPr>
            <a:t>DA after tune correction globally</a:t>
          </a:r>
          <a:endParaRPr lang="zh-CN" altLang="en-US" sz="2000" dirty="0">
            <a:solidFill>
              <a:srgbClr val="FF0000"/>
            </a:solidFill>
          </a:endParaRPr>
        </a:p>
      </dgm:t>
    </dgm:pt>
    <dgm:pt modelId="{0C61BBAE-03B0-4CC8-899C-06D4A3A6B440}" type="parTrans" cxnId="{05DEB763-DC67-499C-87E3-0C0FA276804D}">
      <dgm:prSet/>
      <dgm:spPr/>
      <dgm:t>
        <a:bodyPr/>
        <a:lstStyle/>
        <a:p>
          <a:endParaRPr lang="zh-CN" altLang="en-US"/>
        </a:p>
      </dgm:t>
    </dgm:pt>
    <dgm:pt modelId="{25C51AEA-470A-4A4F-81B2-4BD3FD99BD13}" type="sibTrans" cxnId="{05DEB763-DC67-499C-87E3-0C0FA276804D}">
      <dgm:prSet/>
      <dgm:spPr/>
      <dgm:t>
        <a:bodyPr/>
        <a:lstStyle/>
        <a:p>
          <a:endParaRPr lang="zh-CN" altLang="en-US"/>
        </a:p>
      </dgm:t>
    </dgm:pt>
    <dgm:pt modelId="{8BEF574C-126D-464E-8DCE-B1CA405F1698}" type="pres">
      <dgm:prSet presAssocID="{F20CDAA8-71A2-4A54-A6FC-0E80670DF555}" presName="Name0" presStyleCnt="0">
        <dgm:presLayoutVars>
          <dgm:dir/>
          <dgm:resizeHandles val="exact"/>
        </dgm:presLayoutVars>
      </dgm:prSet>
      <dgm:spPr/>
      <dgm:t>
        <a:bodyPr/>
        <a:lstStyle/>
        <a:p>
          <a:endParaRPr lang="zh-CN" altLang="en-US"/>
        </a:p>
      </dgm:t>
    </dgm:pt>
    <dgm:pt modelId="{F38CB00E-45B4-4A77-9B4F-308BE24C7EEA}" type="pres">
      <dgm:prSet presAssocID="{6E8D3FD0-4DBB-46B3-ACE9-74371F1AFA10}" presName="compNode" presStyleCnt="0"/>
      <dgm:spPr/>
    </dgm:pt>
    <dgm:pt modelId="{2C3DCC0E-7D7E-47BD-993F-5F5D5E883E1D}" type="pres">
      <dgm:prSet presAssocID="{6E8D3FD0-4DBB-46B3-ACE9-74371F1AFA10}" presName="pictRect" presStyleLbl="node1" presStyleIdx="0" presStyleCnt="2" custLinFactNeighborX="-61681"/>
      <dgm:spPr>
        <a:blipFill rotWithShape="1">
          <a:blip xmlns:r="http://schemas.openxmlformats.org/officeDocument/2006/relationships" r:embed="rId1"/>
          <a:stretch>
            <a:fillRect/>
          </a:stretch>
        </a:blipFill>
      </dgm:spPr>
    </dgm:pt>
    <dgm:pt modelId="{D0D431D6-D3BE-4BFC-A57E-76005FE81447}" type="pres">
      <dgm:prSet presAssocID="{6E8D3FD0-4DBB-46B3-ACE9-74371F1AFA10}" presName="textRect" presStyleLbl="revTx" presStyleIdx="0" presStyleCnt="2" custLinFactNeighborX="-58136">
        <dgm:presLayoutVars>
          <dgm:bulletEnabled val="1"/>
        </dgm:presLayoutVars>
      </dgm:prSet>
      <dgm:spPr/>
      <dgm:t>
        <a:bodyPr/>
        <a:lstStyle/>
        <a:p>
          <a:endParaRPr lang="zh-CN" altLang="en-US"/>
        </a:p>
      </dgm:t>
    </dgm:pt>
    <dgm:pt modelId="{D7318AA0-9755-4B85-ACA2-5BE6573D5B58}" type="pres">
      <dgm:prSet presAssocID="{B3985921-21D7-458F-996E-BFAE4DDDB83F}" presName="sibTrans" presStyleLbl="sibTrans2D1" presStyleIdx="0" presStyleCnt="0"/>
      <dgm:spPr/>
      <dgm:t>
        <a:bodyPr/>
        <a:lstStyle/>
        <a:p>
          <a:endParaRPr lang="zh-CN" altLang="en-US"/>
        </a:p>
      </dgm:t>
    </dgm:pt>
    <dgm:pt modelId="{4A6A36B8-4962-4081-A77D-FB8753D2C818}" type="pres">
      <dgm:prSet presAssocID="{00A23B5F-F713-4E6B-8645-B4551AF53CB1}" presName="compNode" presStyleCnt="0"/>
      <dgm:spPr/>
    </dgm:pt>
    <dgm:pt modelId="{F56DB9D5-C03B-46EE-A643-8FA796C79CE5}" type="pres">
      <dgm:prSet presAssocID="{00A23B5F-F713-4E6B-8645-B4551AF53CB1}" presName="pictRect" presStyleLbl="node1" presStyleIdx="1" presStyleCnt="2"/>
      <dgm:spPr>
        <a:blipFill rotWithShape="1">
          <a:blip xmlns:r="http://schemas.openxmlformats.org/officeDocument/2006/relationships" r:embed="rId2"/>
          <a:stretch>
            <a:fillRect/>
          </a:stretch>
        </a:blipFill>
      </dgm:spPr>
    </dgm:pt>
    <dgm:pt modelId="{AE883EDC-3213-4612-9057-B41C6A7D5862}" type="pres">
      <dgm:prSet presAssocID="{00A23B5F-F713-4E6B-8645-B4551AF53CB1}" presName="textRect" presStyleLbl="revTx" presStyleIdx="1" presStyleCnt="2">
        <dgm:presLayoutVars>
          <dgm:bulletEnabled val="1"/>
        </dgm:presLayoutVars>
      </dgm:prSet>
      <dgm:spPr/>
      <dgm:t>
        <a:bodyPr/>
        <a:lstStyle/>
        <a:p>
          <a:endParaRPr lang="zh-CN" altLang="en-US"/>
        </a:p>
      </dgm:t>
    </dgm:pt>
  </dgm:ptLst>
  <dgm:cxnLst>
    <dgm:cxn modelId="{8A282B59-30A7-4330-A03A-B93C52065FE1}" type="presOf" srcId="{F20CDAA8-71A2-4A54-A6FC-0E80670DF555}" destId="{8BEF574C-126D-464E-8DCE-B1CA405F1698}" srcOrd="0" destOrd="0" presId="urn:microsoft.com/office/officeart/2005/8/layout/pList1"/>
    <dgm:cxn modelId="{E43A9A6A-886B-4502-8011-325106ABC795}" type="presOf" srcId="{B3985921-21D7-458F-996E-BFAE4DDDB83F}" destId="{D7318AA0-9755-4B85-ACA2-5BE6573D5B58}" srcOrd="0" destOrd="0" presId="urn:microsoft.com/office/officeart/2005/8/layout/pList1"/>
    <dgm:cxn modelId="{1902572B-3A82-4CF8-BA11-218B7E96CCF6}" type="presOf" srcId="{00A23B5F-F713-4E6B-8645-B4551AF53CB1}" destId="{AE883EDC-3213-4612-9057-B41C6A7D5862}" srcOrd="0" destOrd="0" presId="urn:microsoft.com/office/officeart/2005/8/layout/pList1"/>
    <dgm:cxn modelId="{441C7295-EB2A-47FF-85F6-1D3C8C11C6B0}" srcId="{F20CDAA8-71A2-4A54-A6FC-0E80670DF555}" destId="{6E8D3FD0-4DBB-46B3-ACE9-74371F1AFA10}" srcOrd="0" destOrd="0" parTransId="{6406CB63-9D23-47B4-9783-2378A3EAC439}" sibTransId="{B3985921-21D7-458F-996E-BFAE4DDDB83F}"/>
    <dgm:cxn modelId="{05DEB763-DC67-499C-87E3-0C0FA276804D}" srcId="{F20CDAA8-71A2-4A54-A6FC-0E80670DF555}" destId="{00A23B5F-F713-4E6B-8645-B4551AF53CB1}" srcOrd="1" destOrd="0" parTransId="{0C61BBAE-03B0-4CC8-899C-06D4A3A6B440}" sibTransId="{25C51AEA-470A-4A4F-81B2-4BD3FD99BD13}"/>
    <dgm:cxn modelId="{7DA5A7D3-192D-43E5-B843-A52A3307CAA6}" type="presOf" srcId="{6E8D3FD0-4DBB-46B3-ACE9-74371F1AFA10}" destId="{D0D431D6-D3BE-4BFC-A57E-76005FE81447}" srcOrd="0" destOrd="0" presId="urn:microsoft.com/office/officeart/2005/8/layout/pList1"/>
    <dgm:cxn modelId="{300AC13B-A106-4896-A474-1622057636CC}" type="presParOf" srcId="{8BEF574C-126D-464E-8DCE-B1CA405F1698}" destId="{F38CB00E-45B4-4A77-9B4F-308BE24C7EEA}" srcOrd="0" destOrd="0" presId="urn:microsoft.com/office/officeart/2005/8/layout/pList1"/>
    <dgm:cxn modelId="{BDD8A87D-1C46-40BC-A56A-A97B309547C2}" type="presParOf" srcId="{F38CB00E-45B4-4A77-9B4F-308BE24C7EEA}" destId="{2C3DCC0E-7D7E-47BD-993F-5F5D5E883E1D}" srcOrd="0" destOrd="0" presId="urn:microsoft.com/office/officeart/2005/8/layout/pList1"/>
    <dgm:cxn modelId="{57B28EC9-2F78-47FB-8C37-594E801F0CED}" type="presParOf" srcId="{F38CB00E-45B4-4A77-9B4F-308BE24C7EEA}" destId="{D0D431D6-D3BE-4BFC-A57E-76005FE81447}" srcOrd="1" destOrd="0" presId="urn:microsoft.com/office/officeart/2005/8/layout/pList1"/>
    <dgm:cxn modelId="{DEC39DB3-3624-4645-8ED7-D6C6DF3A8F3F}" type="presParOf" srcId="{8BEF574C-126D-464E-8DCE-B1CA405F1698}" destId="{D7318AA0-9755-4B85-ACA2-5BE6573D5B58}" srcOrd="1" destOrd="0" presId="urn:microsoft.com/office/officeart/2005/8/layout/pList1"/>
    <dgm:cxn modelId="{D592759F-B22A-4887-AA7B-C9CFF7395D3D}" type="presParOf" srcId="{8BEF574C-126D-464E-8DCE-B1CA405F1698}" destId="{4A6A36B8-4962-4081-A77D-FB8753D2C818}" srcOrd="2" destOrd="0" presId="urn:microsoft.com/office/officeart/2005/8/layout/pList1"/>
    <dgm:cxn modelId="{3B9D722F-8209-46FF-892C-F79597FB776A}" type="presParOf" srcId="{4A6A36B8-4962-4081-A77D-FB8753D2C818}" destId="{F56DB9D5-C03B-46EE-A643-8FA796C79CE5}" srcOrd="0" destOrd="0" presId="urn:microsoft.com/office/officeart/2005/8/layout/pList1"/>
    <dgm:cxn modelId="{B4A5CB7E-5673-4110-BB26-B00E46EAD5E0}" type="presParOf" srcId="{4A6A36B8-4962-4081-A77D-FB8753D2C818}" destId="{AE883EDC-3213-4612-9057-B41C6A7D5862}"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C56BED-AEAC-44E9-962E-9F6BE78BEDB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8D994F97-BB8A-42EF-8D36-DE4859ACFE44}">
      <dgm:prSet phldrT="[文本]" custT="1"/>
      <dgm:spPr/>
      <dgm:t>
        <a:bodyPr/>
        <a:lstStyle/>
        <a:p>
          <a:r>
            <a:rPr lang="en-US" altLang="zh-CN" sz="3600" dirty="0" smtClean="0">
              <a:solidFill>
                <a:schemeClr val="bg1"/>
              </a:solidFill>
            </a:rPr>
            <a:t>Error correction</a:t>
          </a:r>
          <a:endParaRPr lang="zh-CN" altLang="en-US" sz="3600" dirty="0">
            <a:solidFill>
              <a:schemeClr val="bg1"/>
            </a:solidFill>
          </a:endParaRPr>
        </a:p>
      </dgm:t>
    </dgm:pt>
    <dgm:pt modelId="{4E19F34B-03C6-4671-A2E1-174A5A3B7EBB}" type="parTrans" cxnId="{58DCE84F-8153-43A8-B0F6-A35167F3DC57}">
      <dgm:prSet/>
      <dgm:spPr/>
      <dgm:t>
        <a:bodyPr/>
        <a:lstStyle/>
        <a:p>
          <a:endParaRPr lang="zh-CN" altLang="en-US"/>
        </a:p>
      </dgm:t>
    </dgm:pt>
    <dgm:pt modelId="{207B29FA-4806-4A90-A9E3-1579C5C3C830}" type="sibTrans" cxnId="{58DCE84F-8153-43A8-B0F6-A35167F3DC57}">
      <dgm:prSet/>
      <dgm:spPr/>
      <dgm:t>
        <a:bodyPr/>
        <a:lstStyle/>
        <a:p>
          <a:endParaRPr lang="zh-CN" altLang="en-US"/>
        </a:p>
      </dgm:t>
    </dgm:pt>
    <dgm:pt modelId="{45A85E5A-AB14-4F43-AC48-094A3EB16314}">
      <dgm:prSet phldrT="[文本]"/>
      <dgm:spPr/>
      <dgm:t>
        <a:bodyPr/>
        <a:lstStyle/>
        <a:p>
          <a:r>
            <a:rPr lang="en-US" altLang="zh-CN" dirty="0" smtClean="0"/>
            <a:t>Misalignment &amp; bending magnet strength error</a:t>
          </a:r>
          <a:endParaRPr lang="zh-CN" altLang="en-US" dirty="0"/>
        </a:p>
      </dgm:t>
    </dgm:pt>
    <dgm:pt modelId="{EAD109F9-EA34-4A9A-A8DB-A83829546EC6}" type="parTrans" cxnId="{9AB275FC-D488-481B-B9B3-F4A09C1C712A}">
      <dgm:prSet/>
      <dgm:spPr/>
      <dgm:t>
        <a:bodyPr/>
        <a:lstStyle/>
        <a:p>
          <a:endParaRPr lang="zh-CN" altLang="en-US"/>
        </a:p>
      </dgm:t>
    </dgm:pt>
    <dgm:pt modelId="{B969D73D-6593-499B-8964-71C9F2077550}" type="sibTrans" cxnId="{9AB275FC-D488-481B-B9B3-F4A09C1C712A}">
      <dgm:prSet/>
      <dgm:spPr/>
      <dgm:t>
        <a:bodyPr/>
        <a:lstStyle/>
        <a:p>
          <a:endParaRPr lang="zh-CN" altLang="en-US"/>
        </a:p>
      </dgm:t>
    </dgm:pt>
    <dgm:pt modelId="{5E4539F3-9A56-47D5-8B40-8EA44447AA8C}">
      <dgm:prSet phldrT="[文本]"/>
      <dgm:spPr/>
      <dgm:t>
        <a:bodyPr/>
        <a:lstStyle/>
        <a:p>
          <a:r>
            <a:rPr lang="en-US" altLang="zh-CN" dirty="0" smtClean="0"/>
            <a:t>Quad strength error</a:t>
          </a:r>
          <a:endParaRPr lang="zh-CN" altLang="en-US" dirty="0"/>
        </a:p>
      </dgm:t>
    </dgm:pt>
    <dgm:pt modelId="{5E4C9FDE-AF10-448B-85E6-9019DE78E085}" type="parTrans" cxnId="{3DF42084-8B33-47A6-9CCE-E7132CF5AF33}">
      <dgm:prSet/>
      <dgm:spPr/>
      <dgm:t>
        <a:bodyPr/>
        <a:lstStyle/>
        <a:p>
          <a:endParaRPr lang="zh-CN" altLang="en-US"/>
        </a:p>
      </dgm:t>
    </dgm:pt>
    <dgm:pt modelId="{6C9A5887-CF7D-48E5-8339-6A010E01D5A4}" type="sibTrans" cxnId="{3DF42084-8B33-47A6-9CCE-E7132CF5AF33}">
      <dgm:prSet/>
      <dgm:spPr/>
      <dgm:t>
        <a:bodyPr/>
        <a:lstStyle/>
        <a:p>
          <a:endParaRPr lang="zh-CN" altLang="en-US"/>
        </a:p>
      </dgm:t>
    </dgm:pt>
    <dgm:pt modelId="{9D886E57-31C6-419D-ADF0-9ECDB3F60B5B}">
      <dgm:prSet phldrT="[文本]"/>
      <dgm:spPr/>
      <dgm:t>
        <a:bodyPr/>
        <a:lstStyle/>
        <a:p>
          <a:r>
            <a:rPr lang="en-US" altLang="zh-CN" dirty="0" smtClean="0"/>
            <a:t>Multipole error</a:t>
          </a:r>
          <a:endParaRPr lang="zh-CN" altLang="en-US" dirty="0"/>
        </a:p>
      </dgm:t>
    </dgm:pt>
    <dgm:pt modelId="{6E0599FB-6DAE-4E4F-B99E-A5144CF5CCCC}" type="parTrans" cxnId="{C6B5AE63-B914-4E64-9152-50E4DA98ADF2}">
      <dgm:prSet/>
      <dgm:spPr/>
      <dgm:t>
        <a:bodyPr/>
        <a:lstStyle/>
        <a:p>
          <a:endParaRPr lang="zh-CN" altLang="en-US"/>
        </a:p>
      </dgm:t>
    </dgm:pt>
    <dgm:pt modelId="{6C181D8D-22D5-4F99-9265-5842EB456B79}" type="sibTrans" cxnId="{C6B5AE63-B914-4E64-9152-50E4DA98ADF2}">
      <dgm:prSet/>
      <dgm:spPr/>
      <dgm:t>
        <a:bodyPr/>
        <a:lstStyle/>
        <a:p>
          <a:endParaRPr lang="zh-CN" altLang="en-US"/>
        </a:p>
      </dgm:t>
    </dgm:pt>
    <dgm:pt modelId="{3F826BCF-17E8-4D33-AE0D-1F17BCFBBF69}" type="pres">
      <dgm:prSet presAssocID="{E5C56BED-AEAC-44E9-962E-9F6BE78BEDB9}" presName="Name0" presStyleCnt="0">
        <dgm:presLayoutVars>
          <dgm:chPref val="1"/>
          <dgm:dir/>
          <dgm:animOne val="branch"/>
          <dgm:animLvl val="lvl"/>
          <dgm:resizeHandles val="exact"/>
        </dgm:presLayoutVars>
      </dgm:prSet>
      <dgm:spPr/>
      <dgm:t>
        <a:bodyPr/>
        <a:lstStyle/>
        <a:p>
          <a:endParaRPr lang="zh-CN" altLang="en-US"/>
        </a:p>
      </dgm:t>
    </dgm:pt>
    <dgm:pt modelId="{07772A7B-0BD2-45FF-864D-6AFA1CCEBFA8}" type="pres">
      <dgm:prSet presAssocID="{8D994F97-BB8A-42EF-8D36-DE4859ACFE44}" presName="root1" presStyleCnt="0"/>
      <dgm:spPr/>
    </dgm:pt>
    <dgm:pt modelId="{A8A17E84-6DC9-4062-9DCD-DFE0FB2B4901}" type="pres">
      <dgm:prSet presAssocID="{8D994F97-BB8A-42EF-8D36-DE4859ACFE44}" presName="LevelOneTextNode" presStyleLbl="node0" presStyleIdx="0" presStyleCnt="1" custAng="5400000" custLinFactX="-75999" custLinFactNeighborX="-100000" custLinFactNeighborY="-1001">
        <dgm:presLayoutVars>
          <dgm:chPref val="3"/>
        </dgm:presLayoutVars>
      </dgm:prSet>
      <dgm:spPr/>
      <dgm:t>
        <a:bodyPr/>
        <a:lstStyle/>
        <a:p>
          <a:endParaRPr lang="zh-CN" altLang="en-US"/>
        </a:p>
      </dgm:t>
    </dgm:pt>
    <dgm:pt modelId="{DBD870AF-7E83-411A-B6D6-C0C78451DF56}" type="pres">
      <dgm:prSet presAssocID="{8D994F97-BB8A-42EF-8D36-DE4859ACFE44}" presName="level2hierChild" presStyleCnt="0"/>
      <dgm:spPr/>
    </dgm:pt>
    <dgm:pt modelId="{6C530573-200D-4B8E-8ACE-E8D55B18C24A}" type="pres">
      <dgm:prSet presAssocID="{EAD109F9-EA34-4A9A-A8DB-A83829546EC6}" presName="conn2-1" presStyleLbl="parChTrans1D2" presStyleIdx="0" presStyleCnt="3"/>
      <dgm:spPr/>
      <dgm:t>
        <a:bodyPr/>
        <a:lstStyle/>
        <a:p>
          <a:endParaRPr lang="zh-CN" altLang="en-US"/>
        </a:p>
      </dgm:t>
    </dgm:pt>
    <dgm:pt modelId="{5232391F-C076-415F-BA7C-80631BFFA5AB}" type="pres">
      <dgm:prSet presAssocID="{EAD109F9-EA34-4A9A-A8DB-A83829546EC6}" presName="connTx" presStyleLbl="parChTrans1D2" presStyleIdx="0" presStyleCnt="3"/>
      <dgm:spPr/>
      <dgm:t>
        <a:bodyPr/>
        <a:lstStyle/>
        <a:p>
          <a:endParaRPr lang="zh-CN" altLang="en-US"/>
        </a:p>
      </dgm:t>
    </dgm:pt>
    <dgm:pt modelId="{2EFC6816-3E46-44DA-87DA-3244D8F1BFFA}" type="pres">
      <dgm:prSet presAssocID="{45A85E5A-AB14-4F43-AC48-094A3EB16314}" presName="root2" presStyleCnt="0"/>
      <dgm:spPr/>
    </dgm:pt>
    <dgm:pt modelId="{A94DF146-4898-47F3-95A4-7E8319E6EA11}" type="pres">
      <dgm:prSet presAssocID="{45A85E5A-AB14-4F43-AC48-094A3EB16314}" presName="LevelTwoTextNode" presStyleLbl="node2" presStyleIdx="0" presStyleCnt="3">
        <dgm:presLayoutVars>
          <dgm:chPref val="3"/>
        </dgm:presLayoutVars>
      </dgm:prSet>
      <dgm:spPr/>
      <dgm:t>
        <a:bodyPr/>
        <a:lstStyle/>
        <a:p>
          <a:endParaRPr lang="zh-CN" altLang="en-US"/>
        </a:p>
      </dgm:t>
    </dgm:pt>
    <dgm:pt modelId="{AB5137A0-C1EC-488B-8541-9EFD10EA63EC}" type="pres">
      <dgm:prSet presAssocID="{45A85E5A-AB14-4F43-AC48-094A3EB16314}" presName="level3hierChild" presStyleCnt="0"/>
      <dgm:spPr/>
    </dgm:pt>
    <dgm:pt modelId="{32F650DB-D260-47B1-BCCF-BB17F91D7202}" type="pres">
      <dgm:prSet presAssocID="{5E4C9FDE-AF10-448B-85E6-9019DE78E085}" presName="conn2-1" presStyleLbl="parChTrans1D2" presStyleIdx="1" presStyleCnt="3"/>
      <dgm:spPr/>
      <dgm:t>
        <a:bodyPr/>
        <a:lstStyle/>
        <a:p>
          <a:endParaRPr lang="zh-CN" altLang="en-US"/>
        </a:p>
      </dgm:t>
    </dgm:pt>
    <dgm:pt modelId="{4B4C6D90-50A7-4401-B283-8D1C59C1176D}" type="pres">
      <dgm:prSet presAssocID="{5E4C9FDE-AF10-448B-85E6-9019DE78E085}" presName="connTx" presStyleLbl="parChTrans1D2" presStyleIdx="1" presStyleCnt="3"/>
      <dgm:spPr/>
      <dgm:t>
        <a:bodyPr/>
        <a:lstStyle/>
        <a:p>
          <a:endParaRPr lang="zh-CN" altLang="en-US"/>
        </a:p>
      </dgm:t>
    </dgm:pt>
    <dgm:pt modelId="{6B8AE879-DF34-42DC-86FC-4583FE9F2209}" type="pres">
      <dgm:prSet presAssocID="{5E4539F3-9A56-47D5-8B40-8EA44447AA8C}" presName="root2" presStyleCnt="0"/>
      <dgm:spPr/>
    </dgm:pt>
    <dgm:pt modelId="{DDD924CD-C00F-4553-9B86-19B89F6ABB38}" type="pres">
      <dgm:prSet presAssocID="{5E4539F3-9A56-47D5-8B40-8EA44447AA8C}" presName="LevelTwoTextNode" presStyleLbl="node2" presStyleIdx="1" presStyleCnt="3">
        <dgm:presLayoutVars>
          <dgm:chPref val="3"/>
        </dgm:presLayoutVars>
      </dgm:prSet>
      <dgm:spPr/>
      <dgm:t>
        <a:bodyPr/>
        <a:lstStyle/>
        <a:p>
          <a:endParaRPr lang="zh-CN" altLang="en-US"/>
        </a:p>
      </dgm:t>
    </dgm:pt>
    <dgm:pt modelId="{FC60EEF8-2441-4EEC-91AC-9E7309D6B167}" type="pres">
      <dgm:prSet presAssocID="{5E4539F3-9A56-47D5-8B40-8EA44447AA8C}" presName="level3hierChild" presStyleCnt="0"/>
      <dgm:spPr/>
    </dgm:pt>
    <dgm:pt modelId="{A3498AF1-CD43-4F32-BD6C-5C280EE597EA}" type="pres">
      <dgm:prSet presAssocID="{6E0599FB-6DAE-4E4F-B99E-A5144CF5CCCC}" presName="conn2-1" presStyleLbl="parChTrans1D2" presStyleIdx="2" presStyleCnt="3"/>
      <dgm:spPr/>
      <dgm:t>
        <a:bodyPr/>
        <a:lstStyle/>
        <a:p>
          <a:endParaRPr lang="zh-CN" altLang="en-US"/>
        </a:p>
      </dgm:t>
    </dgm:pt>
    <dgm:pt modelId="{B86FD651-D7EC-47FF-B07C-785603179150}" type="pres">
      <dgm:prSet presAssocID="{6E0599FB-6DAE-4E4F-B99E-A5144CF5CCCC}" presName="connTx" presStyleLbl="parChTrans1D2" presStyleIdx="2" presStyleCnt="3"/>
      <dgm:spPr/>
      <dgm:t>
        <a:bodyPr/>
        <a:lstStyle/>
        <a:p>
          <a:endParaRPr lang="zh-CN" altLang="en-US"/>
        </a:p>
      </dgm:t>
    </dgm:pt>
    <dgm:pt modelId="{6231C7B8-8446-4D67-9B6E-E9E0EF3462E1}" type="pres">
      <dgm:prSet presAssocID="{9D886E57-31C6-419D-ADF0-9ECDB3F60B5B}" presName="root2" presStyleCnt="0"/>
      <dgm:spPr/>
    </dgm:pt>
    <dgm:pt modelId="{B0C5B543-3EFF-4C53-A287-063976227F32}" type="pres">
      <dgm:prSet presAssocID="{9D886E57-31C6-419D-ADF0-9ECDB3F60B5B}" presName="LevelTwoTextNode" presStyleLbl="node2" presStyleIdx="2" presStyleCnt="3">
        <dgm:presLayoutVars>
          <dgm:chPref val="3"/>
        </dgm:presLayoutVars>
      </dgm:prSet>
      <dgm:spPr/>
      <dgm:t>
        <a:bodyPr/>
        <a:lstStyle/>
        <a:p>
          <a:endParaRPr lang="zh-CN" altLang="en-US"/>
        </a:p>
      </dgm:t>
    </dgm:pt>
    <dgm:pt modelId="{E1007636-0C9B-4CEF-97F2-9EBD89862CC5}" type="pres">
      <dgm:prSet presAssocID="{9D886E57-31C6-419D-ADF0-9ECDB3F60B5B}" presName="level3hierChild" presStyleCnt="0"/>
      <dgm:spPr/>
    </dgm:pt>
  </dgm:ptLst>
  <dgm:cxnLst>
    <dgm:cxn modelId="{4031688A-A403-44DF-B375-E212A402DEDD}" type="presOf" srcId="{9D886E57-31C6-419D-ADF0-9ECDB3F60B5B}" destId="{B0C5B543-3EFF-4C53-A287-063976227F32}" srcOrd="0" destOrd="0" presId="urn:microsoft.com/office/officeart/2008/layout/HorizontalMultiLevelHierarchy"/>
    <dgm:cxn modelId="{F555536E-2139-4A60-B0B7-8DF804361625}" type="presOf" srcId="{5E4539F3-9A56-47D5-8B40-8EA44447AA8C}" destId="{DDD924CD-C00F-4553-9B86-19B89F6ABB38}" srcOrd="0" destOrd="0" presId="urn:microsoft.com/office/officeart/2008/layout/HorizontalMultiLevelHierarchy"/>
    <dgm:cxn modelId="{58DCE84F-8153-43A8-B0F6-A35167F3DC57}" srcId="{E5C56BED-AEAC-44E9-962E-9F6BE78BEDB9}" destId="{8D994F97-BB8A-42EF-8D36-DE4859ACFE44}" srcOrd="0" destOrd="0" parTransId="{4E19F34B-03C6-4671-A2E1-174A5A3B7EBB}" sibTransId="{207B29FA-4806-4A90-A9E3-1579C5C3C830}"/>
    <dgm:cxn modelId="{C6B5AE63-B914-4E64-9152-50E4DA98ADF2}" srcId="{8D994F97-BB8A-42EF-8D36-DE4859ACFE44}" destId="{9D886E57-31C6-419D-ADF0-9ECDB3F60B5B}" srcOrd="2" destOrd="0" parTransId="{6E0599FB-6DAE-4E4F-B99E-A5144CF5CCCC}" sibTransId="{6C181D8D-22D5-4F99-9265-5842EB456B79}"/>
    <dgm:cxn modelId="{9AB275FC-D488-481B-B9B3-F4A09C1C712A}" srcId="{8D994F97-BB8A-42EF-8D36-DE4859ACFE44}" destId="{45A85E5A-AB14-4F43-AC48-094A3EB16314}" srcOrd="0" destOrd="0" parTransId="{EAD109F9-EA34-4A9A-A8DB-A83829546EC6}" sibTransId="{B969D73D-6593-499B-8964-71C9F2077550}"/>
    <dgm:cxn modelId="{D71C71E4-BED1-4D2A-805C-C862295DBB4B}" type="presOf" srcId="{EAD109F9-EA34-4A9A-A8DB-A83829546EC6}" destId="{5232391F-C076-415F-BA7C-80631BFFA5AB}" srcOrd="1" destOrd="0" presId="urn:microsoft.com/office/officeart/2008/layout/HorizontalMultiLevelHierarchy"/>
    <dgm:cxn modelId="{E8495FC1-1671-4961-9D80-C05FFD7AA852}" type="presOf" srcId="{8D994F97-BB8A-42EF-8D36-DE4859ACFE44}" destId="{A8A17E84-6DC9-4062-9DCD-DFE0FB2B4901}" srcOrd="0" destOrd="0" presId="urn:microsoft.com/office/officeart/2008/layout/HorizontalMultiLevelHierarchy"/>
    <dgm:cxn modelId="{83A61A4F-A7DB-4378-8992-7B7A0FA9D56C}" type="presOf" srcId="{45A85E5A-AB14-4F43-AC48-094A3EB16314}" destId="{A94DF146-4898-47F3-95A4-7E8319E6EA11}" srcOrd="0" destOrd="0" presId="urn:microsoft.com/office/officeart/2008/layout/HorizontalMultiLevelHierarchy"/>
    <dgm:cxn modelId="{1126ED90-AF7D-4186-BD27-AA91EB4D64FB}" type="presOf" srcId="{E5C56BED-AEAC-44E9-962E-9F6BE78BEDB9}" destId="{3F826BCF-17E8-4D33-AE0D-1F17BCFBBF69}" srcOrd="0" destOrd="0" presId="urn:microsoft.com/office/officeart/2008/layout/HorizontalMultiLevelHierarchy"/>
    <dgm:cxn modelId="{E2417ABC-6C10-4880-96C2-614BB5D09ADA}" type="presOf" srcId="{5E4C9FDE-AF10-448B-85E6-9019DE78E085}" destId="{32F650DB-D260-47B1-BCCF-BB17F91D7202}" srcOrd="0" destOrd="0" presId="urn:microsoft.com/office/officeart/2008/layout/HorizontalMultiLevelHierarchy"/>
    <dgm:cxn modelId="{5C2143A8-4922-4318-B699-607AAEE8F00C}" type="presOf" srcId="{6E0599FB-6DAE-4E4F-B99E-A5144CF5CCCC}" destId="{B86FD651-D7EC-47FF-B07C-785603179150}" srcOrd="1" destOrd="0" presId="urn:microsoft.com/office/officeart/2008/layout/HorizontalMultiLevelHierarchy"/>
    <dgm:cxn modelId="{3F30CF1D-A900-47DF-969D-1F788E8B328E}" type="presOf" srcId="{6E0599FB-6DAE-4E4F-B99E-A5144CF5CCCC}" destId="{A3498AF1-CD43-4F32-BD6C-5C280EE597EA}" srcOrd="0" destOrd="0" presId="urn:microsoft.com/office/officeart/2008/layout/HorizontalMultiLevelHierarchy"/>
    <dgm:cxn modelId="{51DFB012-A212-4CF3-A6F4-2D0CA1A408E0}" type="presOf" srcId="{EAD109F9-EA34-4A9A-A8DB-A83829546EC6}" destId="{6C530573-200D-4B8E-8ACE-E8D55B18C24A}" srcOrd="0" destOrd="0" presId="urn:microsoft.com/office/officeart/2008/layout/HorizontalMultiLevelHierarchy"/>
    <dgm:cxn modelId="{D7F16A12-6E72-430E-8AC3-07A9F79299B5}" type="presOf" srcId="{5E4C9FDE-AF10-448B-85E6-9019DE78E085}" destId="{4B4C6D90-50A7-4401-B283-8D1C59C1176D}" srcOrd="1" destOrd="0" presId="urn:microsoft.com/office/officeart/2008/layout/HorizontalMultiLevelHierarchy"/>
    <dgm:cxn modelId="{3DF42084-8B33-47A6-9CCE-E7132CF5AF33}" srcId="{8D994F97-BB8A-42EF-8D36-DE4859ACFE44}" destId="{5E4539F3-9A56-47D5-8B40-8EA44447AA8C}" srcOrd="1" destOrd="0" parTransId="{5E4C9FDE-AF10-448B-85E6-9019DE78E085}" sibTransId="{6C9A5887-CF7D-48E5-8339-6A010E01D5A4}"/>
    <dgm:cxn modelId="{607AEAA7-D98C-4767-82EE-8F3D6977603B}" type="presParOf" srcId="{3F826BCF-17E8-4D33-AE0D-1F17BCFBBF69}" destId="{07772A7B-0BD2-45FF-864D-6AFA1CCEBFA8}" srcOrd="0" destOrd="0" presId="urn:microsoft.com/office/officeart/2008/layout/HorizontalMultiLevelHierarchy"/>
    <dgm:cxn modelId="{736B7F38-6933-4F7D-B056-73599C13986D}" type="presParOf" srcId="{07772A7B-0BD2-45FF-864D-6AFA1CCEBFA8}" destId="{A8A17E84-6DC9-4062-9DCD-DFE0FB2B4901}" srcOrd="0" destOrd="0" presId="urn:microsoft.com/office/officeart/2008/layout/HorizontalMultiLevelHierarchy"/>
    <dgm:cxn modelId="{30760273-6EF4-4177-882E-FE36F3DBFB3F}" type="presParOf" srcId="{07772A7B-0BD2-45FF-864D-6AFA1CCEBFA8}" destId="{DBD870AF-7E83-411A-B6D6-C0C78451DF56}" srcOrd="1" destOrd="0" presId="urn:microsoft.com/office/officeart/2008/layout/HorizontalMultiLevelHierarchy"/>
    <dgm:cxn modelId="{1E103923-9A59-452D-A726-F67E8B9582C5}" type="presParOf" srcId="{DBD870AF-7E83-411A-B6D6-C0C78451DF56}" destId="{6C530573-200D-4B8E-8ACE-E8D55B18C24A}" srcOrd="0" destOrd="0" presId="urn:microsoft.com/office/officeart/2008/layout/HorizontalMultiLevelHierarchy"/>
    <dgm:cxn modelId="{CA9866BA-37EE-49AE-974B-29AF35269A27}" type="presParOf" srcId="{6C530573-200D-4B8E-8ACE-E8D55B18C24A}" destId="{5232391F-C076-415F-BA7C-80631BFFA5AB}" srcOrd="0" destOrd="0" presId="urn:microsoft.com/office/officeart/2008/layout/HorizontalMultiLevelHierarchy"/>
    <dgm:cxn modelId="{DDFCEFD0-CB2F-465A-8109-0EB1C54FF7C0}" type="presParOf" srcId="{DBD870AF-7E83-411A-B6D6-C0C78451DF56}" destId="{2EFC6816-3E46-44DA-87DA-3244D8F1BFFA}" srcOrd="1" destOrd="0" presId="urn:microsoft.com/office/officeart/2008/layout/HorizontalMultiLevelHierarchy"/>
    <dgm:cxn modelId="{D0F5E335-F9B2-4E06-8D21-A47EB4777994}" type="presParOf" srcId="{2EFC6816-3E46-44DA-87DA-3244D8F1BFFA}" destId="{A94DF146-4898-47F3-95A4-7E8319E6EA11}" srcOrd="0" destOrd="0" presId="urn:microsoft.com/office/officeart/2008/layout/HorizontalMultiLevelHierarchy"/>
    <dgm:cxn modelId="{FD6AF457-A2F0-41B1-86E2-4C8BC6224637}" type="presParOf" srcId="{2EFC6816-3E46-44DA-87DA-3244D8F1BFFA}" destId="{AB5137A0-C1EC-488B-8541-9EFD10EA63EC}" srcOrd="1" destOrd="0" presId="urn:microsoft.com/office/officeart/2008/layout/HorizontalMultiLevelHierarchy"/>
    <dgm:cxn modelId="{4EBAD9BE-8642-4936-9B18-0BDBBA51E3BE}" type="presParOf" srcId="{DBD870AF-7E83-411A-B6D6-C0C78451DF56}" destId="{32F650DB-D260-47B1-BCCF-BB17F91D7202}" srcOrd="2" destOrd="0" presId="urn:microsoft.com/office/officeart/2008/layout/HorizontalMultiLevelHierarchy"/>
    <dgm:cxn modelId="{0F6BC891-0B4B-4A81-8346-7FDFA871F6C3}" type="presParOf" srcId="{32F650DB-D260-47B1-BCCF-BB17F91D7202}" destId="{4B4C6D90-50A7-4401-B283-8D1C59C1176D}" srcOrd="0" destOrd="0" presId="urn:microsoft.com/office/officeart/2008/layout/HorizontalMultiLevelHierarchy"/>
    <dgm:cxn modelId="{4AB07985-0A0A-469D-A7D6-4E8B60746308}" type="presParOf" srcId="{DBD870AF-7E83-411A-B6D6-C0C78451DF56}" destId="{6B8AE879-DF34-42DC-86FC-4583FE9F2209}" srcOrd="3" destOrd="0" presId="urn:microsoft.com/office/officeart/2008/layout/HorizontalMultiLevelHierarchy"/>
    <dgm:cxn modelId="{7676CAEB-5E52-44A5-9865-50EFC4D94AD6}" type="presParOf" srcId="{6B8AE879-DF34-42DC-86FC-4583FE9F2209}" destId="{DDD924CD-C00F-4553-9B86-19B89F6ABB38}" srcOrd="0" destOrd="0" presId="urn:microsoft.com/office/officeart/2008/layout/HorizontalMultiLevelHierarchy"/>
    <dgm:cxn modelId="{320F277F-525F-4C01-BF11-EBDF8F2BEE84}" type="presParOf" srcId="{6B8AE879-DF34-42DC-86FC-4583FE9F2209}" destId="{FC60EEF8-2441-4EEC-91AC-9E7309D6B167}" srcOrd="1" destOrd="0" presId="urn:microsoft.com/office/officeart/2008/layout/HorizontalMultiLevelHierarchy"/>
    <dgm:cxn modelId="{4BCDD616-8296-4484-9B24-B05927F5991F}" type="presParOf" srcId="{DBD870AF-7E83-411A-B6D6-C0C78451DF56}" destId="{A3498AF1-CD43-4F32-BD6C-5C280EE597EA}" srcOrd="4" destOrd="0" presId="urn:microsoft.com/office/officeart/2008/layout/HorizontalMultiLevelHierarchy"/>
    <dgm:cxn modelId="{8D65C226-A7AA-4B12-ACC8-8A3F48F5EFBC}" type="presParOf" srcId="{A3498AF1-CD43-4F32-BD6C-5C280EE597EA}" destId="{B86FD651-D7EC-47FF-B07C-785603179150}" srcOrd="0" destOrd="0" presId="urn:microsoft.com/office/officeart/2008/layout/HorizontalMultiLevelHierarchy"/>
    <dgm:cxn modelId="{936E145D-935D-44AB-978A-CD73ABA48621}" type="presParOf" srcId="{DBD870AF-7E83-411A-B6D6-C0C78451DF56}" destId="{6231C7B8-8446-4D67-9B6E-E9E0EF3462E1}" srcOrd="5" destOrd="0" presId="urn:microsoft.com/office/officeart/2008/layout/HorizontalMultiLevelHierarchy"/>
    <dgm:cxn modelId="{7B23DCF7-622C-4961-9D72-D776410CB0C0}" type="presParOf" srcId="{6231C7B8-8446-4D67-9B6E-E9E0EF3462E1}" destId="{B0C5B543-3EFF-4C53-A287-063976227F32}" srcOrd="0" destOrd="0" presId="urn:microsoft.com/office/officeart/2008/layout/HorizontalMultiLevelHierarchy"/>
    <dgm:cxn modelId="{0E23C20B-3D59-44F8-BC73-8ACC9E04653F}" type="presParOf" srcId="{6231C7B8-8446-4D67-9B6E-E9E0EF3462E1}" destId="{E1007636-0C9B-4CEF-97F2-9EBD89862CC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13AB7-C3E4-45C5-9BEA-A006B1DC4B67}">
      <dsp:nvSpPr>
        <dsp:cNvPr id="0" name=""/>
        <dsp:cNvSpPr/>
      </dsp:nvSpPr>
      <dsp:spPr>
        <a:xfrm>
          <a:off x="1418653" y="1354"/>
          <a:ext cx="2399403" cy="1653188"/>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D7F770-C210-4ED0-8EDC-0271104F2584}">
      <dsp:nvSpPr>
        <dsp:cNvPr id="0" name=""/>
        <dsp:cNvSpPr/>
      </dsp:nvSpPr>
      <dsp:spPr>
        <a:xfrm>
          <a:off x="1418653" y="1654543"/>
          <a:ext cx="2399403" cy="89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altLang="zh-CN" sz="1600" kern="1200" dirty="0" smtClean="0"/>
            <a:t>DA with 10 </a:t>
          </a:r>
          <a:r>
            <a:rPr lang="en-US" altLang="zh-CN" sz="1600" kern="1200" baseline="30000" dirty="0" smtClean="0"/>
            <a:t>-4</a:t>
          </a:r>
          <a:r>
            <a:rPr lang="en-US" altLang="zh-CN" sz="1600" kern="1200" dirty="0" smtClean="0"/>
            <a:t> m quad misalignment error</a:t>
          </a:r>
          <a:endParaRPr lang="zh-CN" altLang="en-US" sz="1600" kern="1200" dirty="0"/>
        </a:p>
      </dsp:txBody>
      <dsp:txXfrm>
        <a:off x="1418653" y="1654543"/>
        <a:ext cx="2399403" cy="890178"/>
      </dsp:txXfrm>
    </dsp:sp>
    <dsp:sp modelId="{7D26FE9C-A53C-444C-AD72-726704440751}">
      <dsp:nvSpPr>
        <dsp:cNvPr id="0" name=""/>
        <dsp:cNvSpPr/>
      </dsp:nvSpPr>
      <dsp:spPr>
        <a:xfrm>
          <a:off x="4058098" y="1354"/>
          <a:ext cx="2399403" cy="1653188"/>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E5DAE1-5864-4AE8-B3FF-84DFA26FAEA7}">
      <dsp:nvSpPr>
        <dsp:cNvPr id="0" name=""/>
        <dsp:cNvSpPr/>
      </dsp:nvSpPr>
      <dsp:spPr>
        <a:xfrm>
          <a:off x="4058098" y="1654543"/>
          <a:ext cx="2399403" cy="89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altLang="zh-CN" sz="1600" kern="1200" dirty="0" smtClean="0"/>
            <a:t>Horizontal orbit with </a:t>
          </a:r>
        </a:p>
        <a:p>
          <a:pPr lvl="0" algn="ctr" defTabSz="711200">
            <a:lnSpc>
              <a:spcPct val="90000"/>
            </a:lnSpc>
            <a:spcBef>
              <a:spcPct val="0"/>
            </a:spcBef>
            <a:spcAft>
              <a:spcPct val="35000"/>
            </a:spcAft>
          </a:pPr>
          <a:r>
            <a:rPr lang="en-US" altLang="zh-CN" sz="1600" kern="1200" dirty="0" smtClean="0"/>
            <a:t>10 </a:t>
          </a:r>
          <a:r>
            <a:rPr lang="en-US" altLang="zh-CN" sz="1600" kern="1200" baseline="30000" dirty="0" smtClean="0"/>
            <a:t>-4</a:t>
          </a:r>
          <a:r>
            <a:rPr lang="en-US" altLang="zh-CN" sz="1600" kern="1200" dirty="0" smtClean="0"/>
            <a:t> m quad misalignment error</a:t>
          </a:r>
          <a:endParaRPr lang="zh-CN" altLang="en-US" sz="1600" kern="1200" dirty="0"/>
        </a:p>
      </dsp:txBody>
      <dsp:txXfrm>
        <a:off x="4058098" y="1654543"/>
        <a:ext cx="2399403" cy="890178"/>
      </dsp:txXfrm>
    </dsp:sp>
    <dsp:sp modelId="{5DC15E9D-E016-48B9-931B-0F1B135EB51A}">
      <dsp:nvSpPr>
        <dsp:cNvPr id="0" name=""/>
        <dsp:cNvSpPr/>
      </dsp:nvSpPr>
      <dsp:spPr>
        <a:xfrm>
          <a:off x="6697542" y="1354"/>
          <a:ext cx="2399403" cy="1653188"/>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4EFD25-B755-4780-87BE-5615982D99F7}">
      <dsp:nvSpPr>
        <dsp:cNvPr id="0" name=""/>
        <dsp:cNvSpPr/>
      </dsp:nvSpPr>
      <dsp:spPr>
        <a:xfrm>
          <a:off x="6697542" y="1654543"/>
          <a:ext cx="2399403" cy="89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altLang="zh-CN" sz="1600" kern="1200" dirty="0" smtClean="0"/>
            <a:t>Vertical orbit with </a:t>
          </a:r>
        </a:p>
        <a:p>
          <a:pPr lvl="0" algn="ctr" defTabSz="711200">
            <a:lnSpc>
              <a:spcPct val="90000"/>
            </a:lnSpc>
            <a:spcBef>
              <a:spcPct val="0"/>
            </a:spcBef>
            <a:spcAft>
              <a:spcPct val="35000"/>
            </a:spcAft>
          </a:pPr>
          <a:r>
            <a:rPr lang="en-US" altLang="zh-CN" sz="1600" kern="1200" dirty="0" smtClean="0"/>
            <a:t>10 </a:t>
          </a:r>
          <a:r>
            <a:rPr lang="en-US" altLang="zh-CN" sz="1600" kern="1200" baseline="30000" dirty="0" smtClean="0"/>
            <a:t>-4</a:t>
          </a:r>
          <a:r>
            <a:rPr lang="en-US" altLang="zh-CN" sz="1600" kern="1200" dirty="0" smtClean="0"/>
            <a:t> m quad misalignment error</a:t>
          </a:r>
          <a:endParaRPr lang="zh-CN" altLang="en-US" sz="1600" kern="1200" dirty="0"/>
        </a:p>
      </dsp:txBody>
      <dsp:txXfrm>
        <a:off x="6697542" y="1654543"/>
        <a:ext cx="2399403" cy="890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13AB7-C3E4-45C5-9BEA-A006B1DC4B67}">
      <dsp:nvSpPr>
        <dsp:cNvPr id="0" name=""/>
        <dsp:cNvSpPr/>
      </dsp:nvSpPr>
      <dsp:spPr>
        <a:xfrm>
          <a:off x="1418653" y="1354"/>
          <a:ext cx="2399403" cy="1653188"/>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D7F770-C210-4ED0-8EDC-0271104F2584}">
      <dsp:nvSpPr>
        <dsp:cNvPr id="0" name=""/>
        <dsp:cNvSpPr/>
      </dsp:nvSpPr>
      <dsp:spPr>
        <a:xfrm>
          <a:off x="1418653" y="1654543"/>
          <a:ext cx="2399403" cy="89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altLang="zh-CN" sz="1600" kern="1200" dirty="0" smtClean="0"/>
            <a:t>DA with 10 </a:t>
          </a:r>
          <a:r>
            <a:rPr lang="en-US" altLang="zh-CN" sz="1600" kern="1200" baseline="30000" dirty="0" smtClean="0"/>
            <a:t>-15</a:t>
          </a:r>
          <a:r>
            <a:rPr lang="en-US" altLang="zh-CN" sz="1600" kern="1200" dirty="0" smtClean="0"/>
            <a:t> m quad misalignment error</a:t>
          </a:r>
          <a:endParaRPr lang="zh-CN" altLang="en-US" sz="1600" kern="1200" dirty="0"/>
        </a:p>
      </dsp:txBody>
      <dsp:txXfrm>
        <a:off x="1418653" y="1654543"/>
        <a:ext cx="2399403" cy="890178"/>
      </dsp:txXfrm>
    </dsp:sp>
    <dsp:sp modelId="{7D26FE9C-A53C-444C-AD72-726704440751}">
      <dsp:nvSpPr>
        <dsp:cNvPr id="0" name=""/>
        <dsp:cNvSpPr/>
      </dsp:nvSpPr>
      <dsp:spPr>
        <a:xfrm>
          <a:off x="4058098" y="1354"/>
          <a:ext cx="2399403" cy="1653188"/>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E5DAE1-5864-4AE8-B3FF-84DFA26FAEA7}">
      <dsp:nvSpPr>
        <dsp:cNvPr id="0" name=""/>
        <dsp:cNvSpPr/>
      </dsp:nvSpPr>
      <dsp:spPr>
        <a:xfrm>
          <a:off x="4058098" y="1654543"/>
          <a:ext cx="2399403" cy="89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altLang="zh-CN" sz="1600" kern="1200" dirty="0" smtClean="0"/>
            <a:t>Horizontal orbit with </a:t>
          </a:r>
        </a:p>
        <a:p>
          <a:pPr lvl="0" algn="ctr" defTabSz="711200">
            <a:lnSpc>
              <a:spcPct val="90000"/>
            </a:lnSpc>
            <a:spcBef>
              <a:spcPct val="0"/>
            </a:spcBef>
            <a:spcAft>
              <a:spcPct val="35000"/>
            </a:spcAft>
          </a:pPr>
          <a:r>
            <a:rPr lang="en-US" altLang="zh-CN" sz="1600" kern="1200" dirty="0" smtClean="0"/>
            <a:t>10 </a:t>
          </a:r>
          <a:r>
            <a:rPr lang="en-US" altLang="zh-CN" sz="1600" kern="1200" baseline="30000" dirty="0" smtClean="0"/>
            <a:t>-15</a:t>
          </a:r>
          <a:r>
            <a:rPr lang="en-US" altLang="zh-CN" sz="1600" kern="1200" dirty="0" smtClean="0"/>
            <a:t> m quad misalignment error</a:t>
          </a:r>
          <a:endParaRPr lang="zh-CN" altLang="en-US" sz="1600" kern="1200" dirty="0"/>
        </a:p>
      </dsp:txBody>
      <dsp:txXfrm>
        <a:off x="4058098" y="1654543"/>
        <a:ext cx="2399403" cy="890178"/>
      </dsp:txXfrm>
    </dsp:sp>
    <dsp:sp modelId="{5DC15E9D-E016-48B9-931B-0F1B135EB51A}">
      <dsp:nvSpPr>
        <dsp:cNvPr id="0" name=""/>
        <dsp:cNvSpPr/>
      </dsp:nvSpPr>
      <dsp:spPr>
        <a:xfrm>
          <a:off x="6697542" y="1354"/>
          <a:ext cx="2399403" cy="1653188"/>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4EFD25-B755-4780-87BE-5615982D99F7}">
      <dsp:nvSpPr>
        <dsp:cNvPr id="0" name=""/>
        <dsp:cNvSpPr/>
      </dsp:nvSpPr>
      <dsp:spPr>
        <a:xfrm>
          <a:off x="6697542" y="1654543"/>
          <a:ext cx="2399403" cy="89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altLang="zh-CN" sz="1600" kern="1200" dirty="0" smtClean="0"/>
            <a:t>Vertical orbit with </a:t>
          </a:r>
        </a:p>
        <a:p>
          <a:pPr lvl="0" algn="ctr" defTabSz="711200">
            <a:lnSpc>
              <a:spcPct val="90000"/>
            </a:lnSpc>
            <a:spcBef>
              <a:spcPct val="0"/>
            </a:spcBef>
            <a:spcAft>
              <a:spcPct val="35000"/>
            </a:spcAft>
          </a:pPr>
          <a:r>
            <a:rPr lang="en-US" altLang="zh-CN" sz="1600" kern="1200" dirty="0" smtClean="0"/>
            <a:t>10 </a:t>
          </a:r>
          <a:r>
            <a:rPr lang="en-US" altLang="zh-CN" sz="1600" kern="1200" baseline="30000" dirty="0" smtClean="0"/>
            <a:t>-15</a:t>
          </a:r>
          <a:r>
            <a:rPr lang="en-US" altLang="zh-CN" sz="1600" kern="1200" dirty="0" smtClean="0"/>
            <a:t> m quad misalignment error</a:t>
          </a:r>
          <a:endParaRPr lang="zh-CN" altLang="en-US" sz="1600" kern="1200" dirty="0"/>
        </a:p>
      </dsp:txBody>
      <dsp:txXfrm>
        <a:off x="6697542" y="1654543"/>
        <a:ext cx="2399403" cy="8901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13AB7-C3E4-45C5-9BEA-A006B1DC4B67}">
      <dsp:nvSpPr>
        <dsp:cNvPr id="0" name=""/>
        <dsp:cNvSpPr/>
      </dsp:nvSpPr>
      <dsp:spPr>
        <a:xfrm>
          <a:off x="1587001" y="512"/>
          <a:ext cx="2294188" cy="1580696"/>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D7F770-C210-4ED0-8EDC-0271104F2584}">
      <dsp:nvSpPr>
        <dsp:cNvPr id="0" name=""/>
        <dsp:cNvSpPr/>
      </dsp:nvSpPr>
      <dsp:spPr>
        <a:xfrm>
          <a:off x="1587001" y="1581209"/>
          <a:ext cx="2294188" cy="85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altLang="zh-CN" sz="1500" kern="1200" dirty="0" smtClean="0"/>
            <a:t>DA with 10 </a:t>
          </a:r>
          <a:r>
            <a:rPr lang="en-US" altLang="zh-CN" sz="1500" kern="1200" baseline="30000" dirty="0" smtClean="0"/>
            <a:t>-4</a:t>
          </a:r>
          <a:r>
            <a:rPr lang="en-US" altLang="zh-CN" sz="1500" kern="1200" dirty="0" smtClean="0"/>
            <a:t> m FFS quad misalignment error</a:t>
          </a:r>
          <a:endParaRPr lang="zh-CN" altLang="en-US" sz="1500" kern="1200" dirty="0"/>
        </a:p>
      </dsp:txBody>
      <dsp:txXfrm>
        <a:off x="1587001" y="1581209"/>
        <a:ext cx="2294188" cy="851144"/>
      </dsp:txXfrm>
    </dsp:sp>
    <dsp:sp modelId="{7D26FE9C-A53C-444C-AD72-726704440751}">
      <dsp:nvSpPr>
        <dsp:cNvPr id="0" name=""/>
        <dsp:cNvSpPr/>
      </dsp:nvSpPr>
      <dsp:spPr>
        <a:xfrm>
          <a:off x="4110705" y="512"/>
          <a:ext cx="2294188" cy="1580696"/>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E5DAE1-5864-4AE8-B3FF-84DFA26FAEA7}">
      <dsp:nvSpPr>
        <dsp:cNvPr id="0" name=""/>
        <dsp:cNvSpPr/>
      </dsp:nvSpPr>
      <dsp:spPr>
        <a:xfrm>
          <a:off x="4110705" y="1581209"/>
          <a:ext cx="2294188" cy="85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altLang="zh-CN" sz="1500" kern="1200" dirty="0" smtClean="0"/>
            <a:t>Horizontal orbit with </a:t>
          </a:r>
        </a:p>
        <a:p>
          <a:pPr lvl="0" algn="ctr" defTabSz="666750">
            <a:lnSpc>
              <a:spcPct val="90000"/>
            </a:lnSpc>
            <a:spcBef>
              <a:spcPct val="0"/>
            </a:spcBef>
            <a:spcAft>
              <a:spcPct val="35000"/>
            </a:spcAft>
          </a:pPr>
          <a:r>
            <a:rPr lang="en-US" altLang="zh-CN" sz="1500" kern="1200" dirty="0" smtClean="0"/>
            <a:t>10 </a:t>
          </a:r>
          <a:r>
            <a:rPr lang="en-US" altLang="zh-CN" sz="1500" kern="1200" baseline="30000" dirty="0" smtClean="0"/>
            <a:t>-4</a:t>
          </a:r>
          <a:r>
            <a:rPr lang="en-US" altLang="zh-CN" sz="1500" kern="1200" dirty="0" smtClean="0"/>
            <a:t> m FFS quad misalignment error</a:t>
          </a:r>
          <a:endParaRPr lang="zh-CN" altLang="en-US" sz="1500" kern="1200" dirty="0"/>
        </a:p>
      </dsp:txBody>
      <dsp:txXfrm>
        <a:off x="4110705" y="1581209"/>
        <a:ext cx="2294188" cy="851144"/>
      </dsp:txXfrm>
    </dsp:sp>
    <dsp:sp modelId="{5DC15E9D-E016-48B9-931B-0F1B135EB51A}">
      <dsp:nvSpPr>
        <dsp:cNvPr id="0" name=""/>
        <dsp:cNvSpPr/>
      </dsp:nvSpPr>
      <dsp:spPr>
        <a:xfrm>
          <a:off x="6634409" y="512"/>
          <a:ext cx="2294188" cy="1580696"/>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4EFD25-B755-4780-87BE-5615982D99F7}">
      <dsp:nvSpPr>
        <dsp:cNvPr id="0" name=""/>
        <dsp:cNvSpPr/>
      </dsp:nvSpPr>
      <dsp:spPr>
        <a:xfrm>
          <a:off x="6634409" y="1581209"/>
          <a:ext cx="2294188" cy="85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altLang="zh-CN" sz="1500" kern="1200" dirty="0" smtClean="0"/>
            <a:t>Vertical orbit with </a:t>
          </a:r>
        </a:p>
        <a:p>
          <a:pPr lvl="0" algn="ctr" defTabSz="666750">
            <a:lnSpc>
              <a:spcPct val="90000"/>
            </a:lnSpc>
            <a:spcBef>
              <a:spcPct val="0"/>
            </a:spcBef>
            <a:spcAft>
              <a:spcPct val="35000"/>
            </a:spcAft>
          </a:pPr>
          <a:r>
            <a:rPr lang="en-US" altLang="zh-CN" sz="1500" kern="1200" dirty="0" smtClean="0"/>
            <a:t>10 </a:t>
          </a:r>
          <a:r>
            <a:rPr lang="en-US" altLang="zh-CN" sz="1500" kern="1200" baseline="30000" dirty="0" smtClean="0"/>
            <a:t>-4</a:t>
          </a:r>
          <a:r>
            <a:rPr lang="en-US" altLang="zh-CN" sz="1500" kern="1200" dirty="0" smtClean="0"/>
            <a:t> m FFS quad misalignment error</a:t>
          </a:r>
          <a:endParaRPr lang="zh-CN" altLang="en-US" sz="1500" kern="1200" dirty="0"/>
        </a:p>
      </dsp:txBody>
      <dsp:txXfrm>
        <a:off x="6634409" y="1581209"/>
        <a:ext cx="2294188" cy="851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13AB7-C3E4-45C5-9BEA-A006B1DC4B67}">
      <dsp:nvSpPr>
        <dsp:cNvPr id="0" name=""/>
        <dsp:cNvSpPr/>
      </dsp:nvSpPr>
      <dsp:spPr>
        <a:xfrm>
          <a:off x="1587001" y="512"/>
          <a:ext cx="2294188" cy="1580696"/>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D7F770-C210-4ED0-8EDC-0271104F2584}">
      <dsp:nvSpPr>
        <dsp:cNvPr id="0" name=""/>
        <dsp:cNvSpPr/>
      </dsp:nvSpPr>
      <dsp:spPr>
        <a:xfrm>
          <a:off x="1587001" y="1581209"/>
          <a:ext cx="2294188" cy="85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altLang="zh-CN" sz="1500" kern="1200" dirty="0" smtClean="0"/>
            <a:t>DA with 10 </a:t>
          </a:r>
          <a:r>
            <a:rPr lang="en-US" altLang="zh-CN" sz="1500" kern="1200" baseline="30000" dirty="0" smtClean="0"/>
            <a:t>-4</a:t>
          </a:r>
          <a:r>
            <a:rPr lang="en-US" altLang="zh-CN" sz="1500" kern="1200" dirty="0" smtClean="0"/>
            <a:t> m ring quad misalignment error</a:t>
          </a:r>
          <a:endParaRPr lang="zh-CN" altLang="en-US" sz="1500" kern="1200" dirty="0"/>
        </a:p>
      </dsp:txBody>
      <dsp:txXfrm>
        <a:off x="1587001" y="1581209"/>
        <a:ext cx="2294188" cy="851144"/>
      </dsp:txXfrm>
    </dsp:sp>
    <dsp:sp modelId="{7D26FE9C-A53C-444C-AD72-726704440751}">
      <dsp:nvSpPr>
        <dsp:cNvPr id="0" name=""/>
        <dsp:cNvSpPr/>
      </dsp:nvSpPr>
      <dsp:spPr>
        <a:xfrm>
          <a:off x="4110705" y="512"/>
          <a:ext cx="2294188" cy="1580696"/>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E5DAE1-5864-4AE8-B3FF-84DFA26FAEA7}">
      <dsp:nvSpPr>
        <dsp:cNvPr id="0" name=""/>
        <dsp:cNvSpPr/>
      </dsp:nvSpPr>
      <dsp:spPr>
        <a:xfrm>
          <a:off x="4110705" y="1581209"/>
          <a:ext cx="2294188" cy="85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altLang="zh-CN" sz="1500" kern="1200" dirty="0" smtClean="0"/>
            <a:t>Horizontal orbit with </a:t>
          </a:r>
        </a:p>
        <a:p>
          <a:pPr lvl="0" algn="ctr" defTabSz="666750">
            <a:lnSpc>
              <a:spcPct val="90000"/>
            </a:lnSpc>
            <a:spcBef>
              <a:spcPct val="0"/>
            </a:spcBef>
            <a:spcAft>
              <a:spcPct val="35000"/>
            </a:spcAft>
          </a:pPr>
          <a:r>
            <a:rPr lang="en-US" altLang="zh-CN" sz="1500" kern="1200" dirty="0" smtClean="0"/>
            <a:t>10 </a:t>
          </a:r>
          <a:r>
            <a:rPr lang="en-US" altLang="zh-CN" sz="1500" kern="1200" baseline="30000" dirty="0" smtClean="0"/>
            <a:t>-4</a:t>
          </a:r>
          <a:r>
            <a:rPr lang="en-US" altLang="zh-CN" sz="1500" kern="1200" dirty="0" smtClean="0"/>
            <a:t> m ring quad misalignment error</a:t>
          </a:r>
          <a:endParaRPr lang="zh-CN" altLang="en-US" sz="1500" kern="1200" dirty="0"/>
        </a:p>
      </dsp:txBody>
      <dsp:txXfrm>
        <a:off x="4110705" y="1581209"/>
        <a:ext cx="2294188" cy="851144"/>
      </dsp:txXfrm>
    </dsp:sp>
    <dsp:sp modelId="{5DC15E9D-E016-48B9-931B-0F1B135EB51A}">
      <dsp:nvSpPr>
        <dsp:cNvPr id="0" name=""/>
        <dsp:cNvSpPr/>
      </dsp:nvSpPr>
      <dsp:spPr>
        <a:xfrm>
          <a:off x="6634409" y="512"/>
          <a:ext cx="2294188" cy="1580696"/>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4EFD25-B755-4780-87BE-5615982D99F7}">
      <dsp:nvSpPr>
        <dsp:cNvPr id="0" name=""/>
        <dsp:cNvSpPr/>
      </dsp:nvSpPr>
      <dsp:spPr>
        <a:xfrm>
          <a:off x="6634409" y="1581209"/>
          <a:ext cx="2294188" cy="85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altLang="zh-CN" sz="1500" kern="1200" dirty="0" smtClean="0"/>
            <a:t>Vertical orbit with </a:t>
          </a:r>
        </a:p>
        <a:p>
          <a:pPr lvl="0" algn="ctr" defTabSz="666750">
            <a:lnSpc>
              <a:spcPct val="90000"/>
            </a:lnSpc>
            <a:spcBef>
              <a:spcPct val="0"/>
            </a:spcBef>
            <a:spcAft>
              <a:spcPct val="35000"/>
            </a:spcAft>
          </a:pPr>
          <a:r>
            <a:rPr lang="en-US" altLang="zh-CN" sz="1500" kern="1200" dirty="0" smtClean="0"/>
            <a:t>10 </a:t>
          </a:r>
          <a:r>
            <a:rPr lang="en-US" altLang="zh-CN" sz="1500" kern="1200" baseline="30000" dirty="0" smtClean="0"/>
            <a:t>-4</a:t>
          </a:r>
          <a:r>
            <a:rPr lang="en-US" altLang="zh-CN" sz="1500" kern="1200" dirty="0" smtClean="0"/>
            <a:t> m ring quad misalignment error</a:t>
          </a:r>
          <a:endParaRPr lang="zh-CN" altLang="en-US" sz="1500" kern="1200" dirty="0"/>
        </a:p>
      </dsp:txBody>
      <dsp:txXfrm>
        <a:off x="6634409" y="1581209"/>
        <a:ext cx="2294188" cy="851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4EDAC-C3DE-494A-BB52-DC204FCA2F51}">
      <dsp:nvSpPr>
        <dsp:cNvPr id="0" name=""/>
        <dsp:cNvSpPr/>
      </dsp:nvSpPr>
      <dsp:spPr>
        <a:xfrm>
          <a:off x="5133" y="465619"/>
          <a:ext cx="2443028" cy="1683246"/>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AC1BD8-65B5-46A8-8FAF-F452F0450A33}">
      <dsp:nvSpPr>
        <dsp:cNvPr id="0" name=""/>
        <dsp:cNvSpPr/>
      </dsp:nvSpPr>
      <dsp:spPr>
        <a:xfrm>
          <a:off x="5133" y="2148866"/>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US" altLang="zh-CN" sz="1200" kern="1200" dirty="0" smtClean="0"/>
            <a:t>With Bend B*L error</a:t>
          </a:r>
        </a:p>
        <a:p>
          <a:pPr lvl="0" algn="ctr" defTabSz="533400">
            <a:lnSpc>
              <a:spcPct val="90000"/>
            </a:lnSpc>
            <a:spcBef>
              <a:spcPct val="0"/>
            </a:spcBef>
            <a:spcAft>
              <a:spcPct val="35000"/>
            </a:spcAft>
          </a:pPr>
          <a:r>
            <a:rPr lang="en-US" altLang="zh-CN" sz="1200" kern="1200" dirty="0" smtClean="0"/>
            <a:t> (whole ring including FFS)</a:t>
          </a:r>
        </a:p>
        <a:p>
          <a:pPr lvl="0" algn="ctr" defTabSz="533400">
            <a:lnSpc>
              <a:spcPct val="90000"/>
            </a:lnSpc>
            <a:spcBef>
              <a:spcPct val="0"/>
            </a:spcBef>
            <a:spcAft>
              <a:spcPct val="35000"/>
            </a:spcAft>
          </a:pPr>
          <a:r>
            <a:rPr lang="en-US" altLang="zh-CN" sz="1200" kern="1200" dirty="0" err="1" smtClean="0">
              <a:solidFill>
                <a:srgbClr val="FF0000"/>
              </a:solidFill>
              <a:latin typeface="Calibri" panose="020F0502020204030204" pitchFamily="34" charset="0"/>
            </a:rPr>
            <a:t>μ</a:t>
          </a:r>
          <a:r>
            <a:rPr lang="en-US" altLang="zh-CN" sz="1200" kern="1200" baseline="-25000" dirty="0" err="1" smtClean="0">
              <a:solidFill>
                <a:srgbClr val="FF0000"/>
              </a:solidFill>
              <a:latin typeface="Calibri" panose="020F0502020204030204" pitchFamily="34" charset="0"/>
            </a:rPr>
            <a:t>x</a:t>
          </a:r>
          <a:r>
            <a:rPr lang="en-US" altLang="zh-CN" sz="1200" kern="1200" dirty="0" smtClean="0">
              <a:solidFill>
                <a:srgbClr val="FF0000"/>
              </a:solidFill>
              <a:latin typeface="Calibri" panose="020F0502020204030204" pitchFamily="34" charset="0"/>
            </a:rPr>
            <a:t>= 0.0720634           </a:t>
          </a:r>
          <a:r>
            <a:rPr lang="el-GR" altLang="zh-CN" sz="1200" kern="1200" dirty="0" smtClean="0">
              <a:solidFill>
                <a:srgbClr val="FF0000"/>
              </a:solidFill>
              <a:latin typeface="Calibri" panose="020F0502020204030204" pitchFamily="34" charset="0"/>
            </a:rPr>
            <a:t>μ</a:t>
          </a:r>
          <a:r>
            <a:rPr lang="en-US" altLang="zh-CN" sz="1200" kern="1200" baseline="-25000" dirty="0" smtClean="0">
              <a:solidFill>
                <a:srgbClr val="FF0000"/>
              </a:solidFill>
              <a:latin typeface="Calibri" panose="020F0502020204030204" pitchFamily="34" charset="0"/>
            </a:rPr>
            <a:t>y</a:t>
          </a:r>
          <a:r>
            <a:rPr lang="en-US" altLang="zh-CN" sz="1200" kern="1200" dirty="0" smtClean="0">
              <a:solidFill>
                <a:srgbClr val="FF0000"/>
              </a:solidFill>
              <a:latin typeface="Calibri" panose="020F0502020204030204" pitchFamily="34" charset="0"/>
            </a:rPr>
            <a:t>= 0.2261286</a:t>
          </a:r>
          <a:endParaRPr lang="zh-CN" altLang="en-US" sz="1200" kern="1200" dirty="0"/>
        </a:p>
      </dsp:txBody>
      <dsp:txXfrm>
        <a:off x="5133" y="2148866"/>
        <a:ext cx="2443028" cy="906363"/>
      </dsp:txXfrm>
    </dsp:sp>
    <dsp:sp modelId="{C0298E72-0C0C-49E8-959C-DCE55A4B4F1E}">
      <dsp:nvSpPr>
        <dsp:cNvPr id="0" name=""/>
        <dsp:cNvSpPr/>
      </dsp:nvSpPr>
      <dsp:spPr>
        <a:xfrm>
          <a:off x="2692568" y="465619"/>
          <a:ext cx="2443028" cy="1683246"/>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F4934E-3C5B-441E-A395-168EB3127B90}">
      <dsp:nvSpPr>
        <dsp:cNvPr id="0" name=""/>
        <dsp:cNvSpPr/>
      </dsp:nvSpPr>
      <dsp:spPr>
        <a:xfrm>
          <a:off x="2692568" y="2148866"/>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US" altLang="zh-CN" sz="1200" kern="1200" dirty="0" smtClean="0"/>
            <a:t>Orbit in X &amp; Y</a:t>
          </a:r>
        </a:p>
        <a:p>
          <a:pPr lvl="0" algn="ctr" defTabSz="533400">
            <a:lnSpc>
              <a:spcPct val="90000"/>
            </a:lnSpc>
            <a:spcBef>
              <a:spcPct val="0"/>
            </a:spcBef>
            <a:spcAft>
              <a:spcPct val="35000"/>
            </a:spcAft>
          </a:pPr>
          <a:r>
            <a:rPr lang="en-US" altLang="zh-CN" sz="1200" kern="1200" dirty="0" smtClean="0"/>
            <a:t>With Bend B*L error</a:t>
          </a:r>
        </a:p>
        <a:p>
          <a:pPr lvl="0" algn="ctr" defTabSz="533400">
            <a:lnSpc>
              <a:spcPct val="90000"/>
            </a:lnSpc>
            <a:spcBef>
              <a:spcPct val="0"/>
            </a:spcBef>
            <a:spcAft>
              <a:spcPct val="35000"/>
            </a:spcAft>
          </a:pPr>
          <a:r>
            <a:rPr lang="en-US" altLang="zh-CN" sz="1200" kern="1200" dirty="0" smtClean="0"/>
            <a:t> (whole ring including FFS)</a:t>
          </a:r>
        </a:p>
      </dsp:txBody>
      <dsp:txXfrm>
        <a:off x="2692568" y="2148866"/>
        <a:ext cx="2443028" cy="906363"/>
      </dsp:txXfrm>
    </dsp:sp>
    <dsp:sp modelId="{00131FFC-0380-4F3A-98C3-57EC98970DEF}">
      <dsp:nvSpPr>
        <dsp:cNvPr id="0" name=""/>
        <dsp:cNvSpPr/>
      </dsp:nvSpPr>
      <dsp:spPr>
        <a:xfrm>
          <a:off x="5380002" y="465619"/>
          <a:ext cx="2443028" cy="1683246"/>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42D57F-7E05-4D3F-AC9C-E1D0F95BD98A}">
      <dsp:nvSpPr>
        <dsp:cNvPr id="0" name=""/>
        <dsp:cNvSpPr/>
      </dsp:nvSpPr>
      <dsp:spPr>
        <a:xfrm>
          <a:off x="5380002" y="2148866"/>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US" altLang="zh-CN" sz="1200" kern="1200" dirty="0" smtClean="0"/>
            <a:t>With Quad B*L error</a:t>
          </a:r>
        </a:p>
        <a:p>
          <a:pPr lvl="0" algn="ctr" defTabSz="533400">
            <a:lnSpc>
              <a:spcPct val="90000"/>
            </a:lnSpc>
            <a:spcBef>
              <a:spcPct val="0"/>
            </a:spcBef>
            <a:spcAft>
              <a:spcPct val="35000"/>
            </a:spcAft>
          </a:pPr>
          <a:r>
            <a:rPr lang="en-US" altLang="zh-CN" sz="1200" kern="1200" dirty="0" smtClean="0"/>
            <a:t>(whole ring including FFS)</a:t>
          </a:r>
        </a:p>
        <a:p>
          <a:pPr lvl="0" algn="ctr" defTabSz="533400">
            <a:lnSpc>
              <a:spcPct val="90000"/>
            </a:lnSpc>
            <a:spcBef>
              <a:spcPct val="0"/>
            </a:spcBef>
            <a:spcAft>
              <a:spcPct val="35000"/>
            </a:spcAft>
          </a:pPr>
          <a:r>
            <a:rPr lang="en-US" altLang="zh-CN" sz="1200" kern="1200" dirty="0" err="1" smtClean="0">
              <a:solidFill>
                <a:srgbClr val="FF0000"/>
              </a:solidFill>
              <a:latin typeface="Calibri" panose="020F0502020204030204" pitchFamily="34" charset="0"/>
            </a:rPr>
            <a:t>μ</a:t>
          </a:r>
          <a:r>
            <a:rPr lang="en-US" altLang="zh-CN" sz="1200" kern="1200" baseline="-25000" dirty="0" err="1" smtClean="0">
              <a:solidFill>
                <a:srgbClr val="FF0000"/>
              </a:solidFill>
              <a:latin typeface="Calibri" panose="020F0502020204030204" pitchFamily="34" charset="0"/>
            </a:rPr>
            <a:t>x</a:t>
          </a:r>
          <a:r>
            <a:rPr lang="en-US" altLang="zh-CN" sz="1200" kern="1200" dirty="0" smtClean="0">
              <a:solidFill>
                <a:srgbClr val="FF0000"/>
              </a:solidFill>
              <a:latin typeface="Calibri" panose="020F0502020204030204" pitchFamily="34" charset="0"/>
            </a:rPr>
            <a:t>= </a:t>
          </a:r>
          <a:r>
            <a:rPr lang="zh-CN" sz="1200" kern="1200" dirty="0" smtClean="0">
              <a:solidFill>
                <a:srgbClr val="FF0000"/>
              </a:solidFill>
            </a:rPr>
            <a:t>0.0815080           </a:t>
          </a:r>
          <a:r>
            <a:rPr lang="el-GR" altLang="zh-CN" sz="1200" kern="1200" dirty="0" smtClean="0">
              <a:solidFill>
                <a:srgbClr val="FF0000"/>
              </a:solidFill>
              <a:latin typeface="Calibri" panose="020F0502020204030204" pitchFamily="34" charset="0"/>
            </a:rPr>
            <a:t>μ</a:t>
          </a:r>
          <a:r>
            <a:rPr lang="en-US" altLang="zh-CN" sz="1200" kern="1200" baseline="-25000" dirty="0" smtClean="0">
              <a:solidFill>
                <a:srgbClr val="FF0000"/>
              </a:solidFill>
              <a:latin typeface="Calibri" panose="020F0502020204030204" pitchFamily="34" charset="0"/>
            </a:rPr>
            <a:t>y</a:t>
          </a:r>
          <a:r>
            <a:rPr lang="en-US" altLang="zh-CN" sz="1200" kern="1200" dirty="0" smtClean="0">
              <a:solidFill>
                <a:srgbClr val="FF0000"/>
              </a:solidFill>
              <a:latin typeface="Calibri" panose="020F0502020204030204" pitchFamily="34" charset="0"/>
            </a:rPr>
            <a:t>= </a:t>
          </a:r>
          <a:r>
            <a:rPr lang="zh-CN" sz="1200" kern="1200" dirty="0" smtClean="0">
              <a:solidFill>
                <a:srgbClr val="FF0000"/>
              </a:solidFill>
            </a:rPr>
            <a:t>0.1937457</a:t>
          </a:r>
          <a:r>
            <a:rPr lang="en-US" altLang="zh-CN" sz="1200" kern="1200" dirty="0" smtClean="0">
              <a:solidFill>
                <a:srgbClr val="FF0000"/>
              </a:solidFill>
              <a:latin typeface="Calibri" panose="020F0502020204030204" pitchFamily="34" charset="0"/>
            </a:rPr>
            <a:t>           </a:t>
          </a:r>
          <a:endParaRPr lang="zh-CN" altLang="en-US" sz="1200" kern="1200" dirty="0">
            <a:solidFill>
              <a:srgbClr val="FF0000"/>
            </a:solidFill>
          </a:endParaRPr>
        </a:p>
      </dsp:txBody>
      <dsp:txXfrm>
        <a:off x="5380002" y="2148866"/>
        <a:ext cx="2443028" cy="906363"/>
      </dsp:txXfrm>
    </dsp:sp>
    <dsp:sp modelId="{09F86339-A35B-4AA0-88C5-C1E9C9ABA046}">
      <dsp:nvSpPr>
        <dsp:cNvPr id="0" name=""/>
        <dsp:cNvSpPr/>
      </dsp:nvSpPr>
      <dsp:spPr>
        <a:xfrm>
          <a:off x="8067437" y="465619"/>
          <a:ext cx="2443028" cy="1683246"/>
        </a:xfrm>
        <a:prstGeom prst="round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786821-17C0-4053-A876-12C18EBA1401}">
      <dsp:nvSpPr>
        <dsp:cNvPr id="0" name=""/>
        <dsp:cNvSpPr/>
      </dsp:nvSpPr>
      <dsp:spPr>
        <a:xfrm>
          <a:off x="8067437" y="2148866"/>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US" altLang="zh-CN" sz="1200" kern="1200" dirty="0" smtClean="0"/>
            <a:t>With Sext B*L error</a:t>
          </a:r>
        </a:p>
        <a:p>
          <a:pPr lvl="0" algn="ctr" defTabSz="533400">
            <a:lnSpc>
              <a:spcPct val="90000"/>
            </a:lnSpc>
            <a:spcBef>
              <a:spcPct val="0"/>
            </a:spcBef>
            <a:spcAft>
              <a:spcPct val="35000"/>
            </a:spcAft>
          </a:pPr>
          <a:r>
            <a:rPr lang="en-US" altLang="zh-CN" sz="1200" kern="1200" dirty="0" smtClean="0"/>
            <a:t>(whole ring including FFS)</a:t>
          </a:r>
        </a:p>
        <a:p>
          <a:pPr lvl="0" algn="ctr" defTabSz="533400">
            <a:lnSpc>
              <a:spcPct val="90000"/>
            </a:lnSpc>
            <a:spcBef>
              <a:spcPct val="0"/>
            </a:spcBef>
            <a:spcAft>
              <a:spcPct val="35000"/>
            </a:spcAft>
          </a:pPr>
          <a:r>
            <a:rPr lang="en-US" altLang="zh-CN" sz="1200" kern="1200" dirty="0" smtClean="0"/>
            <a:t>Tune no change</a:t>
          </a:r>
          <a:endParaRPr lang="zh-CN" altLang="en-US" sz="1200" kern="1200" dirty="0"/>
        </a:p>
      </dsp:txBody>
      <dsp:txXfrm>
        <a:off x="8067437" y="2148866"/>
        <a:ext cx="2443028" cy="9063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68D9A-E28F-42DB-A053-32A6750C3EE7}">
      <dsp:nvSpPr>
        <dsp:cNvPr id="0" name=""/>
        <dsp:cNvSpPr/>
      </dsp:nvSpPr>
      <dsp:spPr>
        <a:xfrm>
          <a:off x="5133" y="543996"/>
          <a:ext cx="2443028" cy="1683246"/>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FE38BB-BC93-4EEF-B219-F28D84A4109A}">
      <dsp:nvSpPr>
        <dsp:cNvPr id="0" name=""/>
        <dsp:cNvSpPr/>
      </dsp:nvSpPr>
      <dsp:spPr>
        <a:xfrm>
          <a:off x="5133" y="2227243"/>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n-US" altLang="zh-CN" sz="1700" kern="1200" dirty="0" smtClean="0"/>
            <a:t>Bend multipole errors (whole ring including FFS)</a:t>
          </a:r>
          <a:endParaRPr lang="zh-CN" altLang="en-US" sz="1700" kern="1200" dirty="0"/>
        </a:p>
      </dsp:txBody>
      <dsp:txXfrm>
        <a:off x="5133" y="2227243"/>
        <a:ext cx="2443028" cy="906363"/>
      </dsp:txXfrm>
    </dsp:sp>
    <dsp:sp modelId="{AFD0B5C5-9CF9-4D6D-95BC-7DC754321789}">
      <dsp:nvSpPr>
        <dsp:cNvPr id="0" name=""/>
        <dsp:cNvSpPr/>
      </dsp:nvSpPr>
      <dsp:spPr>
        <a:xfrm>
          <a:off x="2692568" y="543996"/>
          <a:ext cx="2443028" cy="1683246"/>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56F377-C16C-41D2-8DBB-F1BC0710AEC9}">
      <dsp:nvSpPr>
        <dsp:cNvPr id="0" name=""/>
        <dsp:cNvSpPr/>
      </dsp:nvSpPr>
      <dsp:spPr>
        <a:xfrm>
          <a:off x="2692568" y="2227243"/>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n-US" altLang="zh-CN" sz="1700" kern="1200" dirty="0" smtClean="0"/>
            <a:t>Quad multipole errors</a:t>
          </a:r>
        </a:p>
        <a:p>
          <a:pPr lvl="0" algn="ctr" defTabSz="755650">
            <a:lnSpc>
              <a:spcPct val="90000"/>
            </a:lnSpc>
            <a:spcBef>
              <a:spcPct val="0"/>
            </a:spcBef>
            <a:spcAft>
              <a:spcPct val="35000"/>
            </a:spcAft>
          </a:pPr>
          <a:r>
            <a:rPr lang="en-US" altLang="zh-CN" sz="1700" kern="1200" dirty="0" smtClean="0"/>
            <a:t>(whole ring including FFS)</a:t>
          </a:r>
          <a:endParaRPr lang="zh-CN" altLang="en-US" sz="1700" kern="1200" dirty="0"/>
        </a:p>
      </dsp:txBody>
      <dsp:txXfrm>
        <a:off x="2692568" y="2227243"/>
        <a:ext cx="2443028" cy="906363"/>
      </dsp:txXfrm>
    </dsp:sp>
    <dsp:sp modelId="{2802570E-7981-49BE-9275-C1C03865864F}">
      <dsp:nvSpPr>
        <dsp:cNvPr id="0" name=""/>
        <dsp:cNvSpPr/>
      </dsp:nvSpPr>
      <dsp:spPr>
        <a:xfrm>
          <a:off x="5380002" y="543996"/>
          <a:ext cx="2443028" cy="1683246"/>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016DF9-0434-46D2-94FD-56BBEF505003}">
      <dsp:nvSpPr>
        <dsp:cNvPr id="0" name=""/>
        <dsp:cNvSpPr/>
      </dsp:nvSpPr>
      <dsp:spPr>
        <a:xfrm>
          <a:off x="5380002" y="2227243"/>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n-US" altLang="zh-CN" sz="1700" kern="1200" dirty="0" err="1" smtClean="0"/>
            <a:t>Sextupole</a:t>
          </a:r>
          <a:r>
            <a:rPr lang="en-US" altLang="zh-CN" sz="1700" kern="1200" dirty="0" smtClean="0"/>
            <a:t> multipole errors(whole ring including FFS)</a:t>
          </a:r>
          <a:endParaRPr lang="zh-CN" altLang="en-US" sz="1700" kern="1200" dirty="0"/>
        </a:p>
      </dsp:txBody>
      <dsp:txXfrm>
        <a:off x="5380002" y="2227243"/>
        <a:ext cx="2443028" cy="906363"/>
      </dsp:txXfrm>
    </dsp:sp>
    <dsp:sp modelId="{73FC1C75-FF8B-4573-948D-4063C6F8411F}">
      <dsp:nvSpPr>
        <dsp:cNvPr id="0" name=""/>
        <dsp:cNvSpPr/>
      </dsp:nvSpPr>
      <dsp:spPr>
        <a:xfrm>
          <a:off x="8067437" y="543996"/>
          <a:ext cx="2443028" cy="1683246"/>
        </a:xfrm>
        <a:prstGeom prst="round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8C8B1F-86E1-4420-8F08-9215C0BB069D}">
      <dsp:nvSpPr>
        <dsp:cNvPr id="0" name=""/>
        <dsp:cNvSpPr/>
      </dsp:nvSpPr>
      <dsp:spPr>
        <a:xfrm>
          <a:off x="8067437" y="2227243"/>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n-US" altLang="zh-CN" sz="1700" kern="1200" dirty="0" smtClean="0"/>
            <a:t>(B,Q,S)multiple errors</a:t>
          </a:r>
        </a:p>
        <a:p>
          <a:pPr lvl="0" algn="ctr" defTabSz="755650">
            <a:lnSpc>
              <a:spcPct val="90000"/>
            </a:lnSpc>
            <a:spcBef>
              <a:spcPct val="0"/>
            </a:spcBef>
            <a:spcAft>
              <a:spcPct val="35000"/>
            </a:spcAft>
          </a:pPr>
          <a:r>
            <a:rPr lang="en-US" altLang="zh-CN" sz="1700" kern="1200" dirty="0" smtClean="0"/>
            <a:t>(whole ring including FFS)</a:t>
          </a:r>
          <a:endParaRPr lang="zh-CN" altLang="en-US" sz="1700" kern="1200" dirty="0"/>
        </a:p>
      </dsp:txBody>
      <dsp:txXfrm>
        <a:off x="8067437" y="2227243"/>
        <a:ext cx="2443028" cy="9063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21324-18AE-4C60-ACC1-61BDE22F8340}">
      <dsp:nvSpPr>
        <dsp:cNvPr id="0" name=""/>
        <dsp:cNvSpPr/>
      </dsp:nvSpPr>
      <dsp:spPr>
        <a:xfrm>
          <a:off x="2020" y="39483"/>
          <a:ext cx="3206536" cy="2209303"/>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1114E-337F-4E36-8CD7-B21A89472AEC}">
      <dsp:nvSpPr>
        <dsp:cNvPr id="0" name=""/>
        <dsp:cNvSpPr/>
      </dsp:nvSpPr>
      <dsp:spPr>
        <a:xfrm>
          <a:off x="2020" y="2248786"/>
          <a:ext cx="3206536" cy="118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altLang="zh-CN" sz="2000" kern="1200" dirty="0" smtClean="0">
              <a:solidFill>
                <a:srgbClr val="FF0000"/>
              </a:solidFill>
            </a:rPr>
            <a:t>(B,Q,S)multipole error 10</a:t>
          </a:r>
          <a:r>
            <a:rPr lang="en-US" altLang="zh-CN" sz="2000" kern="1200" baseline="30000" dirty="0" smtClean="0">
              <a:solidFill>
                <a:srgbClr val="FF0000"/>
              </a:solidFill>
            </a:rPr>
            <a:t>-4 </a:t>
          </a:r>
        </a:p>
        <a:p>
          <a:pPr lvl="0" algn="ctr" defTabSz="889000">
            <a:lnSpc>
              <a:spcPct val="90000"/>
            </a:lnSpc>
            <a:spcBef>
              <a:spcPct val="0"/>
            </a:spcBef>
            <a:spcAft>
              <a:spcPct val="35000"/>
            </a:spcAft>
          </a:pPr>
          <a:r>
            <a:rPr lang="en-US" sz="2000" i="0" u="none" kern="1200" dirty="0" smtClean="0">
              <a:solidFill>
                <a:srgbClr val="FF0000"/>
              </a:solidFill>
            </a:rPr>
            <a:t>(order of magnitude)</a:t>
          </a:r>
          <a:endParaRPr lang="zh-CN" altLang="en-US" sz="2000" i="0" u="none" kern="1200" baseline="30000" dirty="0">
            <a:solidFill>
              <a:srgbClr val="FF0000"/>
            </a:solidFill>
          </a:endParaRPr>
        </a:p>
      </dsp:txBody>
      <dsp:txXfrm>
        <a:off x="2020" y="2248786"/>
        <a:ext cx="3206536" cy="1189625"/>
      </dsp:txXfrm>
    </dsp:sp>
    <dsp:sp modelId="{AFB9974D-0323-407E-98EA-BEBBE261B54C}">
      <dsp:nvSpPr>
        <dsp:cNvPr id="0" name=""/>
        <dsp:cNvSpPr/>
      </dsp:nvSpPr>
      <dsp:spPr>
        <a:xfrm>
          <a:off x="3529346" y="39483"/>
          <a:ext cx="3206536" cy="2209303"/>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01F849-F089-4486-BF58-FE63AE31B8E7}">
      <dsp:nvSpPr>
        <dsp:cNvPr id="0" name=""/>
        <dsp:cNvSpPr/>
      </dsp:nvSpPr>
      <dsp:spPr>
        <a:xfrm>
          <a:off x="3529346" y="2248786"/>
          <a:ext cx="3206536" cy="118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altLang="zh-CN" sz="2000" kern="1200" dirty="0" smtClean="0">
              <a:solidFill>
                <a:srgbClr val="FF0000"/>
              </a:solidFill>
            </a:rPr>
            <a:t>(B,Q,S)multipole error </a:t>
          </a:r>
        </a:p>
        <a:p>
          <a:pPr lvl="0" algn="ctr" defTabSz="889000">
            <a:lnSpc>
              <a:spcPct val="90000"/>
            </a:lnSpc>
            <a:spcBef>
              <a:spcPct val="0"/>
            </a:spcBef>
            <a:spcAft>
              <a:spcPct val="35000"/>
            </a:spcAft>
          </a:pPr>
          <a:r>
            <a:rPr lang="en-US" altLang="zh-CN" sz="2000" kern="1200" dirty="0" smtClean="0">
              <a:solidFill>
                <a:srgbClr val="FF0000"/>
              </a:solidFill>
            </a:rPr>
            <a:t>5x10</a:t>
          </a:r>
          <a:r>
            <a:rPr lang="en-US" altLang="zh-CN" sz="2000" kern="1200" baseline="30000" dirty="0" smtClean="0">
              <a:solidFill>
                <a:srgbClr val="FF0000"/>
              </a:solidFill>
            </a:rPr>
            <a:t>-5</a:t>
          </a:r>
          <a:r>
            <a:rPr lang="en-US" sz="2000" i="0" u="none" kern="1200" dirty="0" smtClean="0">
              <a:solidFill>
                <a:srgbClr val="FF0000"/>
              </a:solidFill>
            </a:rPr>
            <a:t>(order of magnitude)</a:t>
          </a:r>
          <a:endParaRPr lang="zh-CN" altLang="en-US" sz="2000" kern="1200" dirty="0">
            <a:solidFill>
              <a:srgbClr val="FF0000"/>
            </a:solidFill>
          </a:endParaRPr>
        </a:p>
      </dsp:txBody>
      <dsp:txXfrm>
        <a:off x="3529346" y="2248786"/>
        <a:ext cx="3206536" cy="1189625"/>
      </dsp:txXfrm>
    </dsp:sp>
    <dsp:sp modelId="{C63DA5C2-4F2F-4AB8-A46E-4967A6308F72}">
      <dsp:nvSpPr>
        <dsp:cNvPr id="0" name=""/>
        <dsp:cNvSpPr/>
      </dsp:nvSpPr>
      <dsp:spPr>
        <a:xfrm>
          <a:off x="7056671" y="39483"/>
          <a:ext cx="3206536" cy="2209303"/>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E82D1B-BDA9-40B3-8DF7-70C0E2A59A12}">
      <dsp:nvSpPr>
        <dsp:cNvPr id="0" name=""/>
        <dsp:cNvSpPr/>
      </dsp:nvSpPr>
      <dsp:spPr>
        <a:xfrm>
          <a:off x="7056671" y="2248786"/>
          <a:ext cx="3206536" cy="118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altLang="zh-CN" sz="2000" kern="1200" dirty="0" smtClean="0">
              <a:solidFill>
                <a:srgbClr val="FF0000"/>
              </a:solidFill>
            </a:rPr>
            <a:t>(B,Q,S)multipole error 10</a:t>
          </a:r>
          <a:r>
            <a:rPr lang="en-US" altLang="zh-CN" sz="2000" kern="1200" baseline="30000" dirty="0" smtClean="0">
              <a:solidFill>
                <a:srgbClr val="FF0000"/>
              </a:solidFill>
            </a:rPr>
            <a:t>-5</a:t>
          </a:r>
        </a:p>
        <a:p>
          <a:pPr lvl="0" algn="ctr" defTabSz="889000">
            <a:lnSpc>
              <a:spcPct val="90000"/>
            </a:lnSpc>
            <a:spcBef>
              <a:spcPct val="0"/>
            </a:spcBef>
            <a:spcAft>
              <a:spcPct val="35000"/>
            </a:spcAft>
          </a:pPr>
          <a:r>
            <a:rPr lang="en-US" sz="2000" i="0" u="none" kern="1200" dirty="0" smtClean="0">
              <a:solidFill>
                <a:srgbClr val="FF0000"/>
              </a:solidFill>
            </a:rPr>
            <a:t>(order of magnitude)</a:t>
          </a:r>
          <a:endParaRPr lang="zh-CN" altLang="en-US" sz="2000" kern="1200" dirty="0">
            <a:solidFill>
              <a:srgbClr val="FF0000"/>
            </a:solidFill>
          </a:endParaRPr>
        </a:p>
      </dsp:txBody>
      <dsp:txXfrm>
        <a:off x="7056671" y="2248786"/>
        <a:ext cx="3206536" cy="11896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DCC0E-7D7E-47BD-993F-5F5D5E883E1D}">
      <dsp:nvSpPr>
        <dsp:cNvPr id="0" name=""/>
        <dsp:cNvSpPr/>
      </dsp:nvSpPr>
      <dsp:spPr>
        <a:xfrm>
          <a:off x="0" y="1164"/>
          <a:ext cx="3204894" cy="2208172"/>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D431D6-D3BE-4BFC-A57E-76005FE81447}">
      <dsp:nvSpPr>
        <dsp:cNvPr id="0" name=""/>
        <dsp:cNvSpPr/>
      </dsp:nvSpPr>
      <dsp:spPr>
        <a:xfrm>
          <a:off x="0" y="2209337"/>
          <a:ext cx="3204894" cy="1189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altLang="zh-CN" sz="2000" kern="1200" dirty="0" smtClean="0">
              <a:solidFill>
                <a:srgbClr val="FF0000"/>
              </a:solidFill>
            </a:rPr>
            <a:t>DA with Quad B*L error</a:t>
          </a:r>
          <a:endParaRPr lang="zh-CN" altLang="en-US" sz="2000" kern="1200" dirty="0">
            <a:solidFill>
              <a:srgbClr val="FF0000"/>
            </a:solidFill>
          </a:endParaRPr>
        </a:p>
      </dsp:txBody>
      <dsp:txXfrm>
        <a:off x="0" y="2209337"/>
        <a:ext cx="3204894" cy="1189016"/>
      </dsp:txXfrm>
    </dsp:sp>
    <dsp:sp modelId="{F56DB9D5-C03B-46EE-A643-8FA796C79CE5}">
      <dsp:nvSpPr>
        <dsp:cNvPr id="0" name=""/>
        <dsp:cNvSpPr/>
      </dsp:nvSpPr>
      <dsp:spPr>
        <a:xfrm>
          <a:off x="5380012" y="1164"/>
          <a:ext cx="3204894" cy="2208172"/>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83EDC-3213-4612-9057-B41C6A7D5862}">
      <dsp:nvSpPr>
        <dsp:cNvPr id="0" name=""/>
        <dsp:cNvSpPr/>
      </dsp:nvSpPr>
      <dsp:spPr>
        <a:xfrm>
          <a:off x="5380012" y="2209337"/>
          <a:ext cx="3204894" cy="1189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altLang="zh-CN" sz="2000" kern="1200" dirty="0" smtClean="0">
              <a:solidFill>
                <a:srgbClr val="FF0000"/>
              </a:solidFill>
            </a:rPr>
            <a:t>DA after tune correction globally</a:t>
          </a:r>
          <a:endParaRPr lang="zh-CN" altLang="en-US" sz="2000" kern="1200" dirty="0">
            <a:solidFill>
              <a:srgbClr val="FF0000"/>
            </a:solidFill>
          </a:endParaRPr>
        </a:p>
      </dsp:txBody>
      <dsp:txXfrm>
        <a:off x="5380012" y="2209337"/>
        <a:ext cx="3204894" cy="1189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5097671-9D7E-4919-AD85-7BEE81000F5D}" type="datetimeFigureOut">
              <a:rPr lang="zh-CN" altLang="en-US" smtClean="0"/>
              <a:t>2016/1/12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F431C2-AC1B-4C55-8B8D-85D35F309EF5}" type="slidenum">
              <a:rPr lang="zh-CN" altLang="en-US" smtClean="0"/>
              <a:t>‹#›</a:t>
            </a:fld>
            <a:endParaRPr lang="zh-CN" altLang="en-US"/>
          </a:p>
        </p:txBody>
      </p:sp>
    </p:spTree>
    <p:extLst>
      <p:ext uri="{BB962C8B-B14F-4D97-AF65-F5344CB8AC3E}">
        <p14:creationId xmlns:p14="http://schemas.microsoft.com/office/powerpoint/2010/main" val="209075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5097671-9D7E-4919-AD85-7BEE81000F5D}" type="datetimeFigureOut">
              <a:rPr lang="zh-CN" altLang="en-US" smtClean="0"/>
              <a:t>2016/1/12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F431C2-AC1B-4C55-8B8D-85D35F309EF5}" type="slidenum">
              <a:rPr lang="zh-CN" altLang="en-US" smtClean="0"/>
              <a:t>‹#›</a:t>
            </a:fld>
            <a:endParaRPr lang="zh-CN" altLang="en-US"/>
          </a:p>
        </p:txBody>
      </p:sp>
    </p:spTree>
    <p:extLst>
      <p:ext uri="{BB962C8B-B14F-4D97-AF65-F5344CB8AC3E}">
        <p14:creationId xmlns:p14="http://schemas.microsoft.com/office/powerpoint/2010/main" val="210749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5097671-9D7E-4919-AD85-7BEE81000F5D}" type="datetimeFigureOut">
              <a:rPr lang="zh-CN" altLang="en-US" smtClean="0"/>
              <a:t>2016/1/12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F431C2-AC1B-4C55-8B8D-85D35F309EF5}" type="slidenum">
              <a:rPr lang="zh-CN" altLang="en-US" smtClean="0"/>
              <a:t>‹#›</a:t>
            </a:fld>
            <a:endParaRPr lang="zh-CN" altLang="en-US"/>
          </a:p>
        </p:txBody>
      </p:sp>
    </p:spTree>
    <p:extLst>
      <p:ext uri="{BB962C8B-B14F-4D97-AF65-F5344CB8AC3E}">
        <p14:creationId xmlns:p14="http://schemas.microsoft.com/office/powerpoint/2010/main" val="4030494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600201"/>
            <a:ext cx="10972800" cy="4525963"/>
          </a:xfrm>
        </p:spPr>
        <p:txBody>
          <a:bodyPr/>
          <a:lstStyle/>
          <a:p>
            <a:endParaRPr lang="zh-CN" altLang="en-US"/>
          </a:p>
        </p:txBody>
      </p:sp>
      <p:sp>
        <p:nvSpPr>
          <p:cNvPr id="4" name="日期占位符 3"/>
          <p:cNvSpPr>
            <a:spLocks noGrp="1"/>
          </p:cNvSpPr>
          <p:nvPr>
            <p:ph type="dt" sz="half" idx="10"/>
          </p:nvPr>
        </p:nvSpPr>
        <p:spPr>
          <a:xfrm>
            <a:off x="609600" y="6245225"/>
            <a:ext cx="2844800" cy="476250"/>
          </a:xfrm>
        </p:spPr>
        <p:txBody>
          <a:bodyPr/>
          <a:lstStyle>
            <a:lvl1pPr>
              <a:defRPr/>
            </a:lvl1pPr>
          </a:lstStyle>
          <a:p>
            <a:endParaRPr lang="en-US" altLang="zh-CN"/>
          </a:p>
        </p:txBody>
      </p:sp>
      <p:sp>
        <p:nvSpPr>
          <p:cNvPr id="5" name="页脚占位符 4"/>
          <p:cNvSpPr>
            <a:spLocks noGrp="1"/>
          </p:cNvSpPr>
          <p:nvPr>
            <p:ph type="ftr" sz="quarter" idx="11"/>
          </p:nvPr>
        </p:nvSpPr>
        <p:spPr>
          <a:xfrm>
            <a:off x="4165600" y="6245225"/>
            <a:ext cx="3860800" cy="47625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8737600" y="6245225"/>
            <a:ext cx="2844800" cy="476250"/>
          </a:xfrm>
        </p:spPr>
        <p:txBody>
          <a:bodyPr/>
          <a:lstStyle>
            <a:lvl1pPr>
              <a:defRPr/>
            </a:lvl1pPr>
          </a:lstStyle>
          <a:p>
            <a:fld id="{8A077E17-E3FA-4051-BCD7-0C1C6A2BF32A}" type="slidenum">
              <a:rPr lang="en-US" altLang="zh-CN"/>
              <a:pPr/>
              <a:t>‹#›</a:t>
            </a:fld>
            <a:endParaRPr lang="en-US" altLang="zh-CN"/>
          </a:p>
        </p:txBody>
      </p:sp>
    </p:spTree>
    <p:extLst>
      <p:ext uri="{BB962C8B-B14F-4D97-AF65-F5344CB8AC3E}">
        <p14:creationId xmlns:p14="http://schemas.microsoft.com/office/powerpoint/2010/main" val="2591947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09600" y="274638"/>
            <a:ext cx="109728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09600" y="1600200"/>
            <a:ext cx="53848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197600" y="1600200"/>
            <a:ext cx="53848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09600" y="3938589"/>
            <a:ext cx="53848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6197600" y="3938589"/>
            <a:ext cx="53848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9600" y="6245225"/>
            <a:ext cx="2844800" cy="476250"/>
          </a:xfrm>
        </p:spPr>
        <p:txBody>
          <a:bodyPr/>
          <a:lstStyle>
            <a:lvl1pPr>
              <a:defRPr/>
            </a:lvl1pPr>
          </a:lstStyle>
          <a:p>
            <a:endParaRPr lang="en-US" altLang="zh-CN"/>
          </a:p>
        </p:txBody>
      </p:sp>
      <p:sp>
        <p:nvSpPr>
          <p:cNvPr id="8" name="页脚占位符 7"/>
          <p:cNvSpPr>
            <a:spLocks noGrp="1"/>
          </p:cNvSpPr>
          <p:nvPr>
            <p:ph type="ftr" sz="quarter" idx="11"/>
          </p:nvPr>
        </p:nvSpPr>
        <p:spPr>
          <a:xfrm>
            <a:off x="4165600" y="6245225"/>
            <a:ext cx="3860800" cy="476250"/>
          </a:xfrm>
        </p:spPr>
        <p:txBody>
          <a:bodyPr/>
          <a:lstStyle>
            <a:lvl1pPr>
              <a:defRPr/>
            </a:lvl1pPr>
          </a:lstStyle>
          <a:p>
            <a:endParaRPr lang="en-US" altLang="zh-CN"/>
          </a:p>
        </p:txBody>
      </p:sp>
      <p:sp>
        <p:nvSpPr>
          <p:cNvPr id="9" name="灯片编号占位符 8"/>
          <p:cNvSpPr>
            <a:spLocks noGrp="1"/>
          </p:cNvSpPr>
          <p:nvPr>
            <p:ph type="sldNum" sz="quarter" idx="12"/>
          </p:nvPr>
        </p:nvSpPr>
        <p:spPr>
          <a:xfrm>
            <a:off x="8737600" y="6245225"/>
            <a:ext cx="2844800" cy="476250"/>
          </a:xfrm>
        </p:spPr>
        <p:txBody>
          <a:bodyPr/>
          <a:lstStyle>
            <a:lvl1pPr>
              <a:defRPr/>
            </a:lvl1pPr>
          </a:lstStyle>
          <a:p>
            <a:fld id="{820DD97B-A697-4AB2-AAA0-F71FC5E056E7}" type="slidenum">
              <a:rPr lang="en-US" altLang="zh-CN"/>
              <a:pPr/>
              <a:t>‹#›</a:t>
            </a:fld>
            <a:endParaRPr lang="en-US" altLang="zh-CN"/>
          </a:p>
        </p:txBody>
      </p:sp>
    </p:spTree>
    <p:extLst>
      <p:ext uri="{BB962C8B-B14F-4D97-AF65-F5344CB8AC3E}">
        <p14:creationId xmlns:p14="http://schemas.microsoft.com/office/powerpoint/2010/main" val="1147873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标题和两项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09600" y="1600200"/>
            <a:ext cx="53848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197600" y="1600200"/>
            <a:ext cx="53848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half" idx="3"/>
          </p:nvPr>
        </p:nvSpPr>
        <p:spPr>
          <a:xfrm>
            <a:off x="609600" y="3938589"/>
            <a:ext cx="109728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609600" y="6245225"/>
            <a:ext cx="2844800" cy="476250"/>
          </a:xfrm>
        </p:spPr>
        <p:txBody>
          <a:bodyPr/>
          <a:lstStyle>
            <a:lvl1pPr>
              <a:defRPr/>
            </a:lvl1pPr>
          </a:lstStyle>
          <a:p>
            <a:endParaRPr lang="en-US" altLang="zh-CN"/>
          </a:p>
        </p:txBody>
      </p:sp>
      <p:sp>
        <p:nvSpPr>
          <p:cNvPr id="7" name="页脚占位符 6"/>
          <p:cNvSpPr>
            <a:spLocks noGrp="1"/>
          </p:cNvSpPr>
          <p:nvPr>
            <p:ph type="ftr" sz="quarter" idx="11"/>
          </p:nvPr>
        </p:nvSpPr>
        <p:spPr>
          <a:xfrm>
            <a:off x="4165600" y="6245225"/>
            <a:ext cx="3860800" cy="47625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8737600" y="6245225"/>
            <a:ext cx="2844800" cy="476250"/>
          </a:xfrm>
        </p:spPr>
        <p:txBody>
          <a:bodyPr/>
          <a:lstStyle>
            <a:lvl1pPr>
              <a:defRPr/>
            </a:lvl1pPr>
          </a:lstStyle>
          <a:p>
            <a:fld id="{94DF135D-6682-4343-864F-25913E01CA24}" type="slidenum">
              <a:rPr lang="en-US" altLang="zh-CN"/>
              <a:pPr/>
              <a:t>‹#›</a:t>
            </a:fld>
            <a:endParaRPr lang="en-US" altLang="zh-CN"/>
          </a:p>
        </p:txBody>
      </p:sp>
    </p:spTree>
    <p:extLst>
      <p:ext uri="{BB962C8B-B14F-4D97-AF65-F5344CB8AC3E}">
        <p14:creationId xmlns:p14="http://schemas.microsoft.com/office/powerpoint/2010/main" val="94232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5097671-9D7E-4919-AD85-7BEE81000F5D}" type="datetimeFigureOut">
              <a:rPr lang="zh-CN" altLang="en-US" smtClean="0"/>
              <a:t>2016/1/12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F431C2-AC1B-4C55-8B8D-85D35F309EF5}" type="slidenum">
              <a:rPr lang="zh-CN" altLang="en-US" smtClean="0"/>
              <a:t>‹#›</a:t>
            </a:fld>
            <a:endParaRPr lang="zh-CN" altLang="en-US"/>
          </a:p>
        </p:txBody>
      </p:sp>
    </p:spTree>
    <p:extLst>
      <p:ext uri="{BB962C8B-B14F-4D97-AF65-F5344CB8AC3E}">
        <p14:creationId xmlns:p14="http://schemas.microsoft.com/office/powerpoint/2010/main" val="194120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5097671-9D7E-4919-AD85-7BEE81000F5D}" type="datetimeFigureOut">
              <a:rPr lang="zh-CN" altLang="en-US" smtClean="0"/>
              <a:t>2016/1/12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F431C2-AC1B-4C55-8B8D-85D35F309EF5}" type="slidenum">
              <a:rPr lang="zh-CN" altLang="en-US" smtClean="0"/>
              <a:t>‹#›</a:t>
            </a:fld>
            <a:endParaRPr lang="zh-CN" altLang="en-US"/>
          </a:p>
        </p:txBody>
      </p:sp>
    </p:spTree>
    <p:extLst>
      <p:ext uri="{BB962C8B-B14F-4D97-AF65-F5344CB8AC3E}">
        <p14:creationId xmlns:p14="http://schemas.microsoft.com/office/powerpoint/2010/main" val="3717550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5097671-9D7E-4919-AD85-7BEE81000F5D}" type="datetimeFigureOut">
              <a:rPr lang="zh-CN" altLang="en-US" smtClean="0"/>
              <a:t>2016/1/12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F431C2-AC1B-4C55-8B8D-85D35F309EF5}" type="slidenum">
              <a:rPr lang="zh-CN" altLang="en-US" smtClean="0"/>
              <a:t>‹#›</a:t>
            </a:fld>
            <a:endParaRPr lang="zh-CN" altLang="en-US"/>
          </a:p>
        </p:txBody>
      </p:sp>
    </p:spTree>
    <p:extLst>
      <p:ext uri="{BB962C8B-B14F-4D97-AF65-F5344CB8AC3E}">
        <p14:creationId xmlns:p14="http://schemas.microsoft.com/office/powerpoint/2010/main" val="393700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5097671-9D7E-4919-AD85-7BEE81000F5D}" type="datetimeFigureOut">
              <a:rPr lang="zh-CN" altLang="en-US" smtClean="0"/>
              <a:t>2016/1/12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8F431C2-AC1B-4C55-8B8D-85D35F309EF5}" type="slidenum">
              <a:rPr lang="zh-CN" altLang="en-US" smtClean="0"/>
              <a:t>‹#›</a:t>
            </a:fld>
            <a:endParaRPr lang="zh-CN" altLang="en-US"/>
          </a:p>
        </p:txBody>
      </p:sp>
    </p:spTree>
    <p:extLst>
      <p:ext uri="{BB962C8B-B14F-4D97-AF65-F5344CB8AC3E}">
        <p14:creationId xmlns:p14="http://schemas.microsoft.com/office/powerpoint/2010/main" val="368897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5097671-9D7E-4919-AD85-7BEE81000F5D}" type="datetimeFigureOut">
              <a:rPr lang="zh-CN" altLang="en-US" smtClean="0"/>
              <a:t>2016/1/12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8F431C2-AC1B-4C55-8B8D-85D35F309EF5}" type="slidenum">
              <a:rPr lang="zh-CN" altLang="en-US" smtClean="0"/>
              <a:t>‹#›</a:t>
            </a:fld>
            <a:endParaRPr lang="zh-CN" altLang="en-US"/>
          </a:p>
        </p:txBody>
      </p:sp>
    </p:spTree>
    <p:extLst>
      <p:ext uri="{BB962C8B-B14F-4D97-AF65-F5344CB8AC3E}">
        <p14:creationId xmlns:p14="http://schemas.microsoft.com/office/powerpoint/2010/main" val="2647735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5097671-9D7E-4919-AD85-7BEE81000F5D}" type="datetimeFigureOut">
              <a:rPr lang="zh-CN" altLang="en-US" smtClean="0"/>
              <a:t>2016/1/12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8F431C2-AC1B-4C55-8B8D-85D35F309EF5}" type="slidenum">
              <a:rPr lang="zh-CN" altLang="en-US" smtClean="0"/>
              <a:t>‹#›</a:t>
            </a:fld>
            <a:endParaRPr lang="zh-CN" altLang="en-US"/>
          </a:p>
        </p:txBody>
      </p:sp>
    </p:spTree>
    <p:extLst>
      <p:ext uri="{BB962C8B-B14F-4D97-AF65-F5344CB8AC3E}">
        <p14:creationId xmlns:p14="http://schemas.microsoft.com/office/powerpoint/2010/main" val="16312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5097671-9D7E-4919-AD85-7BEE81000F5D}" type="datetimeFigureOut">
              <a:rPr lang="zh-CN" altLang="en-US" smtClean="0"/>
              <a:t>2016/1/12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F431C2-AC1B-4C55-8B8D-85D35F309EF5}" type="slidenum">
              <a:rPr lang="zh-CN" altLang="en-US" smtClean="0"/>
              <a:t>‹#›</a:t>
            </a:fld>
            <a:endParaRPr lang="zh-CN" altLang="en-US"/>
          </a:p>
        </p:txBody>
      </p:sp>
    </p:spTree>
    <p:extLst>
      <p:ext uri="{BB962C8B-B14F-4D97-AF65-F5344CB8AC3E}">
        <p14:creationId xmlns:p14="http://schemas.microsoft.com/office/powerpoint/2010/main" val="91379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5097671-9D7E-4919-AD85-7BEE81000F5D}" type="datetimeFigureOut">
              <a:rPr lang="zh-CN" altLang="en-US" smtClean="0"/>
              <a:t>2016/1/12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F431C2-AC1B-4C55-8B8D-85D35F309EF5}" type="slidenum">
              <a:rPr lang="zh-CN" altLang="en-US" smtClean="0"/>
              <a:t>‹#›</a:t>
            </a:fld>
            <a:endParaRPr lang="zh-CN" altLang="en-US"/>
          </a:p>
        </p:txBody>
      </p:sp>
    </p:spTree>
    <p:extLst>
      <p:ext uri="{BB962C8B-B14F-4D97-AF65-F5344CB8AC3E}">
        <p14:creationId xmlns:p14="http://schemas.microsoft.com/office/powerpoint/2010/main" val="499688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97671-9D7E-4919-AD85-7BEE81000F5D}" type="datetimeFigureOut">
              <a:rPr lang="zh-CN" altLang="en-US" smtClean="0"/>
              <a:t>2016/1/12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431C2-AC1B-4C55-8B8D-85D35F309EF5}" type="slidenum">
              <a:rPr lang="zh-CN" altLang="en-US" smtClean="0"/>
              <a:t>‹#›</a:t>
            </a:fld>
            <a:endParaRPr lang="zh-CN" altLang="en-US"/>
          </a:p>
        </p:txBody>
      </p:sp>
    </p:spTree>
    <p:extLst>
      <p:ext uri="{BB962C8B-B14F-4D97-AF65-F5344CB8AC3E}">
        <p14:creationId xmlns:p14="http://schemas.microsoft.com/office/powerpoint/2010/main" val="2788401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3.xml"/><Relationship Id="rId5" Type="http://schemas.openxmlformats.org/officeDocument/2006/relationships/image" Target="../media/image40.emf"/><Relationship Id="rId4" Type="http://schemas.openxmlformats.org/officeDocument/2006/relationships/image" Target="../media/image39.emf"/></Relationships>
</file>

<file path=ppt/slides/_rels/slide1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3.xml"/><Relationship Id="rId5" Type="http://schemas.openxmlformats.org/officeDocument/2006/relationships/image" Target="../media/image40.emf"/><Relationship Id="rId4" Type="http://schemas.openxmlformats.org/officeDocument/2006/relationships/image" Target="../media/image4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3.xml"/><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96686" y="486638"/>
            <a:ext cx="10798628" cy="2387600"/>
          </a:xfrm>
        </p:spPr>
        <p:txBody>
          <a:bodyPr/>
          <a:lstStyle/>
          <a:p>
            <a:r>
              <a:rPr lang="en-US" altLang="zh-CN" b="1" dirty="0">
                <a:solidFill>
                  <a:srgbClr val="0070C0"/>
                </a:solidFill>
              </a:rPr>
              <a:t>CEPC DA due to magnets' error</a:t>
            </a:r>
            <a:endParaRPr lang="zh-CN" altLang="en-US" b="1" dirty="0">
              <a:solidFill>
                <a:srgbClr val="0070C0"/>
              </a:solidFill>
            </a:endParaRPr>
          </a:p>
        </p:txBody>
      </p:sp>
      <p:sp>
        <p:nvSpPr>
          <p:cNvPr id="3" name="副标题 2"/>
          <p:cNvSpPr>
            <a:spLocks noGrp="1"/>
          </p:cNvSpPr>
          <p:nvPr>
            <p:ph type="subTitle" idx="1"/>
          </p:nvPr>
        </p:nvSpPr>
        <p:spPr>
          <a:xfrm>
            <a:off x="1524000" y="3602037"/>
            <a:ext cx="9144000" cy="1971449"/>
          </a:xfrm>
        </p:spPr>
        <p:txBody>
          <a:bodyPr>
            <a:normAutofit fontScale="62500" lnSpcReduction="20000"/>
          </a:bodyPr>
          <a:lstStyle/>
          <a:p>
            <a:r>
              <a:rPr lang="en-US" altLang="zh-CN" sz="3200" dirty="0" smtClean="0"/>
              <a:t>Sha Bai, </a:t>
            </a:r>
            <a:r>
              <a:rPr lang="en-US" altLang="zh-CN" sz="3200" dirty="0" err="1" smtClean="0"/>
              <a:t>Dengjie</a:t>
            </a:r>
            <a:r>
              <a:rPr lang="en-US" altLang="zh-CN" sz="3200" dirty="0" smtClean="0"/>
              <a:t> Xiao, </a:t>
            </a:r>
            <a:r>
              <a:rPr lang="en-US" altLang="zh-CN" sz="3200" dirty="0" err="1" smtClean="0"/>
              <a:t>Yiwei</a:t>
            </a:r>
            <a:r>
              <a:rPr lang="en-US" altLang="zh-CN" sz="3200" dirty="0"/>
              <a:t> </a:t>
            </a:r>
            <a:r>
              <a:rPr lang="en-US" altLang="zh-CN" sz="3200" dirty="0" smtClean="0"/>
              <a:t>Wang, </a:t>
            </a:r>
            <a:r>
              <a:rPr lang="en-US" altLang="zh-CN" sz="3200" dirty="0" err="1" smtClean="0"/>
              <a:t>Huiping</a:t>
            </a:r>
            <a:r>
              <a:rPr lang="en-US" altLang="zh-CN" sz="3200" dirty="0" smtClean="0"/>
              <a:t> </a:t>
            </a:r>
            <a:r>
              <a:rPr lang="en-US" altLang="zh-CN" sz="3200" dirty="0" err="1" smtClean="0"/>
              <a:t>Geng</a:t>
            </a:r>
            <a:r>
              <a:rPr lang="en-US" altLang="zh-CN" sz="3200" dirty="0" smtClean="0"/>
              <a:t>,</a:t>
            </a:r>
            <a:r>
              <a:rPr lang="en-US" altLang="zh-CN" sz="3200" dirty="0"/>
              <a:t> </a:t>
            </a:r>
            <a:endParaRPr lang="en-US" altLang="zh-CN" sz="3200" dirty="0" smtClean="0"/>
          </a:p>
          <a:p>
            <a:r>
              <a:rPr lang="en-US" altLang="zh-CN" sz="3200" dirty="0" smtClean="0"/>
              <a:t>Dou </a:t>
            </a:r>
            <a:r>
              <a:rPr lang="en-US" altLang="zh-CN" sz="3200" dirty="0"/>
              <a:t>Wang, </a:t>
            </a:r>
            <a:r>
              <a:rPr lang="en-US" altLang="zh-CN" sz="3200" dirty="0" err="1" smtClean="0"/>
              <a:t>Tianjian</a:t>
            </a:r>
            <a:r>
              <a:rPr lang="en-US" altLang="zh-CN" sz="3200" dirty="0" smtClean="0"/>
              <a:t> </a:t>
            </a:r>
            <a:r>
              <a:rPr lang="en-US" altLang="zh-CN" sz="3200" dirty="0" err="1" smtClean="0"/>
              <a:t>Bian</a:t>
            </a:r>
            <a:r>
              <a:rPr lang="en-US" altLang="zh-CN" sz="3200" dirty="0" smtClean="0"/>
              <a:t>, Feng Su, </a:t>
            </a:r>
            <a:r>
              <a:rPr lang="en-US" altLang="zh-CN" sz="3200" dirty="0" err="1" smtClean="0"/>
              <a:t>Jie</a:t>
            </a:r>
            <a:r>
              <a:rPr lang="en-US" altLang="zh-CN" sz="3200" dirty="0" smtClean="0"/>
              <a:t> Gao</a:t>
            </a:r>
          </a:p>
          <a:p>
            <a:endParaRPr lang="en-US" altLang="zh-CN" dirty="0" smtClean="0"/>
          </a:p>
          <a:p>
            <a:endParaRPr lang="en-US" altLang="zh-CN" dirty="0"/>
          </a:p>
          <a:p>
            <a:r>
              <a:rPr lang="zh-CN" altLang="zh-CN" sz="2900" i="1" dirty="0"/>
              <a:t>The first IHEP-BINP CEPC Accelerator Collaboration Workshop</a:t>
            </a:r>
            <a:r>
              <a:rPr lang="zh-CN" altLang="zh-CN" sz="2900" dirty="0"/>
              <a:t> </a:t>
            </a:r>
            <a:endParaRPr lang="en-US" altLang="zh-CN" sz="2900" dirty="0"/>
          </a:p>
          <a:p>
            <a:r>
              <a:rPr lang="en-US" altLang="zh-CN" sz="2900" i="1" dirty="0"/>
              <a:t>2016-01-12</a:t>
            </a:r>
            <a:endParaRPr lang="zh-CN" altLang="en-US" sz="2900" i="1" dirty="0"/>
          </a:p>
          <a:p>
            <a:endParaRPr lang="zh-CN" altLang="en-US" dirty="0"/>
          </a:p>
        </p:txBody>
      </p:sp>
      <p:pic>
        <p:nvPicPr>
          <p:cNvPr id="4"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9" y="47947"/>
            <a:ext cx="1440407" cy="1351493"/>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1475656" y="478908"/>
            <a:ext cx="3244390" cy="523220"/>
          </a:xfrm>
          <a:prstGeom prst="rect">
            <a:avLst/>
          </a:prstGeom>
          <a:noFill/>
        </p:spPr>
        <p:txBody>
          <a:bodyPr wrap="square" rtlCol="0">
            <a:spAutoFit/>
          </a:bodyPr>
          <a:lstStyle/>
          <a:p>
            <a:r>
              <a:rPr lang="en-US" altLang="zh-CN" sz="1400" i="1" dirty="0" smtClean="0"/>
              <a:t>Institute of High Energy Physics</a:t>
            </a:r>
          </a:p>
          <a:p>
            <a:r>
              <a:rPr lang="en-US" altLang="zh-CN" sz="1400" i="1" dirty="0" smtClean="0"/>
              <a:t>Chinese Academy of Sciences</a:t>
            </a:r>
            <a:endParaRPr lang="zh-CN" altLang="en-US" sz="1400" i="1"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851" y="236767"/>
            <a:ext cx="1885950" cy="1038225"/>
          </a:xfrm>
          <a:prstGeom prst="rect">
            <a:avLst/>
          </a:prstGeom>
        </p:spPr>
      </p:pic>
      <p:sp>
        <p:nvSpPr>
          <p:cNvPr id="7" name="矩形 6"/>
          <p:cNvSpPr/>
          <p:nvPr/>
        </p:nvSpPr>
        <p:spPr>
          <a:xfrm>
            <a:off x="8786946" y="494269"/>
            <a:ext cx="1928500" cy="523220"/>
          </a:xfrm>
          <a:prstGeom prst="rect">
            <a:avLst/>
          </a:prstGeom>
        </p:spPr>
        <p:txBody>
          <a:bodyPr wrap="square">
            <a:spAutoFit/>
          </a:bodyPr>
          <a:lstStyle/>
          <a:p>
            <a:r>
              <a:rPr lang="en-US" altLang="zh-CN" sz="1400" i="1" dirty="0" err="1"/>
              <a:t>Budker</a:t>
            </a:r>
            <a:r>
              <a:rPr lang="en-US" altLang="zh-CN" sz="1400" i="1" dirty="0"/>
              <a:t> Institute</a:t>
            </a:r>
            <a:br>
              <a:rPr lang="en-US" altLang="zh-CN" sz="1400" i="1" dirty="0"/>
            </a:br>
            <a:r>
              <a:rPr lang="en-US" altLang="zh-CN" sz="1400" i="1" dirty="0"/>
              <a:t>of Nuclear Physics</a:t>
            </a:r>
            <a:endParaRPr lang="zh-CN" altLang="en-US" sz="1400" dirty="0"/>
          </a:p>
        </p:txBody>
      </p:sp>
    </p:spTree>
    <p:extLst>
      <p:ext uri="{BB962C8B-B14F-4D97-AF65-F5344CB8AC3E}">
        <p14:creationId xmlns:p14="http://schemas.microsoft.com/office/powerpoint/2010/main" val="3995349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sz="quarter"/>
          </p:nvPr>
        </p:nvSpPr>
        <p:spPr/>
        <p:txBody>
          <a:bodyPr/>
          <a:lstStyle/>
          <a:p>
            <a:r>
              <a:rPr lang="en-US" altLang="zh-CN" sz="3600" dirty="0">
                <a:solidFill>
                  <a:srgbClr val="7030A0"/>
                </a:solidFill>
              </a:rPr>
              <a:t>Quadrupole alignment error </a:t>
            </a:r>
            <a:r>
              <a:rPr lang="en-US" altLang="zh-CN" sz="3600" dirty="0" smtClean="0">
                <a:solidFill>
                  <a:srgbClr val="7030A0"/>
                </a:solidFill>
              </a:rPr>
              <a:t>analysis</a:t>
            </a:r>
            <a:br>
              <a:rPr lang="en-US" altLang="zh-CN" sz="3600" dirty="0" smtClean="0">
                <a:solidFill>
                  <a:srgbClr val="7030A0"/>
                </a:solidFill>
              </a:rPr>
            </a:br>
            <a:r>
              <a:rPr lang="en-US" altLang="zh-CN" sz="1600" i="1" dirty="0"/>
              <a:t>main ring without FFS</a:t>
            </a:r>
            <a:endParaRPr lang="en-US" altLang="zh-CN" sz="1600" i="1" dirty="0">
              <a:solidFill>
                <a:srgbClr val="7030A0"/>
              </a:solidFill>
            </a:endParaRPr>
          </a:p>
        </p:txBody>
      </p:sp>
      <p:sp>
        <p:nvSpPr>
          <p:cNvPr id="28678" name="Rectangle 6"/>
          <p:cNvSpPr>
            <a:spLocks noChangeArrowheads="1"/>
          </p:cNvSpPr>
          <p:nvPr/>
        </p:nvSpPr>
        <p:spPr bwMode="auto">
          <a:xfrm>
            <a:off x="1981200" y="1600200"/>
            <a:ext cx="403860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0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6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16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16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16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1600">
                <a:solidFill>
                  <a:schemeClr val="tx1"/>
                </a:solidFill>
                <a:latin typeface="Arial" panose="020B0604020202020204" pitchFamily="34" charset="0"/>
                <a:ea typeface="宋体" panose="02010600030101010101" pitchFamily="2" charset="-122"/>
              </a:defRPr>
            </a:lvl9pPr>
          </a:lstStyle>
          <a:p>
            <a:endParaRPr lang="zh-CN" altLang="zh-CN"/>
          </a:p>
        </p:txBody>
      </p:sp>
      <p:sp>
        <p:nvSpPr>
          <p:cNvPr id="28681" name="Text Box 9"/>
          <p:cNvSpPr txBox="1">
            <a:spLocks noChangeArrowheads="1"/>
          </p:cNvSpPr>
          <p:nvPr/>
        </p:nvSpPr>
        <p:spPr bwMode="auto">
          <a:xfrm>
            <a:off x="4343400" y="6248401"/>
            <a:ext cx="556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solidFill>
                  <a:srgbClr val="FF3399"/>
                </a:solidFill>
              </a:rPr>
              <a:t>DX, DY, DS=7e-5, beyond this, orbit disappear.</a:t>
            </a:r>
          </a:p>
        </p:txBody>
      </p:sp>
      <p:pic>
        <p:nvPicPr>
          <p:cNvPr id="28682" name="Picture 1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p:pic>
      <p:pic>
        <p:nvPicPr>
          <p:cNvPr id="28683" name="Picture 1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p:pic>
      <p:pic>
        <p:nvPicPr>
          <p:cNvPr id="28684" name="Picture 1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981200" y="3962401"/>
            <a:ext cx="4038600" cy="2187575"/>
          </a:xfrm>
        </p:spPr>
      </p:pic>
      <p:pic>
        <p:nvPicPr>
          <p:cNvPr id="28685" name="Picture 13"/>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172200" y="3962401"/>
            <a:ext cx="4038600" cy="2187575"/>
          </a:xfrm>
        </p:spPr>
      </p:pic>
      <p:sp>
        <p:nvSpPr>
          <p:cNvPr id="28686" name="Text Box 14"/>
          <p:cNvSpPr txBox="1">
            <a:spLocks noChangeArrowheads="1"/>
          </p:cNvSpPr>
          <p:nvPr/>
        </p:nvSpPr>
        <p:spPr bwMode="auto">
          <a:xfrm>
            <a:off x="5257800" y="3671888"/>
            <a:ext cx="2819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solidFill>
                  <a:srgbClr val="FF3399"/>
                </a:solidFill>
              </a:rPr>
              <a:t>DX, DY, DS=1e-5</a:t>
            </a:r>
          </a:p>
        </p:txBody>
      </p:sp>
    </p:spTree>
    <p:extLst>
      <p:ext uri="{BB962C8B-B14F-4D97-AF65-F5344CB8AC3E}">
        <p14:creationId xmlns:p14="http://schemas.microsoft.com/office/powerpoint/2010/main" val="325016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76943" y="208370"/>
            <a:ext cx="10515600" cy="1325563"/>
          </a:xfrm>
        </p:spPr>
        <p:txBody>
          <a:bodyPr/>
          <a:lstStyle/>
          <a:p>
            <a:r>
              <a:rPr lang="en-US" altLang="zh-CN" dirty="0">
                <a:solidFill>
                  <a:srgbClr val="7030A0"/>
                </a:solidFill>
              </a:rPr>
              <a:t>Main error source</a:t>
            </a:r>
          </a:p>
        </p:txBody>
      </p:sp>
      <p:sp>
        <p:nvSpPr>
          <p:cNvPr id="15363" name="Rectangle 3"/>
          <p:cNvSpPr>
            <a:spLocks noGrp="1" noChangeArrowheads="1"/>
          </p:cNvSpPr>
          <p:nvPr>
            <p:ph type="body" idx="1"/>
          </p:nvPr>
        </p:nvSpPr>
        <p:spPr>
          <a:xfrm>
            <a:off x="838200" y="1825625"/>
            <a:ext cx="4996543" cy="4351338"/>
          </a:xfrm>
        </p:spPr>
        <p:txBody>
          <a:bodyPr/>
          <a:lstStyle/>
          <a:p>
            <a:r>
              <a:rPr lang="en-US" altLang="zh-CN" dirty="0">
                <a:solidFill>
                  <a:schemeClr val="accent2"/>
                </a:solidFill>
              </a:rPr>
              <a:t>Horizontal and vertical misalignment in Quadrupoles</a:t>
            </a:r>
          </a:p>
          <a:p>
            <a:r>
              <a:rPr lang="en-US" altLang="zh-CN" dirty="0">
                <a:solidFill>
                  <a:schemeClr val="accent2"/>
                </a:solidFill>
              </a:rPr>
              <a:t>Quadrupoles with their centers misaligned to the reference orbit cause dipole error, which will cause an angular deflection of the beam, causing the closed orbit to oscillate around the design orbit.</a:t>
            </a:r>
          </a:p>
        </p:txBody>
      </p:sp>
      <p:sp>
        <p:nvSpPr>
          <p:cNvPr id="2" name="圆角矩形 1"/>
          <p:cNvSpPr/>
          <p:nvPr/>
        </p:nvSpPr>
        <p:spPr>
          <a:xfrm>
            <a:off x="593277" y="1489490"/>
            <a:ext cx="5372101" cy="42494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914605" y="1912761"/>
            <a:ext cx="4380412" cy="1384995"/>
          </a:xfrm>
          <a:prstGeom prst="rect">
            <a:avLst/>
          </a:prstGeom>
        </p:spPr>
        <p:txBody>
          <a:bodyPr wrap="square">
            <a:spAutoFit/>
          </a:bodyPr>
          <a:lstStyle/>
          <a:p>
            <a:pPr marL="285750" indent="-285750">
              <a:buFont typeface="Arial" panose="020B0604020202020204" pitchFamily="34" charset="0"/>
              <a:buChar char="•"/>
            </a:pPr>
            <a:r>
              <a:rPr lang="en-US" altLang="zh-CN" sz="2800" dirty="0">
                <a:solidFill>
                  <a:srgbClr val="C00000"/>
                </a:solidFill>
              </a:rPr>
              <a:t>Move the tune far from the resonance line</a:t>
            </a:r>
          </a:p>
          <a:p>
            <a:pPr marL="285750" indent="-285750">
              <a:buFont typeface="Arial" panose="020B0604020202020204" pitchFamily="34" charset="0"/>
              <a:buChar char="•"/>
            </a:pPr>
            <a:r>
              <a:rPr lang="en-US" altLang="zh-CN" sz="2800" dirty="0">
                <a:solidFill>
                  <a:srgbClr val="C00000"/>
                </a:solidFill>
              </a:rPr>
              <a:t>Reduce the error source</a:t>
            </a:r>
          </a:p>
        </p:txBody>
      </p:sp>
      <p:sp>
        <p:nvSpPr>
          <p:cNvPr id="6" name="圆角矩形 5"/>
          <p:cNvSpPr/>
          <p:nvPr/>
        </p:nvSpPr>
        <p:spPr>
          <a:xfrm>
            <a:off x="6565175" y="1367564"/>
            <a:ext cx="5154384" cy="2647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522917" y="525618"/>
            <a:ext cx="2082621" cy="769441"/>
          </a:xfrm>
          <a:prstGeom prst="rect">
            <a:avLst/>
          </a:prstGeom>
        </p:spPr>
        <p:txBody>
          <a:bodyPr wrap="none">
            <a:spAutoFit/>
          </a:bodyPr>
          <a:lstStyle/>
          <a:p>
            <a:r>
              <a:rPr lang="en-US" altLang="zh-CN" sz="4400" dirty="0">
                <a:solidFill>
                  <a:srgbClr val="0070C0"/>
                </a:solidFill>
                <a:latin typeface="+mj-lt"/>
              </a:rPr>
              <a:t>Solution</a:t>
            </a:r>
            <a:endParaRPr lang="zh-CN" altLang="en-US" sz="4400" dirty="0">
              <a:solidFill>
                <a:srgbClr val="0070C0"/>
              </a:solidFill>
              <a:latin typeface="+mj-lt"/>
            </a:endParaRPr>
          </a:p>
        </p:txBody>
      </p:sp>
    </p:spTree>
    <p:extLst>
      <p:ext uri="{BB962C8B-B14F-4D97-AF65-F5344CB8AC3E}">
        <p14:creationId xmlns:p14="http://schemas.microsoft.com/office/powerpoint/2010/main" val="1209221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sz="quarter"/>
          </p:nvPr>
        </p:nvSpPr>
        <p:spPr>
          <a:xfrm>
            <a:off x="539930" y="61912"/>
            <a:ext cx="11652069" cy="1385888"/>
          </a:xfrm>
        </p:spPr>
        <p:txBody>
          <a:bodyPr>
            <a:normAutofit fontScale="90000"/>
          </a:bodyPr>
          <a:lstStyle/>
          <a:p>
            <a:r>
              <a:rPr lang="en-US" altLang="zh-CN" dirty="0">
                <a:solidFill>
                  <a:srgbClr val="7030A0"/>
                </a:solidFill>
              </a:rPr>
              <a:t>Orbit correction </a:t>
            </a:r>
            <a:r>
              <a:rPr lang="en-US" altLang="zh-CN" dirty="0" smtClean="0">
                <a:solidFill>
                  <a:srgbClr val="7030A0"/>
                </a:solidFill>
              </a:rPr>
              <a:t>result in CEPC main ring without FFS</a:t>
            </a:r>
            <a:r>
              <a:rPr lang="en-US" altLang="zh-CN" dirty="0">
                <a:solidFill>
                  <a:schemeClr val="hlink"/>
                </a:solidFill>
              </a:rPr>
              <a:t/>
            </a:r>
            <a:br>
              <a:rPr lang="en-US" altLang="zh-CN" dirty="0">
                <a:solidFill>
                  <a:schemeClr val="hlink"/>
                </a:solidFill>
              </a:rPr>
            </a:br>
            <a:r>
              <a:rPr lang="en-US" altLang="zh-CN" sz="1800" i="1" dirty="0"/>
              <a:t>without pretzel</a:t>
            </a:r>
          </a:p>
        </p:txBody>
      </p:sp>
      <p:pic>
        <p:nvPicPr>
          <p:cNvPr id="33795" name="Picture 3"/>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1828800" y="1600200"/>
            <a:ext cx="4038600" cy="2185988"/>
          </a:xfrm>
        </p:spPr>
      </p:pic>
      <p:pic>
        <p:nvPicPr>
          <p:cNvPr id="33796" name="Picture 4"/>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1828800" y="4365626"/>
            <a:ext cx="4038600" cy="2187575"/>
          </a:xfrm>
        </p:spPr>
      </p:pic>
      <p:sp>
        <p:nvSpPr>
          <p:cNvPr id="33797" name="Text Box 5"/>
          <p:cNvSpPr txBox="1">
            <a:spLocks noChangeArrowheads="1"/>
          </p:cNvSpPr>
          <p:nvPr/>
        </p:nvSpPr>
        <p:spPr bwMode="auto">
          <a:xfrm>
            <a:off x="3124200" y="38242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solidFill>
                  <a:schemeClr val="accent2"/>
                </a:solidFill>
              </a:rPr>
              <a:t>Before correction</a:t>
            </a:r>
          </a:p>
        </p:txBody>
      </p:sp>
      <p:sp>
        <p:nvSpPr>
          <p:cNvPr id="33798" name="Rectangle 6"/>
          <p:cNvSpPr>
            <a:spLocks noChangeArrowheads="1"/>
          </p:cNvSpPr>
          <p:nvPr/>
        </p:nvSpPr>
        <p:spPr bwMode="auto">
          <a:xfrm>
            <a:off x="8382000" y="175260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zh-CN" sz="1400">
              <a:solidFill>
                <a:srgbClr val="FF0000"/>
              </a:solidFill>
            </a:endParaRPr>
          </a:p>
        </p:txBody>
      </p:sp>
      <p:pic>
        <p:nvPicPr>
          <p:cNvPr id="33799" name="Picture 7"/>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5791200" y="1600200"/>
            <a:ext cx="4038600" cy="2185988"/>
          </a:xfrm>
        </p:spPr>
      </p:pic>
      <p:pic>
        <p:nvPicPr>
          <p:cNvPr id="33800" name="Picture 8"/>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5791200" y="4365626"/>
            <a:ext cx="4038600" cy="2187575"/>
          </a:xfrm>
        </p:spPr>
      </p:pic>
      <p:sp>
        <p:nvSpPr>
          <p:cNvPr id="33801" name="Rectangle 9"/>
          <p:cNvSpPr>
            <a:spLocks noChangeArrowheads="1"/>
          </p:cNvSpPr>
          <p:nvPr/>
        </p:nvSpPr>
        <p:spPr bwMode="auto">
          <a:xfrm>
            <a:off x="7029450" y="3748088"/>
            <a:ext cx="173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solidFill>
                  <a:schemeClr val="accent2"/>
                </a:solidFill>
              </a:rPr>
              <a:t>After correction</a:t>
            </a:r>
          </a:p>
        </p:txBody>
      </p:sp>
    </p:spTree>
    <p:extLst>
      <p:ext uri="{BB962C8B-B14F-4D97-AF65-F5344CB8AC3E}">
        <p14:creationId xmlns:p14="http://schemas.microsoft.com/office/powerpoint/2010/main" val="260997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zh-CN" dirty="0">
                <a:solidFill>
                  <a:srgbClr val="7030A0"/>
                </a:solidFill>
              </a:rPr>
              <a:t>BPM readings statistics</a:t>
            </a:r>
          </a:p>
        </p:txBody>
      </p:sp>
      <p:pic>
        <p:nvPicPr>
          <p:cNvPr id="34819"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p:pic>
      <p:pic>
        <p:nvPicPr>
          <p:cNvPr id="34820"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p:pic>
      <p:sp>
        <p:nvSpPr>
          <p:cNvPr id="34821" name="Rectangle 5"/>
          <p:cNvSpPr>
            <a:spLocks noChangeArrowheads="1"/>
          </p:cNvSpPr>
          <p:nvPr/>
        </p:nvSpPr>
        <p:spPr bwMode="auto">
          <a:xfrm>
            <a:off x="2514600" y="4114801"/>
            <a:ext cx="2743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solidFill>
                  <a:srgbClr val="FF0000"/>
                </a:solidFill>
              </a:rPr>
              <a:t>X CORRECTION </a:t>
            </a:r>
          </a:p>
          <a:p>
            <a:r>
              <a:rPr lang="en-US" altLang="zh-CN" sz="2000">
                <a:solidFill>
                  <a:srgbClr val="FF0000"/>
                </a:solidFill>
              </a:rPr>
              <a:t>SUMMARY:</a:t>
            </a:r>
            <a:r>
              <a:rPr lang="en-US" altLang="zh-CN" sz="2000"/>
              <a:t>   </a:t>
            </a:r>
          </a:p>
          <a:p>
            <a:endParaRPr lang="en-US" altLang="zh-CN" sz="2000"/>
          </a:p>
          <a:p>
            <a:r>
              <a:rPr lang="en-US" altLang="zh-CN" sz="2000">
                <a:solidFill>
                  <a:srgbClr val="FF0000"/>
                </a:solidFill>
              </a:rPr>
              <a:t>RMS before correction </a:t>
            </a:r>
          </a:p>
          <a:p>
            <a:r>
              <a:rPr lang="en-US" altLang="zh-CN" sz="2000">
                <a:solidFill>
                  <a:srgbClr val="FF0000"/>
                </a:solidFill>
              </a:rPr>
              <a:t>2.020892 mm</a:t>
            </a:r>
          </a:p>
          <a:p>
            <a:r>
              <a:rPr lang="en-US" altLang="zh-CN" sz="2000">
                <a:solidFill>
                  <a:srgbClr val="FF0000"/>
                </a:solidFill>
              </a:rPr>
              <a:t>RMS after correction  </a:t>
            </a:r>
          </a:p>
          <a:p>
            <a:r>
              <a:rPr lang="en-US" altLang="zh-CN" sz="2000">
                <a:solidFill>
                  <a:srgbClr val="FF0000"/>
                </a:solidFill>
              </a:rPr>
              <a:t>0.009701 mm</a:t>
            </a:r>
          </a:p>
        </p:txBody>
      </p:sp>
      <p:sp>
        <p:nvSpPr>
          <p:cNvPr id="34822" name="Text Box 6"/>
          <p:cNvSpPr txBox="1">
            <a:spLocks noChangeArrowheads="1"/>
          </p:cNvSpPr>
          <p:nvPr/>
        </p:nvSpPr>
        <p:spPr bwMode="auto">
          <a:xfrm>
            <a:off x="7010400" y="4078289"/>
            <a:ext cx="3124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solidFill>
                  <a:srgbClr val="00CC00"/>
                </a:solidFill>
              </a:rPr>
              <a:t>Y CORRECTION </a:t>
            </a:r>
          </a:p>
          <a:p>
            <a:r>
              <a:rPr lang="en-US" altLang="zh-CN" sz="2000">
                <a:solidFill>
                  <a:srgbClr val="00CC00"/>
                </a:solidFill>
              </a:rPr>
              <a:t>SUMMARY:   </a:t>
            </a:r>
          </a:p>
          <a:p>
            <a:endParaRPr lang="en-US" altLang="zh-CN" sz="2000">
              <a:solidFill>
                <a:srgbClr val="00CC00"/>
              </a:solidFill>
            </a:endParaRPr>
          </a:p>
          <a:p>
            <a:r>
              <a:rPr lang="en-US" altLang="zh-CN" sz="2000">
                <a:solidFill>
                  <a:srgbClr val="00CC00"/>
                </a:solidFill>
              </a:rPr>
              <a:t>RMS before correction </a:t>
            </a:r>
          </a:p>
          <a:p>
            <a:r>
              <a:rPr lang="en-US" altLang="zh-CN" sz="2000">
                <a:solidFill>
                  <a:srgbClr val="00CC00"/>
                </a:solidFill>
              </a:rPr>
              <a:t>1.520581 mm</a:t>
            </a:r>
          </a:p>
          <a:p>
            <a:r>
              <a:rPr lang="en-US" altLang="zh-CN" sz="2000">
                <a:solidFill>
                  <a:srgbClr val="00CC00"/>
                </a:solidFill>
              </a:rPr>
              <a:t>RMS after correction  </a:t>
            </a:r>
          </a:p>
          <a:p>
            <a:r>
              <a:rPr lang="en-US" altLang="zh-CN" sz="2000">
                <a:solidFill>
                  <a:srgbClr val="00CC00"/>
                </a:solidFill>
              </a:rPr>
              <a:t>0.006212 mm</a:t>
            </a:r>
            <a:endParaRPr lang="en-US" altLang="zh-CN" sz="2000"/>
          </a:p>
        </p:txBody>
      </p:sp>
    </p:spTree>
    <p:extLst>
      <p:ext uri="{BB962C8B-B14F-4D97-AF65-F5344CB8AC3E}">
        <p14:creationId xmlns:p14="http://schemas.microsoft.com/office/powerpoint/2010/main" val="2329554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altLang="zh-CN" dirty="0">
                <a:solidFill>
                  <a:srgbClr val="7030A0"/>
                </a:solidFill>
              </a:rPr>
              <a:t>Orbit correction </a:t>
            </a:r>
            <a:r>
              <a:rPr lang="en-US" altLang="zh-CN" dirty="0" smtClean="0">
                <a:solidFill>
                  <a:srgbClr val="7030A0"/>
                </a:solidFill>
              </a:rPr>
              <a:t>result in CEPC main ring without FFS</a:t>
            </a:r>
            <a:r>
              <a:rPr lang="en-US" altLang="zh-CN" dirty="0">
                <a:solidFill>
                  <a:schemeClr val="hlink"/>
                </a:solidFill>
              </a:rPr>
              <a:t/>
            </a:r>
            <a:br>
              <a:rPr lang="en-US" altLang="zh-CN" dirty="0">
                <a:solidFill>
                  <a:schemeClr val="hlink"/>
                </a:solidFill>
              </a:rPr>
            </a:br>
            <a:r>
              <a:rPr lang="en-US" altLang="zh-CN" sz="1800" i="1" dirty="0"/>
              <a:t>with pretzel</a:t>
            </a:r>
          </a:p>
        </p:txBody>
      </p:sp>
      <p:sp>
        <p:nvSpPr>
          <p:cNvPr id="30723" name="Rectangle 3"/>
          <p:cNvSpPr>
            <a:spLocks noGrp="1" noChangeArrowheads="1"/>
          </p:cNvSpPr>
          <p:nvPr>
            <p:ph type="body" sz="half" idx="3"/>
          </p:nvPr>
        </p:nvSpPr>
        <p:spPr>
          <a:xfrm>
            <a:off x="1981200" y="4670426"/>
            <a:ext cx="8229600" cy="2187575"/>
          </a:xfrm>
        </p:spPr>
        <p:txBody>
          <a:bodyPr/>
          <a:lstStyle/>
          <a:p>
            <a:pPr>
              <a:buSzPct val="80000"/>
              <a:buFont typeface="Wingdings" panose="05000000000000000000" pitchFamily="2" charset="2"/>
              <a:buChar char="Ø"/>
            </a:pPr>
            <a:r>
              <a:rPr lang="en-US" altLang="zh-CN">
                <a:solidFill>
                  <a:schemeClr val="accent2"/>
                </a:solidFill>
              </a:rPr>
              <a:t>After orbit correction, pretzel orbit can be recovered.</a:t>
            </a:r>
          </a:p>
        </p:txBody>
      </p:sp>
      <p:sp>
        <p:nvSpPr>
          <p:cNvPr id="30724" name="Text Box 4"/>
          <p:cNvSpPr txBox="1">
            <a:spLocks noChangeArrowheads="1"/>
          </p:cNvSpPr>
          <p:nvPr/>
        </p:nvSpPr>
        <p:spPr bwMode="auto">
          <a:xfrm>
            <a:off x="3200400" y="3962401"/>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t>Target pretzel orbit</a:t>
            </a:r>
          </a:p>
        </p:txBody>
      </p:sp>
      <p:sp>
        <p:nvSpPr>
          <p:cNvPr id="30725" name="Text Box 5"/>
          <p:cNvSpPr txBox="1">
            <a:spLocks noChangeArrowheads="1"/>
          </p:cNvSpPr>
          <p:nvPr/>
        </p:nvSpPr>
        <p:spPr bwMode="auto">
          <a:xfrm>
            <a:off x="7086600" y="3962401"/>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solidFill>
                  <a:srgbClr val="FF0000"/>
                </a:solidFill>
              </a:rPr>
              <a:t>Pretzel orbit after correction</a:t>
            </a:r>
          </a:p>
        </p:txBody>
      </p:sp>
      <p:pic>
        <p:nvPicPr>
          <p:cNvPr id="30726" name="Picture 6"/>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p:pic>
      <p:pic>
        <p:nvPicPr>
          <p:cNvPr id="30727" name="Picture 7"/>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39489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zh-CN" dirty="0">
                <a:solidFill>
                  <a:srgbClr val="7030A0"/>
                </a:solidFill>
              </a:rPr>
              <a:t>Correctors strength statistics</a:t>
            </a:r>
          </a:p>
        </p:txBody>
      </p:sp>
      <p:sp>
        <p:nvSpPr>
          <p:cNvPr id="31747" name="Rectangle 3"/>
          <p:cNvSpPr>
            <a:spLocks noChangeArrowheads="1"/>
          </p:cNvSpPr>
          <p:nvPr/>
        </p:nvSpPr>
        <p:spPr bwMode="auto">
          <a:xfrm>
            <a:off x="2286000" y="4419600"/>
            <a:ext cx="4572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solidFill>
                  <a:srgbClr val="FF0000"/>
                </a:solidFill>
              </a:rPr>
              <a:t>X CORRECTION</a:t>
            </a:r>
            <a:r>
              <a:rPr lang="en-US" altLang="zh-CN" sz="1600">
                <a:solidFill>
                  <a:srgbClr val="FF0000"/>
                </a:solidFill>
              </a:rPr>
              <a:t>:  </a:t>
            </a:r>
          </a:p>
          <a:p>
            <a:endParaRPr lang="en-US" altLang="zh-CN" sz="1600">
              <a:solidFill>
                <a:srgbClr val="FF0000"/>
              </a:solidFill>
            </a:endParaRPr>
          </a:p>
          <a:p>
            <a:r>
              <a:rPr lang="en-US" altLang="zh-CN" sz="2000">
                <a:solidFill>
                  <a:srgbClr val="FF0000"/>
                </a:solidFill>
              </a:rPr>
              <a:t>1800 correctors used</a:t>
            </a:r>
          </a:p>
          <a:p>
            <a:r>
              <a:rPr lang="en-US" altLang="zh-CN" sz="2000">
                <a:solidFill>
                  <a:srgbClr val="FF0000"/>
                </a:solidFill>
              </a:rPr>
              <a:t>Max strength ~ 43urad</a:t>
            </a:r>
          </a:p>
          <a:p>
            <a:r>
              <a:rPr lang="en-US" altLang="zh-CN" sz="2000">
                <a:solidFill>
                  <a:srgbClr val="FF0000"/>
                </a:solidFill>
              </a:rPr>
              <a:t>RMS ~ 3.9urad</a:t>
            </a:r>
          </a:p>
        </p:txBody>
      </p:sp>
      <p:sp>
        <p:nvSpPr>
          <p:cNvPr id="31748" name="Rectangle 4"/>
          <p:cNvSpPr>
            <a:spLocks noChangeArrowheads="1"/>
          </p:cNvSpPr>
          <p:nvPr/>
        </p:nvSpPr>
        <p:spPr bwMode="auto">
          <a:xfrm>
            <a:off x="6629400" y="4343401"/>
            <a:ext cx="4572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a:solidFill>
                  <a:srgbClr val="009900"/>
                </a:solidFill>
              </a:rPr>
              <a:t>Y CORRECTION: </a:t>
            </a:r>
          </a:p>
          <a:p>
            <a:endParaRPr lang="en-US" altLang="zh-CN" sz="2000">
              <a:solidFill>
                <a:srgbClr val="009900"/>
              </a:solidFill>
            </a:endParaRPr>
          </a:p>
          <a:p>
            <a:r>
              <a:rPr lang="en-US" altLang="zh-CN" sz="2000">
                <a:solidFill>
                  <a:srgbClr val="009900"/>
                </a:solidFill>
              </a:rPr>
              <a:t>1800 correctors used</a:t>
            </a:r>
          </a:p>
          <a:p>
            <a:r>
              <a:rPr lang="en-US" altLang="zh-CN" sz="2000">
                <a:solidFill>
                  <a:srgbClr val="009900"/>
                </a:solidFill>
              </a:rPr>
              <a:t>Max strength ~ 16urad</a:t>
            </a:r>
          </a:p>
          <a:p>
            <a:r>
              <a:rPr lang="en-US" altLang="zh-CN" sz="2000">
                <a:solidFill>
                  <a:srgbClr val="009900"/>
                </a:solidFill>
              </a:rPr>
              <a:t>RMS ~ 3.7urad</a:t>
            </a:r>
          </a:p>
        </p:txBody>
      </p:sp>
      <p:pic>
        <p:nvPicPr>
          <p:cNvPr id="31749" name="Picture 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24000" y="1600200"/>
            <a:ext cx="4800600" cy="2598738"/>
          </a:xfrm>
        </p:spPr>
      </p:pic>
      <p:pic>
        <p:nvPicPr>
          <p:cNvPr id="31750" name="Picture 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67400" y="1600200"/>
            <a:ext cx="4800600" cy="2598738"/>
          </a:xfrm>
        </p:spPr>
      </p:pic>
    </p:spTree>
    <p:extLst>
      <p:ext uri="{BB962C8B-B14F-4D97-AF65-F5344CB8AC3E}">
        <p14:creationId xmlns:p14="http://schemas.microsoft.com/office/powerpoint/2010/main" val="1884821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7030A0"/>
                </a:solidFill>
              </a:rPr>
              <a:t>Misalignment error analysis – whole ring</a:t>
            </a:r>
            <a:endParaRPr lang="zh-CN" altLang="en-US" dirty="0">
              <a:solidFill>
                <a:srgbClr val="7030A0"/>
              </a:solidFill>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4076323677"/>
              </p:ext>
            </p:extLst>
          </p:nvPr>
        </p:nvGraphicFramePr>
        <p:xfrm>
          <a:off x="838200" y="1825625"/>
          <a:ext cx="10515600" cy="2546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内容占位符 3"/>
          <p:cNvGraphicFramePr>
            <a:graphicFrameLocks/>
          </p:cNvGraphicFramePr>
          <p:nvPr>
            <p:extLst>
              <p:ext uri="{D42A27DB-BD31-4B8C-83A1-F6EECF244321}">
                <p14:modId xmlns:p14="http://schemas.microsoft.com/office/powerpoint/2010/main" val="2761241874"/>
              </p:ext>
            </p:extLst>
          </p:nvPr>
        </p:nvGraphicFramePr>
        <p:xfrm>
          <a:off x="838200" y="4311923"/>
          <a:ext cx="10515600" cy="25460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76429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7030A0"/>
                </a:solidFill>
              </a:rPr>
              <a:t>Misalignment error analysis – FFS &amp; ring</a:t>
            </a:r>
            <a:endParaRPr lang="zh-CN" altLang="en-US" dirty="0">
              <a:solidFill>
                <a:srgbClr val="7030A0"/>
              </a:solidFill>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2583480583"/>
              </p:ext>
            </p:extLst>
          </p:nvPr>
        </p:nvGraphicFramePr>
        <p:xfrm>
          <a:off x="838200" y="1825626"/>
          <a:ext cx="10515600" cy="2432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内容占位符 3"/>
          <p:cNvGraphicFramePr>
            <a:graphicFrameLocks/>
          </p:cNvGraphicFramePr>
          <p:nvPr>
            <p:extLst>
              <p:ext uri="{D42A27DB-BD31-4B8C-83A1-F6EECF244321}">
                <p14:modId xmlns:p14="http://schemas.microsoft.com/office/powerpoint/2010/main" val="1280888180"/>
              </p:ext>
            </p:extLst>
          </p:nvPr>
        </p:nvGraphicFramePr>
        <p:xfrm>
          <a:off x="838200" y="4258492"/>
          <a:ext cx="10515600" cy="24328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74790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sz="quarter"/>
          </p:nvPr>
        </p:nvSpPr>
        <p:spPr>
          <a:xfrm>
            <a:off x="1981200" y="76200"/>
            <a:ext cx="8229600" cy="1143000"/>
          </a:xfrm>
        </p:spPr>
        <p:txBody>
          <a:bodyPr>
            <a:normAutofit/>
          </a:bodyPr>
          <a:lstStyle/>
          <a:p>
            <a:r>
              <a:rPr lang="en-US" altLang="zh-CN" dirty="0">
                <a:solidFill>
                  <a:srgbClr val="7030A0"/>
                </a:solidFill>
              </a:rPr>
              <a:t>CEPC DA with field errors</a:t>
            </a:r>
            <a:br>
              <a:rPr lang="en-US" altLang="zh-CN" dirty="0">
                <a:solidFill>
                  <a:srgbClr val="7030A0"/>
                </a:solidFill>
              </a:rPr>
            </a:br>
            <a:r>
              <a:rPr lang="en-US" altLang="zh-CN" sz="1800" i="1" dirty="0" smtClean="0"/>
              <a:t>two multipoles at each side of quadrupole model in SAD(with </a:t>
            </a:r>
            <a:r>
              <a:rPr lang="en-US" altLang="zh-CN" sz="1800" i="1" dirty="0"/>
              <a:t>only ¾ </a:t>
            </a:r>
            <a:r>
              <a:rPr lang="en-US" altLang="zh-CN" sz="1800" i="1" dirty="0" smtClean="0"/>
              <a:t>ring)</a:t>
            </a:r>
            <a:endParaRPr lang="en-US" altLang="zh-CN" sz="1800" i="1" dirty="0"/>
          </a:p>
        </p:txBody>
      </p:sp>
      <p:sp>
        <p:nvSpPr>
          <p:cNvPr id="7171" name="Text Box 3"/>
          <p:cNvSpPr txBox="1">
            <a:spLocks noChangeArrowheads="1"/>
          </p:cNvSpPr>
          <p:nvPr/>
        </p:nvSpPr>
        <p:spPr bwMode="auto">
          <a:xfrm>
            <a:off x="2209800" y="38100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solidFill>
                  <a:srgbClr val="FF0000"/>
                </a:solidFill>
              </a:rPr>
              <a:t>With ¾ ring (B,Q,S) B*L errors</a:t>
            </a:r>
          </a:p>
        </p:txBody>
      </p:sp>
      <p:sp>
        <p:nvSpPr>
          <p:cNvPr id="7172" name="Rectangle 4"/>
          <p:cNvSpPr>
            <a:spLocks noChangeArrowheads="1"/>
          </p:cNvSpPr>
          <p:nvPr/>
        </p:nvSpPr>
        <p:spPr bwMode="auto">
          <a:xfrm>
            <a:off x="7162800" y="3810000"/>
            <a:ext cx="16450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a:solidFill>
                  <a:srgbClr val="FF0000"/>
                </a:solidFill>
              </a:rPr>
              <a:t>2% (1</a:t>
            </a:r>
            <a:r>
              <a:rPr lang="el-GR" altLang="zh-CN">
                <a:solidFill>
                  <a:srgbClr val="FF0000"/>
                </a:solidFill>
                <a:latin typeface="Times New Roman" panose="02020603050405020304" pitchFamily="18" charset="0"/>
                <a:cs typeface="Times New Roman" panose="02020603050405020304" pitchFamily="18" charset="0"/>
              </a:rPr>
              <a:t>σ</a:t>
            </a:r>
            <a:r>
              <a:rPr lang="en-US" altLang="zh-CN">
                <a:solidFill>
                  <a:srgbClr val="FF0000"/>
                </a:solidFill>
              </a:rPr>
              <a:t>x, 3.5</a:t>
            </a:r>
            <a:r>
              <a:rPr lang="el-GR" altLang="zh-CN">
                <a:solidFill>
                  <a:srgbClr val="FF0000"/>
                </a:solidFill>
                <a:latin typeface="Times New Roman" panose="02020603050405020304" pitchFamily="18" charset="0"/>
                <a:cs typeface="Times New Roman" panose="02020603050405020304" pitchFamily="18" charset="0"/>
              </a:rPr>
              <a:t>σ</a:t>
            </a:r>
            <a:r>
              <a:rPr lang="en-US" altLang="zh-CN">
                <a:solidFill>
                  <a:srgbClr val="FF0000"/>
                </a:solidFill>
                <a:latin typeface="Times New Roman" panose="02020603050405020304" pitchFamily="18" charset="0"/>
                <a:cs typeface="Times New Roman" panose="02020603050405020304" pitchFamily="18" charset="0"/>
              </a:rPr>
              <a:t>y</a:t>
            </a:r>
            <a:r>
              <a:rPr lang="en-US" altLang="zh-CN">
                <a:solidFill>
                  <a:srgbClr val="FF0000"/>
                </a:solidFill>
              </a:rPr>
              <a:t>)</a:t>
            </a:r>
          </a:p>
        </p:txBody>
      </p:sp>
      <p:sp>
        <p:nvSpPr>
          <p:cNvPr id="7173" name="Rectangle 5"/>
          <p:cNvSpPr>
            <a:spLocks noChangeArrowheads="1"/>
          </p:cNvSpPr>
          <p:nvPr/>
        </p:nvSpPr>
        <p:spPr bwMode="auto">
          <a:xfrm>
            <a:off x="1600201" y="6477000"/>
            <a:ext cx="4335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a:solidFill>
                  <a:srgbClr val="FF0000"/>
                </a:solidFill>
              </a:rPr>
              <a:t>With ¾ ring (B,Q,S) B*L and multipole errors</a:t>
            </a:r>
          </a:p>
        </p:txBody>
      </p:sp>
      <p:sp>
        <p:nvSpPr>
          <p:cNvPr id="7174" name="Rectangle 6"/>
          <p:cNvSpPr>
            <a:spLocks noChangeArrowheads="1"/>
          </p:cNvSpPr>
          <p:nvPr/>
        </p:nvSpPr>
        <p:spPr bwMode="auto">
          <a:xfrm>
            <a:off x="6934200" y="6400800"/>
            <a:ext cx="15728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a:solidFill>
                  <a:srgbClr val="FF0000"/>
                </a:solidFill>
              </a:rPr>
              <a:t>1.5%, 2% (0, 0)</a:t>
            </a:r>
          </a:p>
        </p:txBody>
      </p:sp>
      <p:sp>
        <p:nvSpPr>
          <p:cNvPr id="7175" name="Rectangle 7"/>
          <p:cNvSpPr>
            <a:spLocks noChangeArrowheads="1"/>
          </p:cNvSpPr>
          <p:nvPr/>
        </p:nvSpPr>
        <p:spPr bwMode="auto">
          <a:xfrm>
            <a:off x="2438400" y="1143000"/>
            <a:ext cx="34158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Coupling factor </a:t>
            </a:r>
            <a:r>
              <a:rPr lang="en-US" altLang="zh-CN">
                <a:sym typeface="Symbol" panose="05050102010706020507" pitchFamily="18" charset="2"/>
              </a:rPr>
              <a:t></a:t>
            </a:r>
            <a:r>
              <a:rPr lang="en-US" altLang="zh-CN"/>
              <a:t>=0.003 for emitty</a:t>
            </a:r>
          </a:p>
        </p:txBody>
      </p:sp>
      <p:sp>
        <p:nvSpPr>
          <p:cNvPr id="7178" name="Line 10"/>
          <p:cNvSpPr>
            <a:spLocks noChangeShapeType="1"/>
          </p:cNvSpPr>
          <p:nvPr/>
        </p:nvSpPr>
        <p:spPr bwMode="auto">
          <a:xfrm>
            <a:off x="5943600" y="4038600"/>
            <a:ext cx="6858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7182" name="Picture 1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86001" y="1603375"/>
            <a:ext cx="3216275" cy="2179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84" name="Picture 1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65926" y="1555750"/>
            <a:ext cx="3140075" cy="208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86" name="Picture 18"/>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193926" y="4191000"/>
            <a:ext cx="3292475" cy="2268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88" name="Picture 20"/>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305550" y="4295776"/>
            <a:ext cx="3771900" cy="1876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89" name="Line 21"/>
          <p:cNvSpPr>
            <a:spLocks noChangeShapeType="1"/>
          </p:cNvSpPr>
          <p:nvPr/>
        </p:nvSpPr>
        <p:spPr bwMode="auto">
          <a:xfrm>
            <a:off x="5562600" y="6400800"/>
            <a:ext cx="6858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835080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sz="quarter"/>
          </p:nvPr>
        </p:nvSpPr>
        <p:spPr>
          <a:xfrm>
            <a:off x="1981200" y="76200"/>
            <a:ext cx="8229600" cy="1143000"/>
          </a:xfrm>
        </p:spPr>
        <p:txBody>
          <a:bodyPr/>
          <a:lstStyle/>
          <a:p>
            <a:r>
              <a:rPr lang="en-US" altLang="zh-CN" dirty="0">
                <a:solidFill>
                  <a:srgbClr val="7030A0"/>
                </a:solidFill>
              </a:rPr>
              <a:t>CEPC DA with field errors</a:t>
            </a:r>
            <a:br>
              <a:rPr lang="en-US" altLang="zh-CN" dirty="0">
                <a:solidFill>
                  <a:srgbClr val="7030A0"/>
                </a:solidFill>
              </a:rPr>
            </a:br>
            <a:r>
              <a:rPr lang="en-US" altLang="zh-CN" sz="2000" i="1" dirty="0"/>
              <a:t>two multipoles at each side of quadrupole model </a:t>
            </a:r>
            <a:r>
              <a:rPr lang="en-US" altLang="zh-CN" sz="2000" i="1" dirty="0" smtClean="0"/>
              <a:t>in SAD(with </a:t>
            </a:r>
            <a:r>
              <a:rPr lang="en-US" altLang="zh-CN" sz="2000" i="1" dirty="0"/>
              <a:t>only ¾ ring)</a:t>
            </a:r>
            <a:endParaRPr lang="en-US" altLang="zh-CN" sz="2000" i="1" dirty="0">
              <a:solidFill>
                <a:srgbClr val="7030A0"/>
              </a:solidFill>
            </a:endParaRPr>
          </a:p>
        </p:txBody>
      </p:sp>
      <p:sp>
        <p:nvSpPr>
          <p:cNvPr id="8195" name="Text Box 3"/>
          <p:cNvSpPr txBox="1">
            <a:spLocks noChangeArrowheads="1"/>
          </p:cNvSpPr>
          <p:nvPr/>
        </p:nvSpPr>
        <p:spPr bwMode="auto">
          <a:xfrm>
            <a:off x="1828800" y="3810001"/>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solidFill>
                  <a:srgbClr val="FF0000"/>
                </a:solidFill>
              </a:rPr>
              <a:t>With all FFS B*L and multipole errors</a:t>
            </a:r>
          </a:p>
        </p:txBody>
      </p:sp>
      <p:sp>
        <p:nvSpPr>
          <p:cNvPr id="8196" name="Rectangle 4"/>
          <p:cNvSpPr>
            <a:spLocks noChangeArrowheads="1"/>
          </p:cNvSpPr>
          <p:nvPr/>
        </p:nvSpPr>
        <p:spPr bwMode="auto">
          <a:xfrm>
            <a:off x="7162800" y="3810000"/>
            <a:ext cx="8849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a:solidFill>
                  <a:srgbClr val="FF0000"/>
                </a:solidFill>
              </a:rPr>
              <a:t>enlarge</a:t>
            </a:r>
          </a:p>
        </p:txBody>
      </p:sp>
      <p:sp>
        <p:nvSpPr>
          <p:cNvPr id="8197" name="Rectangle 5"/>
          <p:cNvSpPr>
            <a:spLocks noChangeArrowheads="1"/>
          </p:cNvSpPr>
          <p:nvPr/>
        </p:nvSpPr>
        <p:spPr bwMode="auto">
          <a:xfrm>
            <a:off x="1600200" y="6248400"/>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solidFill>
                  <a:srgbClr val="FF0000"/>
                </a:solidFill>
              </a:rPr>
              <a:t>with ¾ ring and FFS (B,Q,S) B*L errors &amp; multipole errors</a:t>
            </a:r>
            <a:r>
              <a:rPr lang="en-US" altLang="zh-CN"/>
              <a:t> </a:t>
            </a:r>
          </a:p>
        </p:txBody>
      </p:sp>
      <p:sp>
        <p:nvSpPr>
          <p:cNvPr id="8199" name="Rectangle 7"/>
          <p:cNvSpPr>
            <a:spLocks noChangeArrowheads="1"/>
          </p:cNvSpPr>
          <p:nvPr/>
        </p:nvSpPr>
        <p:spPr bwMode="auto">
          <a:xfrm>
            <a:off x="2438400" y="1143000"/>
            <a:ext cx="34158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Coupling factor </a:t>
            </a:r>
            <a:r>
              <a:rPr lang="en-US" altLang="zh-CN">
                <a:sym typeface="Symbol" panose="05050102010706020507" pitchFamily="18" charset="2"/>
              </a:rPr>
              <a:t></a:t>
            </a:r>
            <a:r>
              <a:rPr lang="en-US" altLang="zh-CN"/>
              <a:t>=0.003 for emitty</a:t>
            </a:r>
          </a:p>
        </p:txBody>
      </p:sp>
      <p:pic>
        <p:nvPicPr>
          <p:cNvPr id="8200" name="Picture 8"/>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114550" y="1611314"/>
            <a:ext cx="3771900" cy="2162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1" name="Picture 9"/>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05550" y="1611314"/>
            <a:ext cx="3771900" cy="2162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2" name="Line 10"/>
          <p:cNvSpPr>
            <a:spLocks noChangeShapeType="1"/>
          </p:cNvSpPr>
          <p:nvPr/>
        </p:nvSpPr>
        <p:spPr bwMode="auto">
          <a:xfrm>
            <a:off x="5943600" y="4038600"/>
            <a:ext cx="6858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8206" name="Picture 14"/>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209800" y="4191000"/>
            <a:ext cx="3276600" cy="2179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8" name="Picture 16"/>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305550" y="4295776"/>
            <a:ext cx="3771900" cy="1876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9" name="Rectangle 17"/>
          <p:cNvSpPr>
            <a:spLocks noChangeArrowheads="1"/>
          </p:cNvSpPr>
          <p:nvPr/>
        </p:nvSpPr>
        <p:spPr bwMode="auto">
          <a:xfrm>
            <a:off x="6934200" y="6324600"/>
            <a:ext cx="15728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a:solidFill>
                  <a:srgbClr val="FF0000"/>
                </a:solidFill>
              </a:rPr>
              <a:t>1.5%, 2% (0, 0)</a:t>
            </a:r>
          </a:p>
        </p:txBody>
      </p:sp>
    </p:spTree>
    <p:extLst>
      <p:ext uri="{BB962C8B-B14F-4D97-AF65-F5344CB8AC3E}">
        <p14:creationId xmlns:p14="http://schemas.microsoft.com/office/powerpoint/2010/main" val="2482790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7030A0"/>
                </a:solidFill>
              </a:rPr>
              <a:t>Error study motivation</a:t>
            </a:r>
            <a:endParaRPr lang="zh-CN" altLang="en-US" dirty="0">
              <a:solidFill>
                <a:srgbClr val="7030A0"/>
              </a:solidFill>
            </a:endParaRPr>
          </a:p>
        </p:txBody>
      </p:sp>
      <p:sp>
        <p:nvSpPr>
          <p:cNvPr id="3" name="内容占位符 2"/>
          <p:cNvSpPr>
            <a:spLocks noGrp="1"/>
          </p:cNvSpPr>
          <p:nvPr>
            <p:ph idx="1"/>
          </p:nvPr>
        </p:nvSpPr>
        <p:spPr/>
        <p:txBody>
          <a:bodyPr/>
          <a:lstStyle/>
          <a:p>
            <a:r>
              <a:rPr lang="en-US" altLang="zh-CN" dirty="0" smtClean="0">
                <a:solidFill>
                  <a:srgbClr val="002060"/>
                </a:solidFill>
              </a:rPr>
              <a:t>To provide physical design for magnet manufacture, including bending magnet, quadrupole, </a:t>
            </a:r>
            <a:r>
              <a:rPr lang="en-US" altLang="zh-CN" dirty="0" err="1" smtClean="0">
                <a:solidFill>
                  <a:srgbClr val="002060"/>
                </a:solidFill>
              </a:rPr>
              <a:t>sextupole</a:t>
            </a:r>
            <a:r>
              <a:rPr lang="en-US" altLang="zh-CN" dirty="0" smtClean="0">
                <a:solidFill>
                  <a:srgbClr val="002060"/>
                </a:solidFill>
              </a:rPr>
              <a:t> and correctors……, and also the magnet alignment during installation.</a:t>
            </a:r>
          </a:p>
          <a:p>
            <a:r>
              <a:rPr lang="en-US" altLang="zh-CN" dirty="0" smtClean="0">
                <a:solidFill>
                  <a:srgbClr val="002060"/>
                </a:solidFill>
              </a:rPr>
              <a:t>To give the optimal DA after error correction.</a:t>
            </a:r>
            <a:endParaRPr lang="zh-CN" altLang="en-US" dirty="0">
              <a:solidFill>
                <a:srgbClr val="002060"/>
              </a:solidFill>
            </a:endParaRPr>
          </a:p>
        </p:txBody>
      </p:sp>
    </p:spTree>
    <p:extLst>
      <p:ext uri="{BB962C8B-B14F-4D97-AF65-F5344CB8AC3E}">
        <p14:creationId xmlns:p14="http://schemas.microsoft.com/office/powerpoint/2010/main" val="3057791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rgbClr val="7030A0"/>
                </a:solidFill>
              </a:rPr>
              <a:t>Magnet field error on </a:t>
            </a:r>
            <a:r>
              <a:rPr lang="en-US" altLang="zh-CN" dirty="0" smtClean="0">
                <a:solidFill>
                  <a:srgbClr val="7030A0"/>
                </a:solidFill>
              </a:rPr>
              <a:t>DA</a:t>
            </a:r>
            <a:br>
              <a:rPr lang="en-US" altLang="zh-CN" dirty="0" smtClean="0">
                <a:solidFill>
                  <a:srgbClr val="7030A0"/>
                </a:solidFill>
              </a:rPr>
            </a:br>
            <a:r>
              <a:rPr lang="en-US" altLang="zh-CN" sz="1800" i="1" dirty="0"/>
              <a:t>Quad and </a:t>
            </a:r>
            <a:r>
              <a:rPr lang="en-US" altLang="zh-CN" sz="1800" i="1" dirty="0" err="1"/>
              <a:t>Sextupole</a:t>
            </a:r>
            <a:r>
              <a:rPr lang="en-US" altLang="zh-CN" sz="1800" i="1" dirty="0"/>
              <a:t> are set to be </a:t>
            </a:r>
            <a:r>
              <a:rPr lang="en-US" altLang="zh-CN" sz="1800" i="1" dirty="0" smtClean="0"/>
              <a:t>MULT model in SAD (whole ring including FFS)</a:t>
            </a:r>
            <a:endParaRPr lang="zh-CN" altLang="en-US" sz="1800" i="1" dirty="0"/>
          </a:p>
        </p:txBody>
      </p:sp>
      <p:graphicFrame>
        <p:nvGraphicFramePr>
          <p:cNvPr id="4" name="内容占位符 3"/>
          <p:cNvGraphicFramePr>
            <a:graphicFrameLocks noGrp="1"/>
          </p:cNvGraphicFramePr>
          <p:nvPr>
            <p:ph idx="1"/>
            <p:extLst/>
          </p:nvPr>
        </p:nvGraphicFramePr>
        <p:xfrm>
          <a:off x="838200" y="1297572"/>
          <a:ext cx="10515600" cy="3520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圆角矩形 4"/>
          <p:cNvSpPr/>
          <p:nvPr/>
        </p:nvSpPr>
        <p:spPr>
          <a:xfrm>
            <a:off x="940526" y="4598126"/>
            <a:ext cx="10413274" cy="18897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altLang="zh-CN" dirty="0"/>
          </a:p>
        </p:txBody>
      </p:sp>
      <p:sp>
        <p:nvSpPr>
          <p:cNvPr id="7" name="文本框 6"/>
          <p:cNvSpPr txBox="1"/>
          <p:nvPr/>
        </p:nvSpPr>
        <p:spPr>
          <a:xfrm>
            <a:off x="1280160" y="4685209"/>
            <a:ext cx="9779726" cy="1754326"/>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With Bend magnet field errors, orbit is changed, and tune is also changed a little bit</a:t>
            </a:r>
          </a:p>
          <a:p>
            <a:pPr marL="285750" indent="-285750">
              <a:buFont typeface="Arial" panose="020B0604020202020204" pitchFamily="34" charset="0"/>
              <a:buChar char="•"/>
            </a:pPr>
            <a:r>
              <a:rPr lang="en-US" altLang="zh-CN" dirty="0" smtClean="0"/>
              <a:t>Orbit correction is needed</a:t>
            </a:r>
          </a:p>
          <a:p>
            <a:pPr marL="285750" indent="-285750">
              <a:buFont typeface="Arial" panose="020B0604020202020204" pitchFamily="34" charset="0"/>
              <a:buChar char="•"/>
            </a:pPr>
            <a:r>
              <a:rPr lang="en-US" altLang="zh-CN" dirty="0" smtClean="0"/>
              <a:t>With Quadrupole and </a:t>
            </a:r>
            <a:r>
              <a:rPr lang="en-US" altLang="zh-CN" dirty="0" err="1" smtClean="0"/>
              <a:t>sextupole</a:t>
            </a:r>
            <a:r>
              <a:rPr lang="en-US" altLang="zh-CN" dirty="0" smtClean="0"/>
              <a:t> field errors, orbit has no change.</a:t>
            </a:r>
          </a:p>
          <a:p>
            <a:pPr marL="285750" indent="-285750">
              <a:buFont typeface="Arial" panose="020B0604020202020204" pitchFamily="34" charset="0"/>
              <a:buChar char="•"/>
            </a:pPr>
            <a:r>
              <a:rPr lang="en-US" altLang="zh-CN" dirty="0" smtClean="0"/>
              <a:t>With Quad field errors, tune is change.</a:t>
            </a:r>
          </a:p>
          <a:p>
            <a:pPr marL="285750" indent="-285750">
              <a:buFont typeface="Arial" panose="020B0604020202020204" pitchFamily="34" charset="0"/>
              <a:buChar char="•"/>
            </a:pPr>
            <a:r>
              <a:rPr lang="en-US" altLang="zh-CN" dirty="0" smtClean="0"/>
              <a:t>Bend is set to be bend, but Quad and </a:t>
            </a:r>
            <a:r>
              <a:rPr lang="en-US" altLang="zh-CN" dirty="0" err="1" smtClean="0"/>
              <a:t>Sextupole</a:t>
            </a:r>
            <a:r>
              <a:rPr lang="en-US" altLang="zh-CN" dirty="0" smtClean="0"/>
              <a:t> are set to be MULT</a:t>
            </a:r>
          </a:p>
          <a:p>
            <a:pPr marL="285750" indent="-285750">
              <a:buFont typeface="Arial" panose="020B0604020202020204" pitchFamily="34" charset="0"/>
              <a:buChar char="•"/>
            </a:pPr>
            <a:r>
              <a:rPr lang="en-US" altLang="zh-CN" dirty="0" smtClean="0"/>
              <a:t>Tracking in 240 turns, coupling factor </a:t>
            </a:r>
            <a:r>
              <a:rPr lang="el-GR" altLang="zh-CN" dirty="0" smtClean="0">
                <a:latin typeface="Calibri" panose="020F0502020204030204" pitchFamily="34" charset="0"/>
              </a:rPr>
              <a:t>κ</a:t>
            </a:r>
            <a:r>
              <a:rPr lang="en-US" altLang="zh-CN" dirty="0" smtClean="0">
                <a:latin typeface="Calibri" panose="020F0502020204030204" pitchFamily="34" charset="0"/>
              </a:rPr>
              <a:t>=0.003 for </a:t>
            </a:r>
            <a:r>
              <a:rPr lang="el-GR" altLang="zh-CN" dirty="0" smtClean="0">
                <a:latin typeface="Calibri" panose="020F0502020204030204" pitchFamily="34" charset="0"/>
              </a:rPr>
              <a:t>ε</a:t>
            </a:r>
            <a:r>
              <a:rPr lang="en-US" altLang="zh-CN" baseline="-25000" dirty="0" smtClean="0">
                <a:latin typeface="Calibri" panose="020F0502020204030204" pitchFamily="34" charset="0"/>
              </a:rPr>
              <a:t>y</a:t>
            </a:r>
            <a:endParaRPr lang="zh-CN" altLang="en-US" baseline="-25000" dirty="0"/>
          </a:p>
        </p:txBody>
      </p:sp>
    </p:spTree>
    <p:extLst>
      <p:ext uri="{BB962C8B-B14F-4D97-AF65-F5344CB8AC3E}">
        <p14:creationId xmlns:p14="http://schemas.microsoft.com/office/powerpoint/2010/main" val="2001249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3451" y="110348"/>
            <a:ext cx="10515600" cy="1325563"/>
          </a:xfrm>
        </p:spPr>
        <p:txBody>
          <a:bodyPr>
            <a:normAutofit/>
          </a:bodyPr>
          <a:lstStyle/>
          <a:p>
            <a:r>
              <a:rPr lang="en-US" altLang="zh-CN" dirty="0" smtClean="0">
                <a:solidFill>
                  <a:srgbClr val="7030A0"/>
                </a:solidFill>
              </a:rPr>
              <a:t>Magnet field error on </a:t>
            </a:r>
            <a:r>
              <a:rPr lang="en-US" altLang="zh-CN" dirty="0" smtClean="0">
                <a:solidFill>
                  <a:srgbClr val="7030A0"/>
                </a:solidFill>
              </a:rPr>
              <a:t>DA</a:t>
            </a:r>
            <a:br>
              <a:rPr lang="en-US" altLang="zh-CN" dirty="0" smtClean="0">
                <a:solidFill>
                  <a:srgbClr val="7030A0"/>
                </a:solidFill>
              </a:rPr>
            </a:br>
            <a:r>
              <a:rPr lang="en-US" altLang="zh-CN" sz="1800" i="1" dirty="0"/>
              <a:t>Quad and </a:t>
            </a:r>
            <a:r>
              <a:rPr lang="en-US" altLang="zh-CN" sz="1800" i="1" dirty="0" err="1"/>
              <a:t>Sextupole</a:t>
            </a:r>
            <a:r>
              <a:rPr lang="en-US" altLang="zh-CN" sz="1800" i="1" dirty="0"/>
              <a:t> are set to be MULT model </a:t>
            </a:r>
            <a:r>
              <a:rPr lang="en-US" altLang="zh-CN" sz="1800" i="1" dirty="0" smtClean="0"/>
              <a:t>in SAD </a:t>
            </a:r>
            <a:r>
              <a:rPr lang="en-US" altLang="zh-CN" sz="1800" i="1" dirty="0"/>
              <a:t>(whole ring including FFS)</a:t>
            </a:r>
            <a:endParaRPr lang="zh-CN" altLang="en-US" sz="1800" dirty="0">
              <a:solidFill>
                <a:srgbClr val="7030A0"/>
              </a:solidFill>
            </a:endParaRPr>
          </a:p>
        </p:txBody>
      </p:sp>
      <p:pic>
        <p:nvPicPr>
          <p:cNvPr id="5" name="内容占位符 4"/>
          <p:cNvPicPr>
            <a:picLocks noGrp="1" noChangeAspect="1"/>
          </p:cNvPicPr>
          <p:nvPr>
            <p:ph idx="1"/>
          </p:nvPr>
        </p:nvPicPr>
        <p:blipFill>
          <a:blip r:embed="rId2"/>
          <a:stretch>
            <a:fillRect/>
          </a:stretch>
        </p:blipFill>
        <p:spPr>
          <a:xfrm>
            <a:off x="783451" y="1690687"/>
            <a:ext cx="4322612" cy="2483729"/>
          </a:xfrm>
          <a:prstGeom prst="rect">
            <a:avLst/>
          </a:prstGeom>
        </p:spPr>
      </p:pic>
      <p:sp>
        <p:nvSpPr>
          <p:cNvPr id="6" name="圆角矩形 5"/>
          <p:cNvSpPr/>
          <p:nvPr/>
        </p:nvSpPr>
        <p:spPr>
          <a:xfrm>
            <a:off x="505097" y="4335392"/>
            <a:ext cx="10458994" cy="18999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13779" y="4458788"/>
            <a:ext cx="9893264" cy="2031325"/>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With all (B,Q,S) B*L field errors, whole ring including FFS.</a:t>
            </a:r>
          </a:p>
          <a:p>
            <a:pPr marL="285750" indent="-285750">
              <a:buFont typeface="Arial" panose="020B0604020202020204" pitchFamily="34" charset="0"/>
              <a:buChar char="•"/>
            </a:pPr>
            <a:r>
              <a:rPr lang="en-US" altLang="zh-CN" dirty="0" smtClean="0"/>
              <a:t>Tune has changed a lot: </a:t>
            </a:r>
            <a:r>
              <a:rPr lang="el-GR" altLang="zh-CN" dirty="0" smtClean="0">
                <a:latin typeface="Calibri" panose="020F0502020204030204" pitchFamily="34" charset="0"/>
              </a:rPr>
              <a:t>μ</a:t>
            </a:r>
            <a:r>
              <a:rPr lang="en-US" altLang="zh-CN" baseline="-25000" dirty="0" smtClean="0">
                <a:latin typeface="Calibri" panose="020F0502020204030204" pitchFamily="34" charset="0"/>
              </a:rPr>
              <a:t>x</a:t>
            </a:r>
            <a:r>
              <a:rPr lang="en-US" altLang="zh-CN" dirty="0" smtClean="0">
                <a:latin typeface="Calibri" panose="020F0502020204030204" pitchFamily="34" charset="0"/>
              </a:rPr>
              <a:t>=</a:t>
            </a:r>
            <a:r>
              <a:rPr lang="en-US" altLang="zh-CN" dirty="0"/>
              <a:t>0.0510854           </a:t>
            </a:r>
            <a:r>
              <a:rPr lang="el-GR" altLang="zh-CN" dirty="0" smtClean="0">
                <a:latin typeface="Calibri" panose="020F0502020204030204" pitchFamily="34" charset="0"/>
              </a:rPr>
              <a:t>μ</a:t>
            </a:r>
            <a:r>
              <a:rPr lang="en-US" altLang="zh-CN" baseline="-25000" dirty="0" smtClean="0">
                <a:latin typeface="Calibri" panose="020F0502020204030204" pitchFamily="34" charset="0"/>
              </a:rPr>
              <a:t>y</a:t>
            </a:r>
            <a:r>
              <a:rPr lang="en-US" altLang="zh-CN" dirty="0" smtClean="0">
                <a:latin typeface="Calibri" panose="020F0502020204030204" pitchFamily="34" charset="0"/>
              </a:rPr>
              <a:t>=</a:t>
            </a:r>
            <a:r>
              <a:rPr lang="en-US" altLang="zh-CN" dirty="0"/>
              <a:t> </a:t>
            </a:r>
            <a:r>
              <a:rPr lang="en-US" altLang="zh-CN" dirty="0" smtClean="0"/>
              <a:t>0.1526778</a:t>
            </a:r>
          </a:p>
          <a:p>
            <a:pPr marL="285750" indent="-285750">
              <a:buFont typeface="Arial" panose="020B0604020202020204" pitchFamily="34" charset="0"/>
              <a:buChar char="•"/>
            </a:pPr>
            <a:r>
              <a:rPr lang="en-US" altLang="zh-CN" dirty="0" smtClean="0"/>
              <a:t>Orbit correction and tune adjust are needed</a:t>
            </a:r>
          </a:p>
          <a:p>
            <a:pPr marL="285750" indent="-285750">
              <a:buFont typeface="Arial" panose="020B0604020202020204" pitchFamily="34" charset="0"/>
              <a:buChar char="•"/>
            </a:pPr>
            <a:r>
              <a:rPr lang="en-US" altLang="zh-CN" dirty="0" smtClean="0"/>
              <a:t>Bend set to bend, and Quad and Sext set to be MULT in SAD</a:t>
            </a:r>
          </a:p>
          <a:p>
            <a:pPr marL="285750" indent="-285750">
              <a:buFont typeface="Arial" panose="020B0604020202020204" pitchFamily="34" charset="0"/>
              <a:buChar char="•"/>
            </a:pPr>
            <a:r>
              <a:rPr lang="en-US" altLang="zh-CN" dirty="0" smtClean="0"/>
              <a:t>Tracking in 240 turns, </a:t>
            </a:r>
            <a:r>
              <a:rPr lang="en-US" altLang="zh-CN" dirty="0"/>
              <a:t>coupling factor </a:t>
            </a:r>
            <a:r>
              <a:rPr lang="el-GR" altLang="zh-CN" dirty="0">
                <a:latin typeface="Calibri" panose="020F0502020204030204" pitchFamily="34" charset="0"/>
              </a:rPr>
              <a:t>κ</a:t>
            </a:r>
            <a:r>
              <a:rPr lang="en-US" altLang="zh-CN" dirty="0">
                <a:latin typeface="Calibri" panose="020F0502020204030204" pitchFamily="34" charset="0"/>
              </a:rPr>
              <a:t>=0.003 for </a:t>
            </a:r>
            <a:r>
              <a:rPr lang="el-GR" altLang="zh-CN" dirty="0">
                <a:latin typeface="Calibri" panose="020F0502020204030204" pitchFamily="34" charset="0"/>
              </a:rPr>
              <a:t>ε</a:t>
            </a:r>
            <a:r>
              <a:rPr lang="en-US" altLang="zh-CN" baseline="-25000" dirty="0">
                <a:latin typeface="Calibri" panose="020F0502020204030204" pitchFamily="34" charset="0"/>
              </a:rPr>
              <a:t>y</a:t>
            </a:r>
            <a:endParaRPr lang="zh-CN" altLang="en-US" baseline="-25000" dirty="0"/>
          </a:p>
          <a:p>
            <a:pPr marL="285750" indent="-285750">
              <a:buFont typeface="Arial" panose="020B0604020202020204" pitchFamily="34" charset="0"/>
              <a:buChar char="•"/>
            </a:pPr>
            <a:endParaRPr lang="en-US" altLang="zh-CN" dirty="0" smtClean="0"/>
          </a:p>
          <a:p>
            <a:pPr marL="285750" indent="-285750">
              <a:buFont typeface="Arial" panose="020B0604020202020204" pitchFamily="34" charset="0"/>
              <a:buChar char="•"/>
            </a:pPr>
            <a:endParaRPr lang="zh-CN" altLang="en-US" dirty="0"/>
          </a:p>
        </p:txBody>
      </p:sp>
      <p:pic>
        <p:nvPicPr>
          <p:cNvPr id="8" name="图片 7"/>
          <p:cNvPicPr>
            <a:picLocks noChangeAspect="1"/>
          </p:cNvPicPr>
          <p:nvPr/>
        </p:nvPicPr>
        <p:blipFill>
          <a:blip r:embed="rId3"/>
          <a:stretch>
            <a:fillRect/>
          </a:stretch>
        </p:blipFill>
        <p:spPr>
          <a:xfrm>
            <a:off x="5904413" y="1236617"/>
            <a:ext cx="4563841" cy="3098775"/>
          </a:xfrm>
          <a:prstGeom prst="rect">
            <a:avLst/>
          </a:prstGeom>
        </p:spPr>
      </p:pic>
    </p:spTree>
    <p:extLst>
      <p:ext uri="{BB962C8B-B14F-4D97-AF65-F5344CB8AC3E}">
        <p14:creationId xmlns:p14="http://schemas.microsoft.com/office/powerpoint/2010/main" val="998100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7030A0"/>
                </a:solidFill>
              </a:rPr>
              <a:t>Multipole errors effect on DA</a:t>
            </a:r>
            <a:br>
              <a:rPr lang="en-US" altLang="zh-CN" dirty="0" smtClean="0">
                <a:solidFill>
                  <a:srgbClr val="7030A0"/>
                </a:solidFill>
              </a:rPr>
            </a:br>
            <a:r>
              <a:rPr lang="en-US" altLang="zh-CN" sz="1800" i="1" dirty="0"/>
              <a:t>quadrupole/</a:t>
            </a:r>
            <a:r>
              <a:rPr lang="en-US" altLang="zh-CN" sz="1800" i="1" dirty="0" err="1"/>
              <a:t>sextupole</a:t>
            </a:r>
            <a:r>
              <a:rPr lang="en-US" altLang="zh-CN" sz="1800" i="1" dirty="0"/>
              <a:t> multipole model in SAD</a:t>
            </a:r>
            <a:endParaRPr lang="zh-CN" altLang="en-US" sz="1800" dirty="0">
              <a:solidFill>
                <a:srgbClr val="7030A0"/>
              </a:solidFill>
            </a:endParaRPr>
          </a:p>
        </p:txBody>
      </p:sp>
      <p:graphicFrame>
        <p:nvGraphicFramePr>
          <p:cNvPr id="4" name="内容占位符 3"/>
          <p:cNvGraphicFramePr>
            <a:graphicFrameLocks noGrp="1"/>
          </p:cNvGraphicFramePr>
          <p:nvPr>
            <p:ph idx="1"/>
            <p:extLst/>
          </p:nvPr>
        </p:nvGraphicFramePr>
        <p:xfrm>
          <a:off x="838200" y="1419496"/>
          <a:ext cx="10515600" cy="3677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圆角矩形 4"/>
          <p:cNvSpPr/>
          <p:nvPr/>
        </p:nvSpPr>
        <p:spPr>
          <a:xfrm>
            <a:off x="957943" y="4650377"/>
            <a:ext cx="9239794" cy="19594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6" name="文本框 5"/>
          <p:cNvSpPr txBox="1"/>
          <p:nvPr/>
        </p:nvSpPr>
        <p:spPr>
          <a:xfrm>
            <a:off x="1254034" y="4754880"/>
            <a:ext cx="8717280" cy="2308324"/>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Off-momentum DA is not changed obviously, with 2% (1</a:t>
            </a:r>
            <a:r>
              <a:rPr lang="el-GR" altLang="zh-CN" dirty="0" smtClean="0"/>
              <a:t>σ</a:t>
            </a:r>
            <a:r>
              <a:rPr lang="en-US" altLang="zh-CN" baseline="-25000" dirty="0" smtClean="0"/>
              <a:t>x</a:t>
            </a:r>
            <a:r>
              <a:rPr lang="en-US" altLang="zh-CN" dirty="0" smtClean="0"/>
              <a:t>, 10</a:t>
            </a:r>
            <a:r>
              <a:rPr lang="el-GR" altLang="zh-CN" dirty="0" smtClean="0"/>
              <a:t>σ</a:t>
            </a:r>
            <a:r>
              <a:rPr lang="en-US" altLang="zh-CN" baseline="-25000" dirty="0" smtClean="0"/>
              <a:t>y</a:t>
            </a:r>
            <a:r>
              <a:rPr lang="en-US" altLang="zh-CN" dirty="0" smtClean="0"/>
              <a:t>)</a:t>
            </a:r>
          </a:p>
          <a:p>
            <a:pPr marL="285750" indent="-285750">
              <a:buFont typeface="Arial" panose="020B0604020202020204" pitchFamily="34" charset="0"/>
              <a:buChar char="•"/>
            </a:pPr>
            <a:r>
              <a:rPr lang="en-US" altLang="zh-CN" dirty="0" smtClean="0"/>
              <a:t>Tune is kept, no effect on tune</a:t>
            </a:r>
          </a:p>
          <a:p>
            <a:pPr marL="285750" indent="-285750">
              <a:buFont typeface="Arial" panose="020B0604020202020204" pitchFamily="34" charset="0"/>
              <a:buChar char="•"/>
            </a:pPr>
            <a:r>
              <a:rPr lang="en-US" altLang="zh-CN" dirty="0" smtClean="0"/>
              <a:t>Orbit is kept to be zero, no effect on orbit</a:t>
            </a:r>
          </a:p>
          <a:p>
            <a:pPr marL="285750" indent="-285750">
              <a:buFont typeface="Arial" panose="020B0604020202020204" pitchFamily="34" charset="0"/>
              <a:buChar char="•"/>
            </a:pPr>
            <a:r>
              <a:rPr lang="en-US" altLang="zh-CN" dirty="0" smtClean="0"/>
              <a:t>Bend is set to be bend, but quadrupole and </a:t>
            </a:r>
            <a:r>
              <a:rPr lang="en-US" altLang="zh-CN" dirty="0" err="1" smtClean="0"/>
              <a:t>sextupole</a:t>
            </a:r>
            <a:r>
              <a:rPr lang="en-US" altLang="zh-CN" dirty="0" smtClean="0"/>
              <a:t> are set to be MULT</a:t>
            </a:r>
          </a:p>
          <a:p>
            <a:pPr marL="285750" indent="-285750">
              <a:buFont typeface="Arial" panose="020B0604020202020204" pitchFamily="34" charset="0"/>
              <a:buChar char="•"/>
            </a:pPr>
            <a:r>
              <a:rPr lang="en-US" altLang="zh-CN" dirty="0" smtClean="0"/>
              <a:t>When bend set to be MULT, it doesn’t work in SAD</a:t>
            </a:r>
          </a:p>
          <a:p>
            <a:pPr marL="285750" indent="-285750">
              <a:buFont typeface="Arial" panose="020B0604020202020204" pitchFamily="34" charset="0"/>
              <a:buChar char="•"/>
            </a:pPr>
            <a:r>
              <a:rPr lang="en-US" altLang="zh-CN" dirty="0" smtClean="0"/>
              <a:t>Tracking in 240 turns, </a:t>
            </a:r>
            <a:r>
              <a:rPr lang="en-US" altLang="zh-CN" dirty="0"/>
              <a:t>Coupling factor </a:t>
            </a:r>
            <a:r>
              <a:rPr lang="en-US" altLang="zh-CN" dirty="0">
                <a:sym typeface="Symbol"/>
              </a:rPr>
              <a:t></a:t>
            </a:r>
            <a:r>
              <a:rPr lang="en-US" altLang="zh-CN" dirty="0"/>
              <a:t>=0.003 for </a:t>
            </a:r>
            <a:r>
              <a:rPr lang="en-US" altLang="zh-CN" dirty="0" err="1"/>
              <a:t>emitty</a:t>
            </a:r>
            <a:endParaRPr lang="en-US" altLang="zh-CN" dirty="0"/>
          </a:p>
          <a:p>
            <a:endParaRPr lang="en-US" altLang="zh-CN" dirty="0" smtClean="0"/>
          </a:p>
          <a:p>
            <a:pPr marL="285750" indent="-285750">
              <a:buFont typeface="Arial" panose="020B0604020202020204" pitchFamily="34" charset="0"/>
              <a:buChar char="•"/>
            </a:pPr>
            <a:endParaRPr lang="zh-CN" altLang="en-US" dirty="0"/>
          </a:p>
        </p:txBody>
      </p:sp>
    </p:spTree>
    <p:extLst>
      <p:ext uri="{BB962C8B-B14F-4D97-AF65-F5344CB8AC3E}">
        <p14:creationId xmlns:p14="http://schemas.microsoft.com/office/powerpoint/2010/main" val="1349065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7030A0"/>
                </a:solidFill>
              </a:rPr>
              <a:t>Multipole error analysis</a:t>
            </a:r>
            <a:br>
              <a:rPr lang="en-US" altLang="zh-CN" dirty="0" smtClean="0">
                <a:solidFill>
                  <a:srgbClr val="7030A0"/>
                </a:solidFill>
              </a:rPr>
            </a:br>
            <a:r>
              <a:rPr lang="en-US" altLang="zh-CN" sz="1800" i="1" dirty="0"/>
              <a:t>quadrupole/</a:t>
            </a:r>
            <a:r>
              <a:rPr lang="en-US" altLang="zh-CN" sz="1800" i="1" dirty="0" err="1"/>
              <a:t>sextupole</a:t>
            </a:r>
            <a:r>
              <a:rPr lang="en-US" altLang="zh-CN" sz="1800" i="1" dirty="0"/>
              <a:t> multipole model in SAD</a:t>
            </a:r>
            <a:endParaRPr lang="zh-CN" altLang="en-US" sz="1800" dirty="0">
              <a:solidFill>
                <a:srgbClr val="7030A0"/>
              </a:solidFill>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1474676166"/>
              </p:ext>
            </p:extLst>
          </p:nvPr>
        </p:nvGraphicFramePr>
        <p:xfrm>
          <a:off x="838200" y="1825625"/>
          <a:ext cx="10265229" cy="3477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p:cNvSpPr txBox="1"/>
          <p:nvPr/>
        </p:nvSpPr>
        <p:spPr>
          <a:xfrm>
            <a:off x="838200" y="5318350"/>
            <a:ext cx="10117183" cy="1200329"/>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Multipole error can not be corrected.</a:t>
            </a:r>
          </a:p>
          <a:p>
            <a:pPr marL="285750" indent="-285750">
              <a:buFont typeface="Arial" panose="020B0604020202020204" pitchFamily="34" charset="0"/>
              <a:buChar char="•"/>
            </a:pPr>
            <a:r>
              <a:rPr lang="en-US" altLang="zh-CN" dirty="0" smtClean="0"/>
              <a:t>The DA due to multipole error can be only depended on the DA which is without error</a:t>
            </a:r>
          </a:p>
          <a:p>
            <a:pPr marL="285750" indent="-285750">
              <a:buFont typeface="Arial" panose="020B0604020202020204" pitchFamily="34" charset="0"/>
              <a:buChar char="•"/>
            </a:pPr>
            <a:r>
              <a:rPr lang="en-US" altLang="zh-CN" dirty="0" smtClean="0"/>
              <a:t>The magnet design requirement is from: the maximum DA limit. If the maximum DA limit is not satisfied, we can reduce the multipole error, this may put forward higher requirements on the magnet design</a:t>
            </a:r>
            <a:endParaRPr lang="zh-CN" altLang="en-US" dirty="0"/>
          </a:p>
        </p:txBody>
      </p:sp>
      <p:sp>
        <p:nvSpPr>
          <p:cNvPr id="6" name="圆角矩形 5"/>
          <p:cNvSpPr/>
          <p:nvPr/>
        </p:nvSpPr>
        <p:spPr>
          <a:xfrm>
            <a:off x="600891" y="5229378"/>
            <a:ext cx="10563498" cy="14194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83000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7030A0"/>
                </a:solidFill>
              </a:rPr>
              <a:t>Tune correction globally</a:t>
            </a:r>
            <a:endParaRPr lang="zh-CN" altLang="en-US" dirty="0">
              <a:solidFill>
                <a:srgbClr val="7030A0"/>
              </a:solidFill>
            </a:endParaRPr>
          </a:p>
        </p:txBody>
      </p:sp>
      <p:graphicFrame>
        <p:nvGraphicFramePr>
          <p:cNvPr id="14" name="内容占位符 13"/>
          <p:cNvGraphicFramePr>
            <a:graphicFrameLocks noGrp="1"/>
          </p:cNvGraphicFramePr>
          <p:nvPr>
            <p:ph idx="1"/>
            <p:extLst>
              <p:ext uri="{D42A27DB-BD31-4B8C-83A1-F6EECF244321}">
                <p14:modId xmlns:p14="http://schemas.microsoft.com/office/powerpoint/2010/main" val="1259518457"/>
              </p:ext>
            </p:extLst>
          </p:nvPr>
        </p:nvGraphicFramePr>
        <p:xfrm>
          <a:off x="838200" y="1825625"/>
          <a:ext cx="10439400" cy="3399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文本框 14"/>
          <p:cNvSpPr txBox="1"/>
          <p:nvPr/>
        </p:nvSpPr>
        <p:spPr>
          <a:xfrm>
            <a:off x="838200" y="4998709"/>
            <a:ext cx="9437914" cy="1754326"/>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With all quad B*L errors in CEPC whole ring including FFS, correct tune of whole ring with the six quads in straight line</a:t>
            </a:r>
          </a:p>
          <a:p>
            <a:pPr marL="285750" indent="-285750">
              <a:buFont typeface="Arial" panose="020B0604020202020204" pitchFamily="34" charset="0"/>
              <a:buChar char="•"/>
            </a:pPr>
            <a:r>
              <a:rPr lang="en-US" altLang="zh-CN" dirty="0" smtClean="0"/>
              <a:t>Dynamic aperture is not improved</a:t>
            </a:r>
          </a:p>
          <a:p>
            <a:pPr marL="285750" indent="-285750">
              <a:buFont typeface="Arial" panose="020B0604020202020204" pitchFamily="34" charset="0"/>
              <a:buChar char="•"/>
            </a:pPr>
            <a:r>
              <a:rPr lang="en-US" altLang="zh-CN" dirty="0" smtClean="0"/>
              <a:t>Reason: the quad B*L error destroy the period and the chromaticity correction.</a:t>
            </a:r>
          </a:p>
          <a:p>
            <a:pPr marL="285750" indent="-285750">
              <a:buFont typeface="Arial" panose="020B0604020202020204" pitchFamily="34" charset="0"/>
              <a:buChar char="•"/>
            </a:pPr>
            <a:r>
              <a:rPr lang="en-US" altLang="zh-CN" dirty="0" smtClean="0"/>
              <a:t>Solution: correct tune in part, both in cell and straight line, refit </a:t>
            </a:r>
            <a:r>
              <a:rPr lang="en-US" altLang="zh-CN" dirty="0" err="1" smtClean="0"/>
              <a:t>sextupole</a:t>
            </a:r>
            <a:r>
              <a:rPr lang="en-US" altLang="zh-CN" dirty="0" smtClean="0"/>
              <a:t> to do chromaticity correction </a:t>
            </a:r>
            <a:endParaRPr lang="zh-CN" altLang="en-US" dirty="0"/>
          </a:p>
        </p:txBody>
      </p:sp>
      <p:sp>
        <p:nvSpPr>
          <p:cNvPr id="16" name="圆角矩形 15"/>
          <p:cNvSpPr/>
          <p:nvPr/>
        </p:nvSpPr>
        <p:spPr>
          <a:xfrm>
            <a:off x="722810" y="4955178"/>
            <a:ext cx="9736183" cy="18157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60652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CN" dirty="0" smtClean="0">
                <a:solidFill>
                  <a:srgbClr val="7030A0"/>
                </a:solidFill>
              </a:rPr>
              <a:t>CEPC field error summary</a:t>
            </a:r>
            <a:endParaRPr lang="en-US" altLang="zh-CN" dirty="0">
              <a:solidFill>
                <a:srgbClr val="7030A0"/>
              </a:solidFill>
            </a:endParaRPr>
          </a:p>
        </p:txBody>
      </p:sp>
      <p:sp>
        <p:nvSpPr>
          <p:cNvPr id="9219" name="Rectangle 3"/>
          <p:cNvSpPr>
            <a:spLocks noGrp="1" noChangeArrowheads="1"/>
          </p:cNvSpPr>
          <p:nvPr>
            <p:ph type="body" idx="1"/>
          </p:nvPr>
        </p:nvSpPr>
        <p:spPr>
          <a:xfrm>
            <a:off x="1010194" y="1600200"/>
            <a:ext cx="10077890" cy="1524000"/>
          </a:xfrm>
        </p:spPr>
        <p:txBody>
          <a:bodyPr>
            <a:normAutofit fontScale="92500"/>
          </a:bodyPr>
          <a:lstStyle/>
          <a:p>
            <a:r>
              <a:rPr lang="en-US" altLang="zh-CN" sz="2000" dirty="0">
                <a:solidFill>
                  <a:srgbClr val="002060"/>
                </a:solidFill>
              </a:rPr>
              <a:t>The multipole errors in the main ring seems to have a large effect on the 2% off-momentum DA.</a:t>
            </a:r>
          </a:p>
          <a:p>
            <a:r>
              <a:rPr lang="en-US" altLang="zh-CN" sz="2000" dirty="0">
                <a:solidFill>
                  <a:srgbClr val="002060"/>
                </a:solidFill>
              </a:rPr>
              <a:t>The field errors in the FFS seems to have a large effect on the vertical on-momentum DA</a:t>
            </a:r>
            <a:r>
              <a:rPr lang="en-US" altLang="zh-CN" sz="2000" dirty="0" smtClean="0">
                <a:solidFill>
                  <a:srgbClr val="002060"/>
                </a:solidFill>
              </a:rPr>
              <a:t>.</a:t>
            </a:r>
          </a:p>
          <a:p>
            <a:r>
              <a:rPr lang="en-US" altLang="zh-CN" sz="2000" dirty="0" smtClean="0">
                <a:solidFill>
                  <a:srgbClr val="002060"/>
                </a:solidFill>
              </a:rPr>
              <a:t>With all B,Q,S multipole errors in CEPC whole ring including FFS, the 2% off-momentum DA reduced to about 1/3~1/2.</a:t>
            </a:r>
            <a:endParaRPr lang="en-US" altLang="zh-CN" sz="2000" dirty="0">
              <a:solidFill>
                <a:srgbClr val="002060"/>
              </a:solidFill>
            </a:endParaRPr>
          </a:p>
          <a:p>
            <a:endParaRPr lang="en-US" altLang="zh-CN" sz="2000" dirty="0">
              <a:solidFill>
                <a:schemeClr val="accent2"/>
              </a:solidFill>
            </a:endParaRPr>
          </a:p>
        </p:txBody>
      </p:sp>
      <p:sp>
        <p:nvSpPr>
          <p:cNvPr id="9220" name="Text Box 4"/>
          <p:cNvSpPr txBox="1">
            <a:spLocks noChangeArrowheads="1"/>
          </p:cNvSpPr>
          <p:nvPr/>
        </p:nvSpPr>
        <p:spPr bwMode="auto">
          <a:xfrm>
            <a:off x="2209800" y="3124201"/>
            <a:ext cx="76200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dirty="0" smtClean="0">
                <a:solidFill>
                  <a:srgbClr val="FF0000"/>
                </a:solidFill>
              </a:rPr>
              <a:t>Method 1</a:t>
            </a:r>
            <a:r>
              <a:rPr lang="zh-CN" altLang="en-US" dirty="0" smtClean="0">
                <a:solidFill>
                  <a:srgbClr val="FF0000"/>
                </a:solidFill>
              </a:rPr>
              <a:t>： </a:t>
            </a:r>
            <a:r>
              <a:rPr lang="en-US" altLang="zh-CN" dirty="0">
                <a:solidFill>
                  <a:srgbClr val="FF0000"/>
                </a:solidFill>
              </a:rPr>
              <a:t>Optimization of DA</a:t>
            </a:r>
            <a:r>
              <a:rPr lang="en-US" altLang="zh-CN" dirty="0"/>
              <a:t> </a:t>
            </a:r>
            <a:r>
              <a:rPr lang="en-US" altLang="zh-CN" dirty="0" smtClean="0">
                <a:solidFill>
                  <a:srgbClr val="CC00FF"/>
                </a:solidFill>
              </a:rPr>
              <a:t>(precondition: best DA without error</a:t>
            </a:r>
            <a:r>
              <a:rPr lang="zh-CN" altLang="en-US" dirty="0" smtClean="0">
                <a:solidFill>
                  <a:srgbClr val="CC00FF"/>
                </a:solidFill>
              </a:rPr>
              <a:t>）</a:t>
            </a:r>
            <a:endParaRPr lang="zh-CN" altLang="en-US" dirty="0">
              <a:solidFill>
                <a:srgbClr val="CC00FF"/>
              </a:solidFill>
            </a:endParaRPr>
          </a:p>
          <a:p>
            <a:pPr lvl="2">
              <a:spcBef>
                <a:spcPct val="50000"/>
              </a:spcBef>
              <a:buClr>
                <a:srgbClr val="0000FF"/>
              </a:buClr>
              <a:buSzPct val="80000"/>
              <a:buFont typeface="Wingdings" panose="05000000000000000000" pitchFamily="2" charset="2"/>
              <a:buChar char="Ø"/>
            </a:pPr>
            <a:r>
              <a:rPr lang="zh-CN" altLang="en-US" dirty="0"/>
              <a:t> </a:t>
            </a:r>
            <a:r>
              <a:rPr lang="en-US" altLang="zh-CN" dirty="0" smtClean="0">
                <a:solidFill>
                  <a:srgbClr val="002060"/>
                </a:solidFill>
              </a:rPr>
              <a:t>orbit correction</a:t>
            </a:r>
            <a:r>
              <a:rPr lang="zh-CN" altLang="en-US" dirty="0" smtClean="0">
                <a:solidFill>
                  <a:srgbClr val="002060"/>
                </a:solidFill>
              </a:rPr>
              <a:t>（</a:t>
            </a:r>
            <a:r>
              <a:rPr lang="en-US" altLang="zh-CN" dirty="0" smtClean="0">
                <a:solidFill>
                  <a:srgbClr val="002060"/>
                </a:solidFill>
              </a:rPr>
              <a:t>for misalignment </a:t>
            </a:r>
            <a:r>
              <a:rPr lang="en-US" altLang="zh-CN" dirty="0">
                <a:solidFill>
                  <a:srgbClr val="002060"/>
                </a:solidFill>
              </a:rPr>
              <a:t>errors</a:t>
            </a:r>
            <a:r>
              <a:rPr lang="zh-CN" altLang="en-US" dirty="0">
                <a:solidFill>
                  <a:srgbClr val="002060"/>
                </a:solidFill>
              </a:rPr>
              <a:t>）</a:t>
            </a:r>
          </a:p>
          <a:p>
            <a:pPr lvl="2">
              <a:spcBef>
                <a:spcPct val="50000"/>
              </a:spcBef>
              <a:buClr>
                <a:srgbClr val="0000FF"/>
              </a:buClr>
              <a:buSzPct val="80000"/>
              <a:buFont typeface="Wingdings" panose="05000000000000000000" pitchFamily="2" charset="2"/>
              <a:buChar char="Ø"/>
            </a:pPr>
            <a:r>
              <a:rPr lang="zh-CN" altLang="en-US" dirty="0">
                <a:solidFill>
                  <a:srgbClr val="002060"/>
                </a:solidFill>
              </a:rPr>
              <a:t> </a:t>
            </a:r>
            <a:r>
              <a:rPr lang="en-US" altLang="zh-CN" dirty="0" smtClean="0">
                <a:solidFill>
                  <a:srgbClr val="002060"/>
                </a:solidFill>
              </a:rPr>
              <a:t>tune correction</a:t>
            </a:r>
            <a:r>
              <a:rPr lang="zh-CN" altLang="en-US" dirty="0" smtClean="0">
                <a:solidFill>
                  <a:srgbClr val="002060"/>
                </a:solidFill>
              </a:rPr>
              <a:t>（</a:t>
            </a:r>
            <a:r>
              <a:rPr lang="en-US" altLang="zh-CN" dirty="0" smtClean="0">
                <a:solidFill>
                  <a:srgbClr val="002060"/>
                </a:solidFill>
              </a:rPr>
              <a:t>for quad </a:t>
            </a:r>
            <a:r>
              <a:rPr lang="en-US" altLang="zh-CN" dirty="0">
                <a:solidFill>
                  <a:srgbClr val="002060"/>
                </a:solidFill>
              </a:rPr>
              <a:t>B*L error</a:t>
            </a:r>
            <a:r>
              <a:rPr lang="zh-CN" altLang="en-US" dirty="0">
                <a:solidFill>
                  <a:srgbClr val="002060"/>
                </a:solidFill>
              </a:rPr>
              <a:t>）</a:t>
            </a:r>
          </a:p>
          <a:p>
            <a:pPr lvl="2">
              <a:spcBef>
                <a:spcPct val="50000"/>
              </a:spcBef>
              <a:buClr>
                <a:srgbClr val="0000FF"/>
              </a:buClr>
              <a:buSzPct val="80000"/>
              <a:buFont typeface="Wingdings" panose="05000000000000000000" pitchFamily="2" charset="2"/>
              <a:buChar char="Ø"/>
            </a:pPr>
            <a:r>
              <a:rPr lang="zh-CN" altLang="en-US" dirty="0">
                <a:solidFill>
                  <a:srgbClr val="002060"/>
                </a:solidFill>
              </a:rPr>
              <a:t> </a:t>
            </a:r>
            <a:r>
              <a:rPr lang="en-US" altLang="zh-CN" dirty="0">
                <a:solidFill>
                  <a:srgbClr val="002060"/>
                </a:solidFill>
              </a:rPr>
              <a:t>FMA analysis , add </a:t>
            </a:r>
            <a:r>
              <a:rPr lang="en-US" altLang="zh-CN" dirty="0" err="1">
                <a:solidFill>
                  <a:srgbClr val="002060"/>
                </a:solidFill>
              </a:rPr>
              <a:t>octupole</a:t>
            </a:r>
            <a:r>
              <a:rPr lang="en-US" altLang="zh-CN" dirty="0">
                <a:solidFill>
                  <a:srgbClr val="002060"/>
                </a:solidFill>
              </a:rPr>
              <a:t>, </a:t>
            </a:r>
            <a:r>
              <a:rPr lang="en-US" altLang="zh-CN" dirty="0" err="1">
                <a:solidFill>
                  <a:srgbClr val="002060"/>
                </a:solidFill>
              </a:rPr>
              <a:t>decapole</a:t>
            </a:r>
            <a:r>
              <a:rPr lang="en-US" altLang="zh-CN" dirty="0">
                <a:solidFill>
                  <a:srgbClr val="002060"/>
                </a:solidFill>
              </a:rPr>
              <a:t>, </a:t>
            </a:r>
            <a:r>
              <a:rPr lang="en-US" altLang="zh-CN" dirty="0" err="1">
                <a:solidFill>
                  <a:srgbClr val="002060"/>
                </a:solidFill>
              </a:rPr>
              <a:t>dodecapole</a:t>
            </a:r>
            <a:r>
              <a:rPr lang="en-US" altLang="zh-CN" dirty="0">
                <a:solidFill>
                  <a:schemeClr val="accent2"/>
                </a:solidFill>
              </a:rPr>
              <a:t>…….</a:t>
            </a:r>
            <a:r>
              <a:rPr lang="en-US" altLang="zh-CN" dirty="0"/>
              <a:t>   </a:t>
            </a:r>
            <a:endParaRPr lang="en-US" altLang="zh-CN" dirty="0">
              <a:solidFill>
                <a:srgbClr val="CC00FF"/>
              </a:solidFill>
            </a:endParaRPr>
          </a:p>
        </p:txBody>
      </p:sp>
      <p:sp>
        <p:nvSpPr>
          <p:cNvPr id="9221" name="Rectangle 5"/>
          <p:cNvSpPr>
            <a:spLocks noChangeArrowheads="1"/>
          </p:cNvSpPr>
          <p:nvPr/>
        </p:nvSpPr>
        <p:spPr bwMode="auto">
          <a:xfrm>
            <a:off x="2286000" y="5302251"/>
            <a:ext cx="80189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smtClean="0">
                <a:solidFill>
                  <a:srgbClr val="FF0000"/>
                </a:solidFill>
              </a:rPr>
              <a:t>Method 2</a:t>
            </a:r>
            <a:r>
              <a:rPr lang="zh-CN" altLang="en-US" dirty="0" smtClean="0">
                <a:solidFill>
                  <a:srgbClr val="FF0000"/>
                </a:solidFill>
              </a:rPr>
              <a:t>： </a:t>
            </a:r>
            <a:r>
              <a:rPr lang="en-US" altLang="zh-CN" dirty="0">
                <a:solidFill>
                  <a:srgbClr val="FF0000"/>
                </a:solidFill>
              </a:rPr>
              <a:t>Reduce errors</a:t>
            </a:r>
            <a:r>
              <a:rPr lang="en-US" altLang="zh-CN" dirty="0"/>
              <a:t> </a:t>
            </a:r>
            <a:r>
              <a:rPr lang="en-US" altLang="zh-CN" dirty="0" smtClean="0">
                <a:solidFill>
                  <a:srgbClr val="CC00FF"/>
                </a:solidFill>
              </a:rPr>
              <a:t>(maybe high level requirement in magnet </a:t>
            </a:r>
            <a:r>
              <a:rPr lang="en-US" altLang="zh-CN" dirty="0" err="1" smtClean="0">
                <a:solidFill>
                  <a:srgbClr val="CC00FF"/>
                </a:solidFill>
              </a:rPr>
              <a:t>manufature</a:t>
            </a:r>
            <a:r>
              <a:rPr lang="zh-CN" altLang="en-US" dirty="0" smtClean="0">
                <a:solidFill>
                  <a:srgbClr val="CC00FF"/>
                </a:solidFill>
              </a:rPr>
              <a:t>）</a:t>
            </a:r>
            <a:endParaRPr lang="zh-CN" altLang="en-US" dirty="0">
              <a:solidFill>
                <a:srgbClr val="CC00FF"/>
              </a:solidFill>
            </a:endParaRPr>
          </a:p>
          <a:p>
            <a:r>
              <a:rPr lang="zh-CN" altLang="en-US" dirty="0">
                <a:solidFill>
                  <a:srgbClr val="CC00FF"/>
                </a:solidFill>
              </a:rPr>
              <a:t>              </a:t>
            </a:r>
            <a:r>
              <a:rPr lang="en-US" altLang="zh-CN" dirty="0">
                <a:solidFill>
                  <a:srgbClr val="002060"/>
                </a:solidFill>
              </a:rPr>
              <a:t>reduce the errors to the DA that we can accept  </a:t>
            </a:r>
          </a:p>
        </p:txBody>
      </p:sp>
      <p:sp>
        <p:nvSpPr>
          <p:cNvPr id="9222" name="Rectangle 6"/>
          <p:cNvSpPr>
            <a:spLocks noChangeArrowheads="1"/>
          </p:cNvSpPr>
          <p:nvPr/>
        </p:nvSpPr>
        <p:spPr bwMode="auto">
          <a:xfrm>
            <a:off x="3429000" y="4738688"/>
            <a:ext cx="76590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smtClean="0">
                <a:solidFill>
                  <a:srgbClr val="002060"/>
                </a:solidFill>
              </a:rPr>
              <a:t>Although could be corrected in simulation, may not the case in real situation……</a:t>
            </a:r>
            <a:endParaRPr lang="en-US" altLang="zh-CN" dirty="0">
              <a:solidFill>
                <a:srgbClr val="002060"/>
              </a:solidFill>
            </a:endParaRPr>
          </a:p>
        </p:txBody>
      </p:sp>
      <p:sp>
        <p:nvSpPr>
          <p:cNvPr id="2" name="圆角矩形 1"/>
          <p:cNvSpPr/>
          <p:nvPr/>
        </p:nvSpPr>
        <p:spPr>
          <a:xfrm>
            <a:off x="435428" y="4052054"/>
            <a:ext cx="1149531" cy="60089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文本框 2"/>
          <p:cNvSpPr txBox="1"/>
          <p:nvPr/>
        </p:nvSpPr>
        <p:spPr>
          <a:xfrm>
            <a:off x="531223" y="4147853"/>
            <a:ext cx="957942" cy="369332"/>
          </a:xfrm>
          <a:prstGeom prst="rect">
            <a:avLst/>
          </a:prstGeom>
          <a:noFill/>
        </p:spPr>
        <p:txBody>
          <a:bodyPr wrap="square" rtlCol="0">
            <a:spAutoFit/>
          </a:bodyPr>
          <a:lstStyle/>
          <a:p>
            <a:r>
              <a:rPr lang="en-US" altLang="zh-CN" dirty="0" smtClean="0">
                <a:solidFill>
                  <a:srgbClr val="FF0000"/>
                </a:solidFill>
              </a:rPr>
              <a:t>Cure DA</a:t>
            </a:r>
            <a:endParaRPr lang="zh-CN" altLang="en-US" dirty="0">
              <a:solidFill>
                <a:srgbClr val="FF0000"/>
              </a:solidFill>
            </a:endParaRPr>
          </a:p>
        </p:txBody>
      </p:sp>
      <p:sp>
        <p:nvSpPr>
          <p:cNvPr id="4" name="左大括号 3"/>
          <p:cNvSpPr/>
          <p:nvPr/>
        </p:nvSpPr>
        <p:spPr>
          <a:xfrm>
            <a:off x="1896239" y="3315397"/>
            <a:ext cx="313561" cy="2211978"/>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4068803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7030A0"/>
                </a:solidFill>
              </a:rPr>
              <a:t>Error correction</a:t>
            </a:r>
            <a:endParaRPr lang="zh-CN" altLang="en-US" dirty="0">
              <a:solidFill>
                <a:srgbClr val="7030A0"/>
              </a:solidFill>
            </a:endParaRPr>
          </a:p>
        </p:txBody>
      </p:sp>
      <p:graphicFrame>
        <p:nvGraphicFramePr>
          <p:cNvPr id="5" name="内容占位符 4"/>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右箭头 5"/>
          <p:cNvSpPr/>
          <p:nvPr/>
        </p:nvSpPr>
        <p:spPr>
          <a:xfrm>
            <a:off x="8229600" y="2926080"/>
            <a:ext cx="531223" cy="156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8987246" y="2551611"/>
            <a:ext cx="2272937" cy="9056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052559" y="2686593"/>
            <a:ext cx="2381795" cy="646331"/>
          </a:xfrm>
          <a:prstGeom prst="rect">
            <a:avLst/>
          </a:prstGeom>
          <a:noFill/>
        </p:spPr>
        <p:txBody>
          <a:bodyPr wrap="square" rtlCol="0">
            <a:spAutoFit/>
          </a:bodyPr>
          <a:lstStyle/>
          <a:p>
            <a:r>
              <a:rPr lang="en-US" altLang="zh-CN" dirty="0" smtClean="0">
                <a:solidFill>
                  <a:srgbClr val="C00000"/>
                </a:solidFill>
              </a:rPr>
              <a:t>Orbit correction with correctors &amp; BPM</a:t>
            </a:r>
            <a:endParaRPr lang="zh-CN" altLang="en-US" dirty="0">
              <a:solidFill>
                <a:srgbClr val="C00000"/>
              </a:solidFill>
            </a:endParaRPr>
          </a:p>
        </p:txBody>
      </p:sp>
      <p:sp>
        <p:nvSpPr>
          <p:cNvPr id="10" name="右箭头 9"/>
          <p:cNvSpPr/>
          <p:nvPr/>
        </p:nvSpPr>
        <p:spPr>
          <a:xfrm>
            <a:off x="8229600" y="3922917"/>
            <a:ext cx="531223" cy="156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8987245" y="3548448"/>
            <a:ext cx="2272937" cy="9056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982887" y="3624337"/>
            <a:ext cx="2381795" cy="646331"/>
          </a:xfrm>
          <a:prstGeom prst="rect">
            <a:avLst/>
          </a:prstGeom>
          <a:noFill/>
        </p:spPr>
        <p:txBody>
          <a:bodyPr wrap="square" rtlCol="0">
            <a:spAutoFit/>
          </a:bodyPr>
          <a:lstStyle/>
          <a:p>
            <a:r>
              <a:rPr lang="en-US" altLang="zh-CN" dirty="0" smtClean="0">
                <a:solidFill>
                  <a:srgbClr val="C00000"/>
                </a:solidFill>
              </a:rPr>
              <a:t>Tune correction &amp; chromaticity correction</a:t>
            </a:r>
            <a:endParaRPr lang="zh-CN" altLang="en-US" dirty="0">
              <a:solidFill>
                <a:srgbClr val="C00000"/>
              </a:solidFill>
            </a:endParaRPr>
          </a:p>
        </p:txBody>
      </p:sp>
      <p:sp>
        <p:nvSpPr>
          <p:cNvPr id="13" name="右箭头 12"/>
          <p:cNvSpPr/>
          <p:nvPr/>
        </p:nvSpPr>
        <p:spPr>
          <a:xfrm>
            <a:off x="8229600" y="4957763"/>
            <a:ext cx="531223" cy="156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8987245" y="4621174"/>
            <a:ext cx="2272937" cy="9056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982887" y="4629041"/>
            <a:ext cx="2381795" cy="923330"/>
          </a:xfrm>
          <a:prstGeom prst="rect">
            <a:avLst/>
          </a:prstGeom>
          <a:noFill/>
        </p:spPr>
        <p:txBody>
          <a:bodyPr wrap="square" rtlCol="0">
            <a:spAutoFit/>
          </a:bodyPr>
          <a:lstStyle/>
          <a:p>
            <a:r>
              <a:rPr lang="en-US" altLang="zh-CN" dirty="0" smtClean="0">
                <a:solidFill>
                  <a:srgbClr val="C00000"/>
                </a:solidFill>
              </a:rPr>
              <a:t>Impossible to correct </a:t>
            </a:r>
          </a:p>
          <a:p>
            <a:r>
              <a:rPr lang="en-US" altLang="zh-CN" dirty="0" smtClean="0">
                <a:solidFill>
                  <a:srgbClr val="C00000"/>
                </a:solidFill>
              </a:rPr>
              <a:t>&amp; adjust level to requirement</a:t>
            </a:r>
            <a:endParaRPr lang="zh-CN" altLang="en-US" dirty="0">
              <a:solidFill>
                <a:srgbClr val="C00000"/>
              </a:solidFill>
            </a:endParaRPr>
          </a:p>
        </p:txBody>
      </p:sp>
    </p:spTree>
    <p:extLst>
      <p:ext uri="{BB962C8B-B14F-4D97-AF65-F5344CB8AC3E}">
        <p14:creationId xmlns:p14="http://schemas.microsoft.com/office/powerpoint/2010/main" val="745450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rgbClr val="7030A0"/>
                </a:solidFill>
              </a:rPr>
              <a:t>Magnet requirement in manufacture</a:t>
            </a:r>
            <a:br>
              <a:rPr lang="en-US" altLang="zh-CN" dirty="0" smtClean="0">
                <a:solidFill>
                  <a:srgbClr val="7030A0"/>
                </a:solidFill>
              </a:rPr>
            </a:br>
            <a:r>
              <a:rPr lang="en-US" altLang="zh-CN" sz="2200" i="1" dirty="0" smtClean="0"/>
              <a:t>common level of magnet manufacture in world</a:t>
            </a:r>
            <a:endParaRPr lang="zh-CN" altLang="en-US" sz="2200" i="1" dirty="0"/>
          </a:p>
        </p:txBody>
      </p:sp>
      <p:sp>
        <p:nvSpPr>
          <p:cNvPr id="3" name="内容占位符 2"/>
          <p:cNvSpPr>
            <a:spLocks noGrp="1"/>
          </p:cNvSpPr>
          <p:nvPr>
            <p:ph idx="1"/>
          </p:nvPr>
        </p:nvSpPr>
        <p:spPr/>
        <p:txBody>
          <a:bodyPr/>
          <a:lstStyle/>
          <a:p>
            <a:r>
              <a:rPr lang="en-US" altLang="zh-CN" dirty="0" smtClean="0">
                <a:effectLst/>
              </a:rPr>
              <a:t>The misalignment for dipole, quadruple and </a:t>
            </a:r>
            <a:r>
              <a:rPr lang="en-US" altLang="zh-CN" dirty="0" err="1" smtClean="0">
                <a:effectLst/>
              </a:rPr>
              <a:t>sextupole</a:t>
            </a:r>
            <a:r>
              <a:rPr lang="en-US" altLang="zh-CN" dirty="0" smtClean="0">
                <a:effectLst/>
              </a:rPr>
              <a:t> could be dozens of microns (30 microns is high level)</a:t>
            </a:r>
          </a:p>
          <a:p>
            <a:r>
              <a:rPr lang="en-US" altLang="zh-CN" dirty="0" smtClean="0">
                <a:effectLst/>
              </a:rPr>
              <a:t>Corrector dipoles requirement : </a:t>
            </a:r>
            <a:r>
              <a:rPr lang="en-US" altLang="zh-CN" dirty="0" smtClean="0"/>
              <a:t>uniformity </a:t>
            </a:r>
            <a:r>
              <a:rPr lang="en-US" altLang="zh-CN" dirty="0"/>
              <a:t>of magnetic </a:t>
            </a:r>
            <a:r>
              <a:rPr lang="en-US" altLang="zh-CN" dirty="0" smtClean="0"/>
              <a:t>field ~ 1%</a:t>
            </a:r>
            <a:endParaRPr lang="en-US" altLang="zh-CN" dirty="0" smtClean="0">
              <a:effectLst/>
            </a:endParaRPr>
          </a:p>
          <a:p>
            <a:r>
              <a:rPr lang="en-US" altLang="zh-CN" dirty="0" smtClean="0">
                <a:effectLst/>
              </a:rPr>
              <a:t>No requirement on magnet field strength error (since could be tuned by current)</a:t>
            </a:r>
          </a:p>
          <a:p>
            <a:r>
              <a:rPr lang="en-US" altLang="zh-CN" dirty="0" smtClean="0">
                <a:effectLst/>
              </a:rPr>
              <a:t>Multipole error at a level of 2e-4 is the best, different order has difference, lower order is more difficult.</a:t>
            </a:r>
            <a:endParaRPr lang="zh-CN" altLang="en-US" dirty="0"/>
          </a:p>
        </p:txBody>
      </p:sp>
    </p:spTree>
    <p:extLst>
      <p:ext uri="{BB962C8B-B14F-4D97-AF65-F5344CB8AC3E}">
        <p14:creationId xmlns:p14="http://schemas.microsoft.com/office/powerpoint/2010/main" val="302192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7030A0"/>
                </a:solidFill>
              </a:rPr>
              <a:t>Summary</a:t>
            </a:r>
            <a:endParaRPr lang="zh-CN" altLang="en-US" dirty="0">
              <a:solidFill>
                <a:srgbClr val="7030A0"/>
              </a:solidFill>
            </a:endParaRPr>
          </a:p>
        </p:txBody>
      </p:sp>
      <p:sp>
        <p:nvSpPr>
          <p:cNvPr id="3" name="内容占位符 2"/>
          <p:cNvSpPr>
            <a:spLocks noGrp="1"/>
          </p:cNvSpPr>
          <p:nvPr>
            <p:ph idx="1"/>
          </p:nvPr>
        </p:nvSpPr>
        <p:spPr/>
        <p:txBody>
          <a:bodyPr>
            <a:normAutofit fontScale="92500" lnSpcReduction="10000"/>
          </a:bodyPr>
          <a:lstStyle/>
          <a:p>
            <a:r>
              <a:rPr lang="en-US" altLang="zh-CN" dirty="0" smtClean="0"/>
              <a:t>Misalignment errors ~ 10</a:t>
            </a:r>
            <a:r>
              <a:rPr lang="en-US" altLang="zh-CN" baseline="30000" dirty="0" smtClean="0"/>
              <a:t>-4</a:t>
            </a:r>
            <a:r>
              <a:rPr lang="en-US" altLang="zh-CN" dirty="0" smtClean="0"/>
              <a:t>m of CEPC main ring without FFS could be corrected by adding correctors and BPMs. For whole ring with FFS, situation could be complex, but needs to be tried to do orbit correction.</a:t>
            </a:r>
          </a:p>
          <a:p>
            <a:r>
              <a:rPr lang="en-US" altLang="zh-CN" dirty="0" smtClean="0"/>
              <a:t>With correctors and BPMs adding in the beam line, SAD harsh table has no space. SAD can not deal with large ring. MAD can’t give correct DA. We have to change to other program.</a:t>
            </a:r>
          </a:p>
          <a:p>
            <a:r>
              <a:rPr lang="en-US" altLang="zh-CN" dirty="0" smtClean="0"/>
              <a:t>Tune correction and chromaticity correction are not needed for magnet design requirement, but needs to do in DA optimization.</a:t>
            </a:r>
          </a:p>
          <a:p>
            <a:r>
              <a:rPr lang="en-US" altLang="zh-CN" dirty="0" smtClean="0"/>
              <a:t>Multipole errors can not be corrected in real situation, it depends on the DA optimization without errors, but the results are not unbearable with 2% reduced to about 1/3~1/2. </a:t>
            </a:r>
          </a:p>
          <a:p>
            <a:endParaRPr lang="zh-CN" altLang="en-US" dirty="0"/>
          </a:p>
        </p:txBody>
      </p:sp>
    </p:spTree>
    <p:extLst>
      <p:ext uri="{BB962C8B-B14F-4D97-AF65-F5344CB8AC3E}">
        <p14:creationId xmlns:p14="http://schemas.microsoft.com/office/powerpoint/2010/main" val="528006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40780" y="2455183"/>
            <a:ext cx="3605349" cy="1325563"/>
          </a:xfrm>
        </p:spPr>
        <p:txBody>
          <a:bodyPr>
            <a:noAutofit/>
          </a:bodyPr>
          <a:lstStyle/>
          <a:p>
            <a:r>
              <a:rPr lang="en-US" altLang="zh-CN" sz="6000" b="1" i="1" dirty="0" smtClean="0">
                <a:solidFill>
                  <a:srgbClr val="C00000"/>
                </a:solidFill>
              </a:rPr>
              <a:t>Thank you ! </a:t>
            </a:r>
            <a:endParaRPr lang="zh-CN" altLang="en-US" sz="6000" b="1" i="1" dirty="0">
              <a:solidFill>
                <a:srgbClr val="C00000"/>
              </a:solidFill>
            </a:endParaRPr>
          </a:p>
        </p:txBody>
      </p:sp>
    </p:spTree>
    <p:extLst>
      <p:ext uri="{BB962C8B-B14F-4D97-AF65-F5344CB8AC3E}">
        <p14:creationId xmlns:p14="http://schemas.microsoft.com/office/powerpoint/2010/main" val="425001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4008438" y="5732463"/>
            <a:ext cx="61198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a:latin typeface="Calibri" panose="020F0502020204030204" pitchFamily="34" charset="0"/>
              </a:rPr>
              <a:t>From: LEP Design Report---------LEP2   P177</a:t>
            </a:r>
          </a:p>
        </p:txBody>
      </p:sp>
      <p:sp>
        <p:nvSpPr>
          <p:cNvPr id="6147" name="Rectangle 3"/>
          <p:cNvSpPr>
            <a:spLocks noGrp="1" noChangeArrowheads="1"/>
          </p:cNvSpPr>
          <p:nvPr>
            <p:ph type="title"/>
          </p:nvPr>
        </p:nvSpPr>
        <p:spPr>
          <a:xfrm>
            <a:off x="1981200" y="304800"/>
            <a:ext cx="8229600" cy="1143000"/>
          </a:xfrm>
        </p:spPr>
        <p:txBody>
          <a:bodyPr/>
          <a:lstStyle/>
          <a:p>
            <a:r>
              <a:rPr lang="en-US" altLang="zh-CN" dirty="0">
                <a:solidFill>
                  <a:srgbClr val="7030A0"/>
                </a:solidFill>
              </a:rPr>
              <a:t>LEP Alignment parameters</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1447800"/>
            <a:ext cx="8831262" cy="41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6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zh-CN" dirty="0">
                <a:solidFill>
                  <a:srgbClr val="7030A0"/>
                </a:solidFill>
              </a:rPr>
              <a:t>Magnet Field error  1</a:t>
            </a:r>
          </a:p>
        </p:txBody>
      </p:sp>
      <p:pic>
        <p:nvPicPr>
          <p:cNvPr id="717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903539" y="2687638"/>
            <a:ext cx="6384925" cy="2349500"/>
          </a:xfrm>
          <a:noFill/>
          <a:ln/>
        </p:spPr>
      </p:pic>
      <p:sp>
        <p:nvSpPr>
          <p:cNvPr id="7172" name="Rectangle 4"/>
          <p:cNvSpPr>
            <a:spLocks noChangeArrowheads="1"/>
          </p:cNvSpPr>
          <p:nvPr/>
        </p:nvSpPr>
        <p:spPr bwMode="auto">
          <a:xfrm>
            <a:off x="3810001" y="6172200"/>
            <a:ext cx="39664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From: LEP Design Report---------LEP   P18</a:t>
            </a:r>
          </a:p>
        </p:txBody>
      </p:sp>
    </p:spTree>
    <p:extLst>
      <p:ext uri="{BB962C8B-B14F-4D97-AF65-F5344CB8AC3E}">
        <p14:creationId xmlns:p14="http://schemas.microsoft.com/office/powerpoint/2010/main" val="129471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zh-CN" dirty="0">
                <a:solidFill>
                  <a:srgbClr val="7030A0"/>
                </a:solidFill>
              </a:rPr>
              <a:t>Magnet Field error  2</a:t>
            </a:r>
          </a:p>
        </p:txBody>
      </p:sp>
      <p:pic>
        <p:nvPicPr>
          <p:cNvPr id="81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25714" y="1600201"/>
            <a:ext cx="7138987" cy="4525963"/>
          </a:xfrm>
          <a:noFill/>
          <a:ln/>
        </p:spPr>
      </p:pic>
      <p:sp>
        <p:nvSpPr>
          <p:cNvPr id="8196" name="Rectangle 4"/>
          <p:cNvSpPr>
            <a:spLocks noChangeArrowheads="1"/>
          </p:cNvSpPr>
          <p:nvPr/>
        </p:nvSpPr>
        <p:spPr bwMode="auto">
          <a:xfrm>
            <a:off x="3810001" y="6172200"/>
            <a:ext cx="39664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From: LEP Design Report---------LEP   P19</a:t>
            </a:r>
          </a:p>
        </p:txBody>
      </p:sp>
    </p:spTree>
    <p:extLst>
      <p:ext uri="{BB962C8B-B14F-4D97-AF65-F5344CB8AC3E}">
        <p14:creationId xmlns:p14="http://schemas.microsoft.com/office/powerpoint/2010/main" val="1928322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CN" dirty="0">
                <a:solidFill>
                  <a:srgbClr val="7030A0"/>
                </a:solidFill>
              </a:rPr>
              <a:t>Magnet Field error  3</a:t>
            </a:r>
          </a:p>
        </p:txBody>
      </p:sp>
      <p:pic>
        <p:nvPicPr>
          <p:cNvPr id="9219"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286000" y="2057400"/>
            <a:ext cx="7239000" cy="3124200"/>
          </a:xfrm>
          <a:noFill/>
          <a:ln/>
        </p:spPr>
      </p:pic>
      <p:sp>
        <p:nvSpPr>
          <p:cNvPr id="4" name="Rectangle 4"/>
          <p:cNvSpPr>
            <a:spLocks noChangeArrowheads="1"/>
          </p:cNvSpPr>
          <p:nvPr/>
        </p:nvSpPr>
        <p:spPr bwMode="auto">
          <a:xfrm>
            <a:off x="3810001" y="6172200"/>
            <a:ext cx="39664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From: LEP Design Report---------LEP   P19</a:t>
            </a:r>
          </a:p>
        </p:txBody>
      </p:sp>
    </p:spTree>
    <p:extLst>
      <p:ext uri="{BB962C8B-B14F-4D97-AF65-F5344CB8AC3E}">
        <p14:creationId xmlns:p14="http://schemas.microsoft.com/office/powerpoint/2010/main" val="1393781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Group 2"/>
          <p:cNvGraphicFramePr>
            <a:graphicFrameLocks noGrp="1"/>
          </p:cNvGraphicFramePr>
          <p:nvPr>
            <p:ph idx="1"/>
          </p:nvPr>
        </p:nvGraphicFramePr>
        <p:xfrm>
          <a:off x="1752600" y="762000"/>
          <a:ext cx="8686800" cy="5801360"/>
        </p:xfrm>
        <a:graphic>
          <a:graphicData uri="http://schemas.openxmlformats.org/drawingml/2006/table">
            <a:tbl>
              <a:tblPr/>
              <a:tblGrid>
                <a:gridCol w="1241425"/>
                <a:gridCol w="1239838"/>
                <a:gridCol w="1241425"/>
                <a:gridCol w="1241425"/>
                <a:gridCol w="1241425"/>
                <a:gridCol w="1239837"/>
                <a:gridCol w="1241425"/>
              </a:tblGrid>
              <a:tr h="4064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accent2"/>
                          </a:solidFill>
                          <a:effectLst/>
                          <a:latin typeface="Arial" panose="020B0604020202020204" pitchFamily="34" charset="0"/>
                          <a:ea typeface="宋体" panose="02010600030101010101" pitchFamily="2" charset="-122"/>
                        </a:rPr>
                        <a:t>bend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accent2"/>
                          </a:solidFill>
                          <a:effectLst/>
                          <a:latin typeface="Arial" panose="020B0604020202020204" pitchFamily="34" charset="0"/>
                          <a:ea typeface="宋体" panose="02010600030101010101" pitchFamily="2" charset="-122"/>
                        </a:rPr>
                        <a:t>quad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accent2"/>
                          </a:solidFill>
                          <a:effectLst/>
                          <a:latin typeface="Arial" panose="020B0604020202020204" pitchFamily="34" charset="0"/>
                          <a:ea typeface="宋体" panose="02010600030101010101" pitchFamily="2" charset="-122"/>
                        </a:rPr>
                        <a:t>sext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bend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quad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rgbClr val="FF0000"/>
                          </a:solidFill>
                          <a:effectLst/>
                          <a:latin typeface="Arial" panose="020B0604020202020204" pitchFamily="34" charset="0"/>
                          <a:ea typeface="宋体" panose="02010600030101010101" pitchFamily="2" charset="-122"/>
                        </a:rPr>
                        <a:t>sext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Dx(mm)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Dy(mm)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Tilt(mrad)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B*L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2e-3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4e-3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quadrupole(s)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8e-4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sextupole(s)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5e-5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Octupole(s)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7e-5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7e-5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1.7e-3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Decapole(s)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9e-5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1.3e-4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6.9e-4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3.4e-3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Dodecapole(s)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1.4e-4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1e-3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6.5e-3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Quadrupole(r)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Sextupole(r)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3e-3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2.9e-4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1.2e-3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Multipole(r)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3e-4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2e-4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1e-3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2e-2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56" name="Text Box 116"/>
          <p:cNvSpPr txBox="1">
            <a:spLocks noChangeArrowheads="1"/>
          </p:cNvSpPr>
          <p:nvPr/>
        </p:nvSpPr>
        <p:spPr bwMode="auto">
          <a:xfrm>
            <a:off x="4267200" y="2286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a:solidFill>
                  <a:schemeClr val="accent2"/>
                </a:solidFill>
              </a:rPr>
              <a:t>BEPCII</a:t>
            </a:r>
          </a:p>
        </p:txBody>
      </p:sp>
      <p:sp>
        <p:nvSpPr>
          <p:cNvPr id="10357" name="Text Box 117"/>
          <p:cNvSpPr txBox="1">
            <a:spLocks noChangeArrowheads="1"/>
          </p:cNvSpPr>
          <p:nvPr/>
        </p:nvSpPr>
        <p:spPr bwMode="auto">
          <a:xfrm>
            <a:off x="7696200" y="2286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a:solidFill>
                  <a:srgbClr val="FF0000"/>
                </a:solidFill>
              </a:rPr>
              <a:t>CEPC</a:t>
            </a:r>
          </a:p>
        </p:txBody>
      </p:sp>
    </p:spTree>
    <p:extLst>
      <p:ext uri="{BB962C8B-B14F-4D97-AF65-F5344CB8AC3E}">
        <p14:creationId xmlns:p14="http://schemas.microsoft.com/office/powerpoint/2010/main" val="426259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sz="quarter"/>
          </p:nvPr>
        </p:nvSpPr>
        <p:spPr>
          <a:xfrm>
            <a:off x="1062858" y="106363"/>
            <a:ext cx="8229600" cy="1143000"/>
          </a:xfrm>
        </p:spPr>
        <p:txBody>
          <a:bodyPr/>
          <a:lstStyle/>
          <a:p>
            <a:r>
              <a:rPr lang="en-US" altLang="zh-CN" sz="4000" dirty="0">
                <a:solidFill>
                  <a:srgbClr val="7030A0"/>
                </a:solidFill>
              </a:rPr>
              <a:t>CEPC DA with misalignment errors</a:t>
            </a:r>
          </a:p>
        </p:txBody>
      </p:sp>
      <p:pic>
        <p:nvPicPr>
          <p:cNvPr id="7177" name="Picture 9"/>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114550" y="1611314"/>
            <a:ext cx="3771900" cy="2162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8" name="Picture 10"/>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05550" y="1611314"/>
            <a:ext cx="3771900" cy="2162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9" name="Picture 1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114550" y="4238626"/>
            <a:ext cx="3771900" cy="2162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80" name="Picture 12"/>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305550" y="4238626"/>
            <a:ext cx="3771900" cy="2162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81" name="Text Box 13"/>
          <p:cNvSpPr txBox="1">
            <a:spLocks noChangeArrowheads="1"/>
          </p:cNvSpPr>
          <p:nvPr/>
        </p:nvSpPr>
        <p:spPr bwMode="auto">
          <a:xfrm>
            <a:off x="3048000" y="3810001"/>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solidFill>
                  <a:srgbClr val="FF0000"/>
                </a:solidFill>
              </a:rPr>
              <a:t>Without error</a:t>
            </a:r>
          </a:p>
        </p:txBody>
      </p:sp>
      <p:sp>
        <p:nvSpPr>
          <p:cNvPr id="7182" name="Rectangle 14"/>
          <p:cNvSpPr>
            <a:spLocks noChangeArrowheads="1"/>
          </p:cNvSpPr>
          <p:nvPr/>
        </p:nvSpPr>
        <p:spPr bwMode="auto">
          <a:xfrm>
            <a:off x="7162801" y="3810000"/>
            <a:ext cx="26046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a:solidFill>
                  <a:srgbClr val="FF0000"/>
                </a:solidFill>
              </a:rPr>
              <a:t>With dipole misalignment</a:t>
            </a:r>
          </a:p>
        </p:txBody>
      </p:sp>
      <p:sp>
        <p:nvSpPr>
          <p:cNvPr id="7183" name="Rectangle 15"/>
          <p:cNvSpPr>
            <a:spLocks noChangeArrowheads="1"/>
          </p:cNvSpPr>
          <p:nvPr/>
        </p:nvSpPr>
        <p:spPr bwMode="auto">
          <a:xfrm>
            <a:off x="2590800" y="6477000"/>
            <a:ext cx="29305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a:solidFill>
                  <a:srgbClr val="FF0000"/>
                </a:solidFill>
              </a:rPr>
              <a:t>With sextupole misalignment</a:t>
            </a:r>
          </a:p>
        </p:txBody>
      </p:sp>
      <p:sp>
        <p:nvSpPr>
          <p:cNvPr id="7184" name="Rectangle 16"/>
          <p:cNvSpPr>
            <a:spLocks noChangeArrowheads="1"/>
          </p:cNvSpPr>
          <p:nvPr/>
        </p:nvSpPr>
        <p:spPr bwMode="auto">
          <a:xfrm>
            <a:off x="6934200" y="6491288"/>
            <a:ext cx="31080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a:solidFill>
                  <a:srgbClr val="FF0000"/>
                </a:solidFill>
              </a:rPr>
              <a:t>With quadrupole misalignment</a:t>
            </a:r>
          </a:p>
        </p:txBody>
      </p:sp>
      <p:sp>
        <p:nvSpPr>
          <p:cNvPr id="7185" name="Rectangle 17"/>
          <p:cNvSpPr>
            <a:spLocks noChangeArrowheads="1"/>
          </p:cNvSpPr>
          <p:nvPr/>
        </p:nvSpPr>
        <p:spPr bwMode="auto">
          <a:xfrm>
            <a:off x="2438400" y="1143000"/>
            <a:ext cx="34158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a:t>Coupling factor </a:t>
            </a:r>
            <a:r>
              <a:rPr lang="en-US" altLang="zh-CN">
                <a:sym typeface="Symbol" panose="05050102010706020507" pitchFamily="18" charset="2"/>
              </a:rPr>
              <a:t></a:t>
            </a:r>
            <a:r>
              <a:rPr lang="en-US" altLang="zh-CN"/>
              <a:t>=0.003 for emitty</a:t>
            </a:r>
          </a:p>
        </p:txBody>
      </p:sp>
    </p:spTree>
    <p:extLst>
      <p:ext uri="{BB962C8B-B14F-4D97-AF65-F5344CB8AC3E}">
        <p14:creationId xmlns:p14="http://schemas.microsoft.com/office/powerpoint/2010/main" val="2075257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zh-CN" sz="3200" dirty="0">
                <a:solidFill>
                  <a:srgbClr val="7030A0"/>
                </a:solidFill>
              </a:rPr>
              <a:t>With only horizontal misalignment in </a:t>
            </a:r>
            <a:r>
              <a:rPr lang="en-US" altLang="zh-CN" sz="3200" dirty="0" smtClean="0">
                <a:solidFill>
                  <a:srgbClr val="7030A0"/>
                </a:solidFill>
              </a:rPr>
              <a:t>quads</a:t>
            </a:r>
            <a:br>
              <a:rPr lang="en-US" altLang="zh-CN" sz="3200" dirty="0" smtClean="0">
                <a:solidFill>
                  <a:srgbClr val="7030A0"/>
                </a:solidFill>
              </a:rPr>
            </a:br>
            <a:r>
              <a:rPr lang="en-US" altLang="zh-CN" sz="1600" i="1" dirty="0" smtClean="0"/>
              <a:t>main ring without FFS</a:t>
            </a:r>
            <a:endParaRPr lang="en-US" altLang="zh-CN" sz="1600" i="1" dirty="0"/>
          </a:p>
        </p:txBody>
      </p:sp>
      <p:sp>
        <p:nvSpPr>
          <p:cNvPr id="26629" name="Rectangle 5"/>
          <p:cNvSpPr>
            <a:spLocks noChangeArrowheads="1"/>
          </p:cNvSpPr>
          <p:nvPr/>
        </p:nvSpPr>
        <p:spPr bwMode="auto">
          <a:xfrm>
            <a:off x="2184542" y="5585769"/>
            <a:ext cx="76197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SzPct val="50000"/>
              <a:buFont typeface="Wingdings" panose="05000000000000000000" pitchFamily="2" charset="2"/>
              <a:buChar char="l"/>
            </a:pPr>
            <a:r>
              <a:rPr lang="en-US" altLang="zh-CN" sz="2400" dirty="0">
                <a:solidFill>
                  <a:schemeClr val="accent2"/>
                </a:solidFill>
              </a:rPr>
              <a:t> with only vertical misalignment in quads, there is no orbit.</a:t>
            </a:r>
          </a:p>
        </p:txBody>
      </p:sp>
      <p:sp>
        <p:nvSpPr>
          <p:cNvPr id="26635" name="Rectangle 11"/>
          <p:cNvSpPr>
            <a:spLocks noGrp="1" noChangeArrowheads="1"/>
          </p:cNvSpPr>
          <p:nvPr>
            <p:ph sz="quarter" idx="2"/>
          </p:nvPr>
        </p:nvSpPr>
        <p:spPr/>
        <p:txBody>
          <a:bodyPr/>
          <a:lstStyle/>
          <a:p>
            <a:endParaRPr lang="zh-CN" altLang="zh-CN" sz="2400"/>
          </a:p>
        </p:txBody>
      </p:sp>
      <p:pic>
        <p:nvPicPr>
          <p:cNvPr id="2663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524001"/>
            <a:ext cx="51816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7" name="Rectangle 13"/>
          <p:cNvSpPr>
            <a:spLocks noGrp="1" noChangeArrowheads="1"/>
          </p:cNvSpPr>
          <p:nvPr>
            <p:ph sz="quarter" idx="1"/>
          </p:nvPr>
        </p:nvSpPr>
        <p:spPr/>
        <p:txBody>
          <a:bodyPr/>
          <a:lstStyle/>
          <a:p>
            <a:endParaRPr lang="zh-CN" altLang="zh-CN" sz="2400"/>
          </a:p>
        </p:txBody>
      </p:sp>
      <p:pic>
        <p:nvPicPr>
          <p:cNvPr id="266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1"/>
            <a:ext cx="4876800" cy="344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01893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1545</Words>
  <Application>Microsoft Office PowerPoint</Application>
  <PresentationFormat>宽屏</PresentationFormat>
  <Paragraphs>272</Paragraphs>
  <Slides>29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29</vt:i4>
      </vt:variant>
    </vt:vector>
  </HeadingPairs>
  <TitlesOfParts>
    <vt:vector size="37" baseType="lpstr">
      <vt:lpstr>宋体</vt:lpstr>
      <vt:lpstr>Arial</vt:lpstr>
      <vt:lpstr>Calibri</vt:lpstr>
      <vt:lpstr>Calibri Light</vt:lpstr>
      <vt:lpstr>Symbol</vt:lpstr>
      <vt:lpstr>Times New Roman</vt:lpstr>
      <vt:lpstr>Wingdings</vt:lpstr>
      <vt:lpstr>Office 主题</vt:lpstr>
      <vt:lpstr>CEPC DA due to magnets' error</vt:lpstr>
      <vt:lpstr>Error study motivation</vt:lpstr>
      <vt:lpstr>LEP Alignment parameters</vt:lpstr>
      <vt:lpstr>Magnet Field error  1</vt:lpstr>
      <vt:lpstr>Magnet Field error  2</vt:lpstr>
      <vt:lpstr>Magnet Field error  3</vt:lpstr>
      <vt:lpstr>PowerPoint 演示文稿</vt:lpstr>
      <vt:lpstr>CEPC DA with misalignment errors</vt:lpstr>
      <vt:lpstr>With only horizontal misalignment in quads main ring without FFS</vt:lpstr>
      <vt:lpstr>Quadrupole alignment error analysis main ring without FFS</vt:lpstr>
      <vt:lpstr>Main error source</vt:lpstr>
      <vt:lpstr>Orbit correction result in CEPC main ring without FFS without pretzel</vt:lpstr>
      <vt:lpstr>BPM readings statistics</vt:lpstr>
      <vt:lpstr>Orbit correction result in CEPC main ring without FFS with pretzel</vt:lpstr>
      <vt:lpstr>Correctors strength statistics</vt:lpstr>
      <vt:lpstr>Misalignment error analysis – whole ring</vt:lpstr>
      <vt:lpstr>Misalignment error analysis – FFS &amp; ring</vt:lpstr>
      <vt:lpstr>CEPC DA with field errors two multipoles at each side of quadrupole model in SAD(with only ¾ ring)</vt:lpstr>
      <vt:lpstr>CEPC DA with field errors two multipoles at each side of quadrupole model in SAD(with only ¾ ring)</vt:lpstr>
      <vt:lpstr>Magnet field error on DA Quad and Sextupole are set to be MULT model in SAD (whole ring including FFS)</vt:lpstr>
      <vt:lpstr>Magnet field error on DA Quad and Sextupole are set to be MULT model in SAD (whole ring including FFS)</vt:lpstr>
      <vt:lpstr>Multipole errors effect on DA quadrupole/sextupole multipole model in SAD</vt:lpstr>
      <vt:lpstr>Multipole error analysis quadrupole/sextupole multipole model in SAD</vt:lpstr>
      <vt:lpstr>Tune correction globally</vt:lpstr>
      <vt:lpstr>CEPC field error summary</vt:lpstr>
      <vt:lpstr>Error correction</vt:lpstr>
      <vt:lpstr>Magnet requirement in manufacture common level of magnet manufacture in world</vt:lpstr>
      <vt:lpstr>Summary</vt:lpstr>
      <vt:lpstr>Thank you !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CEPC magnet error study summary</dc:title>
  <dc:creator>baisha</dc:creator>
  <cp:lastModifiedBy>baisha</cp:lastModifiedBy>
  <cp:revision>80</cp:revision>
  <dcterms:created xsi:type="dcterms:W3CDTF">2015-12-24T08:59:05Z</dcterms:created>
  <dcterms:modified xsi:type="dcterms:W3CDTF">2016-01-12T04:57:57Z</dcterms:modified>
</cp:coreProperties>
</file>