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1"/>
  </p:notesMasterIdLst>
  <p:handoutMasterIdLst>
    <p:handoutMasterId r:id="rId22"/>
  </p:handoutMasterIdLst>
  <p:sldIdLst>
    <p:sldId id="256" r:id="rId5"/>
    <p:sldId id="257" r:id="rId6"/>
    <p:sldId id="259" r:id="rId7"/>
    <p:sldId id="267" r:id="rId8"/>
    <p:sldId id="268" r:id="rId9"/>
    <p:sldId id="261" r:id="rId10"/>
    <p:sldId id="260" r:id="rId11"/>
    <p:sldId id="262" r:id="rId12"/>
    <p:sldId id="263" r:id="rId13"/>
    <p:sldId id="270" r:id="rId14"/>
    <p:sldId id="264" r:id="rId15"/>
    <p:sldId id="269" r:id="rId16"/>
    <p:sldId id="265" r:id="rId17"/>
    <p:sldId id="271" r:id="rId18"/>
    <p:sldId id="272" r:id="rId19"/>
    <p:sldId id="273"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0784" autoAdjust="0"/>
  </p:normalViewPr>
  <p:slideViewPr>
    <p:cSldViewPr>
      <p:cViewPr varScale="1">
        <p:scale>
          <a:sx n="52" d="100"/>
          <a:sy n="52" d="100"/>
        </p:scale>
        <p:origin x="-1718" y="-77"/>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87"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D11797-B1B7-4812-81A3-C241EF2C30FC}" type="datetimeFigureOut">
              <a:rPr lang="zh-CN" altLang="en-US" smtClean="0"/>
              <a:pPr/>
              <a:t>2016/7/20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284EA7-25A7-4FBE-9E0F-C70E47C5C4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780CA-4FDA-4D05-AD5E-EF7A4869E802}" type="datetimeFigureOut">
              <a:rPr lang="zh-CN" altLang="en-US" smtClean="0"/>
              <a:pPr/>
              <a:t>2016/7/20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EE1F8-C43A-4BD0-916F-F5B5A338F8A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First,</a:t>
            </a:r>
            <a:r>
              <a:rPr lang="en-US" altLang="zh-CN" baseline="0" dirty="0" smtClean="0"/>
              <a:t> it’s the background of our project.</a:t>
            </a:r>
          </a:p>
          <a:p>
            <a:r>
              <a:rPr lang="en-US" altLang="zh-CN" baseline="0" dirty="0" smtClean="0"/>
              <a:t>As we all know, Higgs Boson has been discovered in 2012. That’s an important discovery.</a:t>
            </a:r>
          </a:p>
          <a:p>
            <a:r>
              <a:rPr lang="en-US" altLang="zh-CN" baseline="0" dirty="0" smtClean="0"/>
              <a:t>5</a:t>
            </a:r>
            <a:r>
              <a:rPr lang="el-GR" sz="120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ea typeface="宋体"/>
              </a:rPr>
              <a:t>σ</a:t>
            </a:r>
            <a:r>
              <a:rPr lang="en-US" sz="120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ea typeface="宋体"/>
              </a:rPr>
              <a:t> significance</a:t>
            </a:r>
            <a:r>
              <a:rPr lang="en-US" sz="1200" baseline="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ea typeface="宋体"/>
              </a:rPr>
              <a:t> is a strong point to believe.</a:t>
            </a:r>
          </a:p>
          <a:p>
            <a:r>
              <a:rPr lang="en-US" altLang="zh-CN" sz="1200" baseline="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ea typeface="宋体"/>
              </a:rPr>
              <a:t>So</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There</a:t>
            </a:r>
            <a:r>
              <a:rPr lang="en-US" altLang="zh-CN" baseline="0" dirty="0" smtClean="0"/>
              <a:t> are two histogram of distribution of q0 by 20-bins divisions.</a:t>
            </a:r>
          </a:p>
          <a:p>
            <a:r>
              <a:rPr lang="en-US" altLang="zh-CN" dirty="0" smtClean="0"/>
              <a:t>We</a:t>
            </a:r>
            <a:r>
              <a:rPr lang="en-US" altLang="zh-CN" baseline="0" dirty="0" smtClean="0"/>
              <a:t> can see the MC we did fit the asymptotic well. </a:t>
            </a:r>
          </a:p>
          <a:p>
            <a:r>
              <a:rPr lang="en-US" altLang="zh-CN" baseline="0" dirty="0" smtClean="0"/>
              <a:t>So how can we calculate the significance?</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also try to divide the bins randomly to see what happens.</a:t>
            </a:r>
          </a:p>
          <a:p>
            <a:r>
              <a:rPr lang="en-US" altLang="zh-CN" baseline="0" dirty="0" smtClean="0"/>
              <a:t>It show that the bin division matters.</a:t>
            </a:r>
          </a:p>
          <a:p>
            <a:r>
              <a:rPr lang="en-US" altLang="zh-CN" baseline="0" dirty="0" smtClean="0"/>
              <a:t>It proves the advantage of </a:t>
            </a:r>
            <a:r>
              <a:rPr lang="en-US" altLang="zh-CN" baseline="0" dirty="0" err="1" smtClean="0"/>
              <a:t>mult</a:t>
            </a:r>
            <a:r>
              <a:rPr lang="en-US" altLang="zh-CN" baseline="0" dirty="0" smtClean="0"/>
              <a:t>-bins, that bins are not equally important.</a:t>
            </a:r>
          </a:p>
          <a:p>
            <a:r>
              <a:rPr lang="en-US" altLang="zh-CN" baseline="0" dirty="0" smtClean="0"/>
              <a:t>It also indicates that a good arrangement of bin division might rise significance again.</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By the definition, we can calculate the significance by</a:t>
            </a:r>
            <a:r>
              <a:rPr lang="en-US" altLang="zh-CN" baseline="0" dirty="0" smtClean="0"/>
              <a:t> P-value.</a:t>
            </a:r>
          </a:p>
          <a:p>
            <a:r>
              <a:rPr lang="en-US" altLang="zh-CN" baseline="0" dirty="0" smtClean="0"/>
              <a:t>P-value apparently equals the </a:t>
            </a:r>
            <a:r>
              <a:rPr lang="zh-CN" altLang="en-US" baseline="0" dirty="0" smtClean="0"/>
              <a:t>。。。。。。。。</a:t>
            </a:r>
            <a:endParaRPr lang="en-US" altLang="zh-CN" baseline="0" dirty="0" smtClean="0"/>
          </a:p>
          <a:p>
            <a:r>
              <a:rPr lang="en-US" altLang="zh-CN" baseline="0" dirty="0" smtClean="0"/>
              <a:t>The shadow area div the entire</a:t>
            </a:r>
          </a:p>
          <a:p>
            <a:r>
              <a:rPr lang="en-US" altLang="zh-CN" baseline="0" dirty="0" smtClean="0"/>
              <a:t>And Result together with Asimov result fit quite well</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are just</a:t>
            </a:r>
            <a:r>
              <a:rPr lang="en-US" altLang="zh-CN" baseline="0" dirty="0" smtClean="0"/>
              <a:t> like the boy with the eye covered.</a:t>
            </a:r>
          </a:p>
          <a:p>
            <a:r>
              <a:rPr lang="en-US" altLang="zh-CN" baseline="0" dirty="0" smtClean="0"/>
              <a:t>We can touch the ball but we can not tell the difference.</a:t>
            </a:r>
          </a:p>
          <a:p>
            <a:r>
              <a:rPr lang="en-US" altLang="zh-CN" baseline="0" dirty="0" smtClean="0"/>
              <a:t>So how can we figure out </a:t>
            </a:r>
            <a:r>
              <a:rPr lang="en-US" altLang="zh-CN" baseline="0" dirty="0" err="1" smtClean="0"/>
              <a:t>probablity</a:t>
            </a:r>
            <a:r>
              <a:rPr lang="en-US" altLang="zh-CN" baseline="0" dirty="0" smtClean="0"/>
              <a:t> if we can only know there is balls.</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431640" indent="-321840">
              <a:buClr>
                <a:srgbClr val="B40E23"/>
              </a:buClr>
              <a:buFont typeface="Wingdings" charset="2"/>
              <a:buChar char=""/>
            </a:pPr>
            <a:r>
              <a:rPr lang="en-US" sz="1200" spc="-1" dirty="0" smtClean="0">
                <a:solidFill>
                  <a:srgbClr val="BB0000"/>
                </a:solidFill>
                <a:uFill>
                  <a:solidFill>
                    <a:srgbClr val="FFFFFF"/>
                  </a:solidFill>
                </a:uFill>
              </a:rPr>
              <a:t>provides a ROOT-integrated machine learning environment for the processing and parallel evaluation of multivariate classification and regression techniques. </a:t>
            </a:r>
          </a:p>
          <a:p>
            <a:pPr marL="431640" indent="-321840">
              <a:buClr>
                <a:srgbClr val="B40E23"/>
              </a:buClr>
              <a:buFont typeface="Wingdings" charset="2"/>
              <a:buChar char=""/>
            </a:pPr>
            <a:r>
              <a:rPr lang="en-US" sz="1200" strike="noStrike" spc="-1" dirty="0" smtClean="0">
                <a:solidFill>
                  <a:srgbClr val="BB0000"/>
                </a:solidFill>
                <a:uFill>
                  <a:solidFill>
                    <a:srgbClr val="FFFFFF"/>
                  </a:solidFill>
                </a:uFill>
                <a:latin typeface="Arial"/>
                <a:ea typeface="DejaVu Sans"/>
              </a:rPr>
              <a:t>and there are several methods in it such as Fisher, BDT, MLP…</a:t>
            </a:r>
          </a:p>
          <a:p>
            <a:pPr marL="431640" indent="-321840">
              <a:buClr>
                <a:srgbClr val="B40E23"/>
              </a:buClr>
              <a:buFont typeface="Wingdings" charset="2"/>
              <a:buChar char=""/>
            </a:pPr>
            <a:r>
              <a:rPr lang="en-US" altLang="zh-CN" sz="1200" strike="noStrike" spc="-1" dirty="0" smtClean="0">
                <a:solidFill>
                  <a:srgbClr val="BB0000"/>
                </a:solidFill>
                <a:uFill>
                  <a:solidFill>
                    <a:srgbClr val="FFFFFF"/>
                  </a:solidFill>
                </a:uFill>
                <a:latin typeface="Arial"/>
              </a:rPr>
              <a:t>Left  multi-Variable right single</a:t>
            </a:r>
            <a:r>
              <a:rPr lang="en-US" altLang="zh-CN" sz="1200" strike="noStrike" spc="-1" baseline="0" dirty="0" smtClean="0">
                <a:solidFill>
                  <a:srgbClr val="BB0000"/>
                </a:solidFill>
                <a:uFill>
                  <a:solidFill>
                    <a:srgbClr val="FFFFFF"/>
                  </a:solidFill>
                </a:uFill>
                <a:latin typeface="Arial"/>
              </a:rPr>
              <a:t> variable</a:t>
            </a:r>
            <a:endParaRPr lang="en-US" sz="1100" strike="noStrike" spc="-1" dirty="0">
              <a:solidFill>
                <a:srgbClr val="000000"/>
              </a:solidFill>
              <a:uFill>
                <a:solidFill>
                  <a:srgbClr val="FFFFFF"/>
                </a:solidFill>
              </a:uFill>
              <a:latin typeface="Arial"/>
            </a:endParaRPr>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430200" indent="-321840">
              <a:lnSpc>
                <a:spcPct val="100000"/>
              </a:lnSpc>
              <a:buClr>
                <a:srgbClr val="BB0000"/>
              </a:buClr>
              <a:buFont typeface="Wingdings" charset="2"/>
              <a:buChar char=""/>
            </a:pPr>
            <a:r>
              <a:rPr lang="en-US" altLang="zh-CN" dirty="0" smtClean="0"/>
              <a:t>Let it have the ability</a:t>
            </a:r>
            <a:r>
              <a:rPr lang="en-US" altLang="zh-CN" baseline="0" dirty="0" smtClean="0"/>
              <a:t> to classify the signal and background</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 Professor Cowan</a:t>
            </a:r>
            <a:r>
              <a:rPr lang="en-US" altLang="zh-CN" baseline="0" dirty="0" smtClean="0"/>
              <a:t> showed in the previous class</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You see , different</a:t>
            </a:r>
            <a:r>
              <a:rPr lang="en-US" altLang="zh-CN" baseline="0" dirty="0" smtClean="0"/>
              <a:t> cut influences the significance. Obviously, we can search for the </a:t>
            </a:r>
            <a:r>
              <a:rPr lang="en-US" altLang="zh-CN" baseline="0" dirty="0" smtClean="0"/>
              <a:t>entire space to get a Max significance.</a:t>
            </a:r>
          </a:p>
          <a:p>
            <a:r>
              <a:rPr lang="en-US" altLang="zh-CN" baseline="0" dirty="0" smtClean="0"/>
              <a:t>The left is  …… the right is ………</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Are we done yet? No.</a:t>
            </a:r>
          </a:p>
          <a:p>
            <a:r>
              <a:rPr lang="en-US" altLang="zh-CN" dirty="0" smtClean="0"/>
              <a:t>In the single</a:t>
            </a:r>
            <a:r>
              <a:rPr lang="en-US" altLang="zh-CN" baseline="0" dirty="0" smtClean="0"/>
              <a:t>-cut analysis, we treat the data in the cut area same weight</a:t>
            </a:r>
            <a:r>
              <a:rPr lang="zh-CN" altLang="en-US" baseline="0" dirty="0" smtClean="0"/>
              <a:t>。</a:t>
            </a:r>
            <a:endParaRPr lang="en-US" altLang="zh-CN" baseline="0" dirty="0" smtClean="0"/>
          </a:p>
          <a:p>
            <a:r>
              <a:rPr lang="en-US" altLang="zh-CN" baseline="0" dirty="0" smtClean="0"/>
              <a:t>But in fact it is not</a:t>
            </a:r>
            <a:r>
              <a:rPr lang="zh-CN" altLang="en-US" baseline="0" dirty="0" smtClean="0"/>
              <a:t>。</a:t>
            </a:r>
            <a:endParaRPr lang="en-US" altLang="zh-CN" baseline="0" dirty="0" smtClean="0"/>
          </a:p>
          <a:p>
            <a:r>
              <a:rPr lang="en-US" altLang="zh-CN" baseline="0" dirty="0" smtClean="0"/>
              <a:t>So if we can divide the Cut area into </a:t>
            </a:r>
            <a:r>
              <a:rPr lang="en-US" altLang="zh-CN" baseline="0" dirty="0" err="1" smtClean="0"/>
              <a:t>sereval</a:t>
            </a:r>
            <a:r>
              <a:rPr lang="en-US" altLang="zh-CN" baseline="0" dirty="0" smtClean="0"/>
              <a:t> parts, obviously we can get more information.</a:t>
            </a:r>
          </a:p>
          <a:p>
            <a:r>
              <a:rPr lang="en-US" altLang="zh-CN" dirty="0" smtClean="0"/>
              <a:t>That will</a:t>
            </a:r>
            <a:r>
              <a:rPr lang="en-US" altLang="zh-CN" baseline="0" dirty="0" smtClean="0"/>
              <a:t> make the experiment stronger and the Significance higher</a:t>
            </a: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1" strike="noStrike" spc="-1" dirty="0" smtClean="0">
                <a:solidFill>
                  <a:srgbClr val="666666"/>
                </a:solidFill>
                <a:uFill>
                  <a:solidFill>
                    <a:srgbClr val="FFFFFF"/>
                  </a:solidFill>
                </a:uFill>
                <a:latin typeface="Arial"/>
                <a:ea typeface="DejaVu Sans"/>
              </a:rPr>
              <a:t>Can we do better?</a:t>
            </a:r>
            <a:r>
              <a:rPr lang="en-US" sz="1100" b="1" strike="noStrike" spc="-1" dirty="0" smtClean="0">
                <a:solidFill>
                  <a:srgbClr val="666666"/>
                </a:solidFill>
                <a:uFill>
                  <a:solidFill>
                    <a:srgbClr val="FFFFFF"/>
                  </a:solidFill>
                </a:uFill>
                <a:latin typeface="Arial"/>
                <a:ea typeface="DejaVu Sans"/>
              </a:rPr>
              <a:t> </a:t>
            </a:r>
            <a:r>
              <a:rPr lang="en-US" sz="1200" i="0" kern="1200" smtClean="0">
                <a:solidFill>
                  <a:schemeClr val="tx1"/>
                </a:solidFill>
                <a:latin typeface="+mn-lt"/>
                <a:ea typeface="+mn-ea"/>
                <a:cs typeface="+mn-cs"/>
              </a:rPr>
              <a:t>B</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23DEE1F8-C43A-4BD0-916F-F5B5A338F8AF}"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33" name="PlaceHolder 3"/>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37"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38" name="PlaceHolder 5"/>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40"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41" name="PlaceHolder 3"/>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pic>
        <p:nvPicPr>
          <p:cNvPr id="42" name="图片 41"/>
          <p:cNvPicPr/>
          <p:nvPr/>
        </p:nvPicPr>
        <p:blipFill>
          <a:blip r:embed="rId2"/>
          <a:stretch/>
        </p:blipFill>
        <p:spPr>
          <a:xfrm>
            <a:off x="2079000" y="1604520"/>
            <a:ext cx="4984920" cy="3977280"/>
          </a:xfrm>
          <a:prstGeom prst="rect">
            <a:avLst/>
          </a:prstGeom>
          <a:ln>
            <a:noFill/>
          </a:ln>
        </p:spPr>
      </p:pic>
      <p:pic>
        <p:nvPicPr>
          <p:cNvPr id="43" name="图片 42"/>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63" name="PlaceHolder 3"/>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64" name="PlaceHolder 4"/>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dirty="0">
              <a:solidFill>
                <a:srgbClr val="000000"/>
              </a:solidFill>
              <a:uFill>
                <a:solidFill>
                  <a:srgbClr val="FFFFFF"/>
                </a:solidFill>
              </a:uFill>
              <a:latin typeface="Arial"/>
            </a:endParaRPr>
          </a:p>
        </p:txBody>
      </p:sp>
      <p:sp>
        <p:nvSpPr>
          <p:cNvPr id="4" name="PlaceHolder 2"/>
          <p:cNvSpPr>
            <a:spLocks noGrp="1"/>
          </p:cNvSpPr>
          <p:nvPr>
            <p:ph type="subTitle" idx="10"/>
          </p:nvPr>
        </p:nvSpPr>
        <p:spPr>
          <a:xfrm>
            <a:off x="457200" y="1604520"/>
            <a:ext cx="8229240" cy="3977280"/>
          </a:xfrm>
          <a:prstGeom prst="rect">
            <a:avLst/>
          </a:prstGeom>
        </p:spPr>
        <p:txBody>
          <a:bodyPr lIns="0" tIns="0" rIns="0" bIns="0" anchor="ctr"/>
          <a:lstStyle/>
          <a:p>
            <a:pPr algn="ctr"/>
            <a:endParaRPr lang="en-US" sz="3200" strike="noStrike" spc="-1" dirty="0">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79"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80" name="PlaceHolder 5"/>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82"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83" name="PlaceHolder 3"/>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pic>
        <p:nvPicPr>
          <p:cNvPr id="84" name="图片 83"/>
          <p:cNvPicPr/>
          <p:nvPr/>
        </p:nvPicPr>
        <p:blipFill>
          <a:blip r:embed="rId2"/>
          <a:stretch/>
        </p:blipFill>
        <p:spPr>
          <a:xfrm>
            <a:off x="2079000" y="1604520"/>
            <a:ext cx="4984920" cy="3977280"/>
          </a:xfrm>
          <a:prstGeom prst="rect">
            <a:avLst/>
          </a:prstGeom>
          <a:ln>
            <a:noFill/>
          </a:ln>
        </p:spPr>
      </p:pic>
      <p:pic>
        <p:nvPicPr>
          <p:cNvPr id="85" name="图片 8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9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02" name="PlaceHolder 3"/>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07" name="PlaceHolder 3"/>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08" name="PlaceHolder 4"/>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12"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16" name="PlaceHolder 4"/>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18" name="PlaceHolder 2"/>
          <p:cNvSpPr>
            <a:spLocks noGrp="1"/>
          </p:cNvSpPr>
          <p:nvPr>
            <p:ph type="body"/>
          </p:nvPr>
        </p:nvSpPr>
        <p:spPr>
          <a:xfrm>
            <a:off x="457200" y="160452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19" name="PlaceHolder 3"/>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23"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24" name="PlaceHolder 5"/>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26"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27" name="PlaceHolder 3"/>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pic>
        <p:nvPicPr>
          <p:cNvPr id="128" name="图片 127"/>
          <p:cNvPicPr/>
          <p:nvPr/>
        </p:nvPicPr>
        <p:blipFill>
          <a:blip r:embed="rId2"/>
          <a:stretch/>
        </p:blipFill>
        <p:spPr>
          <a:xfrm>
            <a:off x="2079000" y="1604520"/>
            <a:ext cx="4984920" cy="3977280"/>
          </a:xfrm>
          <a:prstGeom prst="rect">
            <a:avLst/>
          </a:prstGeom>
          <a:ln>
            <a:noFill/>
          </a:ln>
        </p:spPr>
      </p:pic>
      <p:pic>
        <p:nvPicPr>
          <p:cNvPr id="129" name="图片 128"/>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43"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44" name="PlaceHolder 3"/>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49" name="PlaceHolder 3"/>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50" name="PlaceHolder 4"/>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53"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54"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56"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57"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58" name="PlaceHolder 4"/>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60" name="PlaceHolder 2"/>
          <p:cNvSpPr>
            <a:spLocks noGrp="1"/>
          </p:cNvSpPr>
          <p:nvPr>
            <p:ph type="body"/>
          </p:nvPr>
        </p:nvSpPr>
        <p:spPr>
          <a:xfrm>
            <a:off x="457200" y="160452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61" name="PlaceHolder 3"/>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65"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66" name="PlaceHolder 5"/>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169" name="PlaceHolder 3"/>
          <p:cNvSpPr>
            <a:spLocks noGrp="1"/>
          </p:cNvSpPr>
          <p:nvPr>
            <p:ph type="body"/>
          </p:nvPr>
        </p:nvSpPr>
        <p:spPr>
          <a:xfrm>
            <a:off x="457200" y="1604520"/>
            <a:ext cx="822924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pic>
        <p:nvPicPr>
          <p:cNvPr id="170" name="图片 169"/>
          <p:cNvPicPr/>
          <p:nvPr/>
        </p:nvPicPr>
        <p:blipFill>
          <a:blip r:embed="rId2"/>
          <a:stretch/>
        </p:blipFill>
        <p:spPr>
          <a:xfrm>
            <a:off x="2079000" y="1604520"/>
            <a:ext cx="4984920" cy="3977280"/>
          </a:xfrm>
          <a:prstGeom prst="rect">
            <a:avLst/>
          </a:prstGeom>
          <a:ln>
            <a:noFill/>
          </a:ln>
        </p:spPr>
      </p:pic>
      <p:pic>
        <p:nvPicPr>
          <p:cNvPr id="171" name="图片 1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21" name="PlaceHolder 3"/>
          <p:cNvSpPr>
            <a:spLocks noGrp="1"/>
          </p:cNvSpPr>
          <p:nvPr>
            <p:ph type="body"/>
          </p:nvPr>
        </p:nvSpPr>
        <p:spPr>
          <a:xfrm>
            <a:off x="45720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22" name="PlaceHolder 4"/>
          <p:cNvSpPr>
            <a:spLocks noGrp="1"/>
          </p:cNvSpPr>
          <p:nvPr>
            <p:ph type="body"/>
          </p:nvPr>
        </p:nvSpPr>
        <p:spPr>
          <a:xfrm>
            <a:off x="467424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397728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26" name="PlaceHolder 4"/>
          <p:cNvSpPr>
            <a:spLocks noGrp="1"/>
          </p:cNvSpPr>
          <p:nvPr>
            <p:ph type="body"/>
          </p:nvPr>
        </p:nvSpPr>
        <p:spPr>
          <a:xfrm>
            <a:off x="4674240" y="368208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360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
        <p:nvSpPr>
          <p:cNvPr id="30" name="PlaceHolder 4"/>
          <p:cNvSpPr>
            <a:spLocks noGrp="1"/>
          </p:cNvSpPr>
          <p:nvPr>
            <p:ph type="body"/>
          </p:nvPr>
        </p:nvSpPr>
        <p:spPr>
          <a:xfrm>
            <a:off x="457200" y="3682080"/>
            <a:ext cx="8229240" cy="1896840"/>
          </a:xfrm>
          <a:prstGeom prst="rect">
            <a:avLst/>
          </a:prstGeom>
        </p:spPr>
        <p:txBody>
          <a:bodyPr lIns="0" tIns="0" rIns="0" bIns="0"/>
          <a:lstStyle/>
          <a:p>
            <a:endParaRPr lang="en-US" sz="3200" strike="noStrike" spc="-1">
              <a:solidFill>
                <a:srgbClr val="BB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hidden="1"/>
          <p:cNvSpPr/>
          <p:nvPr/>
        </p:nvSpPr>
        <p:spPr>
          <a:xfrm>
            <a:off x="0" y="0"/>
            <a:ext cx="9143640" cy="909360"/>
          </a:xfrm>
          <a:prstGeom prst="rect">
            <a:avLst/>
          </a:prstGeom>
          <a:solidFill>
            <a:srgbClr val="B70F20"/>
          </a:solidFill>
          <a:ln w="9360">
            <a:noFill/>
          </a:ln>
          <a:effectLst>
            <a:outerShdw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1" name="CustomShape 2" hidden="1"/>
          <p:cNvSpPr/>
          <p:nvPr/>
        </p:nvSpPr>
        <p:spPr>
          <a:xfrm>
            <a:off x="5460840" y="69840"/>
            <a:ext cx="3392280" cy="790200"/>
          </a:xfrm>
          <a:prstGeom prst="rect">
            <a:avLst/>
          </a:prstGeom>
          <a:noFill/>
          <a:ln>
            <a:solidFill>
              <a:srgbClr val="BB0000"/>
            </a:solidFill>
          </a:ln>
        </p:spPr>
        <p:style>
          <a:lnRef idx="0">
            <a:scrgbClr r="0" g="0" b="0"/>
          </a:lnRef>
          <a:fillRef idx="0">
            <a:scrgbClr r="0" g="0" b="0"/>
          </a:fillRef>
          <a:effectRef idx="0">
            <a:scrgbClr r="0" g="0" b="0"/>
          </a:effectRef>
          <a:fontRef idx="minor"/>
        </p:style>
        <p:txBody>
          <a:bodyPr lIns="90000" tIns="45000" rIns="90000" bIns="45000" anchor="ctr"/>
          <a:lstStyle/>
          <a:p>
            <a:pPr algn="r">
              <a:lnSpc>
                <a:spcPts val="661"/>
              </a:lnSpc>
            </a:pPr>
            <a:r>
              <a:rPr lang="en-US" sz="1400" strike="noStrike" spc="-1">
                <a:solidFill>
                  <a:srgbClr val="FFFFFF"/>
                </a:solidFill>
                <a:uFill>
                  <a:solidFill>
                    <a:srgbClr val="FFFFFF"/>
                  </a:solidFill>
                </a:uFill>
                <a:latin typeface="Arial"/>
                <a:ea typeface="宋体"/>
              </a:rPr>
              <a:t>iSTEP,  July 2015</a:t>
            </a:r>
            <a:endParaRPr lang="en-US" sz="1800" strike="noStrike" spc="-1">
              <a:solidFill>
                <a:srgbClr val="000000"/>
              </a:solidFill>
              <a:uFill>
                <a:solidFill>
                  <a:srgbClr val="FFFFFF"/>
                </a:solidFill>
              </a:uFill>
              <a:latin typeface="Arial"/>
            </a:endParaRPr>
          </a:p>
        </p:txBody>
      </p:sp>
      <p:sp>
        <p:nvSpPr>
          <p:cNvPr id="2" name="CustomShape 3" hidden="1"/>
          <p:cNvSpPr/>
          <p:nvPr/>
        </p:nvSpPr>
        <p:spPr>
          <a:xfrm>
            <a:off x="457200" y="228600"/>
            <a:ext cx="4393800" cy="456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a:solidFill>
                  <a:srgbClr val="FFFFFF"/>
                </a:solidFill>
                <a:uFill>
                  <a:solidFill>
                    <a:srgbClr val="FFFFFF"/>
                  </a:solidFill>
                </a:uFill>
                <a:latin typeface="Freestyle Script"/>
                <a:ea typeface="宋体"/>
              </a:rPr>
              <a:t>Tsinghua University</a:t>
            </a:r>
            <a:endParaRPr lang="en-US" sz="1800" strike="noStrike" spc="-1">
              <a:solidFill>
                <a:srgbClr val="000000"/>
              </a:solidFill>
              <a:uFill>
                <a:solidFill>
                  <a:srgbClr val="FFFFFF"/>
                </a:solidFill>
              </a:uFill>
              <a:latin typeface="Arial"/>
            </a:endParaRPr>
          </a:p>
        </p:txBody>
      </p:sp>
      <p:sp>
        <p:nvSpPr>
          <p:cNvPr id="3" name="CustomShape 4"/>
          <p:cNvSpPr/>
          <p:nvPr/>
        </p:nvSpPr>
        <p:spPr>
          <a:xfrm>
            <a:off x="0" y="0"/>
            <a:ext cx="9143640" cy="909360"/>
          </a:xfrm>
          <a:prstGeom prst="rect">
            <a:avLst/>
          </a:prstGeom>
          <a:solidFill>
            <a:srgbClr val="B70F2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 name="Picture 12"/>
          <p:cNvPicPr/>
          <p:nvPr/>
        </p:nvPicPr>
        <p:blipFill>
          <a:blip r:embed="rId14"/>
          <a:stretch/>
        </p:blipFill>
        <p:spPr>
          <a:xfrm>
            <a:off x="307080" y="197640"/>
            <a:ext cx="3283560" cy="475560"/>
          </a:xfrm>
          <a:prstGeom prst="rect">
            <a:avLst/>
          </a:prstGeom>
          <a:ln w="9360">
            <a:noFill/>
          </a:ln>
        </p:spPr>
      </p:pic>
      <p:sp>
        <p:nvSpPr>
          <p:cNvPr id="5" name="CustomShape 5"/>
          <p:cNvSpPr/>
          <p:nvPr/>
        </p:nvSpPr>
        <p:spPr>
          <a:xfrm>
            <a:off x="5460840" y="69840"/>
            <a:ext cx="3392280" cy="790200"/>
          </a:xfrm>
          <a:prstGeom prst="rect">
            <a:avLst/>
          </a:prstGeom>
          <a:noFill/>
          <a:ln>
            <a:solidFill>
              <a:srgbClr val="BB0000"/>
            </a:solidFill>
          </a:ln>
        </p:spPr>
        <p:style>
          <a:lnRef idx="0">
            <a:scrgbClr r="0" g="0" b="0"/>
          </a:lnRef>
          <a:fillRef idx="0">
            <a:scrgbClr r="0" g="0" b="0"/>
          </a:fillRef>
          <a:effectRef idx="0">
            <a:scrgbClr r="0" g="0" b="0"/>
          </a:effectRef>
          <a:fontRef idx="minor"/>
        </p:style>
        <p:txBody>
          <a:bodyPr lIns="90000" tIns="45000" rIns="90000" bIns="45000" anchor="ctr"/>
          <a:lstStyle/>
          <a:p>
            <a:pPr algn="r">
              <a:lnSpc>
                <a:spcPts val="663"/>
              </a:lnSpc>
            </a:pPr>
            <a:r>
              <a:rPr lang="en-US" sz="1400" strike="noStrike" spc="-1">
                <a:solidFill>
                  <a:srgbClr val="FFFFFF"/>
                </a:solidFill>
                <a:uFill>
                  <a:solidFill>
                    <a:srgbClr val="FFFFFF"/>
                  </a:solidFill>
                </a:uFill>
                <a:latin typeface="Arial"/>
              </a:rPr>
              <a:t>FIST,  July 2015</a:t>
            </a:r>
            <a:endParaRPr lang="en-US" sz="1800" strike="noStrike" spc="-1">
              <a:solidFill>
                <a:srgbClr val="000000"/>
              </a:solidFill>
              <a:uFill>
                <a:solidFill>
                  <a:srgbClr val="FFFFFF"/>
                </a:solidFill>
              </a:uFill>
              <a:latin typeface="Arial"/>
            </a:endParaRPr>
          </a:p>
        </p:txBody>
      </p:sp>
      <p:sp>
        <p:nvSpPr>
          <p:cNvPr id="6" name="CustomShape 6"/>
          <p:cNvSpPr/>
          <p:nvPr/>
        </p:nvSpPr>
        <p:spPr>
          <a:xfrm>
            <a:off x="0" y="0"/>
            <a:ext cx="9143640" cy="5936760"/>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7"/>
          <p:cNvSpPr/>
          <p:nvPr/>
        </p:nvSpPr>
        <p:spPr>
          <a:xfrm>
            <a:off x="0" y="2540160"/>
            <a:ext cx="9143640" cy="3396960"/>
          </a:xfrm>
          <a:prstGeom prst="rect">
            <a:avLst/>
          </a:prstGeom>
          <a:solidFill>
            <a:srgbClr val="B70F2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PlaceHolder 8"/>
          <p:cNvSpPr>
            <a:spLocks noGrp="1"/>
          </p:cNvSpPr>
          <p:nvPr>
            <p:ph type="title"/>
          </p:nvPr>
        </p:nvSpPr>
        <p:spPr>
          <a:xfrm>
            <a:off x="685800" y="2747160"/>
            <a:ext cx="7772040" cy="1469520"/>
          </a:xfrm>
          <a:prstGeom prst="rect">
            <a:avLst/>
          </a:prstGeom>
        </p:spPr>
        <p:txBody>
          <a:bodyPr anchor="ctr"/>
          <a:lstStyle/>
          <a:p>
            <a:pPr algn="ctr">
              <a:lnSpc>
                <a:spcPct val="100000"/>
              </a:lnSpc>
            </a:pPr>
            <a:r>
              <a:rPr lang="en-US" sz="4000" b="1" strike="noStrike" spc="-1">
                <a:solidFill>
                  <a:srgbClr val="FFFFFF"/>
                </a:solidFill>
                <a:uFill>
                  <a:solidFill>
                    <a:srgbClr val="FFFFFF"/>
                  </a:solidFill>
                </a:uFill>
                <a:latin typeface="Arial"/>
              </a:rPr>
              <a:t>Click to edit Master title style</a:t>
            </a:r>
            <a:endParaRPr lang="en-US" sz="3600" strike="noStrike" spc="-1">
              <a:solidFill>
                <a:srgbClr val="000000"/>
              </a:solidFill>
              <a:uFill>
                <a:solidFill>
                  <a:srgbClr val="FFFFFF"/>
                </a:solidFill>
              </a:uFill>
              <a:latin typeface="Arial"/>
            </a:endParaRPr>
          </a:p>
        </p:txBody>
      </p:sp>
      <p:sp>
        <p:nvSpPr>
          <p:cNvPr id="9" name="PlaceHolder 9"/>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strike="noStrike" spc="-1">
                <a:solidFill>
                  <a:srgbClr val="BB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400" strike="noStrike" spc="-1">
                <a:solidFill>
                  <a:srgbClr val="666666"/>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000" strike="noStrike" spc="-1">
                <a:solidFill>
                  <a:srgbClr val="666666"/>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strike="noStrike" spc="-1">
                <a:solidFill>
                  <a:srgbClr val="666666"/>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strike="noStrike" spc="-1">
                <a:solidFill>
                  <a:srgbClr val="666666"/>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strike="noStrike" spc="-1">
                <a:solidFill>
                  <a:srgbClr val="666666"/>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strike="noStrike" spc="-1">
                <a:solidFill>
                  <a:srgbClr val="666666"/>
                </a:solidFill>
                <a:uFill>
                  <a:solidFill>
                    <a:srgbClr val="FFFFFF"/>
                  </a:solidFill>
                </a:uFill>
                <a:latin typeface="Arial"/>
              </a:rPr>
              <a:t>Seventh Outline Level</a:t>
            </a:r>
          </a:p>
        </p:txBody>
      </p:sp>
      <p:sp>
        <p:nvSpPr>
          <p:cNvPr id="12" name="TextBox 11"/>
          <p:cNvSpPr txBox="1"/>
          <p:nvPr/>
        </p:nvSpPr>
        <p:spPr>
          <a:xfrm>
            <a:off x="428596" y="1857364"/>
            <a:ext cx="8215370" cy="400110"/>
          </a:xfrm>
          <a:prstGeom prst="rect">
            <a:avLst/>
          </a:prstGeom>
          <a:noFill/>
        </p:spPr>
        <p:txBody>
          <a:bodyPr wrap="square" rtlCol="0">
            <a:spAutoFit/>
          </a:bodyPr>
          <a:lstStyle/>
          <a:p>
            <a:pPr algn="ctr"/>
            <a:r>
              <a:rPr lang="en-US" sz="2000" b="1" i="1" kern="1200" dirty="0" smtClean="0">
                <a:solidFill>
                  <a:schemeClr val="tx1"/>
                </a:solidFill>
                <a:latin typeface="+mn-lt"/>
                <a:ea typeface="+mn-ea"/>
                <a:cs typeface="+mn-cs"/>
              </a:rPr>
              <a:t>The International Summer school on </a:t>
            </a:r>
            <a:r>
              <a:rPr lang="en-US" sz="2000" b="1" i="1" kern="1200" dirty="0" err="1" smtClean="0">
                <a:solidFill>
                  <a:schemeClr val="tx1"/>
                </a:solidFill>
                <a:latin typeface="+mn-lt"/>
                <a:ea typeface="+mn-ea"/>
                <a:cs typeface="+mn-cs"/>
              </a:rPr>
              <a:t>TeV</a:t>
            </a:r>
            <a:r>
              <a:rPr lang="en-US" sz="2000" b="1" i="1" kern="1200" dirty="0" smtClean="0">
                <a:solidFill>
                  <a:schemeClr val="tx1"/>
                </a:solidFill>
                <a:latin typeface="+mn-lt"/>
                <a:ea typeface="+mn-ea"/>
                <a:cs typeface="+mn-cs"/>
              </a:rPr>
              <a:t> Experimental Physics</a:t>
            </a:r>
            <a:endParaRPr lang="zh-CN" altLang="en-US" sz="2000" dirty="0"/>
          </a:p>
        </p:txBody>
      </p:sp>
      <p:sp>
        <p:nvSpPr>
          <p:cNvPr id="13" name="矩形 12"/>
          <p:cNvSpPr/>
          <p:nvPr/>
        </p:nvSpPr>
        <p:spPr>
          <a:xfrm>
            <a:off x="3357554" y="857232"/>
            <a:ext cx="1739579" cy="769441"/>
          </a:xfrm>
          <a:prstGeom prst="rect">
            <a:avLst/>
          </a:prstGeom>
        </p:spPr>
        <p:txBody>
          <a:bodyPr wrap="none">
            <a:spAutoFit/>
          </a:bodyPr>
          <a:lstStyle/>
          <a:p>
            <a:r>
              <a:rPr lang="en-US" sz="4400" b="1" i="0" kern="1200" dirty="0" err="1" smtClean="0">
                <a:solidFill>
                  <a:schemeClr val="tx1"/>
                </a:solidFill>
                <a:latin typeface="Consolas" pitchFamily="49" charset="0"/>
                <a:ea typeface="+mn-ea"/>
                <a:cs typeface="Consolas" pitchFamily="49" charset="0"/>
              </a:rPr>
              <a:t>iSTEP</a:t>
            </a:r>
            <a:endParaRPr lang="zh-CN" altLang="en-US" sz="4400" i="0" dirty="0">
              <a:latin typeface="Consolas" pitchFamily="49" charset="0"/>
              <a:cs typeface="Consolas" pitchFamily="49"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CustomShape 1"/>
          <p:cNvSpPr/>
          <p:nvPr/>
        </p:nvSpPr>
        <p:spPr>
          <a:xfrm>
            <a:off x="0" y="0"/>
            <a:ext cx="9143640" cy="909360"/>
          </a:xfrm>
          <a:prstGeom prst="rect">
            <a:avLst/>
          </a:prstGeom>
          <a:solidFill>
            <a:srgbClr val="B70F20"/>
          </a:solidFill>
          <a:ln w="9360">
            <a:noFill/>
          </a:ln>
          <a:effectLst>
            <a:outerShdw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45" name="CustomShape 2"/>
          <p:cNvSpPr/>
          <p:nvPr/>
        </p:nvSpPr>
        <p:spPr>
          <a:xfrm>
            <a:off x="5460840" y="69840"/>
            <a:ext cx="3392280" cy="790200"/>
          </a:xfrm>
          <a:prstGeom prst="rect">
            <a:avLst/>
          </a:prstGeom>
          <a:noFill/>
          <a:ln>
            <a:solidFill>
              <a:srgbClr val="BB0000"/>
            </a:solidFill>
          </a:ln>
        </p:spPr>
        <p:style>
          <a:lnRef idx="0">
            <a:scrgbClr r="0" g="0" b="0"/>
          </a:lnRef>
          <a:fillRef idx="0">
            <a:scrgbClr r="0" g="0" b="0"/>
          </a:fillRef>
          <a:effectRef idx="0">
            <a:scrgbClr r="0" g="0" b="0"/>
          </a:effectRef>
          <a:fontRef idx="minor"/>
        </p:style>
        <p:txBody>
          <a:bodyPr lIns="90000" tIns="45000" rIns="90000" bIns="45000" anchor="ctr"/>
          <a:lstStyle/>
          <a:p>
            <a:pPr algn="r">
              <a:lnSpc>
                <a:spcPts val="661"/>
              </a:lnSpc>
            </a:pPr>
            <a:r>
              <a:rPr lang="en-US" sz="1400" strike="noStrike" spc="-1" dirty="0" smtClean="0">
                <a:solidFill>
                  <a:srgbClr val="FFFFFF"/>
                </a:solidFill>
                <a:uFill>
                  <a:solidFill>
                    <a:srgbClr val="FFFFFF"/>
                  </a:solidFill>
                </a:uFill>
                <a:latin typeface="Arial"/>
                <a:ea typeface="宋体"/>
              </a:rPr>
              <a:t>20</a:t>
            </a:r>
            <a:r>
              <a:rPr lang="en-US" sz="1400" strike="noStrike" spc="-1" baseline="30000" dirty="0" smtClean="0">
                <a:solidFill>
                  <a:srgbClr val="FFFFFF"/>
                </a:solidFill>
                <a:uFill>
                  <a:solidFill>
                    <a:srgbClr val="FFFFFF"/>
                  </a:solidFill>
                </a:uFill>
                <a:latin typeface="Arial"/>
                <a:ea typeface="宋体"/>
              </a:rPr>
              <a:t>th</a:t>
            </a:r>
            <a:r>
              <a:rPr lang="en-US" sz="1400" strike="noStrike" spc="-1" dirty="0" smtClean="0">
                <a:solidFill>
                  <a:srgbClr val="FFFFFF"/>
                </a:solidFill>
                <a:uFill>
                  <a:solidFill>
                    <a:srgbClr val="FFFFFF"/>
                  </a:solidFill>
                </a:uFill>
                <a:latin typeface="Arial"/>
                <a:ea typeface="宋体"/>
              </a:rPr>
              <a:t>, July </a:t>
            </a:r>
            <a:r>
              <a:rPr lang="en-US" sz="1400" strike="noStrike" spc="-1" dirty="0">
                <a:solidFill>
                  <a:srgbClr val="FFFFFF"/>
                </a:solidFill>
                <a:uFill>
                  <a:solidFill>
                    <a:srgbClr val="FFFFFF"/>
                  </a:solidFill>
                </a:uFill>
                <a:latin typeface="Arial"/>
                <a:ea typeface="宋体"/>
              </a:rPr>
              <a:t>2015</a:t>
            </a:r>
            <a:endParaRPr lang="en-US" sz="1800" strike="noStrike" spc="-1" dirty="0">
              <a:solidFill>
                <a:srgbClr val="000000"/>
              </a:solidFill>
              <a:uFill>
                <a:solidFill>
                  <a:srgbClr val="FFFFFF"/>
                </a:solidFill>
              </a:uFill>
              <a:latin typeface="Arial"/>
            </a:endParaRPr>
          </a:p>
        </p:txBody>
      </p:sp>
      <p:sp>
        <p:nvSpPr>
          <p:cNvPr id="46" name="CustomShape 3"/>
          <p:cNvSpPr/>
          <p:nvPr/>
        </p:nvSpPr>
        <p:spPr>
          <a:xfrm>
            <a:off x="214282" y="214290"/>
            <a:ext cx="4393800" cy="456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altLang="zh-CN" sz="2400" strike="noStrike" spc="-1" dirty="0" smtClean="0">
                <a:solidFill>
                  <a:schemeClr val="bg1"/>
                </a:solidFill>
                <a:uFill>
                  <a:solidFill>
                    <a:srgbClr val="FFFFFF"/>
                  </a:solidFill>
                </a:uFill>
                <a:latin typeface="MV Boli" pitchFamily="2" charset="0"/>
                <a:cs typeface="MV Boli" pitchFamily="2" charset="0"/>
              </a:rPr>
              <a:t>iSTEP3</a:t>
            </a:r>
            <a:endParaRPr lang="en-US" sz="1800" strike="noStrike" spc="-1" dirty="0">
              <a:solidFill>
                <a:schemeClr val="bg1"/>
              </a:solidFill>
              <a:uFill>
                <a:solidFill>
                  <a:srgbClr val="FFFFFF"/>
                </a:solidFill>
              </a:uFill>
              <a:latin typeface="MV Boli" pitchFamily="2" charset="0"/>
              <a:cs typeface="MV Boli" pitchFamily="2" charset="0"/>
            </a:endParaRPr>
          </a:p>
        </p:txBody>
      </p:sp>
      <p:sp>
        <p:nvSpPr>
          <p:cNvPr id="47" name="PlaceHolder 4"/>
          <p:cNvSpPr>
            <a:spLocks noGrp="1"/>
          </p:cNvSpPr>
          <p:nvPr>
            <p:ph type="title"/>
          </p:nvPr>
        </p:nvSpPr>
        <p:spPr>
          <a:xfrm>
            <a:off x="306360" y="982800"/>
            <a:ext cx="8546760" cy="641160"/>
          </a:xfrm>
          <a:prstGeom prst="rect">
            <a:avLst/>
          </a:prstGeom>
        </p:spPr>
        <p:txBody>
          <a:bodyPr anchor="ctr"/>
          <a:lstStyle/>
          <a:p>
            <a:pPr algn="r">
              <a:lnSpc>
                <a:spcPct val="100000"/>
              </a:lnSpc>
            </a:pPr>
            <a:r>
              <a:rPr lang="en-US" sz="3600" b="1" strike="noStrike" spc="-1">
                <a:solidFill>
                  <a:srgbClr val="666666"/>
                </a:solidFill>
                <a:uFill>
                  <a:solidFill>
                    <a:srgbClr val="FFFFFF"/>
                  </a:solidFill>
                </a:uFill>
                <a:latin typeface="Arial"/>
              </a:rPr>
              <a:t>Click to edit Master title style</a:t>
            </a:r>
            <a:endParaRPr lang="en-US" sz="3600" strike="noStrike" spc="-1">
              <a:solidFill>
                <a:srgbClr val="000000"/>
              </a:solidFill>
              <a:uFill>
                <a:solidFill>
                  <a:srgbClr val="FFFFFF"/>
                </a:solidFill>
              </a:uFill>
              <a:latin typeface="Arial"/>
            </a:endParaRPr>
          </a:p>
        </p:txBody>
      </p:sp>
      <p:sp>
        <p:nvSpPr>
          <p:cNvPr id="48" name="PlaceHolder 5"/>
          <p:cNvSpPr>
            <a:spLocks noGrp="1"/>
          </p:cNvSpPr>
          <p:nvPr>
            <p:ph type="body"/>
          </p:nvPr>
        </p:nvSpPr>
        <p:spPr>
          <a:xfrm>
            <a:off x="306360" y="1760400"/>
            <a:ext cx="8546760" cy="4301640"/>
          </a:xfrm>
          <a:prstGeom prst="rect">
            <a:avLst/>
          </a:prstGeom>
        </p:spPr>
        <p:txBody>
          <a:bodyPr/>
          <a:lstStyle/>
          <a:p>
            <a:pPr marL="432000" indent="-324000">
              <a:buClr>
                <a:srgbClr val="000000"/>
              </a:buClr>
              <a:buSzPct val="45000"/>
              <a:buFont typeface="Wingdings" charset="2"/>
              <a:buChar char=""/>
            </a:pPr>
            <a:r>
              <a:rPr lang="en-US" sz="3200" strike="noStrike" spc="-1">
                <a:solidFill>
                  <a:srgbClr val="BB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strike="noStrike" spc="-1">
                <a:solidFill>
                  <a:srgbClr val="BB0000"/>
                </a:solidFill>
                <a:uFill>
                  <a:solidFill>
                    <a:srgbClr val="FFFFFF"/>
                  </a:solidFill>
                </a:uFill>
                <a:latin typeface="Arial"/>
              </a:rPr>
              <a:t>Second Outline Level</a:t>
            </a:r>
            <a:endParaRPr lang="en-US" sz="3200" strike="noStrike" spc="-1">
              <a:solidFill>
                <a:srgbClr val="666666"/>
              </a:solidFill>
              <a:uFill>
                <a:solidFill>
                  <a:srgbClr val="FFFFFF"/>
                </a:solidFill>
              </a:uFill>
              <a:latin typeface="Arial"/>
            </a:endParaRPr>
          </a:p>
          <a:p>
            <a:pPr marL="1296000" lvl="2" indent="-288000">
              <a:buClr>
                <a:srgbClr val="000000"/>
              </a:buClr>
              <a:buSzPct val="45000"/>
              <a:buFont typeface="Wingdings" charset="2"/>
              <a:buChar char=""/>
            </a:pPr>
            <a:r>
              <a:rPr lang="en-US" sz="3200" strike="noStrike" spc="-1">
                <a:solidFill>
                  <a:srgbClr val="BB0000"/>
                </a:solidFill>
                <a:uFill>
                  <a:solidFill>
                    <a:srgbClr val="FFFFFF"/>
                  </a:solidFill>
                </a:uFill>
                <a:latin typeface="Arial"/>
              </a:rPr>
              <a:t>Third Outline Level</a:t>
            </a:r>
            <a:endParaRPr lang="en-US" sz="3200" strike="noStrike" spc="-1">
              <a:solidFill>
                <a:srgbClr val="666666"/>
              </a:solidFill>
              <a:uFill>
                <a:solidFill>
                  <a:srgbClr val="FFFFFF"/>
                </a:solidFill>
              </a:uFill>
              <a:latin typeface="Arial"/>
            </a:endParaRPr>
          </a:p>
          <a:p>
            <a:pPr marL="1728000" lvl="3" indent="-216000">
              <a:buClr>
                <a:srgbClr val="000000"/>
              </a:buClr>
              <a:buSzPct val="75000"/>
              <a:buFont typeface="Symbol" charset="2"/>
              <a:buChar char=""/>
            </a:pPr>
            <a:r>
              <a:rPr lang="en-US" sz="3200" strike="noStrike" spc="-1">
                <a:solidFill>
                  <a:srgbClr val="BB0000"/>
                </a:solidFill>
                <a:uFill>
                  <a:solidFill>
                    <a:srgbClr val="FFFFFF"/>
                  </a:solidFill>
                </a:uFill>
                <a:latin typeface="Arial"/>
              </a:rPr>
              <a:t>Fourth Outline Level</a:t>
            </a:r>
            <a:endParaRPr lang="en-US" sz="3200" strike="noStrike" spc="-1">
              <a:solidFill>
                <a:srgbClr val="666666"/>
              </a:solidFill>
              <a:uFill>
                <a:solidFill>
                  <a:srgbClr val="FFFFFF"/>
                </a:solidFill>
              </a:uFill>
              <a:latin typeface="Arial"/>
            </a:endParaRPr>
          </a:p>
          <a:p>
            <a:pPr marL="2160000" lvl="4"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Fifth Outline Level</a:t>
            </a:r>
            <a:endParaRPr lang="en-US" sz="3200" strike="noStrike" spc="-1">
              <a:solidFill>
                <a:srgbClr val="666666"/>
              </a:solidFill>
              <a:uFill>
                <a:solidFill>
                  <a:srgbClr val="FFFFFF"/>
                </a:solidFill>
              </a:uFill>
              <a:latin typeface="Arial"/>
            </a:endParaRPr>
          </a:p>
          <a:p>
            <a:pPr marL="2592000" lvl="5"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Sixth Outline Level</a:t>
            </a:r>
            <a:endParaRPr lang="en-US" sz="3200" strike="noStrike" spc="-1">
              <a:solidFill>
                <a:srgbClr val="666666"/>
              </a:solidFill>
              <a:uFill>
                <a:solidFill>
                  <a:srgbClr val="FFFFFF"/>
                </a:solidFill>
              </a:uFill>
              <a:latin typeface="Arial"/>
            </a:endParaRPr>
          </a:p>
          <a:p>
            <a:pPr marL="343080" indent="-342720">
              <a:lnSpc>
                <a:spcPct val="100000"/>
              </a:lnSpc>
            </a:pPr>
            <a:r>
              <a:rPr lang="en-US" sz="3200" strike="noStrike" spc="-1">
                <a:solidFill>
                  <a:srgbClr val="BB0000"/>
                </a:solidFill>
                <a:uFill>
                  <a:solidFill>
                    <a:srgbClr val="FFFFFF"/>
                  </a:solidFill>
                </a:uFill>
                <a:latin typeface="Arial"/>
              </a:rPr>
              <a:t>Seventh Outline LevelClick to edit Master text styles</a:t>
            </a:r>
          </a:p>
          <a:p>
            <a:pPr marL="743040" lvl="1" indent="-1028520">
              <a:lnSpc>
                <a:spcPct val="100000"/>
              </a:lnSpc>
              <a:buClr>
                <a:srgbClr val="666666"/>
              </a:buClr>
              <a:buFont typeface="Arial"/>
              <a:buChar char="•"/>
            </a:pPr>
            <a:r>
              <a:rPr lang="en-US" sz="2800" strike="noStrike" spc="-1">
                <a:solidFill>
                  <a:srgbClr val="666666"/>
                </a:solidFill>
                <a:uFill>
                  <a:solidFill>
                    <a:srgbClr val="FFFFFF"/>
                  </a:solidFill>
                </a:uFill>
                <a:latin typeface="Arial"/>
              </a:rPr>
              <a:t>Second level</a:t>
            </a:r>
            <a:endParaRPr lang="en-US" sz="3200" strike="noStrike" spc="-1">
              <a:solidFill>
                <a:srgbClr val="666666"/>
              </a:solidFill>
              <a:uFill>
                <a:solidFill>
                  <a:srgbClr val="FFFFFF"/>
                </a:solidFill>
              </a:uFill>
              <a:latin typeface="Arial"/>
            </a:endParaRPr>
          </a:p>
          <a:p>
            <a:pPr marL="685800" lvl="2" indent="-228240">
              <a:lnSpc>
                <a:spcPct val="100000"/>
              </a:lnSpc>
              <a:buClr>
                <a:srgbClr val="666666"/>
              </a:buClr>
              <a:buSzPct val="85000"/>
              <a:buFont typeface="Courier New"/>
              <a:buChar char="o"/>
            </a:pPr>
            <a:r>
              <a:rPr lang="en-US" sz="2400" strike="noStrike" spc="-1">
                <a:solidFill>
                  <a:srgbClr val="666666"/>
                </a:solidFill>
                <a:uFill>
                  <a:solidFill>
                    <a:srgbClr val="FFFFFF"/>
                  </a:solidFill>
                </a:uFill>
                <a:latin typeface="Arial"/>
              </a:rPr>
              <a:t>Third level</a:t>
            </a:r>
            <a:endParaRPr lang="en-US" sz="3200" strike="noStrike" spc="-1">
              <a:solidFill>
                <a:srgbClr val="666666"/>
              </a:solidFill>
              <a:uFill>
                <a:solidFill>
                  <a:srgbClr val="FFFFFF"/>
                </a:solidFill>
              </a:uFill>
              <a:latin typeface="Arial"/>
            </a:endParaRPr>
          </a:p>
          <a:p>
            <a:pPr marL="1143000" lvl="3" indent="-228240">
              <a:lnSpc>
                <a:spcPct val="100000"/>
              </a:lnSpc>
              <a:buClr>
                <a:srgbClr val="666666"/>
              </a:buClr>
              <a:buFont typeface="Wingdings" charset="2"/>
              <a:buChar char=""/>
            </a:pPr>
            <a:r>
              <a:rPr lang="en-US" sz="2000" strike="noStrike" spc="-1">
                <a:solidFill>
                  <a:srgbClr val="666666"/>
                </a:solidFill>
                <a:uFill>
                  <a:solidFill>
                    <a:srgbClr val="FFFFFF"/>
                  </a:solidFill>
                </a:uFill>
                <a:latin typeface="Arial"/>
              </a:rPr>
              <a:t>Fourth level</a:t>
            </a:r>
            <a:endParaRPr lang="en-US" sz="3200" strike="noStrike" spc="-1">
              <a:solidFill>
                <a:srgbClr val="666666"/>
              </a:solidFill>
              <a:uFill>
                <a:solidFill>
                  <a:srgbClr val="FFFFFF"/>
                </a:solidFill>
              </a:uFill>
              <a:latin typeface="Arial"/>
            </a:endParaRPr>
          </a:p>
          <a:p>
            <a:pPr marL="1600200" lvl="4" indent="-228240">
              <a:lnSpc>
                <a:spcPct val="100000"/>
              </a:lnSpc>
              <a:buClr>
                <a:srgbClr val="666666"/>
              </a:buClr>
              <a:buFont typeface="Arial"/>
              <a:buChar char="»"/>
            </a:pPr>
            <a:r>
              <a:rPr lang="en-US" sz="2000" strike="noStrike" spc="-1">
                <a:solidFill>
                  <a:srgbClr val="666666"/>
                </a:solidFill>
                <a:uFill>
                  <a:solidFill>
                    <a:srgbClr val="FFFFFF"/>
                  </a:solidFill>
                </a:uFill>
                <a:latin typeface="Arial"/>
              </a:rPr>
              <a:t>Fifth level</a:t>
            </a:r>
            <a:endParaRPr lang="en-US" sz="3200" strike="noStrike" spc="-1">
              <a:solidFill>
                <a:srgbClr val="666666"/>
              </a:solidFill>
              <a:uFill>
                <a:solidFill>
                  <a:srgbClr val="FFFFFF"/>
                </a:solidFill>
              </a:uFill>
              <a:latin typeface="Arial"/>
            </a:endParaRPr>
          </a:p>
        </p:txBody>
      </p:sp>
      <p:sp>
        <p:nvSpPr>
          <p:cNvPr id="49" name="PlaceHolder 6"/>
          <p:cNvSpPr>
            <a:spLocks noGrp="1"/>
          </p:cNvSpPr>
          <p:nvPr>
            <p:ph type="dt"/>
          </p:nvPr>
        </p:nvSpPr>
        <p:spPr>
          <a:xfrm>
            <a:off x="306360" y="6356520"/>
            <a:ext cx="2133360" cy="364680"/>
          </a:xfrm>
          <a:prstGeom prst="rect">
            <a:avLst/>
          </a:prstGeom>
        </p:spPr>
        <p:txBody>
          <a:bodyPr anchor="ctr"/>
          <a:lstStyle/>
          <a:p>
            <a:pPr>
              <a:lnSpc>
                <a:spcPct val="100000"/>
              </a:lnSpc>
            </a:pPr>
            <a:r>
              <a:rPr lang="en-US" sz="1200" strike="noStrike" spc="-1">
                <a:solidFill>
                  <a:srgbClr val="8B8B8B"/>
                </a:solidFill>
                <a:uFill>
                  <a:solidFill>
                    <a:srgbClr val="FFFFFF"/>
                  </a:solidFill>
                </a:uFill>
                <a:latin typeface="Arial"/>
              </a:rPr>
              <a:t>7/20/16</a:t>
            </a:r>
            <a:endParaRPr lang="en-US" sz="1400" strike="noStrike" spc="-1">
              <a:solidFill>
                <a:srgbClr val="000000"/>
              </a:solidFill>
              <a:uFill>
                <a:solidFill>
                  <a:srgbClr val="FFFFFF"/>
                </a:solidFill>
              </a:uFill>
              <a:latin typeface="Times New Roman"/>
            </a:endParaRPr>
          </a:p>
        </p:txBody>
      </p:sp>
      <p:sp>
        <p:nvSpPr>
          <p:cNvPr id="50" name="PlaceHolder 7"/>
          <p:cNvSpPr>
            <a:spLocks noGrp="1"/>
          </p:cNvSpPr>
          <p:nvPr>
            <p:ph type="ftr"/>
          </p:nvPr>
        </p:nvSpPr>
        <p:spPr>
          <a:xfrm>
            <a:off x="3124080" y="6356520"/>
            <a:ext cx="2895120" cy="364680"/>
          </a:xfrm>
          <a:prstGeom prst="rect">
            <a:avLst/>
          </a:prstGeom>
        </p:spPr>
        <p:txBody>
          <a:bodyPr anchor="ctr"/>
          <a:lstStyle/>
          <a:p>
            <a:endParaRPr lang="en-US" sz="2400" strike="noStrike" spc="-1">
              <a:solidFill>
                <a:srgbClr val="000000"/>
              </a:solidFill>
              <a:uFill>
                <a:solidFill>
                  <a:srgbClr val="FFFFFF"/>
                </a:solidFill>
              </a:uFill>
              <a:latin typeface="Times New Roman"/>
            </a:endParaRPr>
          </a:p>
        </p:txBody>
      </p:sp>
      <p:sp>
        <p:nvSpPr>
          <p:cNvPr id="51" name="PlaceHolder 8"/>
          <p:cNvSpPr>
            <a:spLocks noGrp="1"/>
          </p:cNvSpPr>
          <p:nvPr>
            <p:ph type="sldNum"/>
          </p:nvPr>
        </p:nvSpPr>
        <p:spPr>
          <a:xfrm>
            <a:off x="6719760" y="6356520"/>
            <a:ext cx="2133360" cy="364680"/>
          </a:xfrm>
          <a:prstGeom prst="rect">
            <a:avLst/>
          </a:prstGeom>
        </p:spPr>
        <p:txBody>
          <a:bodyPr anchor="ctr"/>
          <a:lstStyle/>
          <a:p>
            <a:pPr algn="r">
              <a:lnSpc>
                <a:spcPct val="100000"/>
              </a:lnSpc>
            </a:pPr>
            <a:fld id="{EBF337D8-0FDF-477A-B877-2CB937F0C672}" type="slidenum">
              <a:rPr lang="en-US" sz="1200" strike="noStrike" spc="-1">
                <a:solidFill>
                  <a:srgbClr val="8B8B8B"/>
                </a:solidFill>
                <a:uFill>
                  <a:solidFill>
                    <a:srgbClr val="FFFFFF"/>
                  </a:solidFill>
                </a:uFill>
                <a:latin typeface="Arial"/>
              </a:rPr>
              <a:pPr algn="r">
                <a:lnSpc>
                  <a:spcPct val="100000"/>
                </a:lnSpc>
              </a:pPr>
              <a:t>‹#›</a:t>
            </a:fld>
            <a:endParaRPr lang="en-US"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CustomShape 1"/>
          <p:cNvSpPr/>
          <p:nvPr/>
        </p:nvSpPr>
        <p:spPr>
          <a:xfrm>
            <a:off x="0" y="0"/>
            <a:ext cx="9143640" cy="909360"/>
          </a:xfrm>
          <a:prstGeom prst="rect">
            <a:avLst/>
          </a:prstGeom>
          <a:solidFill>
            <a:srgbClr val="B70F20"/>
          </a:solidFill>
          <a:ln w="9360">
            <a:noFill/>
          </a:ln>
          <a:effectLst>
            <a:outerShdw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87" name="CustomShape 2"/>
          <p:cNvSpPr/>
          <p:nvPr/>
        </p:nvSpPr>
        <p:spPr>
          <a:xfrm>
            <a:off x="5460840" y="69840"/>
            <a:ext cx="3392280" cy="790200"/>
          </a:xfrm>
          <a:prstGeom prst="rect">
            <a:avLst/>
          </a:prstGeom>
          <a:noFill/>
          <a:ln>
            <a:solidFill>
              <a:srgbClr val="BB0000"/>
            </a:solidFill>
          </a:ln>
        </p:spPr>
        <p:style>
          <a:lnRef idx="0">
            <a:scrgbClr r="0" g="0" b="0"/>
          </a:lnRef>
          <a:fillRef idx="0">
            <a:scrgbClr r="0" g="0" b="0"/>
          </a:fillRef>
          <a:effectRef idx="0">
            <a:scrgbClr r="0" g="0" b="0"/>
          </a:effectRef>
          <a:fontRef idx="minor"/>
        </p:style>
        <p:txBody>
          <a:bodyPr lIns="90000" tIns="45000" rIns="90000" bIns="45000" anchor="ctr"/>
          <a:lstStyle/>
          <a:p>
            <a:pPr algn="r">
              <a:lnSpc>
                <a:spcPts val="661"/>
              </a:lnSpc>
            </a:pPr>
            <a:r>
              <a:rPr lang="en-US" sz="1400" strike="noStrike" spc="-1" dirty="0" smtClean="0">
                <a:solidFill>
                  <a:srgbClr val="FFFFFF"/>
                </a:solidFill>
                <a:uFill>
                  <a:solidFill>
                    <a:srgbClr val="FFFFFF"/>
                  </a:solidFill>
                </a:uFill>
                <a:latin typeface="Arial"/>
                <a:ea typeface="宋体"/>
              </a:rPr>
              <a:t>20th,  </a:t>
            </a:r>
            <a:r>
              <a:rPr lang="en-US" sz="1400" strike="noStrike" spc="-1" dirty="0">
                <a:solidFill>
                  <a:srgbClr val="FFFFFF"/>
                </a:solidFill>
                <a:uFill>
                  <a:solidFill>
                    <a:srgbClr val="FFFFFF"/>
                  </a:solidFill>
                </a:uFill>
                <a:latin typeface="Arial"/>
                <a:ea typeface="宋体"/>
              </a:rPr>
              <a:t>July 2015</a:t>
            </a:r>
            <a:endParaRPr lang="en-US" sz="1800" strike="noStrike" spc="-1" dirty="0">
              <a:solidFill>
                <a:srgbClr val="000000"/>
              </a:solidFill>
              <a:uFill>
                <a:solidFill>
                  <a:srgbClr val="FFFFFF"/>
                </a:solidFill>
              </a:uFill>
              <a:latin typeface="Arial"/>
            </a:endParaRPr>
          </a:p>
        </p:txBody>
      </p:sp>
      <p:sp>
        <p:nvSpPr>
          <p:cNvPr id="88" name="CustomShape 3"/>
          <p:cNvSpPr/>
          <p:nvPr/>
        </p:nvSpPr>
        <p:spPr>
          <a:xfrm>
            <a:off x="214282" y="214290"/>
            <a:ext cx="4393800" cy="456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altLang="zh-CN" sz="2400" strike="noStrike" spc="-1" dirty="0" smtClean="0">
                <a:solidFill>
                  <a:schemeClr val="bg1"/>
                </a:solidFill>
                <a:uFill>
                  <a:solidFill>
                    <a:srgbClr val="FFFFFF"/>
                  </a:solidFill>
                </a:uFill>
                <a:latin typeface="MV Boli" pitchFamily="2" charset="0"/>
                <a:cs typeface="MV Boli" pitchFamily="2" charset="0"/>
              </a:rPr>
              <a:t>iSTEP3</a:t>
            </a:r>
            <a:endParaRPr lang="en-US" sz="1800" strike="noStrike" spc="-1" dirty="0">
              <a:solidFill>
                <a:schemeClr val="bg1"/>
              </a:solidFill>
              <a:uFill>
                <a:solidFill>
                  <a:srgbClr val="FFFFFF"/>
                </a:solidFill>
              </a:uFill>
              <a:latin typeface="MV Boli" pitchFamily="2" charset="0"/>
              <a:cs typeface="MV Boli" pitchFamily="2" charset="0"/>
            </a:endParaRPr>
          </a:p>
        </p:txBody>
      </p:sp>
      <p:sp>
        <p:nvSpPr>
          <p:cNvPr id="89" name="PlaceHolder 4"/>
          <p:cNvSpPr>
            <a:spLocks noGrp="1"/>
          </p:cNvSpPr>
          <p:nvPr>
            <p:ph type="title"/>
          </p:nvPr>
        </p:nvSpPr>
        <p:spPr>
          <a:xfrm>
            <a:off x="306360" y="982800"/>
            <a:ext cx="8546760" cy="641160"/>
          </a:xfrm>
          <a:prstGeom prst="rect">
            <a:avLst/>
          </a:prstGeom>
        </p:spPr>
        <p:txBody>
          <a:bodyPr anchor="ctr"/>
          <a:lstStyle/>
          <a:p>
            <a:pPr algn="r">
              <a:lnSpc>
                <a:spcPct val="100000"/>
              </a:lnSpc>
            </a:pPr>
            <a:r>
              <a:rPr lang="en-US" sz="3600" b="1" strike="noStrike" spc="-1">
                <a:solidFill>
                  <a:srgbClr val="666666"/>
                </a:solidFill>
                <a:uFill>
                  <a:solidFill>
                    <a:srgbClr val="FFFFFF"/>
                  </a:solidFill>
                </a:uFill>
                <a:latin typeface="Arial"/>
              </a:rPr>
              <a:t>单击此处编辑母版标题样式</a:t>
            </a:r>
            <a:endParaRPr lang="en-US" sz="3600" strike="noStrike" spc="-1">
              <a:solidFill>
                <a:srgbClr val="000000"/>
              </a:solidFill>
              <a:uFill>
                <a:solidFill>
                  <a:srgbClr val="FFFFFF"/>
                </a:solidFill>
              </a:uFill>
              <a:latin typeface="Arial"/>
            </a:endParaRPr>
          </a:p>
        </p:txBody>
      </p:sp>
      <p:sp>
        <p:nvSpPr>
          <p:cNvPr id="90" name="PlaceHolder 5"/>
          <p:cNvSpPr>
            <a:spLocks noGrp="1"/>
          </p:cNvSpPr>
          <p:nvPr>
            <p:ph type="body"/>
          </p:nvPr>
        </p:nvSpPr>
        <p:spPr>
          <a:xfrm>
            <a:off x="306360" y="1760400"/>
            <a:ext cx="4196880" cy="4301640"/>
          </a:xfrm>
          <a:prstGeom prst="rect">
            <a:avLst/>
          </a:prstGeom>
        </p:spPr>
        <p:txBody>
          <a:bodyPr/>
          <a:lstStyle/>
          <a:p>
            <a:pPr marL="432000" indent="-324000">
              <a:buClr>
                <a:srgbClr val="000000"/>
              </a:buClr>
              <a:buSzPct val="45000"/>
              <a:buFont typeface="Wingdings" charset="2"/>
              <a:buChar char=""/>
            </a:pPr>
            <a:r>
              <a:rPr lang="en-US" sz="3200" strike="noStrike" spc="-1">
                <a:solidFill>
                  <a:srgbClr val="BB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strike="noStrike" spc="-1">
                <a:solidFill>
                  <a:srgbClr val="BB0000"/>
                </a:solidFill>
                <a:uFill>
                  <a:solidFill>
                    <a:srgbClr val="FFFFFF"/>
                  </a:solidFill>
                </a:uFill>
                <a:latin typeface="Arial"/>
              </a:rPr>
              <a:t>Second Outline Level</a:t>
            </a:r>
            <a:endParaRPr lang="en-US" sz="3200" strike="noStrike" spc="-1">
              <a:solidFill>
                <a:srgbClr val="666666"/>
              </a:solidFill>
              <a:uFill>
                <a:solidFill>
                  <a:srgbClr val="FFFFFF"/>
                </a:solidFill>
              </a:uFill>
              <a:latin typeface="Arial"/>
            </a:endParaRPr>
          </a:p>
          <a:p>
            <a:pPr marL="1296000" lvl="2" indent="-288000">
              <a:buClr>
                <a:srgbClr val="000000"/>
              </a:buClr>
              <a:buSzPct val="45000"/>
              <a:buFont typeface="Wingdings" charset="2"/>
              <a:buChar char=""/>
            </a:pPr>
            <a:r>
              <a:rPr lang="en-US" sz="3200" strike="noStrike" spc="-1">
                <a:solidFill>
                  <a:srgbClr val="BB0000"/>
                </a:solidFill>
                <a:uFill>
                  <a:solidFill>
                    <a:srgbClr val="FFFFFF"/>
                  </a:solidFill>
                </a:uFill>
                <a:latin typeface="Arial"/>
              </a:rPr>
              <a:t>Third Outline Level</a:t>
            </a:r>
            <a:endParaRPr lang="en-US" sz="3200" strike="noStrike" spc="-1">
              <a:solidFill>
                <a:srgbClr val="666666"/>
              </a:solidFill>
              <a:uFill>
                <a:solidFill>
                  <a:srgbClr val="FFFFFF"/>
                </a:solidFill>
              </a:uFill>
              <a:latin typeface="Arial"/>
            </a:endParaRPr>
          </a:p>
          <a:p>
            <a:pPr marL="1728000" lvl="3" indent="-216000">
              <a:buClr>
                <a:srgbClr val="000000"/>
              </a:buClr>
              <a:buSzPct val="75000"/>
              <a:buFont typeface="Symbol" charset="2"/>
              <a:buChar char=""/>
            </a:pPr>
            <a:r>
              <a:rPr lang="en-US" sz="3200" strike="noStrike" spc="-1">
                <a:solidFill>
                  <a:srgbClr val="BB0000"/>
                </a:solidFill>
                <a:uFill>
                  <a:solidFill>
                    <a:srgbClr val="FFFFFF"/>
                  </a:solidFill>
                </a:uFill>
                <a:latin typeface="Arial"/>
              </a:rPr>
              <a:t>Fourth Outline Level</a:t>
            </a:r>
            <a:endParaRPr lang="en-US" sz="3200" strike="noStrike" spc="-1">
              <a:solidFill>
                <a:srgbClr val="666666"/>
              </a:solidFill>
              <a:uFill>
                <a:solidFill>
                  <a:srgbClr val="FFFFFF"/>
                </a:solidFill>
              </a:uFill>
              <a:latin typeface="Arial"/>
            </a:endParaRPr>
          </a:p>
          <a:p>
            <a:pPr marL="2160000" lvl="4"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Fifth Outline Level</a:t>
            </a:r>
            <a:endParaRPr lang="en-US" sz="3200" strike="noStrike" spc="-1">
              <a:solidFill>
                <a:srgbClr val="666666"/>
              </a:solidFill>
              <a:uFill>
                <a:solidFill>
                  <a:srgbClr val="FFFFFF"/>
                </a:solidFill>
              </a:uFill>
              <a:latin typeface="Arial"/>
            </a:endParaRPr>
          </a:p>
          <a:p>
            <a:pPr marL="2592000" lvl="5"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Sixth Outline Level</a:t>
            </a:r>
            <a:endParaRPr lang="en-US" sz="3200" strike="noStrike" spc="-1">
              <a:solidFill>
                <a:srgbClr val="666666"/>
              </a:solidFill>
              <a:uFill>
                <a:solidFill>
                  <a:srgbClr val="FFFFFF"/>
                </a:solidFill>
              </a:uFill>
              <a:latin typeface="Arial"/>
            </a:endParaRPr>
          </a:p>
          <a:p>
            <a:pPr marL="343080" indent="-342720">
              <a:lnSpc>
                <a:spcPct val="100000"/>
              </a:lnSpc>
            </a:pPr>
            <a:r>
              <a:rPr lang="en-US" sz="3200" strike="noStrike" spc="-1">
                <a:solidFill>
                  <a:srgbClr val="BB0000"/>
                </a:solidFill>
                <a:uFill>
                  <a:solidFill>
                    <a:srgbClr val="FFFFFF"/>
                  </a:solidFill>
                </a:uFill>
                <a:latin typeface="Arial"/>
              </a:rPr>
              <a:t>Seventh Outline Level单击此处编辑母版文本样式</a:t>
            </a:r>
          </a:p>
          <a:p>
            <a:pPr marL="743040" lvl="1" indent="-1028520">
              <a:lnSpc>
                <a:spcPct val="100000"/>
              </a:lnSpc>
              <a:buClr>
                <a:srgbClr val="666666"/>
              </a:buClr>
              <a:buFont typeface="Arial"/>
              <a:buChar char="•"/>
            </a:pPr>
            <a:r>
              <a:rPr lang="en-US" sz="2800" strike="noStrike" spc="-1">
                <a:solidFill>
                  <a:srgbClr val="666666"/>
                </a:solidFill>
                <a:uFill>
                  <a:solidFill>
                    <a:srgbClr val="FFFFFF"/>
                  </a:solidFill>
                </a:uFill>
                <a:latin typeface="Arial"/>
              </a:rPr>
              <a:t>第二级</a:t>
            </a:r>
            <a:endParaRPr lang="en-US" sz="3200" strike="noStrike" spc="-1">
              <a:solidFill>
                <a:srgbClr val="666666"/>
              </a:solidFill>
              <a:uFill>
                <a:solidFill>
                  <a:srgbClr val="FFFFFF"/>
                </a:solidFill>
              </a:uFill>
              <a:latin typeface="Arial"/>
            </a:endParaRPr>
          </a:p>
          <a:p>
            <a:pPr marL="685800" lvl="2" indent="-228240">
              <a:lnSpc>
                <a:spcPct val="100000"/>
              </a:lnSpc>
              <a:buClr>
                <a:srgbClr val="666666"/>
              </a:buClr>
              <a:buSzPct val="85000"/>
              <a:buFont typeface="Courier New"/>
              <a:buChar char="o"/>
            </a:pPr>
            <a:r>
              <a:rPr lang="en-US" sz="2400" strike="noStrike" spc="-1">
                <a:solidFill>
                  <a:srgbClr val="666666"/>
                </a:solidFill>
                <a:uFill>
                  <a:solidFill>
                    <a:srgbClr val="FFFFFF"/>
                  </a:solidFill>
                </a:uFill>
                <a:latin typeface="Arial"/>
              </a:rPr>
              <a:t>第三级</a:t>
            </a:r>
            <a:endParaRPr lang="en-US" sz="3200" strike="noStrike" spc="-1">
              <a:solidFill>
                <a:srgbClr val="666666"/>
              </a:solidFill>
              <a:uFill>
                <a:solidFill>
                  <a:srgbClr val="FFFFFF"/>
                </a:solidFill>
              </a:uFill>
              <a:latin typeface="Arial"/>
            </a:endParaRPr>
          </a:p>
          <a:p>
            <a:pPr marL="1143000" lvl="3" indent="-228240">
              <a:lnSpc>
                <a:spcPct val="100000"/>
              </a:lnSpc>
              <a:buClr>
                <a:srgbClr val="666666"/>
              </a:buClr>
              <a:buFont typeface="Wingdings" charset="2"/>
              <a:buChar char=""/>
            </a:pPr>
            <a:r>
              <a:rPr lang="en-US" sz="2000" strike="noStrike" spc="-1">
                <a:solidFill>
                  <a:srgbClr val="666666"/>
                </a:solidFill>
                <a:uFill>
                  <a:solidFill>
                    <a:srgbClr val="FFFFFF"/>
                  </a:solidFill>
                </a:uFill>
                <a:latin typeface="Arial"/>
              </a:rPr>
              <a:t>第四级</a:t>
            </a:r>
            <a:endParaRPr lang="en-US" sz="3200" strike="noStrike" spc="-1">
              <a:solidFill>
                <a:srgbClr val="666666"/>
              </a:solidFill>
              <a:uFill>
                <a:solidFill>
                  <a:srgbClr val="FFFFFF"/>
                </a:solidFill>
              </a:uFill>
              <a:latin typeface="Arial"/>
            </a:endParaRPr>
          </a:p>
          <a:p>
            <a:pPr marL="1600200" lvl="4" indent="-228240">
              <a:lnSpc>
                <a:spcPct val="100000"/>
              </a:lnSpc>
              <a:buClr>
                <a:srgbClr val="666666"/>
              </a:buClr>
              <a:buFont typeface="Arial"/>
              <a:buChar char="»"/>
            </a:pPr>
            <a:r>
              <a:rPr lang="en-US" sz="2000" strike="noStrike" spc="-1">
                <a:solidFill>
                  <a:srgbClr val="666666"/>
                </a:solidFill>
                <a:uFill>
                  <a:solidFill>
                    <a:srgbClr val="FFFFFF"/>
                  </a:solidFill>
                </a:uFill>
                <a:latin typeface="Arial"/>
              </a:rPr>
              <a:t>第五级</a:t>
            </a:r>
            <a:endParaRPr lang="en-US" sz="3200" strike="noStrike" spc="-1">
              <a:solidFill>
                <a:srgbClr val="666666"/>
              </a:solidFill>
              <a:uFill>
                <a:solidFill>
                  <a:srgbClr val="FFFFFF"/>
                </a:solidFill>
              </a:uFill>
              <a:latin typeface="Arial"/>
            </a:endParaRPr>
          </a:p>
        </p:txBody>
      </p:sp>
      <p:sp>
        <p:nvSpPr>
          <p:cNvPr id="91" name="PlaceHolder 6"/>
          <p:cNvSpPr>
            <a:spLocks noGrp="1"/>
          </p:cNvSpPr>
          <p:nvPr>
            <p:ph type="body"/>
          </p:nvPr>
        </p:nvSpPr>
        <p:spPr>
          <a:xfrm>
            <a:off x="4656240" y="1760400"/>
            <a:ext cx="4196880" cy="2074680"/>
          </a:xfrm>
          <a:prstGeom prst="rect">
            <a:avLst/>
          </a:prstGeom>
        </p:spPr>
        <p:txBody>
          <a:bodyPr/>
          <a:lstStyle/>
          <a:p>
            <a:pPr marL="432000" indent="-324000">
              <a:buClr>
                <a:srgbClr val="000000"/>
              </a:buClr>
              <a:buSzPct val="45000"/>
              <a:buFont typeface="Wingdings" charset="2"/>
              <a:buChar char=""/>
            </a:pPr>
            <a:r>
              <a:rPr lang="en-US" sz="3200" strike="noStrike" spc="-1">
                <a:solidFill>
                  <a:srgbClr val="BB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strike="noStrike" spc="-1">
                <a:solidFill>
                  <a:srgbClr val="BB0000"/>
                </a:solidFill>
                <a:uFill>
                  <a:solidFill>
                    <a:srgbClr val="FFFFFF"/>
                  </a:solidFill>
                </a:uFill>
                <a:latin typeface="Arial"/>
              </a:rPr>
              <a:t>Second Outline Level</a:t>
            </a:r>
            <a:endParaRPr lang="en-US" sz="3200" strike="noStrike" spc="-1">
              <a:solidFill>
                <a:srgbClr val="666666"/>
              </a:solidFill>
              <a:uFill>
                <a:solidFill>
                  <a:srgbClr val="FFFFFF"/>
                </a:solidFill>
              </a:uFill>
              <a:latin typeface="Arial"/>
            </a:endParaRPr>
          </a:p>
          <a:p>
            <a:pPr marL="1296000" lvl="2" indent="-288000">
              <a:buClr>
                <a:srgbClr val="000000"/>
              </a:buClr>
              <a:buSzPct val="45000"/>
              <a:buFont typeface="Wingdings" charset="2"/>
              <a:buChar char=""/>
            </a:pPr>
            <a:r>
              <a:rPr lang="en-US" sz="3200" strike="noStrike" spc="-1">
                <a:solidFill>
                  <a:srgbClr val="BB0000"/>
                </a:solidFill>
                <a:uFill>
                  <a:solidFill>
                    <a:srgbClr val="FFFFFF"/>
                  </a:solidFill>
                </a:uFill>
                <a:latin typeface="Arial"/>
              </a:rPr>
              <a:t>Third Outline Level</a:t>
            </a:r>
            <a:endParaRPr lang="en-US" sz="3200" strike="noStrike" spc="-1">
              <a:solidFill>
                <a:srgbClr val="666666"/>
              </a:solidFill>
              <a:uFill>
                <a:solidFill>
                  <a:srgbClr val="FFFFFF"/>
                </a:solidFill>
              </a:uFill>
              <a:latin typeface="Arial"/>
            </a:endParaRPr>
          </a:p>
          <a:p>
            <a:pPr marL="1728000" lvl="3" indent="-216000">
              <a:buClr>
                <a:srgbClr val="000000"/>
              </a:buClr>
              <a:buSzPct val="75000"/>
              <a:buFont typeface="Symbol" charset="2"/>
              <a:buChar char=""/>
            </a:pPr>
            <a:r>
              <a:rPr lang="en-US" sz="3200" strike="noStrike" spc="-1">
                <a:solidFill>
                  <a:srgbClr val="BB0000"/>
                </a:solidFill>
                <a:uFill>
                  <a:solidFill>
                    <a:srgbClr val="FFFFFF"/>
                  </a:solidFill>
                </a:uFill>
                <a:latin typeface="Arial"/>
              </a:rPr>
              <a:t>Fourth Outline Level</a:t>
            </a:r>
            <a:endParaRPr lang="en-US" sz="3200" strike="noStrike" spc="-1">
              <a:solidFill>
                <a:srgbClr val="666666"/>
              </a:solidFill>
              <a:uFill>
                <a:solidFill>
                  <a:srgbClr val="FFFFFF"/>
                </a:solidFill>
              </a:uFill>
              <a:latin typeface="Arial"/>
            </a:endParaRPr>
          </a:p>
          <a:p>
            <a:pPr marL="2160000" lvl="4"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Fifth Outline Level</a:t>
            </a:r>
            <a:endParaRPr lang="en-US" sz="3200" strike="noStrike" spc="-1">
              <a:solidFill>
                <a:srgbClr val="666666"/>
              </a:solidFill>
              <a:uFill>
                <a:solidFill>
                  <a:srgbClr val="FFFFFF"/>
                </a:solidFill>
              </a:uFill>
              <a:latin typeface="Arial"/>
            </a:endParaRPr>
          </a:p>
          <a:p>
            <a:pPr marL="2592000" lvl="5"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Sixth Outline Level</a:t>
            </a:r>
            <a:endParaRPr lang="en-US" sz="3200" strike="noStrike" spc="-1">
              <a:solidFill>
                <a:srgbClr val="666666"/>
              </a:solidFill>
              <a:uFill>
                <a:solidFill>
                  <a:srgbClr val="FFFFFF"/>
                </a:solidFill>
              </a:uFill>
              <a:latin typeface="Arial"/>
            </a:endParaRPr>
          </a:p>
          <a:p>
            <a:pPr marL="343080" indent="-342720">
              <a:lnSpc>
                <a:spcPct val="100000"/>
              </a:lnSpc>
            </a:pPr>
            <a:r>
              <a:rPr lang="en-US" sz="3200" strike="noStrike" spc="-1">
                <a:solidFill>
                  <a:srgbClr val="BB0000"/>
                </a:solidFill>
                <a:uFill>
                  <a:solidFill>
                    <a:srgbClr val="FFFFFF"/>
                  </a:solidFill>
                </a:uFill>
                <a:latin typeface="Arial"/>
              </a:rPr>
              <a:t>Seventh Outline Level单击此处编辑母版文本样式</a:t>
            </a:r>
          </a:p>
          <a:p>
            <a:pPr marL="743040" lvl="1" indent="-1028520">
              <a:lnSpc>
                <a:spcPct val="100000"/>
              </a:lnSpc>
              <a:buClr>
                <a:srgbClr val="666666"/>
              </a:buClr>
              <a:buFont typeface="Arial"/>
              <a:buChar char="•"/>
            </a:pPr>
            <a:r>
              <a:rPr lang="en-US" sz="2800" strike="noStrike" spc="-1">
                <a:solidFill>
                  <a:srgbClr val="666666"/>
                </a:solidFill>
                <a:uFill>
                  <a:solidFill>
                    <a:srgbClr val="FFFFFF"/>
                  </a:solidFill>
                </a:uFill>
                <a:latin typeface="Arial"/>
              </a:rPr>
              <a:t>第二级</a:t>
            </a:r>
            <a:endParaRPr lang="en-US" sz="3200" strike="noStrike" spc="-1">
              <a:solidFill>
                <a:srgbClr val="666666"/>
              </a:solidFill>
              <a:uFill>
                <a:solidFill>
                  <a:srgbClr val="FFFFFF"/>
                </a:solidFill>
              </a:uFill>
              <a:latin typeface="Arial"/>
            </a:endParaRPr>
          </a:p>
          <a:p>
            <a:pPr marL="685800" lvl="2" indent="-228240">
              <a:lnSpc>
                <a:spcPct val="100000"/>
              </a:lnSpc>
              <a:buClr>
                <a:srgbClr val="666666"/>
              </a:buClr>
              <a:buSzPct val="85000"/>
              <a:buFont typeface="Courier New"/>
              <a:buChar char="o"/>
            </a:pPr>
            <a:r>
              <a:rPr lang="en-US" sz="2400" strike="noStrike" spc="-1">
                <a:solidFill>
                  <a:srgbClr val="666666"/>
                </a:solidFill>
                <a:uFill>
                  <a:solidFill>
                    <a:srgbClr val="FFFFFF"/>
                  </a:solidFill>
                </a:uFill>
                <a:latin typeface="Arial"/>
              </a:rPr>
              <a:t>第三级</a:t>
            </a:r>
            <a:endParaRPr lang="en-US" sz="3200" strike="noStrike" spc="-1">
              <a:solidFill>
                <a:srgbClr val="666666"/>
              </a:solidFill>
              <a:uFill>
                <a:solidFill>
                  <a:srgbClr val="FFFFFF"/>
                </a:solidFill>
              </a:uFill>
              <a:latin typeface="Arial"/>
            </a:endParaRPr>
          </a:p>
          <a:p>
            <a:pPr marL="1143000" lvl="3" indent="-228240">
              <a:lnSpc>
                <a:spcPct val="100000"/>
              </a:lnSpc>
              <a:buClr>
                <a:srgbClr val="666666"/>
              </a:buClr>
              <a:buFont typeface="Wingdings" charset="2"/>
              <a:buChar char=""/>
            </a:pPr>
            <a:r>
              <a:rPr lang="en-US" sz="2000" strike="noStrike" spc="-1">
                <a:solidFill>
                  <a:srgbClr val="666666"/>
                </a:solidFill>
                <a:uFill>
                  <a:solidFill>
                    <a:srgbClr val="FFFFFF"/>
                  </a:solidFill>
                </a:uFill>
                <a:latin typeface="Arial"/>
              </a:rPr>
              <a:t>第四级</a:t>
            </a:r>
            <a:endParaRPr lang="en-US" sz="3200" strike="noStrike" spc="-1">
              <a:solidFill>
                <a:srgbClr val="666666"/>
              </a:solidFill>
              <a:uFill>
                <a:solidFill>
                  <a:srgbClr val="FFFFFF"/>
                </a:solidFill>
              </a:uFill>
              <a:latin typeface="Arial"/>
            </a:endParaRPr>
          </a:p>
          <a:p>
            <a:pPr marL="1600200" lvl="4" indent="-228240">
              <a:lnSpc>
                <a:spcPct val="100000"/>
              </a:lnSpc>
              <a:buClr>
                <a:srgbClr val="666666"/>
              </a:buClr>
              <a:buFont typeface="Arial"/>
              <a:buChar char="»"/>
            </a:pPr>
            <a:r>
              <a:rPr lang="en-US" sz="2000" strike="noStrike" spc="-1">
                <a:solidFill>
                  <a:srgbClr val="666666"/>
                </a:solidFill>
                <a:uFill>
                  <a:solidFill>
                    <a:srgbClr val="FFFFFF"/>
                  </a:solidFill>
                </a:uFill>
                <a:latin typeface="Arial"/>
              </a:rPr>
              <a:t>第五级</a:t>
            </a:r>
            <a:endParaRPr lang="en-US" sz="3200" strike="noStrike" spc="-1">
              <a:solidFill>
                <a:srgbClr val="666666"/>
              </a:solidFill>
              <a:uFill>
                <a:solidFill>
                  <a:srgbClr val="FFFFFF"/>
                </a:solidFill>
              </a:uFill>
              <a:latin typeface="Arial"/>
            </a:endParaRPr>
          </a:p>
        </p:txBody>
      </p:sp>
      <p:sp>
        <p:nvSpPr>
          <p:cNvPr id="92" name="PlaceHolder 7"/>
          <p:cNvSpPr>
            <a:spLocks noGrp="1"/>
          </p:cNvSpPr>
          <p:nvPr>
            <p:ph type="body"/>
          </p:nvPr>
        </p:nvSpPr>
        <p:spPr>
          <a:xfrm>
            <a:off x="4656240" y="3987720"/>
            <a:ext cx="4196880" cy="2074680"/>
          </a:xfrm>
          <a:prstGeom prst="rect">
            <a:avLst/>
          </a:prstGeom>
        </p:spPr>
        <p:txBody>
          <a:bodyPr/>
          <a:lstStyle/>
          <a:p>
            <a:pPr marL="432000" indent="-324000">
              <a:buClr>
                <a:srgbClr val="000000"/>
              </a:buClr>
              <a:buSzPct val="45000"/>
              <a:buFont typeface="Wingdings" charset="2"/>
              <a:buChar char=""/>
            </a:pPr>
            <a:r>
              <a:rPr lang="en-US" sz="3200" strike="noStrike" spc="-1">
                <a:solidFill>
                  <a:srgbClr val="BB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strike="noStrike" spc="-1">
                <a:solidFill>
                  <a:srgbClr val="BB0000"/>
                </a:solidFill>
                <a:uFill>
                  <a:solidFill>
                    <a:srgbClr val="FFFFFF"/>
                  </a:solidFill>
                </a:uFill>
                <a:latin typeface="Arial"/>
              </a:rPr>
              <a:t>Second Outline Level</a:t>
            </a:r>
            <a:endParaRPr lang="en-US" sz="3200" strike="noStrike" spc="-1">
              <a:solidFill>
                <a:srgbClr val="666666"/>
              </a:solidFill>
              <a:uFill>
                <a:solidFill>
                  <a:srgbClr val="FFFFFF"/>
                </a:solidFill>
              </a:uFill>
              <a:latin typeface="Arial"/>
            </a:endParaRPr>
          </a:p>
          <a:p>
            <a:pPr marL="1296000" lvl="2" indent="-288000">
              <a:buClr>
                <a:srgbClr val="000000"/>
              </a:buClr>
              <a:buSzPct val="45000"/>
              <a:buFont typeface="Wingdings" charset="2"/>
              <a:buChar char=""/>
            </a:pPr>
            <a:r>
              <a:rPr lang="en-US" sz="3200" strike="noStrike" spc="-1">
                <a:solidFill>
                  <a:srgbClr val="BB0000"/>
                </a:solidFill>
                <a:uFill>
                  <a:solidFill>
                    <a:srgbClr val="FFFFFF"/>
                  </a:solidFill>
                </a:uFill>
                <a:latin typeface="Arial"/>
              </a:rPr>
              <a:t>Third Outline Level</a:t>
            </a:r>
            <a:endParaRPr lang="en-US" sz="3200" strike="noStrike" spc="-1">
              <a:solidFill>
                <a:srgbClr val="666666"/>
              </a:solidFill>
              <a:uFill>
                <a:solidFill>
                  <a:srgbClr val="FFFFFF"/>
                </a:solidFill>
              </a:uFill>
              <a:latin typeface="Arial"/>
            </a:endParaRPr>
          </a:p>
          <a:p>
            <a:pPr marL="1728000" lvl="3" indent="-216000">
              <a:buClr>
                <a:srgbClr val="000000"/>
              </a:buClr>
              <a:buSzPct val="75000"/>
              <a:buFont typeface="Symbol" charset="2"/>
              <a:buChar char=""/>
            </a:pPr>
            <a:r>
              <a:rPr lang="en-US" sz="3200" strike="noStrike" spc="-1">
                <a:solidFill>
                  <a:srgbClr val="BB0000"/>
                </a:solidFill>
                <a:uFill>
                  <a:solidFill>
                    <a:srgbClr val="FFFFFF"/>
                  </a:solidFill>
                </a:uFill>
                <a:latin typeface="Arial"/>
              </a:rPr>
              <a:t>Fourth Outline Level</a:t>
            </a:r>
            <a:endParaRPr lang="en-US" sz="3200" strike="noStrike" spc="-1">
              <a:solidFill>
                <a:srgbClr val="666666"/>
              </a:solidFill>
              <a:uFill>
                <a:solidFill>
                  <a:srgbClr val="FFFFFF"/>
                </a:solidFill>
              </a:uFill>
              <a:latin typeface="Arial"/>
            </a:endParaRPr>
          </a:p>
          <a:p>
            <a:pPr marL="2160000" lvl="4"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Fifth Outline Level</a:t>
            </a:r>
            <a:endParaRPr lang="en-US" sz="3200" strike="noStrike" spc="-1">
              <a:solidFill>
                <a:srgbClr val="666666"/>
              </a:solidFill>
              <a:uFill>
                <a:solidFill>
                  <a:srgbClr val="FFFFFF"/>
                </a:solidFill>
              </a:uFill>
              <a:latin typeface="Arial"/>
            </a:endParaRPr>
          </a:p>
          <a:p>
            <a:pPr marL="2592000" lvl="5" indent="-216000">
              <a:buClr>
                <a:srgbClr val="000000"/>
              </a:buClr>
              <a:buSzPct val="45000"/>
              <a:buFont typeface="Wingdings" charset="2"/>
              <a:buChar char=""/>
            </a:pPr>
            <a:r>
              <a:rPr lang="en-US" sz="3200" strike="noStrike" spc="-1">
                <a:solidFill>
                  <a:srgbClr val="BB0000"/>
                </a:solidFill>
                <a:uFill>
                  <a:solidFill>
                    <a:srgbClr val="FFFFFF"/>
                  </a:solidFill>
                </a:uFill>
                <a:latin typeface="Arial"/>
              </a:rPr>
              <a:t>Sixth Outline Level</a:t>
            </a:r>
            <a:endParaRPr lang="en-US" sz="3200" strike="noStrike" spc="-1">
              <a:solidFill>
                <a:srgbClr val="666666"/>
              </a:solidFill>
              <a:uFill>
                <a:solidFill>
                  <a:srgbClr val="FFFFFF"/>
                </a:solidFill>
              </a:uFill>
              <a:latin typeface="Arial"/>
            </a:endParaRPr>
          </a:p>
          <a:p>
            <a:pPr marL="343080" indent="-342720">
              <a:lnSpc>
                <a:spcPct val="100000"/>
              </a:lnSpc>
            </a:pPr>
            <a:r>
              <a:rPr lang="en-US" sz="3200" strike="noStrike" spc="-1">
                <a:solidFill>
                  <a:srgbClr val="BB0000"/>
                </a:solidFill>
                <a:uFill>
                  <a:solidFill>
                    <a:srgbClr val="FFFFFF"/>
                  </a:solidFill>
                </a:uFill>
                <a:latin typeface="Arial"/>
              </a:rPr>
              <a:t>Seventh Outline Level单击此处编辑母版文本样式</a:t>
            </a:r>
          </a:p>
          <a:p>
            <a:pPr marL="743040" lvl="1" indent="-1028520">
              <a:lnSpc>
                <a:spcPct val="100000"/>
              </a:lnSpc>
              <a:buClr>
                <a:srgbClr val="666666"/>
              </a:buClr>
              <a:buFont typeface="Arial"/>
              <a:buChar char="•"/>
            </a:pPr>
            <a:r>
              <a:rPr lang="en-US" sz="2800" strike="noStrike" spc="-1">
                <a:solidFill>
                  <a:srgbClr val="666666"/>
                </a:solidFill>
                <a:uFill>
                  <a:solidFill>
                    <a:srgbClr val="FFFFFF"/>
                  </a:solidFill>
                </a:uFill>
                <a:latin typeface="Arial"/>
              </a:rPr>
              <a:t>第二级</a:t>
            </a:r>
            <a:endParaRPr lang="en-US" sz="3200" strike="noStrike" spc="-1">
              <a:solidFill>
                <a:srgbClr val="666666"/>
              </a:solidFill>
              <a:uFill>
                <a:solidFill>
                  <a:srgbClr val="FFFFFF"/>
                </a:solidFill>
              </a:uFill>
              <a:latin typeface="Arial"/>
            </a:endParaRPr>
          </a:p>
          <a:p>
            <a:pPr marL="685800" lvl="2" indent="-228240">
              <a:lnSpc>
                <a:spcPct val="100000"/>
              </a:lnSpc>
              <a:buClr>
                <a:srgbClr val="666666"/>
              </a:buClr>
              <a:buSzPct val="85000"/>
              <a:buFont typeface="Courier New"/>
              <a:buChar char="o"/>
            </a:pPr>
            <a:r>
              <a:rPr lang="en-US" sz="2400" strike="noStrike" spc="-1">
                <a:solidFill>
                  <a:srgbClr val="666666"/>
                </a:solidFill>
                <a:uFill>
                  <a:solidFill>
                    <a:srgbClr val="FFFFFF"/>
                  </a:solidFill>
                </a:uFill>
                <a:latin typeface="Arial"/>
              </a:rPr>
              <a:t>第三级</a:t>
            </a:r>
            <a:endParaRPr lang="en-US" sz="3200" strike="noStrike" spc="-1">
              <a:solidFill>
                <a:srgbClr val="666666"/>
              </a:solidFill>
              <a:uFill>
                <a:solidFill>
                  <a:srgbClr val="FFFFFF"/>
                </a:solidFill>
              </a:uFill>
              <a:latin typeface="Arial"/>
            </a:endParaRPr>
          </a:p>
          <a:p>
            <a:pPr marL="1143000" lvl="3" indent="-228240">
              <a:lnSpc>
                <a:spcPct val="100000"/>
              </a:lnSpc>
              <a:buClr>
                <a:srgbClr val="666666"/>
              </a:buClr>
              <a:buFont typeface="Wingdings" charset="2"/>
              <a:buChar char=""/>
            </a:pPr>
            <a:r>
              <a:rPr lang="en-US" sz="2000" strike="noStrike" spc="-1">
                <a:solidFill>
                  <a:srgbClr val="666666"/>
                </a:solidFill>
                <a:uFill>
                  <a:solidFill>
                    <a:srgbClr val="FFFFFF"/>
                  </a:solidFill>
                </a:uFill>
                <a:latin typeface="Arial"/>
              </a:rPr>
              <a:t>第四级</a:t>
            </a:r>
            <a:endParaRPr lang="en-US" sz="3200" strike="noStrike" spc="-1">
              <a:solidFill>
                <a:srgbClr val="666666"/>
              </a:solidFill>
              <a:uFill>
                <a:solidFill>
                  <a:srgbClr val="FFFFFF"/>
                </a:solidFill>
              </a:uFill>
              <a:latin typeface="Arial"/>
            </a:endParaRPr>
          </a:p>
          <a:p>
            <a:pPr marL="1600200" lvl="4" indent="-228240">
              <a:lnSpc>
                <a:spcPct val="100000"/>
              </a:lnSpc>
              <a:buClr>
                <a:srgbClr val="666666"/>
              </a:buClr>
              <a:buFont typeface="Arial"/>
              <a:buChar char="»"/>
            </a:pPr>
            <a:r>
              <a:rPr lang="en-US" sz="2000" strike="noStrike" spc="-1">
                <a:solidFill>
                  <a:srgbClr val="666666"/>
                </a:solidFill>
                <a:uFill>
                  <a:solidFill>
                    <a:srgbClr val="FFFFFF"/>
                  </a:solidFill>
                </a:uFill>
                <a:latin typeface="Arial"/>
              </a:rPr>
              <a:t>第五级</a:t>
            </a:r>
            <a:endParaRPr lang="en-US" sz="3200" strike="noStrike" spc="-1">
              <a:solidFill>
                <a:srgbClr val="666666"/>
              </a:solidFill>
              <a:uFill>
                <a:solidFill>
                  <a:srgbClr val="FFFFFF"/>
                </a:solidFill>
              </a:uFill>
              <a:latin typeface="Arial"/>
            </a:endParaRPr>
          </a:p>
        </p:txBody>
      </p:sp>
      <p:sp>
        <p:nvSpPr>
          <p:cNvPr id="93" name="PlaceHolder 8"/>
          <p:cNvSpPr>
            <a:spLocks noGrp="1"/>
          </p:cNvSpPr>
          <p:nvPr>
            <p:ph type="dt"/>
          </p:nvPr>
        </p:nvSpPr>
        <p:spPr>
          <a:xfrm>
            <a:off x="306360" y="6356520"/>
            <a:ext cx="2133360" cy="364680"/>
          </a:xfrm>
          <a:prstGeom prst="rect">
            <a:avLst/>
          </a:prstGeom>
        </p:spPr>
        <p:txBody>
          <a:bodyPr anchor="ctr"/>
          <a:lstStyle/>
          <a:p>
            <a:pPr>
              <a:lnSpc>
                <a:spcPct val="100000"/>
              </a:lnSpc>
            </a:pPr>
            <a:r>
              <a:rPr lang="en-US" sz="1200" strike="noStrike" spc="-1">
                <a:solidFill>
                  <a:srgbClr val="8B8B8B"/>
                </a:solidFill>
                <a:uFill>
                  <a:solidFill>
                    <a:srgbClr val="FFFFFF"/>
                  </a:solidFill>
                </a:uFill>
                <a:latin typeface="Arial"/>
              </a:rPr>
              <a:t>7/20/16</a:t>
            </a:r>
            <a:endParaRPr lang="en-US" sz="1400" strike="noStrike" spc="-1">
              <a:solidFill>
                <a:srgbClr val="000000"/>
              </a:solidFill>
              <a:uFill>
                <a:solidFill>
                  <a:srgbClr val="FFFFFF"/>
                </a:solidFill>
              </a:uFill>
              <a:latin typeface="Times New Roman"/>
            </a:endParaRPr>
          </a:p>
        </p:txBody>
      </p:sp>
      <p:sp>
        <p:nvSpPr>
          <p:cNvPr id="94" name="PlaceHolder 9"/>
          <p:cNvSpPr>
            <a:spLocks noGrp="1"/>
          </p:cNvSpPr>
          <p:nvPr>
            <p:ph type="ftr"/>
          </p:nvPr>
        </p:nvSpPr>
        <p:spPr>
          <a:xfrm>
            <a:off x="3124080" y="6356520"/>
            <a:ext cx="2895120" cy="364680"/>
          </a:xfrm>
          <a:prstGeom prst="rect">
            <a:avLst/>
          </a:prstGeom>
        </p:spPr>
        <p:txBody>
          <a:bodyPr anchor="ctr"/>
          <a:lstStyle/>
          <a:p>
            <a:endParaRPr lang="en-US" sz="2400" strike="noStrike" spc="-1">
              <a:solidFill>
                <a:srgbClr val="000000"/>
              </a:solidFill>
              <a:uFill>
                <a:solidFill>
                  <a:srgbClr val="FFFFFF"/>
                </a:solidFill>
              </a:uFill>
              <a:latin typeface="Times New Roman"/>
            </a:endParaRPr>
          </a:p>
        </p:txBody>
      </p:sp>
      <p:sp>
        <p:nvSpPr>
          <p:cNvPr id="95" name="PlaceHolder 10"/>
          <p:cNvSpPr>
            <a:spLocks noGrp="1"/>
          </p:cNvSpPr>
          <p:nvPr>
            <p:ph type="sldNum"/>
          </p:nvPr>
        </p:nvSpPr>
        <p:spPr>
          <a:xfrm>
            <a:off x="6719760" y="6356520"/>
            <a:ext cx="2133360" cy="364680"/>
          </a:xfrm>
          <a:prstGeom prst="rect">
            <a:avLst/>
          </a:prstGeom>
        </p:spPr>
        <p:txBody>
          <a:bodyPr anchor="ctr"/>
          <a:lstStyle/>
          <a:p>
            <a:pPr algn="r">
              <a:lnSpc>
                <a:spcPct val="100000"/>
              </a:lnSpc>
            </a:pPr>
            <a:fld id="{64B1A52F-12E4-4DBB-8644-3CDC35C194F9}" type="slidenum">
              <a:rPr lang="en-US" sz="1200" strike="noStrike" spc="-1">
                <a:solidFill>
                  <a:srgbClr val="8B8B8B"/>
                </a:solidFill>
                <a:uFill>
                  <a:solidFill>
                    <a:srgbClr val="FFFFFF"/>
                  </a:solidFill>
                </a:uFill>
                <a:latin typeface="Arial"/>
              </a:rPr>
              <a:pPr algn="r">
                <a:lnSpc>
                  <a:spcPct val="100000"/>
                </a:lnSpc>
              </a:pPr>
              <a:t>‹#›</a:t>
            </a:fld>
            <a:endParaRPr lang="en-US"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 name="CustomShape 1"/>
          <p:cNvSpPr/>
          <p:nvPr/>
        </p:nvSpPr>
        <p:spPr>
          <a:xfrm>
            <a:off x="0" y="0"/>
            <a:ext cx="9143640" cy="909360"/>
          </a:xfrm>
          <a:prstGeom prst="rect">
            <a:avLst/>
          </a:prstGeom>
          <a:solidFill>
            <a:srgbClr val="B70F20"/>
          </a:solidFill>
          <a:ln w="9360">
            <a:noFill/>
          </a:ln>
          <a:effectLst>
            <a:outerShdw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1" name="CustomShape 2"/>
          <p:cNvSpPr/>
          <p:nvPr/>
        </p:nvSpPr>
        <p:spPr>
          <a:xfrm>
            <a:off x="5460840" y="69840"/>
            <a:ext cx="3392280" cy="790200"/>
          </a:xfrm>
          <a:prstGeom prst="rect">
            <a:avLst/>
          </a:prstGeom>
          <a:noFill/>
          <a:ln>
            <a:solidFill>
              <a:srgbClr val="BB0000"/>
            </a:solidFill>
          </a:ln>
        </p:spPr>
        <p:style>
          <a:lnRef idx="0">
            <a:scrgbClr r="0" g="0" b="0"/>
          </a:lnRef>
          <a:fillRef idx="0">
            <a:scrgbClr r="0" g="0" b="0"/>
          </a:fillRef>
          <a:effectRef idx="0">
            <a:scrgbClr r="0" g="0" b="0"/>
          </a:effectRef>
          <a:fontRef idx="minor"/>
        </p:style>
        <p:txBody>
          <a:bodyPr lIns="90000" tIns="45000" rIns="90000" bIns="45000" anchor="ctr"/>
          <a:lstStyle/>
          <a:p>
            <a:pPr algn="r">
              <a:lnSpc>
                <a:spcPts val="661"/>
              </a:lnSpc>
            </a:pPr>
            <a:r>
              <a:rPr lang="en-US" sz="1400" strike="noStrike" spc="-1" dirty="0" smtClean="0">
                <a:solidFill>
                  <a:srgbClr val="FFFFFF"/>
                </a:solidFill>
                <a:uFill>
                  <a:solidFill>
                    <a:srgbClr val="FFFFFF"/>
                  </a:solidFill>
                </a:uFill>
                <a:latin typeface="Arial"/>
                <a:ea typeface="宋体"/>
              </a:rPr>
              <a:t>20</a:t>
            </a:r>
            <a:r>
              <a:rPr lang="en-US" altLang="zh-CN" sz="1400" strike="noStrike" spc="-1" dirty="0" smtClean="0">
                <a:solidFill>
                  <a:srgbClr val="FFFFFF"/>
                </a:solidFill>
                <a:uFill>
                  <a:solidFill>
                    <a:srgbClr val="FFFFFF"/>
                  </a:solidFill>
                </a:uFill>
                <a:latin typeface="Arial"/>
                <a:ea typeface="宋体"/>
              </a:rPr>
              <a:t>th</a:t>
            </a:r>
            <a:r>
              <a:rPr lang="en-US" sz="1400" strike="noStrike" spc="-1" dirty="0" smtClean="0">
                <a:solidFill>
                  <a:srgbClr val="FFFFFF"/>
                </a:solidFill>
                <a:uFill>
                  <a:solidFill>
                    <a:srgbClr val="FFFFFF"/>
                  </a:solidFill>
                </a:uFill>
                <a:latin typeface="Arial"/>
                <a:ea typeface="宋体"/>
              </a:rPr>
              <a:t> ,July </a:t>
            </a:r>
            <a:r>
              <a:rPr lang="en-US" sz="1400" strike="noStrike" spc="-1" dirty="0">
                <a:solidFill>
                  <a:srgbClr val="FFFFFF"/>
                </a:solidFill>
                <a:uFill>
                  <a:solidFill>
                    <a:srgbClr val="FFFFFF"/>
                  </a:solidFill>
                </a:uFill>
                <a:latin typeface="Arial"/>
                <a:ea typeface="宋体"/>
              </a:rPr>
              <a:t>2015</a:t>
            </a:r>
            <a:endParaRPr lang="en-US" sz="1800" strike="noStrike" spc="-1" dirty="0">
              <a:solidFill>
                <a:srgbClr val="000000"/>
              </a:solidFill>
              <a:uFill>
                <a:solidFill>
                  <a:srgbClr val="FFFFFF"/>
                </a:solidFill>
              </a:uFill>
              <a:latin typeface="Arial"/>
            </a:endParaRPr>
          </a:p>
        </p:txBody>
      </p:sp>
      <p:sp>
        <p:nvSpPr>
          <p:cNvPr id="132" name="CustomShape 3"/>
          <p:cNvSpPr/>
          <p:nvPr/>
        </p:nvSpPr>
        <p:spPr>
          <a:xfrm>
            <a:off x="214282" y="214290"/>
            <a:ext cx="4393800" cy="456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altLang="zh-CN" sz="2400" strike="noStrike" spc="-1" dirty="0" smtClean="0">
                <a:solidFill>
                  <a:schemeClr val="bg1"/>
                </a:solidFill>
                <a:uFill>
                  <a:solidFill>
                    <a:srgbClr val="FFFFFF"/>
                  </a:solidFill>
                </a:uFill>
                <a:latin typeface="MV Boli" pitchFamily="2" charset="0"/>
                <a:cs typeface="MV Boli" pitchFamily="2" charset="0"/>
              </a:rPr>
              <a:t>iSTEP3</a:t>
            </a:r>
            <a:endParaRPr lang="en-US" sz="1800" strike="noStrike" spc="-1" dirty="0">
              <a:solidFill>
                <a:schemeClr val="bg1"/>
              </a:solidFill>
              <a:uFill>
                <a:solidFill>
                  <a:srgbClr val="FFFFFF"/>
                </a:solidFill>
              </a:uFill>
              <a:latin typeface="MV Boli" pitchFamily="2" charset="0"/>
              <a:cs typeface="MV Boli" pitchFamily="2" charset="0"/>
            </a:endParaRPr>
          </a:p>
        </p:txBody>
      </p:sp>
      <p:sp>
        <p:nvSpPr>
          <p:cNvPr id="133" name="PlaceHolder 4"/>
          <p:cNvSpPr>
            <a:spLocks noGrp="1"/>
          </p:cNvSpPr>
          <p:nvPr>
            <p:ph type="dt"/>
          </p:nvPr>
        </p:nvSpPr>
        <p:spPr>
          <a:xfrm>
            <a:off x="306360" y="6356520"/>
            <a:ext cx="2133360" cy="364680"/>
          </a:xfrm>
          <a:prstGeom prst="rect">
            <a:avLst/>
          </a:prstGeom>
        </p:spPr>
        <p:txBody>
          <a:bodyPr anchor="ctr"/>
          <a:lstStyle/>
          <a:p>
            <a:pPr>
              <a:lnSpc>
                <a:spcPct val="100000"/>
              </a:lnSpc>
            </a:pPr>
            <a:r>
              <a:rPr lang="en-US" sz="1200" strike="noStrike" spc="-1">
                <a:solidFill>
                  <a:srgbClr val="8B8B8B"/>
                </a:solidFill>
                <a:uFill>
                  <a:solidFill>
                    <a:srgbClr val="FFFFFF"/>
                  </a:solidFill>
                </a:uFill>
                <a:latin typeface="Arial"/>
              </a:rPr>
              <a:t>7/20/16</a:t>
            </a:r>
            <a:endParaRPr lang="en-US" sz="1400" strike="noStrike" spc="-1">
              <a:solidFill>
                <a:srgbClr val="000000"/>
              </a:solidFill>
              <a:uFill>
                <a:solidFill>
                  <a:srgbClr val="FFFFFF"/>
                </a:solidFill>
              </a:uFill>
              <a:latin typeface="Times New Roman"/>
            </a:endParaRPr>
          </a:p>
        </p:txBody>
      </p:sp>
      <p:sp>
        <p:nvSpPr>
          <p:cNvPr id="134" name="PlaceHolder 5"/>
          <p:cNvSpPr>
            <a:spLocks noGrp="1"/>
          </p:cNvSpPr>
          <p:nvPr>
            <p:ph type="ftr"/>
          </p:nvPr>
        </p:nvSpPr>
        <p:spPr>
          <a:xfrm>
            <a:off x="3124080" y="6356520"/>
            <a:ext cx="2895120" cy="364680"/>
          </a:xfrm>
          <a:prstGeom prst="rect">
            <a:avLst/>
          </a:prstGeom>
        </p:spPr>
        <p:txBody>
          <a:bodyPr anchor="ctr"/>
          <a:lstStyle/>
          <a:p>
            <a:endParaRPr lang="en-US" sz="2400" strike="noStrike" spc="-1">
              <a:solidFill>
                <a:srgbClr val="000000"/>
              </a:solidFill>
              <a:uFill>
                <a:solidFill>
                  <a:srgbClr val="FFFFFF"/>
                </a:solidFill>
              </a:uFill>
              <a:latin typeface="Times New Roman"/>
            </a:endParaRPr>
          </a:p>
        </p:txBody>
      </p:sp>
      <p:sp>
        <p:nvSpPr>
          <p:cNvPr id="135" name="PlaceHolder 6"/>
          <p:cNvSpPr>
            <a:spLocks noGrp="1"/>
          </p:cNvSpPr>
          <p:nvPr>
            <p:ph type="sldNum"/>
          </p:nvPr>
        </p:nvSpPr>
        <p:spPr>
          <a:xfrm>
            <a:off x="6719760" y="6356520"/>
            <a:ext cx="2133360" cy="364680"/>
          </a:xfrm>
          <a:prstGeom prst="rect">
            <a:avLst/>
          </a:prstGeom>
        </p:spPr>
        <p:txBody>
          <a:bodyPr anchor="ctr"/>
          <a:lstStyle/>
          <a:p>
            <a:pPr algn="r">
              <a:lnSpc>
                <a:spcPct val="100000"/>
              </a:lnSpc>
            </a:pPr>
            <a:fld id="{B8315A7D-215F-4CA0-A763-934C7A5CD476}" type="slidenum">
              <a:rPr lang="en-US" sz="1200" strike="noStrike" spc="-1">
                <a:solidFill>
                  <a:srgbClr val="8B8B8B"/>
                </a:solidFill>
                <a:uFill>
                  <a:solidFill>
                    <a:srgbClr val="FFFFFF"/>
                  </a:solidFill>
                </a:uFill>
                <a:latin typeface="Arial"/>
              </a:rPr>
              <a:pPr algn="r">
                <a:lnSpc>
                  <a:spcPct val="100000"/>
                </a:lnSpc>
              </a:pPr>
              <a:t>‹#›</a:t>
            </a:fld>
            <a:endParaRPr lang="en-US" sz="1400" strike="noStrike" spc="-1">
              <a:solidFill>
                <a:srgbClr val="000000"/>
              </a:solidFill>
              <a:uFill>
                <a:solidFill>
                  <a:srgbClr val="FFFFFF"/>
                </a:solidFill>
              </a:uFill>
              <a:latin typeface="Times New Roman"/>
            </a:endParaRPr>
          </a:p>
        </p:txBody>
      </p:sp>
      <p:sp>
        <p:nvSpPr>
          <p:cNvPr id="136" name="PlaceHolder 7"/>
          <p:cNvSpPr>
            <a:spLocks noGrp="1"/>
          </p:cNvSpPr>
          <p:nvPr>
            <p:ph type="title"/>
          </p:nvPr>
        </p:nvSpPr>
        <p:spPr>
          <a:xfrm>
            <a:off x="457200" y="273600"/>
            <a:ext cx="8229240" cy="1144800"/>
          </a:xfrm>
          <a:prstGeom prst="rect">
            <a:avLst/>
          </a:prstGeom>
        </p:spPr>
        <p:txBody>
          <a:bodyPr lIns="0" tIns="0" rIns="0" bIns="0" anchor="ctr"/>
          <a:lstStyle/>
          <a:p>
            <a:r>
              <a:rPr lang="en-US" sz="3600" strike="noStrike" spc="-1" dirty="0">
                <a:solidFill>
                  <a:srgbClr val="000000"/>
                </a:solidFill>
                <a:uFill>
                  <a:solidFill>
                    <a:srgbClr val="FFFFFF"/>
                  </a:solidFill>
                </a:uFill>
                <a:latin typeface="Arial"/>
              </a:rPr>
              <a:t>Click to edit the title text format</a:t>
            </a:r>
          </a:p>
        </p:txBody>
      </p:sp>
      <p:sp>
        <p:nvSpPr>
          <p:cNvPr id="137"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strike="noStrike" spc="-1">
                <a:solidFill>
                  <a:srgbClr val="BB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400" strike="noStrike" spc="-1">
                <a:solidFill>
                  <a:srgbClr val="666666"/>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000" strike="noStrike" spc="-1">
                <a:solidFill>
                  <a:srgbClr val="666666"/>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strike="noStrike" spc="-1">
                <a:solidFill>
                  <a:srgbClr val="666666"/>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strike="noStrike" spc="-1">
                <a:solidFill>
                  <a:srgbClr val="666666"/>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strike="noStrike" spc="-1">
                <a:solidFill>
                  <a:srgbClr val="666666"/>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strike="noStrike" spc="-1">
                <a:solidFill>
                  <a:srgbClr val="666666"/>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25.png"/><Relationship Id="rId5" Type="http://schemas.openxmlformats.org/officeDocument/2006/relationships/image" Target="../media/image26.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85800" y="2900520"/>
            <a:ext cx="7772040" cy="1804680"/>
          </a:xfrm>
          <a:prstGeom prst="rect">
            <a:avLst/>
          </a:prstGeom>
          <a:noFill/>
          <a:ln>
            <a:noFill/>
          </a:ln>
        </p:spPr>
        <p:txBody>
          <a:bodyPr anchor="ctr"/>
          <a:lstStyle/>
          <a:p>
            <a:pPr algn="ctr">
              <a:lnSpc>
                <a:spcPct val="100000"/>
              </a:lnSpc>
            </a:pPr>
            <a:r>
              <a:rPr lang="en-US" sz="3200" b="1" spc="-1" dirty="0">
                <a:solidFill>
                  <a:srgbClr val="FFFFFF"/>
                </a:solidFill>
                <a:uFill>
                  <a:solidFill>
                    <a:srgbClr val="FFFFFF"/>
                  </a:solidFill>
                </a:uFill>
                <a:ea typeface="宋体"/>
              </a:rPr>
              <a:t>Project on H →</a:t>
            </a:r>
            <a:r>
              <a:rPr lang="en-US" sz="3200" b="1" spc="-1" dirty="0" err="1">
                <a:solidFill>
                  <a:srgbClr val="FFFFFF"/>
                </a:solidFill>
                <a:uFill>
                  <a:solidFill>
                    <a:srgbClr val="FFFFFF"/>
                  </a:solidFill>
                </a:uFill>
                <a:ea typeface="宋体"/>
              </a:rPr>
              <a:t>ττ</a:t>
            </a:r>
            <a:r>
              <a:rPr lang="en-US" sz="3200" b="1" spc="-1" dirty="0">
                <a:solidFill>
                  <a:srgbClr val="FFFFFF"/>
                </a:solidFill>
                <a:uFill>
                  <a:solidFill>
                    <a:srgbClr val="FFFFFF"/>
                  </a:solidFill>
                </a:uFill>
                <a:ea typeface="宋体"/>
              </a:rPr>
              <a:t> and multivariate </a:t>
            </a:r>
            <a:r>
              <a:rPr lang="en-US" sz="3200" b="1" spc="-1" dirty="0" smtClean="0">
                <a:solidFill>
                  <a:srgbClr val="FFFFFF"/>
                </a:solidFill>
                <a:uFill>
                  <a:solidFill>
                    <a:srgbClr val="FFFFFF"/>
                  </a:solidFill>
                </a:uFill>
                <a:ea typeface="宋体"/>
              </a:rPr>
              <a:t>methods</a:t>
            </a:r>
            <a:endParaRPr lang="en-US" sz="3600" strike="noStrike" spc="-1" dirty="0">
              <a:solidFill>
                <a:srgbClr val="000000"/>
              </a:solidFill>
              <a:uFill>
                <a:solidFill>
                  <a:srgbClr val="FFFFFF"/>
                </a:solidFill>
              </a:uFill>
              <a:latin typeface="Arial"/>
            </a:endParaRPr>
          </a:p>
        </p:txBody>
      </p:sp>
      <p:sp>
        <p:nvSpPr>
          <p:cNvPr id="173" name="TextShape 2"/>
          <p:cNvSpPr txBox="1"/>
          <p:nvPr/>
        </p:nvSpPr>
        <p:spPr>
          <a:xfrm>
            <a:off x="5562720" y="4387680"/>
            <a:ext cx="2247480" cy="1352160"/>
          </a:xfrm>
          <a:prstGeom prst="rect">
            <a:avLst/>
          </a:prstGeom>
          <a:noFill/>
          <a:ln>
            <a:noFill/>
          </a:ln>
        </p:spPr>
        <p:txBody>
          <a:bodyPr/>
          <a:lstStyle/>
          <a:p>
            <a:pPr>
              <a:lnSpc>
                <a:spcPct val="100000"/>
              </a:lnSpc>
              <a:buClr>
                <a:srgbClr val="FFFFFF"/>
              </a:buClr>
              <a:buFont typeface="Wingdings" charset="2"/>
              <a:buChar char=""/>
            </a:pPr>
            <a:r>
              <a:rPr lang="en-US" sz="1600" strike="noStrike" spc="-1">
                <a:solidFill>
                  <a:srgbClr val="FFFFFF"/>
                </a:solidFill>
                <a:uFill>
                  <a:solidFill>
                    <a:srgbClr val="FFFFFF"/>
                  </a:solidFill>
                </a:uFill>
                <a:latin typeface="Arial"/>
                <a:ea typeface="宋体"/>
              </a:rPr>
              <a:t>Hu, Wenhua</a:t>
            </a:r>
            <a:endParaRPr lang="en-US" sz="3200" strike="noStrike" spc="-1">
              <a:solidFill>
                <a:srgbClr val="000000"/>
              </a:solidFill>
              <a:uFill>
                <a:solidFill>
                  <a:srgbClr val="FFFFFF"/>
                </a:solidFill>
              </a:uFill>
              <a:latin typeface="Arial"/>
            </a:endParaRPr>
          </a:p>
          <a:p>
            <a:pPr>
              <a:lnSpc>
                <a:spcPct val="100000"/>
              </a:lnSpc>
              <a:buClr>
                <a:srgbClr val="FFFFFF"/>
              </a:buClr>
              <a:buFont typeface="Wingdings" charset="2"/>
              <a:buChar char=""/>
            </a:pPr>
            <a:r>
              <a:rPr lang="en-US" sz="1600" strike="noStrike" spc="-1">
                <a:solidFill>
                  <a:srgbClr val="FFFFFF"/>
                </a:solidFill>
                <a:uFill>
                  <a:solidFill>
                    <a:srgbClr val="FFFFFF"/>
                  </a:solidFill>
                </a:uFill>
                <a:latin typeface="Arial"/>
                <a:ea typeface="宋体"/>
              </a:rPr>
              <a:t>Lu, Meng </a:t>
            </a:r>
            <a:endParaRPr lang="en-US" sz="3200" strike="noStrike" spc="-1">
              <a:solidFill>
                <a:srgbClr val="000000"/>
              </a:solidFill>
              <a:uFill>
                <a:solidFill>
                  <a:srgbClr val="FFFFFF"/>
                </a:solidFill>
              </a:uFill>
              <a:latin typeface="Arial"/>
            </a:endParaRPr>
          </a:p>
          <a:p>
            <a:pPr>
              <a:lnSpc>
                <a:spcPct val="100000"/>
              </a:lnSpc>
              <a:buClr>
                <a:srgbClr val="FFFFFF"/>
              </a:buClr>
              <a:buFont typeface="Wingdings" charset="2"/>
              <a:buChar char=""/>
            </a:pPr>
            <a:r>
              <a:rPr lang="en-US" sz="1600" strike="noStrike" spc="-1">
                <a:solidFill>
                  <a:srgbClr val="FFFFFF"/>
                </a:solidFill>
                <a:uFill>
                  <a:solidFill>
                    <a:srgbClr val="FFFFFF"/>
                  </a:solidFill>
                </a:uFill>
                <a:latin typeface="Arial"/>
                <a:ea typeface="宋体"/>
              </a:rPr>
              <a:t>Luo, Xuan</a:t>
            </a:r>
            <a:endParaRPr lang="en-US" sz="3200" strike="noStrike" spc="-1">
              <a:solidFill>
                <a:srgbClr val="000000"/>
              </a:solidFill>
              <a:uFill>
                <a:solidFill>
                  <a:srgbClr val="FFFFFF"/>
                </a:solidFill>
              </a:uFill>
              <a:latin typeface="Arial"/>
            </a:endParaRPr>
          </a:p>
          <a:p>
            <a:pPr>
              <a:lnSpc>
                <a:spcPct val="100000"/>
              </a:lnSpc>
              <a:buClr>
                <a:srgbClr val="FFFFFF"/>
              </a:buClr>
              <a:buFont typeface="Wingdings" charset="2"/>
              <a:buChar char=""/>
            </a:pPr>
            <a:r>
              <a:rPr lang="en-US" sz="1600" strike="noStrike" spc="-1">
                <a:solidFill>
                  <a:srgbClr val="FFFFFF"/>
                </a:solidFill>
                <a:uFill>
                  <a:solidFill>
                    <a:srgbClr val="FFFFFF"/>
                  </a:solidFill>
                </a:uFill>
                <a:latin typeface="Arial"/>
                <a:ea typeface="宋体"/>
              </a:rPr>
              <a:t>Xuzhong, Yukun</a:t>
            </a:r>
            <a:endParaRPr lang="en-US" sz="3200" strike="noStrike" spc="-1">
              <a:solidFill>
                <a:srgbClr val="000000"/>
              </a:solidFill>
              <a:uFill>
                <a:solidFill>
                  <a:srgbClr val="FFFFFF"/>
                </a:solidFill>
              </a:uFill>
              <a:latin typeface="Arial"/>
            </a:endParaRPr>
          </a:p>
          <a:p>
            <a:pPr>
              <a:lnSpc>
                <a:spcPct val="100000"/>
              </a:lnSpc>
              <a:buClr>
                <a:srgbClr val="FFFFFF"/>
              </a:buClr>
              <a:buFont typeface="Wingdings" charset="2"/>
              <a:buChar char=""/>
            </a:pPr>
            <a:r>
              <a:rPr lang="en-US" sz="1600" strike="noStrike" spc="-1">
                <a:solidFill>
                  <a:srgbClr val="FFFFFF"/>
                </a:solidFill>
                <a:uFill>
                  <a:solidFill>
                    <a:srgbClr val="FFFFFF"/>
                  </a:solidFill>
                </a:uFill>
                <a:latin typeface="Arial"/>
                <a:ea typeface="宋体"/>
              </a:rPr>
              <a:t>Gan, Xucheng</a:t>
            </a:r>
            <a:endParaRPr lang="en-US" sz="3200" strike="noStrike" spc="-1">
              <a:solidFill>
                <a:srgbClr val="000000"/>
              </a:solidFill>
              <a:uFill>
                <a:solidFill>
                  <a:srgbClr val="FFFFFF"/>
                </a:solidFill>
              </a:uFill>
              <a:latin typeface="Arial"/>
            </a:endParaRPr>
          </a:p>
        </p:txBody>
      </p:sp>
      <p:sp>
        <p:nvSpPr>
          <p:cNvPr id="174" name="CustomShape 3"/>
          <p:cNvSpPr/>
          <p:nvPr/>
        </p:nvSpPr>
        <p:spPr>
          <a:xfrm>
            <a:off x="249120" y="6291360"/>
            <a:ext cx="2057040" cy="3646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i="1" strike="noStrike" spc="-1">
                <a:solidFill>
                  <a:srgbClr val="666666"/>
                </a:solidFill>
                <a:uFill>
                  <a:solidFill>
                    <a:srgbClr val="FFFFFF"/>
                  </a:solidFill>
                </a:uFill>
                <a:latin typeface="Arial"/>
                <a:ea typeface="宋体"/>
              </a:rPr>
              <a:t>iSTEP (July, 2016)</a:t>
            </a:r>
            <a:endParaRPr lang="en-US" sz="1800" strike="noStrike" spc="-1">
              <a:solidFill>
                <a:srgbClr val="000000"/>
              </a:solidFill>
              <a:uFill>
                <a:solidFill>
                  <a:srgbClr val="FFFFFF"/>
                </a:solidFill>
              </a:uFill>
              <a:latin typeface="Aria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副标题 2"/>
          <p:cNvSpPr>
            <a:spLocks noGrp="1"/>
          </p:cNvSpPr>
          <p:nvPr>
            <p:ph type="subTitle"/>
          </p:nvPr>
        </p:nvSpPr>
        <p:spPr/>
        <p:txBody>
          <a:bodyPr/>
          <a:lstStyle/>
          <a:p>
            <a:endParaRPr lang="zh-CN" altLang="en-US" dirty="0"/>
          </a:p>
        </p:txBody>
      </p:sp>
      <p:sp>
        <p:nvSpPr>
          <p:cNvPr id="4" name="CustomShape 2"/>
          <p:cNvSpPr/>
          <p:nvPr/>
        </p:nvSpPr>
        <p:spPr>
          <a:xfrm>
            <a:off x="2103480" y="1085760"/>
            <a:ext cx="4571640" cy="64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3600" b="1" strike="noStrike" spc="-1" dirty="0" smtClean="0">
                <a:solidFill>
                  <a:srgbClr val="666666"/>
                </a:solidFill>
                <a:uFill>
                  <a:solidFill>
                    <a:srgbClr val="FFFFFF"/>
                  </a:solidFill>
                </a:uFill>
                <a:latin typeface="Arial"/>
                <a:ea typeface="DejaVu Sans"/>
              </a:rPr>
              <a:t>Multi-bins analysis</a:t>
            </a:r>
            <a:endParaRPr lang="en-US" sz="1800" strike="noStrike" spc="-1" dirty="0">
              <a:solidFill>
                <a:srgbClr val="000000"/>
              </a:solidFill>
              <a:uFill>
                <a:solidFill>
                  <a:srgbClr val="FFFFFF"/>
                </a:solidFill>
              </a:uFill>
              <a:latin typeface="Arial"/>
            </a:endParaRPr>
          </a:p>
        </p:txBody>
      </p:sp>
      <p:pic>
        <p:nvPicPr>
          <p:cNvPr id="5" name="图片 4" descr="mva_BDT200.png"/>
          <p:cNvPicPr>
            <a:picLocks noChangeAspect="1"/>
          </p:cNvPicPr>
          <p:nvPr/>
        </p:nvPicPr>
        <p:blipFill>
          <a:blip r:embed="rId3"/>
          <a:stretch>
            <a:fillRect/>
          </a:stretch>
        </p:blipFill>
        <p:spPr>
          <a:xfrm>
            <a:off x="500034" y="1928802"/>
            <a:ext cx="5929354" cy="4392481"/>
          </a:xfrm>
          <a:prstGeom prst="rect">
            <a:avLst/>
          </a:prstGeom>
        </p:spPr>
      </p:pic>
      <p:cxnSp>
        <p:nvCxnSpPr>
          <p:cNvPr id="7" name="直接连接符 6"/>
          <p:cNvCxnSpPr/>
          <p:nvPr/>
        </p:nvCxnSpPr>
        <p:spPr>
          <a:xfrm rot="5400000">
            <a:off x="1498977" y="4072341"/>
            <a:ext cx="3430611" cy="79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flipH="1">
            <a:off x="2071274" y="4072337"/>
            <a:ext cx="3429816" cy="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flipH="1">
            <a:off x="2643176" y="4071941"/>
            <a:ext cx="3429021" cy="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86578" y="2428868"/>
            <a:ext cx="2357422" cy="3046988"/>
          </a:xfrm>
          <a:prstGeom prst="rect">
            <a:avLst/>
          </a:prstGeom>
          <a:noFill/>
        </p:spPr>
        <p:txBody>
          <a:bodyPr wrap="square" rtlCol="0">
            <a:spAutoFit/>
          </a:bodyPr>
          <a:lstStyle/>
          <a:p>
            <a:r>
              <a:rPr lang="en-US" altLang="zh-CN" sz="3200" dirty="0" smtClean="0">
                <a:solidFill>
                  <a:srgbClr val="FF0000"/>
                </a:solidFill>
              </a:rPr>
              <a:t>More Bins</a:t>
            </a:r>
          </a:p>
          <a:p>
            <a:endParaRPr lang="en-US" altLang="zh-CN" sz="3200" dirty="0" smtClean="0">
              <a:solidFill>
                <a:srgbClr val="FF0000"/>
              </a:solidFill>
            </a:endParaRPr>
          </a:p>
          <a:p>
            <a:endParaRPr lang="en-US" altLang="zh-CN" sz="3200" dirty="0" smtClean="0">
              <a:solidFill>
                <a:srgbClr val="FF0000"/>
              </a:solidFill>
            </a:endParaRPr>
          </a:p>
          <a:p>
            <a:endParaRPr lang="en-US" altLang="zh-CN" sz="3200" dirty="0" smtClean="0">
              <a:solidFill>
                <a:srgbClr val="FF0000"/>
              </a:solidFill>
            </a:endParaRPr>
          </a:p>
          <a:p>
            <a:r>
              <a:rPr lang="en-US" altLang="zh-CN" sz="3200" dirty="0" smtClean="0">
                <a:solidFill>
                  <a:srgbClr val="FF0000"/>
                </a:solidFill>
              </a:rPr>
              <a:t>More Information</a:t>
            </a:r>
            <a:endParaRPr lang="en-US" altLang="zh-CN" sz="3200" dirty="0" smtClean="0">
              <a:solidFill>
                <a:srgbClr val="FF0000"/>
              </a:solidFill>
            </a:endParaRPr>
          </a:p>
        </p:txBody>
      </p:sp>
      <p:cxnSp>
        <p:nvCxnSpPr>
          <p:cNvPr id="18" name="直接连接符 17"/>
          <p:cNvCxnSpPr/>
          <p:nvPr/>
        </p:nvCxnSpPr>
        <p:spPr>
          <a:xfrm rot="16200000" flipH="1">
            <a:off x="3071803" y="4071941"/>
            <a:ext cx="3429021" cy="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306360" y="1981080"/>
            <a:ext cx="8546760" cy="2781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640" indent="-321840">
              <a:buClr>
                <a:srgbClr val="B40E23"/>
              </a:buClr>
              <a:buFont typeface="Wingdings" charset="2"/>
              <a:buChar char=""/>
            </a:pPr>
            <a:r>
              <a:rPr lang="en-US" sz="2000" strike="noStrike" spc="-1" dirty="0">
                <a:solidFill>
                  <a:srgbClr val="BB0000"/>
                </a:solidFill>
                <a:uFill>
                  <a:solidFill>
                    <a:srgbClr val="FFFFFF"/>
                  </a:solidFill>
                </a:uFill>
                <a:latin typeface="Arial"/>
                <a:ea typeface="DejaVu Sans"/>
              </a:rPr>
              <a:t>What if we divided the response area in terms of bins, e.g. 20 bins, and </a:t>
            </a:r>
            <a:r>
              <a:rPr lang="en-US" sz="2000" spc="-1" dirty="0" err="1" smtClean="0">
                <a:solidFill>
                  <a:srgbClr val="BB0000"/>
                </a:solidFill>
                <a:uFill>
                  <a:solidFill>
                    <a:srgbClr val="FFFFFF"/>
                  </a:solidFill>
                </a:uFill>
                <a:latin typeface="Arial"/>
                <a:ea typeface="DejaVu Sans"/>
              </a:rPr>
              <a:t>caculated</a:t>
            </a:r>
            <a:r>
              <a:rPr lang="en-US" sz="2000" strike="noStrike" spc="-1" dirty="0" smtClean="0">
                <a:solidFill>
                  <a:srgbClr val="BB0000"/>
                </a:solidFill>
                <a:uFill>
                  <a:solidFill>
                    <a:srgbClr val="FFFFFF"/>
                  </a:solidFill>
                </a:uFill>
                <a:latin typeface="Arial"/>
                <a:ea typeface="DejaVu Sans"/>
              </a:rPr>
              <a:t> </a:t>
            </a:r>
            <a:r>
              <a:rPr lang="en-US" sz="2000" strike="noStrike" spc="-1" dirty="0">
                <a:solidFill>
                  <a:srgbClr val="BB0000"/>
                </a:solidFill>
                <a:uFill>
                  <a:solidFill>
                    <a:srgbClr val="FFFFFF"/>
                  </a:solidFill>
                </a:uFill>
                <a:latin typeface="Arial"/>
                <a:ea typeface="DejaVu Sans"/>
              </a:rPr>
              <a:t>every </a:t>
            </a:r>
            <a:r>
              <a:rPr lang="en-US" sz="2000" strike="noStrike" spc="-1" dirty="0" smtClean="0">
                <a:solidFill>
                  <a:srgbClr val="BB0000"/>
                </a:solidFill>
                <a:uFill>
                  <a:solidFill>
                    <a:srgbClr val="FFFFFF"/>
                  </a:solidFill>
                </a:uFill>
                <a:latin typeface="Arial"/>
                <a:ea typeface="DejaVu Sans"/>
              </a:rPr>
              <a:t>single bins</a:t>
            </a:r>
            <a:r>
              <a:rPr lang="en-US" sz="2000" spc="-1" dirty="0">
                <a:solidFill>
                  <a:srgbClr val="BB0000"/>
                </a:solidFill>
                <a:uFill>
                  <a:solidFill>
                    <a:srgbClr val="FFFFFF"/>
                  </a:solidFill>
                </a:uFill>
              </a:rPr>
              <a:t>? Likelihood function for strength parameter </a:t>
            </a:r>
            <a:r>
              <a:rPr lang="en-US" sz="2000" spc="-1" dirty="0" smtClean="0">
                <a:solidFill>
                  <a:srgbClr val="BB0000"/>
                </a:solidFill>
                <a:uFill>
                  <a:solidFill>
                    <a:srgbClr val="FFFFFF"/>
                  </a:solidFill>
                </a:uFill>
              </a:rPr>
              <a:t>µ will be</a:t>
            </a:r>
            <a:r>
              <a:rPr lang="en-US" sz="2000" spc="-1" dirty="0">
                <a:solidFill>
                  <a:srgbClr val="BB0000"/>
                </a:solidFill>
                <a:uFill>
                  <a:solidFill>
                    <a:srgbClr val="FFFFFF"/>
                  </a:solidFill>
                </a:uFill>
              </a:rPr>
              <a:t/>
            </a:r>
            <a:br>
              <a:rPr lang="en-US" sz="2000" spc="-1" dirty="0">
                <a:solidFill>
                  <a:srgbClr val="BB0000"/>
                </a:solidFill>
                <a:uFill>
                  <a:solidFill>
                    <a:srgbClr val="FFFFFF"/>
                  </a:solidFill>
                </a:uFill>
              </a:rPr>
            </a:br>
            <a:r>
              <a:rPr lang="en-US" sz="2000" spc="-1" dirty="0">
                <a:solidFill>
                  <a:srgbClr val="BB0000"/>
                </a:solidFill>
                <a:uFill>
                  <a:solidFill>
                    <a:srgbClr val="FFFFFF"/>
                  </a:solidFill>
                </a:uFill>
              </a:rPr>
              <a:t/>
            </a:r>
            <a:br>
              <a:rPr lang="en-US" sz="2000" spc="-1" dirty="0">
                <a:solidFill>
                  <a:srgbClr val="BB0000"/>
                </a:solidFill>
                <a:uFill>
                  <a:solidFill>
                    <a:srgbClr val="FFFFFF"/>
                  </a:solidFill>
                </a:uFill>
              </a:rPr>
            </a:br>
            <a:endParaRPr lang="en-US" sz="1800" strike="noStrike" spc="-1" dirty="0">
              <a:solidFill>
                <a:srgbClr val="000000"/>
              </a:solidFill>
              <a:uFill>
                <a:solidFill>
                  <a:srgbClr val="FFFFFF"/>
                </a:solidFill>
              </a:uFill>
              <a:latin typeface="Arial"/>
            </a:endParaRPr>
          </a:p>
          <a:p>
            <a:pPr marL="431640" indent="-321840">
              <a:lnSpc>
                <a:spcPct val="100000"/>
              </a:lnSpc>
            </a:pPr>
            <a:endParaRPr lang="en-US" sz="1800" strike="noStrike" spc="-1" dirty="0">
              <a:solidFill>
                <a:srgbClr val="000000"/>
              </a:solidFill>
              <a:uFill>
                <a:solidFill>
                  <a:srgbClr val="FFFFFF"/>
                </a:solidFill>
              </a:uFill>
              <a:latin typeface="Arial"/>
            </a:endParaRPr>
          </a:p>
          <a:p>
            <a:pPr marL="431640" indent="-321840">
              <a:lnSpc>
                <a:spcPct val="100000"/>
              </a:lnSpc>
              <a:buClr>
                <a:srgbClr val="B40E23"/>
              </a:buClr>
            </a:pPr>
            <a:endParaRPr lang="en-US" sz="2000" strike="noStrike" spc="-1" dirty="0" smtClean="0">
              <a:solidFill>
                <a:srgbClr val="BB0000"/>
              </a:solidFill>
              <a:uFill>
                <a:solidFill>
                  <a:srgbClr val="FFFFFF"/>
                </a:solidFill>
              </a:uFill>
              <a:latin typeface="Arial"/>
              <a:ea typeface="DejaVu Sans"/>
            </a:endParaRPr>
          </a:p>
          <a:p>
            <a:pPr marL="431640" indent="-321840">
              <a:buClr>
                <a:srgbClr val="B40E23"/>
              </a:buClr>
              <a:buFont typeface="Wingdings" charset="2"/>
              <a:buChar char=""/>
            </a:pPr>
            <a:r>
              <a:rPr lang="en-US" sz="2000" spc="-1" dirty="0" smtClean="0">
                <a:solidFill>
                  <a:srgbClr val="BB0000"/>
                </a:solidFill>
                <a:uFill>
                  <a:solidFill>
                    <a:srgbClr val="FFFFFF"/>
                  </a:solidFill>
                </a:uFill>
              </a:rPr>
              <a:t> </a:t>
            </a:r>
            <a:r>
              <a:rPr lang="en-US" sz="2000" spc="-1" dirty="0">
                <a:solidFill>
                  <a:srgbClr val="BB0000"/>
                </a:solidFill>
                <a:uFill>
                  <a:solidFill>
                    <a:srgbClr val="FFFFFF"/>
                  </a:solidFill>
                </a:uFill>
              </a:rPr>
              <a:t>Statistic for test of µ = 0</a:t>
            </a:r>
            <a:r>
              <a:rPr lang="en-US" sz="2000" spc="-1" dirty="0" smtClean="0">
                <a:solidFill>
                  <a:srgbClr val="BB0000"/>
                </a:solidFill>
                <a:uFill>
                  <a:solidFill>
                    <a:srgbClr val="FFFFFF"/>
                  </a:solidFill>
                </a:uFill>
              </a:rPr>
              <a:t>:</a:t>
            </a:r>
          </a:p>
          <a:p>
            <a:pPr marL="431640" indent="-321840">
              <a:buClr>
                <a:srgbClr val="B40E23"/>
              </a:buClr>
              <a:buFont typeface="Wingdings" charset="2"/>
              <a:buChar char=""/>
            </a:pPr>
            <a:endParaRPr lang="en-US" sz="2000" spc="-1" dirty="0">
              <a:solidFill>
                <a:srgbClr val="BB0000"/>
              </a:solidFill>
              <a:uFill>
                <a:solidFill>
                  <a:srgbClr val="FFFFFF"/>
                </a:solidFill>
              </a:uFill>
            </a:endParaRPr>
          </a:p>
          <a:p>
            <a:pPr marL="431640" indent="-321840">
              <a:buClr>
                <a:srgbClr val="B40E23"/>
              </a:buClr>
              <a:buFont typeface="Wingdings" charset="2"/>
              <a:buChar char=""/>
            </a:pPr>
            <a:endParaRPr lang="en-US" sz="2000" spc="-1" dirty="0" smtClean="0">
              <a:solidFill>
                <a:srgbClr val="BB0000"/>
              </a:solidFill>
              <a:uFill>
                <a:solidFill>
                  <a:srgbClr val="FFFFFF"/>
                </a:solidFill>
              </a:uFill>
            </a:endParaRPr>
          </a:p>
          <a:p>
            <a:pPr marL="431640" indent="-321840">
              <a:buClr>
                <a:srgbClr val="B40E23"/>
              </a:buClr>
              <a:buFont typeface="Wingdings" charset="2"/>
              <a:buChar char=""/>
            </a:pPr>
            <a:endParaRPr lang="en-US" sz="2000" spc="-1" dirty="0">
              <a:solidFill>
                <a:srgbClr val="BB0000"/>
              </a:solidFill>
              <a:uFill>
                <a:solidFill>
                  <a:srgbClr val="FFFFFF"/>
                </a:solidFill>
              </a:uFill>
            </a:endParaRPr>
          </a:p>
          <a:p>
            <a:pPr marL="431640" indent="-321840">
              <a:buClr>
                <a:srgbClr val="B40E23"/>
              </a:buClr>
              <a:buFont typeface="Wingdings" charset="2"/>
              <a:buChar char=""/>
            </a:pPr>
            <a:r>
              <a:rPr lang="en-US" sz="2000" spc="-1" dirty="0" smtClean="0">
                <a:solidFill>
                  <a:srgbClr val="BB0000"/>
                </a:solidFill>
                <a:uFill>
                  <a:solidFill>
                    <a:srgbClr val="FFFFFF"/>
                  </a:solidFill>
                </a:uFill>
              </a:rPr>
              <a:t>If we generate a list of (n1,..., </a:t>
            </a:r>
            <a:r>
              <a:rPr lang="en-US" sz="2000" spc="-1" dirty="0" err="1" smtClean="0">
                <a:solidFill>
                  <a:srgbClr val="BB0000"/>
                </a:solidFill>
                <a:uFill>
                  <a:solidFill>
                    <a:srgbClr val="FFFFFF"/>
                  </a:solidFill>
                </a:uFill>
              </a:rPr>
              <a:t>nN</a:t>
            </a:r>
            <a:r>
              <a:rPr lang="en-US" sz="2000" spc="-1" dirty="0" smtClean="0">
                <a:solidFill>
                  <a:srgbClr val="BB0000"/>
                </a:solidFill>
                <a:uFill>
                  <a:solidFill>
                    <a:srgbClr val="FFFFFF"/>
                  </a:solidFill>
                </a:uFill>
              </a:rPr>
              <a:t>) </a:t>
            </a:r>
            <a:r>
              <a:rPr lang="en-US" sz="2000" spc="-1" dirty="0" smtClean="0">
                <a:solidFill>
                  <a:srgbClr val="BB0000"/>
                </a:solidFill>
                <a:uFill>
                  <a:solidFill>
                    <a:srgbClr val="FFFFFF"/>
                  </a:solidFill>
                </a:uFill>
              </a:rPr>
              <a:t>sample </a:t>
            </a:r>
            <a:r>
              <a:rPr lang="en-US" altLang="zh-CN" sz="2000" spc="-1" dirty="0" smtClean="0">
                <a:solidFill>
                  <a:srgbClr val="BB0000"/>
                </a:solidFill>
                <a:uFill>
                  <a:solidFill>
                    <a:srgbClr val="FFFFFF"/>
                  </a:solidFill>
                </a:uFill>
              </a:rPr>
              <a:t>by </a:t>
            </a:r>
            <a:r>
              <a:rPr lang="en-US" altLang="zh-CN" sz="2000" spc="-1" dirty="0" err="1" smtClean="0">
                <a:solidFill>
                  <a:srgbClr val="BB0000"/>
                </a:solidFill>
                <a:uFill>
                  <a:solidFill>
                    <a:srgbClr val="FFFFFF"/>
                  </a:solidFill>
                </a:uFill>
              </a:rPr>
              <a:t>possion</a:t>
            </a:r>
            <a:r>
              <a:rPr lang="en-US" altLang="zh-CN" sz="2000" spc="-1" dirty="0" smtClean="0">
                <a:solidFill>
                  <a:srgbClr val="BB0000"/>
                </a:solidFill>
                <a:uFill>
                  <a:solidFill>
                    <a:srgbClr val="FFFFFF"/>
                  </a:solidFill>
                </a:uFill>
              </a:rPr>
              <a:t> </a:t>
            </a:r>
            <a:r>
              <a:rPr lang="en-US" altLang="zh-CN" sz="2000" spc="-1" dirty="0" err="1" smtClean="0">
                <a:solidFill>
                  <a:srgbClr val="BB0000"/>
                </a:solidFill>
                <a:uFill>
                  <a:solidFill>
                    <a:srgbClr val="FFFFFF"/>
                  </a:solidFill>
                </a:uFill>
              </a:rPr>
              <a:t>distrbution</a:t>
            </a:r>
            <a:r>
              <a:rPr lang="en-US" sz="2000" spc="-1" dirty="0" smtClean="0">
                <a:solidFill>
                  <a:srgbClr val="BB0000"/>
                </a:solidFill>
                <a:uFill>
                  <a:solidFill>
                    <a:srgbClr val="FFFFFF"/>
                  </a:solidFill>
                </a:uFill>
              </a:rPr>
              <a:t>, </a:t>
            </a:r>
            <a:r>
              <a:rPr lang="en-US" sz="2000" spc="-1" dirty="0" smtClean="0">
                <a:solidFill>
                  <a:srgbClr val="BB0000"/>
                </a:solidFill>
                <a:uFill>
                  <a:solidFill>
                    <a:srgbClr val="FFFFFF"/>
                  </a:solidFill>
                </a:uFill>
              </a:rPr>
              <a:t>each sample will get a q0. Then </a:t>
            </a:r>
            <a:r>
              <a:rPr lang="en-US" sz="2000" spc="-1" dirty="0" smtClean="0">
                <a:solidFill>
                  <a:srgbClr val="BB0000"/>
                </a:solidFill>
                <a:uFill>
                  <a:solidFill>
                    <a:srgbClr val="FFFFFF"/>
                  </a:solidFill>
                </a:uFill>
              </a:rPr>
              <a:t>rep</a:t>
            </a:r>
            <a:r>
              <a:rPr lang="en-US" altLang="zh-CN" sz="2000" spc="-1" dirty="0" smtClean="0">
                <a:solidFill>
                  <a:srgbClr val="BB0000"/>
                </a:solidFill>
                <a:uFill>
                  <a:solidFill>
                    <a:srgbClr val="FFFFFF"/>
                  </a:solidFill>
                </a:uFill>
              </a:rPr>
              <a:t>eat it for a large number times, we will get the distribution for q0 under </a:t>
            </a:r>
            <a:r>
              <a:rPr lang="en-US" sz="2000" spc="-1" dirty="0" smtClean="0">
                <a:solidFill>
                  <a:srgbClr val="BB0000"/>
                </a:solidFill>
                <a:uFill>
                  <a:solidFill>
                    <a:srgbClr val="FFFFFF"/>
                  </a:solidFill>
                </a:uFill>
              </a:rPr>
              <a:t>µ = 0 </a:t>
            </a:r>
            <a:r>
              <a:rPr lang="en-US" sz="2000" spc="-1" dirty="0" smtClean="0">
                <a:solidFill>
                  <a:srgbClr val="BB0000"/>
                </a:solidFill>
                <a:uFill>
                  <a:solidFill>
                    <a:srgbClr val="FFFFFF"/>
                  </a:solidFill>
                </a:uFill>
              </a:rPr>
              <a:t>.</a:t>
            </a:r>
            <a:r>
              <a:rPr lang="en-US" sz="2000" spc="-1" dirty="0" smtClean="0">
                <a:solidFill>
                  <a:srgbClr val="BB0000"/>
                </a:solidFill>
                <a:uFill>
                  <a:solidFill>
                    <a:srgbClr val="FFFFFF"/>
                  </a:solidFill>
                </a:uFill>
              </a:rPr>
              <a:t/>
            </a:r>
            <a:br>
              <a:rPr lang="en-US" sz="2000" spc="-1" dirty="0" smtClean="0">
                <a:solidFill>
                  <a:srgbClr val="BB0000"/>
                </a:solidFill>
                <a:uFill>
                  <a:solidFill>
                    <a:srgbClr val="FFFFFF"/>
                  </a:solidFill>
                </a:uFill>
              </a:rPr>
            </a:br>
            <a:r>
              <a:rPr lang="en-US" sz="2000" spc="-1" dirty="0" smtClean="0">
                <a:solidFill>
                  <a:srgbClr val="BB0000"/>
                </a:solidFill>
                <a:uFill>
                  <a:solidFill>
                    <a:srgbClr val="FFFFFF"/>
                  </a:solidFill>
                </a:uFill>
              </a:rPr>
              <a:t/>
            </a:r>
            <a:br>
              <a:rPr lang="en-US" sz="2000" spc="-1" dirty="0" smtClean="0">
                <a:solidFill>
                  <a:srgbClr val="BB0000"/>
                </a:solidFill>
                <a:uFill>
                  <a:solidFill>
                    <a:srgbClr val="FFFFFF"/>
                  </a:solidFill>
                </a:uFill>
              </a:rPr>
            </a:br>
            <a:r>
              <a:rPr lang="en-US" sz="2000" spc="-1" dirty="0" smtClean="0">
                <a:solidFill>
                  <a:srgbClr val="BB0000"/>
                </a:solidFill>
                <a:uFill>
                  <a:solidFill>
                    <a:srgbClr val="FFFFFF"/>
                  </a:solidFill>
                </a:uFill>
              </a:rPr>
              <a:t> </a:t>
            </a:r>
            <a:r>
              <a:rPr lang="en-US" sz="2000" spc="-1" dirty="0">
                <a:solidFill>
                  <a:srgbClr val="BB0000"/>
                </a:solidFill>
                <a:uFill>
                  <a:solidFill>
                    <a:srgbClr val="FFFFFF"/>
                  </a:solidFill>
                </a:uFill>
              </a:rPr>
              <a:t/>
            </a:r>
            <a:br>
              <a:rPr lang="en-US" sz="2000" spc="-1" dirty="0">
                <a:solidFill>
                  <a:srgbClr val="BB0000"/>
                </a:solidFill>
                <a:uFill>
                  <a:solidFill>
                    <a:srgbClr val="FFFFFF"/>
                  </a:solidFill>
                </a:uFill>
              </a:rPr>
            </a:br>
            <a:endParaRPr lang="en-US" sz="1800" strike="noStrike" spc="-1" dirty="0" smtClean="0">
              <a:solidFill>
                <a:srgbClr val="000000"/>
              </a:solidFill>
              <a:uFill>
                <a:solidFill>
                  <a:srgbClr val="FFFFFF"/>
                </a:solidFill>
              </a:uFill>
              <a:latin typeface="Arial"/>
            </a:endParaRPr>
          </a:p>
          <a:p>
            <a:pPr marL="431640" indent="-321840">
              <a:lnSpc>
                <a:spcPct val="100000"/>
              </a:lnSpc>
            </a:pPr>
            <a:endParaRPr lang="en-US" sz="1800" strike="noStrike" spc="-1" dirty="0">
              <a:solidFill>
                <a:srgbClr val="000000"/>
              </a:solidFill>
              <a:uFill>
                <a:solidFill>
                  <a:srgbClr val="FFFFFF"/>
                </a:solidFill>
              </a:uFill>
              <a:latin typeface="Arial"/>
            </a:endParaRPr>
          </a:p>
        </p:txBody>
      </p:sp>
      <p:pic>
        <p:nvPicPr>
          <p:cNvPr id="226" name="Shape"/>
          <p:cNvPicPr/>
          <p:nvPr/>
        </p:nvPicPr>
        <p:blipFill>
          <a:blip r:embed="rId3"/>
          <a:stretch/>
        </p:blipFill>
        <p:spPr>
          <a:xfrm>
            <a:off x="2643174" y="4429132"/>
            <a:ext cx="3507840" cy="791640"/>
          </a:xfrm>
          <a:prstGeom prst="rect">
            <a:avLst/>
          </a:prstGeom>
          <a:ln w="9360">
            <a:noFill/>
          </a:ln>
        </p:spPr>
      </p:pic>
      <p:sp>
        <p:nvSpPr>
          <p:cNvPr id="227" name="CustomShape 2"/>
          <p:cNvSpPr/>
          <p:nvPr/>
        </p:nvSpPr>
        <p:spPr>
          <a:xfrm>
            <a:off x="2103480" y="1085760"/>
            <a:ext cx="4571640" cy="64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3600" b="1" strike="noStrike" spc="-1" dirty="0" smtClean="0">
                <a:solidFill>
                  <a:srgbClr val="666666"/>
                </a:solidFill>
                <a:uFill>
                  <a:solidFill>
                    <a:srgbClr val="FFFFFF"/>
                  </a:solidFill>
                </a:uFill>
                <a:latin typeface="Arial"/>
                <a:ea typeface="DejaVu Sans"/>
              </a:rPr>
              <a:t>Multi-bins analysis</a:t>
            </a:r>
            <a:endParaRPr lang="en-US" sz="1800" strike="noStrike" spc="-1" dirty="0">
              <a:solidFill>
                <a:srgbClr val="000000"/>
              </a:solidFill>
              <a:uFill>
                <a:solidFill>
                  <a:srgbClr val="FFFFFF"/>
                </a:solidFill>
              </a:uFill>
              <a:latin typeface="Arial"/>
            </a:endParaRPr>
          </a:p>
        </p:txBody>
      </p:sp>
      <p:pic>
        <p:nvPicPr>
          <p:cNvPr id="8193" name="Picture 1"/>
          <p:cNvPicPr>
            <a:picLocks noChangeAspect="1" noChangeArrowheads="1"/>
          </p:cNvPicPr>
          <p:nvPr/>
        </p:nvPicPr>
        <p:blipFill>
          <a:blip r:embed="rId4"/>
          <a:srcRect/>
          <a:stretch>
            <a:fillRect/>
          </a:stretch>
        </p:blipFill>
        <p:spPr bwMode="auto">
          <a:xfrm>
            <a:off x="2571736" y="2857496"/>
            <a:ext cx="3717445" cy="100013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副标题 2"/>
          <p:cNvSpPr>
            <a:spLocks noGrp="1"/>
          </p:cNvSpPr>
          <p:nvPr>
            <p:ph type="subTitle"/>
          </p:nvPr>
        </p:nvSpPr>
        <p:spPr/>
        <p:txBody>
          <a:bodyPr/>
          <a:lstStyle/>
          <a:p>
            <a:endParaRPr lang="zh-CN" altLang="en-US" dirty="0"/>
          </a:p>
        </p:txBody>
      </p:sp>
      <p:sp>
        <p:nvSpPr>
          <p:cNvPr id="4" name="矩形 3"/>
          <p:cNvSpPr/>
          <p:nvPr/>
        </p:nvSpPr>
        <p:spPr>
          <a:xfrm>
            <a:off x="642910" y="1000108"/>
            <a:ext cx="7874784" cy="1754326"/>
          </a:xfrm>
          <a:prstGeom prst="rect">
            <a:avLst/>
          </a:prstGeom>
        </p:spPr>
        <p:txBody>
          <a:bodyPr wrap="none">
            <a:spAutoFit/>
          </a:bodyPr>
          <a:lstStyle/>
          <a:p>
            <a:pPr algn="r">
              <a:lnSpc>
                <a:spcPct val="100000"/>
              </a:lnSpc>
            </a:pPr>
            <a:r>
              <a:rPr lang="en-US" sz="3600" b="1" spc="-1" dirty="0" smtClean="0">
                <a:solidFill>
                  <a:srgbClr val="666666"/>
                </a:solidFill>
                <a:uFill>
                  <a:solidFill>
                    <a:srgbClr val="FFFFFF"/>
                  </a:solidFill>
                </a:uFill>
              </a:rPr>
              <a:t>Background-only distribution of q0</a:t>
            </a:r>
            <a:br>
              <a:rPr lang="en-US" sz="3600" b="1" spc="-1" dirty="0" smtClean="0">
                <a:solidFill>
                  <a:srgbClr val="666666"/>
                </a:solidFill>
                <a:uFill>
                  <a:solidFill>
                    <a:srgbClr val="FFFFFF"/>
                  </a:solidFill>
                </a:uFill>
              </a:rPr>
            </a:br>
            <a:r>
              <a:rPr lang="en-US" sz="3600" b="1" spc="-1" dirty="0" smtClean="0">
                <a:solidFill>
                  <a:srgbClr val="666666"/>
                </a:solidFill>
                <a:uFill>
                  <a:solidFill>
                    <a:srgbClr val="FFFFFF"/>
                  </a:solidFill>
                </a:uFill>
              </a:rPr>
              <a:t/>
            </a:r>
            <a:br>
              <a:rPr lang="en-US" sz="3600" b="1" spc="-1" dirty="0" smtClean="0">
                <a:solidFill>
                  <a:srgbClr val="666666"/>
                </a:solidFill>
                <a:uFill>
                  <a:solidFill>
                    <a:srgbClr val="FFFFFF"/>
                  </a:solidFill>
                </a:uFill>
              </a:rPr>
            </a:br>
            <a:endParaRPr lang="en-US" sz="3600" spc="-1" dirty="0">
              <a:solidFill>
                <a:srgbClr val="000000"/>
              </a:solidFill>
              <a:uFill>
                <a:solidFill>
                  <a:srgbClr val="FFFFFF"/>
                </a:solidFill>
              </a:uFill>
            </a:endParaRPr>
          </a:p>
        </p:txBody>
      </p:sp>
      <p:pic>
        <p:nvPicPr>
          <p:cNvPr id="5" name="图片 4" descr="sim.png"/>
          <p:cNvPicPr>
            <a:picLocks noChangeAspect="1"/>
          </p:cNvPicPr>
          <p:nvPr/>
        </p:nvPicPr>
        <p:blipFill>
          <a:blip r:embed="rId3"/>
          <a:stretch>
            <a:fillRect/>
          </a:stretch>
        </p:blipFill>
        <p:spPr>
          <a:xfrm>
            <a:off x="138848" y="1643050"/>
            <a:ext cx="4433152" cy="3643338"/>
          </a:xfrm>
          <a:prstGeom prst="rect">
            <a:avLst/>
          </a:prstGeom>
        </p:spPr>
      </p:pic>
      <p:pic>
        <p:nvPicPr>
          <p:cNvPr id="6" name="图片 5" descr="sim.png"/>
          <p:cNvPicPr>
            <a:picLocks noChangeAspect="1"/>
          </p:cNvPicPr>
          <p:nvPr/>
        </p:nvPicPr>
        <p:blipFill>
          <a:blip r:embed="rId4"/>
          <a:stretch>
            <a:fillRect/>
          </a:stretch>
        </p:blipFill>
        <p:spPr>
          <a:xfrm>
            <a:off x="4572001" y="1643050"/>
            <a:ext cx="4433152" cy="3643338"/>
          </a:xfrm>
          <a:prstGeom prst="rect">
            <a:avLst/>
          </a:prstGeom>
        </p:spPr>
      </p:pic>
      <p:sp>
        <p:nvSpPr>
          <p:cNvPr id="7" name="TextBox 6"/>
          <p:cNvSpPr txBox="1"/>
          <p:nvPr/>
        </p:nvSpPr>
        <p:spPr>
          <a:xfrm>
            <a:off x="1857356" y="5143512"/>
            <a:ext cx="2000264" cy="369332"/>
          </a:xfrm>
          <a:prstGeom prst="rect">
            <a:avLst/>
          </a:prstGeom>
          <a:noFill/>
        </p:spPr>
        <p:txBody>
          <a:bodyPr wrap="square" rtlCol="0">
            <a:spAutoFit/>
          </a:bodyPr>
          <a:lstStyle/>
          <a:p>
            <a:r>
              <a:rPr lang="en-US" altLang="zh-CN" dirty="0" smtClean="0"/>
              <a:t>Fisher</a:t>
            </a:r>
            <a:endParaRPr lang="zh-CN" altLang="en-US" dirty="0"/>
          </a:p>
        </p:txBody>
      </p:sp>
      <p:sp>
        <p:nvSpPr>
          <p:cNvPr id="8" name="TextBox 7"/>
          <p:cNvSpPr txBox="1"/>
          <p:nvPr/>
        </p:nvSpPr>
        <p:spPr>
          <a:xfrm>
            <a:off x="6429388" y="5143512"/>
            <a:ext cx="1285884" cy="369332"/>
          </a:xfrm>
          <a:prstGeom prst="rect">
            <a:avLst/>
          </a:prstGeom>
          <a:noFill/>
        </p:spPr>
        <p:txBody>
          <a:bodyPr wrap="square" rtlCol="0">
            <a:spAutoFit/>
          </a:bodyPr>
          <a:lstStyle/>
          <a:p>
            <a:r>
              <a:rPr lang="en-US" altLang="zh-CN" dirty="0" smtClean="0"/>
              <a:t>BDT</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306360" y="1814400"/>
            <a:ext cx="8546760" cy="3431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marL="431640" indent="-323640">
              <a:lnSpc>
                <a:spcPct val="100000"/>
              </a:lnSpc>
            </a:pPr>
            <a:endParaRPr lang="en-US" sz="1800" strike="noStrike" spc="-1" dirty="0">
              <a:solidFill>
                <a:srgbClr val="000000"/>
              </a:solidFill>
              <a:uFill>
                <a:solidFill>
                  <a:srgbClr val="FFFFFF"/>
                </a:solidFill>
              </a:uFill>
              <a:latin typeface="Arial"/>
            </a:endParaRPr>
          </a:p>
          <a:p>
            <a:pPr marL="431640" indent="-323640">
              <a:lnSpc>
                <a:spcPct val="100000"/>
              </a:lnSpc>
              <a:buClr>
                <a:srgbClr val="B40E23"/>
              </a:buClr>
              <a:buFont typeface="Wingdings" charset="2"/>
              <a:buChar char=""/>
            </a:pPr>
            <a:r>
              <a:rPr lang="en-US" sz="2000" strike="noStrike" spc="-1" dirty="0">
                <a:solidFill>
                  <a:srgbClr val="BB0000"/>
                </a:solidFill>
                <a:uFill>
                  <a:solidFill>
                    <a:srgbClr val="FFFFFF"/>
                  </a:solidFill>
                </a:uFill>
                <a:latin typeface="Arial"/>
                <a:ea typeface="DejaVu Sans"/>
              </a:rPr>
              <a:t>A simple method to obtain the median significance is to use a so-called “Asimov data set”. In this case, we just use </a:t>
            </a:r>
            <a:r>
              <a:rPr lang="en-US" sz="2000" strike="noStrike" spc="-1" dirty="0" err="1">
                <a:solidFill>
                  <a:srgbClr val="BB0000"/>
                </a:solidFill>
                <a:uFill>
                  <a:solidFill>
                    <a:srgbClr val="FFFFFF"/>
                  </a:solidFill>
                </a:uFill>
                <a:latin typeface="Arial"/>
                <a:ea typeface="DejaVu Sans"/>
              </a:rPr>
              <a:t>ni</a:t>
            </a:r>
            <a:r>
              <a:rPr lang="en-US" sz="2000" strike="noStrike" spc="-1" dirty="0">
                <a:solidFill>
                  <a:srgbClr val="BB0000"/>
                </a:solidFill>
                <a:uFill>
                  <a:solidFill>
                    <a:srgbClr val="FFFFFF"/>
                  </a:solidFill>
                </a:uFill>
                <a:latin typeface="Arial"/>
                <a:ea typeface="DejaVu Sans"/>
              </a:rPr>
              <a:t>=</a:t>
            </a:r>
            <a:r>
              <a:rPr lang="en-US" sz="2000" strike="noStrike" spc="-1" dirty="0" err="1">
                <a:solidFill>
                  <a:srgbClr val="BB0000"/>
                </a:solidFill>
                <a:uFill>
                  <a:solidFill>
                    <a:srgbClr val="FFFFFF"/>
                  </a:solidFill>
                </a:uFill>
                <a:latin typeface="Arial"/>
                <a:ea typeface="DejaVu Sans"/>
              </a:rPr>
              <a:t>si+bi</a:t>
            </a:r>
            <a:r>
              <a:rPr lang="en-US" sz="2000" strike="noStrike" spc="-1" dirty="0">
                <a:solidFill>
                  <a:srgbClr val="BB0000"/>
                </a:solidFill>
                <a:uFill>
                  <a:solidFill>
                    <a:srgbClr val="FFFFFF"/>
                  </a:solidFill>
                </a:uFill>
                <a:latin typeface="Arial"/>
                <a:ea typeface="DejaVu Sans"/>
              </a:rPr>
              <a:t> and then calculate the statistic </a:t>
            </a:r>
            <a:r>
              <a:rPr lang="en-US" altLang="zh-CN" sz="2000" strike="noStrike" spc="-1" dirty="0" smtClean="0">
                <a:solidFill>
                  <a:srgbClr val="BB0000"/>
                </a:solidFill>
                <a:uFill>
                  <a:solidFill>
                    <a:srgbClr val="FFFFFF"/>
                  </a:solidFill>
                </a:uFill>
                <a:latin typeface="Arial"/>
                <a:ea typeface="DejaVu Sans"/>
              </a:rPr>
              <a:t>q0 </a:t>
            </a:r>
            <a:r>
              <a:rPr lang="en-US" sz="2000" strike="noStrike" spc="-1" dirty="0" smtClean="0">
                <a:solidFill>
                  <a:srgbClr val="BB0000"/>
                </a:solidFill>
                <a:uFill>
                  <a:solidFill>
                    <a:srgbClr val="FFFFFF"/>
                  </a:solidFill>
                </a:uFill>
                <a:latin typeface="Arial"/>
                <a:ea typeface="DejaVu Sans"/>
              </a:rPr>
              <a:t>given </a:t>
            </a:r>
            <a:r>
              <a:rPr lang="en-US" sz="2000" strike="noStrike" spc="-1" dirty="0">
                <a:solidFill>
                  <a:srgbClr val="BB0000"/>
                </a:solidFill>
                <a:uFill>
                  <a:solidFill>
                    <a:srgbClr val="FFFFFF"/>
                  </a:solidFill>
                </a:uFill>
                <a:latin typeface="Arial"/>
                <a:ea typeface="DejaVu Sans"/>
              </a:rPr>
              <a:t>in advance. </a:t>
            </a:r>
            <a:r>
              <a:rPr lang="en-US" altLang="zh-CN" sz="2000" strike="noStrike" spc="-1" dirty="0" smtClean="0">
                <a:solidFill>
                  <a:srgbClr val="BB0000"/>
                </a:solidFill>
                <a:uFill>
                  <a:solidFill>
                    <a:srgbClr val="FFFFFF"/>
                  </a:solidFill>
                </a:uFill>
                <a:latin typeface="Arial"/>
                <a:ea typeface="DejaVu Sans"/>
              </a:rPr>
              <a:t>Z0=</a:t>
            </a:r>
            <a:r>
              <a:rPr lang="en-US" sz="2000" strike="noStrike" spc="-1" dirty="0" smtClean="0">
                <a:solidFill>
                  <a:srgbClr val="BB0000"/>
                </a:solidFill>
                <a:uFill>
                  <a:solidFill>
                    <a:srgbClr val="FFFFFF"/>
                  </a:solidFill>
                </a:uFill>
                <a:latin typeface="Arial"/>
                <a:ea typeface="DejaVu Sans"/>
              </a:rPr>
              <a:t>Finally </a:t>
            </a:r>
            <a:r>
              <a:rPr lang="en-US" sz="2000" strike="noStrike" spc="-1" dirty="0">
                <a:solidFill>
                  <a:srgbClr val="BB0000"/>
                </a:solidFill>
                <a:uFill>
                  <a:solidFill>
                    <a:srgbClr val="FFFFFF"/>
                  </a:solidFill>
                </a:uFill>
                <a:latin typeface="Arial"/>
                <a:ea typeface="DejaVu Sans"/>
              </a:rPr>
              <a:t>we can get median significances of Fisher and BDT</a:t>
            </a:r>
            <a:endParaRPr lang="en-US" sz="1800" strike="noStrike" spc="-1" dirty="0">
              <a:solidFill>
                <a:srgbClr val="000000"/>
              </a:solidFill>
              <a:uFill>
                <a:solidFill>
                  <a:srgbClr val="FFFFFF"/>
                </a:solidFill>
              </a:uFill>
              <a:latin typeface="Arial"/>
            </a:endParaRPr>
          </a:p>
          <a:p>
            <a:pPr marL="431640" indent="-323640">
              <a:lnSpc>
                <a:spcPct val="100000"/>
              </a:lnSpc>
            </a:pPr>
            <a:endParaRPr lang="en-US" sz="1800" strike="noStrike" spc="-1" dirty="0">
              <a:solidFill>
                <a:srgbClr val="000000"/>
              </a:solidFill>
              <a:uFill>
                <a:solidFill>
                  <a:srgbClr val="FFFFFF"/>
                </a:solidFill>
              </a:uFill>
              <a:latin typeface="Arial"/>
            </a:endParaRPr>
          </a:p>
          <a:p>
            <a:pPr marL="431640" indent="-323640">
              <a:lnSpc>
                <a:spcPct val="100000"/>
              </a:lnSpc>
            </a:pPr>
            <a:endParaRPr lang="en-US" sz="1800" strike="noStrike" spc="-1" dirty="0">
              <a:solidFill>
                <a:srgbClr val="000000"/>
              </a:solidFill>
              <a:uFill>
                <a:solidFill>
                  <a:srgbClr val="FFFFFF"/>
                </a:solidFill>
              </a:uFill>
              <a:latin typeface="Arial"/>
            </a:endParaRPr>
          </a:p>
        </p:txBody>
      </p:sp>
      <p:sp>
        <p:nvSpPr>
          <p:cNvPr id="229" name="CustomShape 2"/>
          <p:cNvSpPr/>
          <p:nvPr/>
        </p:nvSpPr>
        <p:spPr>
          <a:xfrm>
            <a:off x="2428860" y="4071942"/>
            <a:ext cx="182160" cy="639360"/>
          </a:xfrm>
          <a:custGeom>
            <a:avLst/>
            <a:gdLst/>
            <a:ahLst/>
            <a:cxnLst/>
            <a:rect l="l" t="t" r="r" b="b"/>
            <a:pathLst>
              <a:path w="510" h="1780">
                <a:moveTo>
                  <a:pt x="509" y="0"/>
                </a:moveTo>
                <a:cubicBezTo>
                  <a:pt x="381" y="0"/>
                  <a:pt x="254" y="74"/>
                  <a:pt x="254" y="148"/>
                </a:cubicBezTo>
                <a:lnTo>
                  <a:pt x="254" y="741"/>
                </a:lnTo>
                <a:cubicBezTo>
                  <a:pt x="254" y="815"/>
                  <a:pt x="127" y="889"/>
                  <a:pt x="0" y="889"/>
                </a:cubicBezTo>
                <a:cubicBezTo>
                  <a:pt x="127" y="889"/>
                  <a:pt x="254" y="963"/>
                  <a:pt x="254" y="1037"/>
                </a:cubicBezTo>
                <a:lnTo>
                  <a:pt x="254" y="1630"/>
                </a:lnTo>
                <a:cubicBezTo>
                  <a:pt x="254" y="1704"/>
                  <a:pt x="381" y="1779"/>
                  <a:pt x="509" y="1779"/>
                </a:cubicBezTo>
              </a:path>
            </a:pathLst>
          </a:custGeom>
          <a:noFill/>
          <a:ln w="19080">
            <a:solidFill>
              <a:schemeClr val="tx2"/>
            </a:solidFill>
            <a:round/>
          </a:ln>
        </p:spPr>
        <p:style>
          <a:lnRef idx="0">
            <a:scrgbClr r="0" g="0" b="0"/>
          </a:lnRef>
          <a:fillRef idx="0">
            <a:scrgbClr r="0" g="0" b="0"/>
          </a:fillRef>
          <a:effectRef idx="0">
            <a:scrgbClr r="0" g="0" b="0"/>
          </a:effectRef>
          <a:fontRef idx="minor"/>
        </p:style>
      </p:sp>
      <p:sp>
        <p:nvSpPr>
          <p:cNvPr id="4" name="矩形 3"/>
          <p:cNvSpPr/>
          <p:nvPr/>
        </p:nvSpPr>
        <p:spPr>
          <a:xfrm>
            <a:off x="2500298" y="1285860"/>
            <a:ext cx="3574697" cy="646331"/>
          </a:xfrm>
          <a:prstGeom prst="rect">
            <a:avLst/>
          </a:prstGeom>
        </p:spPr>
        <p:txBody>
          <a:bodyPr wrap="none">
            <a:spAutoFit/>
          </a:bodyPr>
          <a:lstStyle/>
          <a:p>
            <a:pPr marL="431640" indent="-323640">
              <a:lnSpc>
                <a:spcPct val="100000"/>
              </a:lnSpc>
              <a:buClr>
                <a:srgbClr val="B40E23"/>
              </a:buClr>
            </a:pPr>
            <a:r>
              <a:rPr lang="en-US" sz="3600" spc="-1" dirty="0" smtClean="0">
                <a:solidFill>
                  <a:schemeClr val="bg1">
                    <a:lumMod val="50000"/>
                  </a:schemeClr>
                </a:solidFill>
                <a:uFill>
                  <a:solidFill>
                    <a:srgbClr val="FFFFFF"/>
                  </a:solidFill>
                </a:uFill>
              </a:rPr>
              <a:t>Asimov data set</a:t>
            </a:r>
            <a:endParaRPr lang="en-US" sz="3600" spc="-1" dirty="0">
              <a:solidFill>
                <a:schemeClr val="bg1">
                  <a:lumMod val="50000"/>
                </a:schemeClr>
              </a:solidFill>
              <a:uFill>
                <a:solidFill>
                  <a:srgbClr val="FFFFFF"/>
                </a:solidFill>
              </a:uFill>
            </a:endParaRPr>
          </a:p>
        </p:txBody>
      </p:sp>
      <p:sp>
        <p:nvSpPr>
          <p:cNvPr id="5" name="矩形 4"/>
          <p:cNvSpPr/>
          <p:nvPr/>
        </p:nvSpPr>
        <p:spPr>
          <a:xfrm>
            <a:off x="2714612" y="4000504"/>
            <a:ext cx="4572000" cy="1169551"/>
          </a:xfrm>
          <a:prstGeom prst="rect">
            <a:avLst/>
          </a:prstGeom>
        </p:spPr>
        <p:txBody>
          <a:bodyPr>
            <a:spAutoFit/>
          </a:bodyPr>
          <a:lstStyle/>
          <a:p>
            <a:pPr marL="431640" indent="-323640">
              <a:lnSpc>
                <a:spcPct val="100000"/>
              </a:lnSpc>
              <a:buClr>
                <a:srgbClr val="B40E23"/>
              </a:buClr>
            </a:pPr>
            <a:r>
              <a:rPr lang="en-US" spc="-1" dirty="0" smtClean="0">
                <a:solidFill>
                  <a:srgbClr val="BB0000"/>
                </a:solidFill>
                <a:uFill>
                  <a:solidFill>
                    <a:srgbClr val="FFFFFF"/>
                  </a:solidFill>
                </a:uFill>
              </a:rPr>
              <a:t>median significance of Fisher: 2.38</a:t>
            </a:r>
            <a:endParaRPr lang="en-US" sz="1600" spc="-1" dirty="0" smtClean="0">
              <a:solidFill>
                <a:srgbClr val="000000"/>
              </a:solidFill>
              <a:uFill>
                <a:solidFill>
                  <a:srgbClr val="FFFFFF"/>
                </a:solidFill>
              </a:uFill>
            </a:endParaRPr>
          </a:p>
          <a:p>
            <a:pPr marL="431640" indent="-323640">
              <a:lnSpc>
                <a:spcPct val="100000"/>
              </a:lnSpc>
              <a:buClr>
                <a:srgbClr val="B40E23"/>
              </a:buClr>
            </a:pPr>
            <a:r>
              <a:rPr lang="en-US" spc="-1" dirty="0" smtClean="0">
                <a:solidFill>
                  <a:srgbClr val="BB0000"/>
                </a:solidFill>
                <a:uFill>
                  <a:solidFill>
                    <a:srgbClr val="FFFFFF"/>
                  </a:solidFill>
                </a:uFill>
              </a:rPr>
              <a:t>median significance of BDT: 4.08</a:t>
            </a:r>
            <a:endParaRPr lang="en-US" sz="1600" spc="-1" dirty="0" smtClean="0">
              <a:solidFill>
                <a:srgbClr val="000000"/>
              </a:solidFill>
              <a:uFill>
                <a:solidFill>
                  <a:srgbClr val="FFFFFF"/>
                </a:solidFill>
              </a:uFill>
            </a:endParaRPr>
          </a:p>
          <a:p>
            <a:pPr marL="431640" indent="-323640">
              <a:lnSpc>
                <a:spcPct val="100000"/>
              </a:lnSpc>
            </a:pPr>
            <a:endParaRPr lang="en-US" sz="1600" spc="-1" dirty="0" smtClean="0">
              <a:solidFill>
                <a:srgbClr val="000000"/>
              </a:solidFill>
              <a:uFill>
                <a:solidFill>
                  <a:srgbClr val="FFFFFF"/>
                </a:solidFill>
              </a:uFill>
            </a:endParaRPr>
          </a:p>
          <a:p>
            <a:pPr marL="431640" indent="-323640">
              <a:lnSpc>
                <a:spcPct val="100000"/>
              </a:lnSpc>
              <a:buClr>
                <a:srgbClr val="B40E23"/>
              </a:buClr>
            </a:pPr>
            <a:r>
              <a:rPr lang="en-US" spc="-1" dirty="0" smtClean="0">
                <a:solidFill>
                  <a:srgbClr val="BB0000"/>
                </a:solidFill>
                <a:uFill>
                  <a:solidFill>
                    <a:srgbClr val="FFFFFF"/>
                  </a:solidFill>
                </a:uFill>
              </a:rPr>
              <a:t>(Divide bins equally)</a:t>
            </a:r>
            <a:endParaRPr lang="en-US" sz="1600" spc="-1" dirty="0">
              <a:solidFill>
                <a:srgbClr val="000000"/>
              </a:solidFill>
              <a:uFill>
                <a:solidFill>
                  <a:srgbClr val="FFFFFF"/>
                </a:solidFill>
              </a:uFill>
            </a:endParaRPr>
          </a:p>
        </p:txBody>
      </p:sp>
      <p:pic>
        <p:nvPicPr>
          <p:cNvPr id="1026" name="Picture 2"/>
          <p:cNvPicPr>
            <a:picLocks noChangeAspect="1" noChangeArrowheads="1"/>
          </p:cNvPicPr>
          <p:nvPr/>
        </p:nvPicPr>
        <p:blipFill>
          <a:blip r:embed="rId3"/>
          <a:srcRect/>
          <a:stretch>
            <a:fillRect/>
          </a:stretch>
        </p:blipFill>
        <p:spPr bwMode="auto">
          <a:xfrm>
            <a:off x="1285852" y="3357562"/>
            <a:ext cx="1836737" cy="587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000628" y="3286124"/>
            <a:ext cx="1571636" cy="63956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副标题 2"/>
          <p:cNvSpPr>
            <a:spLocks noGrp="1"/>
          </p:cNvSpPr>
          <p:nvPr>
            <p:ph type="subTitle"/>
          </p:nvPr>
        </p:nvSpPr>
        <p:spPr/>
        <p:txBody>
          <a:bodyPr/>
          <a:lstStyle/>
          <a:p>
            <a:endParaRPr lang="zh-CN" altLang="en-US" dirty="0"/>
          </a:p>
        </p:txBody>
      </p:sp>
      <p:sp>
        <p:nvSpPr>
          <p:cNvPr id="4" name="矩形 3"/>
          <p:cNvSpPr/>
          <p:nvPr/>
        </p:nvSpPr>
        <p:spPr>
          <a:xfrm>
            <a:off x="428596" y="857232"/>
            <a:ext cx="8215354" cy="646331"/>
          </a:xfrm>
          <a:prstGeom prst="rect">
            <a:avLst/>
          </a:prstGeom>
        </p:spPr>
        <p:txBody>
          <a:bodyPr wrap="square">
            <a:spAutoFit/>
          </a:bodyPr>
          <a:lstStyle/>
          <a:p>
            <a:pPr lvl="0" algn="ctr"/>
            <a:r>
              <a:rPr lang="en-US" sz="3600" b="1" spc="-1" dirty="0" smtClean="0">
                <a:solidFill>
                  <a:srgbClr val="666666"/>
                </a:solidFill>
                <a:uFill>
                  <a:solidFill>
                    <a:srgbClr val="FFFFFF"/>
                  </a:solidFill>
                </a:uFill>
              </a:rPr>
              <a:t>Bins Matter</a:t>
            </a:r>
            <a:endParaRPr lang="en-US" sz="3600" spc="-1" dirty="0">
              <a:solidFill>
                <a:srgbClr val="000000"/>
              </a:solidFill>
              <a:uFill>
                <a:solidFill>
                  <a:srgbClr val="FFFFFF"/>
                </a:solidFill>
              </a:uFill>
            </a:endParaRPr>
          </a:p>
        </p:txBody>
      </p:sp>
      <p:pic>
        <p:nvPicPr>
          <p:cNvPr id="5" name="图片 4" descr="q0（Fisher）.png"/>
          <p:cNvPicPr>
            <a:picLocks noChangeAspect="1"/>
          </p:cNvPicPr>
          <p:nvPr/>
        </p:nvPicPr>
        <p:blipFill>
          <a:blip r:embed="rId3"/>
          <a:stretch>
            <a:fillRect/>
          </a:stretch>
        </p:blipFill>
        <p:spPr>
          <a:xfrm>
            <a:off x="0" y="1714488"/>
            <a:ext cx="4779787" cy="3051382"/>
          </a:xfrm>
          <a:prstGeom prst="rect">
            <a:avLst/>
          </a:prstGeom>
        </p:spPr>
      </p:pic>
      <p:sp>
        <p:nvSpPr>
          <p:cNvPr id="6" name="TextBox 5"/>
          <p:cNvSpPr txBox="1"/>
          <p:nvPr/>
        </p:nvSpPr>
        <p:spPr>
          <a:xfrm>
            <a:off x="1857356" y="5143512"/>
            <a:ext cx="2000264" cy="369332"/>
          </a:xfrm>
          <a:prstGeom prst="rect">
            <a:avLst/>
          </a:prstGeom>
          <a:noFill/>
        </p:spPr>
        <p:txBody>
          <a:bodyPr wrap="square" rtlCol="0">
            <a:spAutoFit/>
          </a:bodyPr>
          <a:lstStyle/>
          <a:p>
            <a:r>
              <a:rPr lang="en-US" altLang="zh-CN" dirty="0" smtClean="0"/>
              <a:t>Fisher</a:t>
            </a:r>
            <a:endParaRPr lang="zh-CN" altLang="en-US" dirty="0"/>
          </a:p>
        </p:txBody>
      </p:sp>
      <p:sp>
        <p:nvSpPr>
          <p:cNvPr id="7" name="TextBox 6"/>
          <p:cNvSpPr txBox="1"/>
          <p:nvPr/>
        </p:nvSpPr>
        <p:spPr>
          <a:xfrm>
            <a:off x="6429388" y="5143512"/>
            <a:ext cx="1285884" cy="369332"/>
          </a:xfrm>
          <a:prstGeom prst="rect">
            <a:avLst/>
          </a:prstGeom>
          <a:noFill/>
        </p:spPr>
        <p:txBody>
          <a:bodyPr wrap="square" rtlCol="0">
            <a:spAutoFit/>
          </a:bodyPr>
          <a:lstStyle/>
          <a:p>
            <a:r>
              <a:rPr lang="en-US" altLang="zh-CN" dirty="0" smtClean="0"/>
              <a:t>BDT</a:t>
            </a:r>
            <a:endParaRPr lang="zh-CN" altLang="en-US" dirty="0"/>
          </a:p>
        </p:txBody>
      </p:sp>
      <p:pic>
        <p:nvPicPr>
          <p:cNvPr id="8" name="图片 7" descr="q0(100000).png"/>
          <p:cNvPicPr>
            <a:picLocks noChangeAspect="1"/>
          </p:cNvPicPr>
          <p:nvPr/>
        </p:nvPicPr>
        <p:blipFill>
          <a:blip r:embed="rId4"/>
          <a:stretch>
            <a:fillRect/>
          </a:stretch>
        </p:blipFill>
        <p:spPr>
          <a:xfrm>
            <a:off x="4444356" y="1928803"/>
            <a:ext cx="4364212" cy="2786081"/>
          </a:xfrm>
          <a:prstGeom prst="rect">
            <a:avLst/>
          </a:prstGeom>
        </p:spPr>
      </p:pic>
      <p:pic>
        <p:nvPicPr>
          <p:cNvPr id="9" name="图片 8" descr="QQ截图20160720013253.png"/>
          <p:cNvPicPr>
            <a:picLocks noChangeAspect="1"/>
          </p:cNvPicPr>
          <p:nvPr/>
        </p:nvPicPr>
        <p:blipFill>
          <a:blip r:embed="rId5"/>
          <a:srcRect t="15385" r="70811" b="46154"/>
          <a:stretch>
            <a:fillRect/>
          </a:stretch>
        </p:blipFill>
        <p:spPr>
          <a:xfrm>
            <a:off x="5929322" y="4786322"/>
            <a:ext cx="1857388" cy="357190"/>
          </a:xfrm>
          <a:prstGeom prst="rect">
            <a:avLst/>
          </a:prstGeom>
        </p:spPr>
      </p:pic>
      <p:pic>
        <p:nvPicPr>
          <p:cNvPr id="10" name="图片 9" descr="Significance 100000.jpg"/>
          <p:cNvPicPr>
            <a:picLocks noChangeAspect="1"/>
          </p:cNvPicPr>
          <p:nvPr/>
        </p:nvPicPr>
        <p:blipFill>
          <a:blip r:embed="rId6"/>
          <a:srcRect t="7828" r="58209" b="45203"/>
          <a:stretch>
            <a:fillRect/>
          </a:stretch>
        </p:blipFill>
        <p:spPr>
          <a:xfrm>
            <a:off x="1357290" y="4714884"/>
            <a:ext cx="2000265" cy="428628"/>
          </a:xfrm>
          <a:prstGeom prst="rect">
            <a:avLst/>
          </a:prstGeom>
        </p:spPr>
      </p:pic>
      <p:sp>
        <p:nvSpPr>
          <p:cNvPr id="11" name="矩形 10"/>
          <p:cNvSpPr/>
          <p:nvPr/>
        </p:nvSpPr>
        <p:spPr>
          <a:xfrm>
            <a:off x="428596" y="5715016"/>
            <a:ext cx="4572000" cy="369332"/>
          </a:xfrm>
          <a:prstGeom prst="rect">
            <a:avLst/>
          </a:prstGeom>
        </p:spPr>
        <p:txBody>
          <a:bodyPr>
            <a:spAutoFit/>
          </a:bodyPr>
          <a:lstStyle/>
          <a:p>
            <a:pPr marL="431640" indent="-323640">
              <a:lnSpc>
                <a:spcPct val="100000"/>
              </a:lnSpc>
              <a:buClr>
                <a:srgbClr val="B40E23"/>
              </a:buClr>
            </a:pPr>
            <a:r>
              <a:rPr lang="en-US" spc="-1" dirty="0" smtClean="0">
                <a:solidFill>
                  <a:srgbClr val="BB0000"/>
                </a:solidFill>
                <a:uFill>
                  <a:solidFill>
                    <a:srgbClr val="FFFFFF"/>
                  </a:solidFill>
                </a:uFill>
              </a:rPr>
              <a:t>median significance of Fisher: </a:t>
            </a:r>
            <a:r>
              <a:rPr lang="en-US" spc="-1" dirty="0" smtClean="0">
                <a:solidFill>
                  <a:srgbClr val="BB0000"/>
                </a:solidFill>
                <a:uFill>
                  <a:solidFill>
                    <a:srgbClr val="FFFFFF"/>
                  </a:solidFill>
                </a:uFill>
              </a:rPr>
              <a:t>2.35</a:t>
            </a:r>
            <a:endParaRPr lang="en-US" sz="1600" spc="-1" dirty="0" smtClean="0">
              <a:solidFill>
                <a:srgbClr val="000000"/>
              </a:solidFill>
              <a:uFill>
                <a:solidFill>
                  <a:srgbClr val="FFFFFF"/>
                </a:solidFill>
              </a:uFill>
            </a:endParaRPr>
          </a:p>
        </p:txBody>
      </p:sp>
      <p:sp>
        <p:nvSpPr>
          <p:cNvPr id="12" name="矩形 11"/>
          <p:cNvSpPr/>
          <p:nvPr/>
        </p:nvSpPr>
        <p:spPr>
          <a:xfrm>
            <a:off x="5072066" y="5715016"/>
            <a:ext cx="3649525" cy="369332"/>
          </a:xfrm>
          <a:prstGeom prst="rect">
            <a:avLst/>
          </a:prstGeom>
        </p:spPr>
        <p:txBody>
          <a:bodyPr wrap="none">
            <a:spAutoFit/>
          </a:bodyPr>
          <a:lstStyle/>
          <a:p>
            <a:pPr marL="431640" indent="-323640">
              <a:lnSpc>
                <a:spcPct val="100000"/>
              </a:lnSpc>
              <a:buClr>
                <a:srgbClr val="B40E23"/>
              </a:buClr>
            </a:pPr>
            <a:r>
              <a:rPr lang="en-US" spc="-1" dirty="0" smtClean="0">
                <a:solidFill>
                  <a:srgbClr val="BB0000"/>
                </a:solidFill>
                <a:uFill>
                  <a:solidFill>
                    <a:srgbClr val="FFFFFF"/>
                  </a:solidFill>
                </a:uFill>
              </a:rPr>
              <a:t>median significance of BDT: </a:t>
            </a:r>
            <a:r>
              <a:rPr lang="en-US" spc="-1" dirty="0" smtClean="0">
                <a:solidFill>
                  <a:srgbClr val="BB0000"/>
                </a:solidFill>
                <a:uFill>
                  <a:solidFill>
                    <a:srgbClr val="FFFFFF"/>
                  </a:solidFill>
                </a:uFill>
              </a:rPr>
              <a:t>4.04</a:t>
            </a:r>
            <a:endParaRPr lang="en-US" sz="1600" spc="-1" dirty="0" smtClean="0">
              <a:solidFill>
                <a:srgbClr val="000000"/>
              </a:solidFill>
              <a:uFill>
                <a:solidFill>
                  <a:srgbClr val="FFFFFF"/>
                </a:solidFill>
              </a:u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副标题 2"/>
          <p:cNvSpPr>
            <a:spLocks noGrp="1"/>
          </p:cNvSpPr>
          <p:nvPr>
            <p:ph type="subTitle"/>
          </p:nvPr>
        </p:nvSpPr>
        <p:spPr>
          <a:xfrm>
            <a:off x="6072198" y="5143512"/>
            <a:ext cx="1428760" cy="1714488"/>
          </a:xfrm>
        </p:spPr>
        <p:txBody>
          <a:bodyPr/>
          <a:lstStyle/>
          <a:p>
            <a:r>
              <a:rPr lang="en-US" altLang="zh-CN" dirty="0" smtClean="0"/>
              <a:t>Z0=</a:t>
            </a:r>
            <a:r>
              <a:rPr lang="zh-CN" altLang="en-US" dirty="0" smtClean="0"/>
              <a:t> </a:t>
            </a:r>
            <a:r>
              <a:rPr lang="en-US" altLang="zh-CN" dirty="0" smtClean="0"/>
              <a:t>4.11</a:t>
            </a:r>
            <a:r>
              <a:rPr lang="zh-CN" altLang="en-US" dirty="0" smtClean="0"/>
              <a:t>（</a:t>
            </a:r>
            <a:r>
              <a:rPr lang="en-US" altLang="zh-CN" dirty="0" smtClean="0"/>
              <a:t>4.04</a:t>
            </a:r>
            <a:r>
              <a:rPr lang="zh-CN" altLang="en-US" dirty="0" smtClean="0"/>
              <a:t>）</a:t>
            </a:r>
          </a:p>
          <a:p>
            <a:endParaRPr lang="zh-CN" altLang="en-US" dirty="0"/>
          </a:p>
        </p:txBody>
      </p:sp>
      <p:sp>
        <p:nvSpPr>
          <p:cNvPr id="4" name="矩形 3"/>
          <p:cNvSpPr/>
          <p:nvPr/>
        </p:nvSpPr>
        <p:spPr>
          <a:xfrm>
            <a:off x="428596" y="857232"/>
            <a:ext cx="8215354" cy="646331"/>
          </a:xfrm>
          <a:prstGeom prst="rect">
            <a:avLst/>
          </a:prstGeom>
        </p:spPr>
        <p:txBody>
          <a:bodyPr wrap="square">
            <a:spAutoFit/>
          </a:bodyPr>
          <a:lstStyle/>
          <a:p>
            <a:pPr lvl="0" algn="ctr"/>
            <a:r>
              <a:rPr lang="en-US" sz="3600" b="1" spc="-1" dirty="0" smtClean="0">
                <a:solidFill>
                  <a:srgbClr val="666666"/>
                </a:solidFill>
                <a:uFill>
                  <a:solidFill>
                    <a:srgbClr val="FFFFFF"/>
                  </a:solidFill>
                </a:uFill>
              </a:rPr>
              <a:t>Another Method for Significance</a:t>
            </a:r>
            <a:endParaRPr lang="en-US" sz="3600" spc="-1" dirty="0">
              <a:solidFill>
                <a:srgbClr val="000000"/>
              </a:solidFill>
              <a:uFill>
                <a:solidFill>
                  <a:srgbClr val="FFFFFF"/>
                </a:solidFill>
              </a:uFill>
            </a:endParaRPr>
          </a:p>
        </p:txBody>
      </p:sp>
      <p:pic>
        <p:nvPicPr>
          <p:cNvPr id="5" name="图片 4" descr="simcut.png"/>
          <p:cNvPicPr>
            <a:picLocks noChangeAspect="1"/>
          </p:cNvPicPr>
          <p:nvPr/>
        </p:nvPicPr>
        <p:blipFill>
          <a:blip r:embed="rId3"/>
          <a:stretch>
            <a:fillRect/>
          </a:stretch>
        </p:blipFill>
        <p:spPr>
          <a:xfrm>
            <a:off x="714348" y="1714488"/>
            <a:ext cx="3824681" cy="3143272"/>
          </a:xfrm>
          <a:prstGeom prst="rect">
            <a:avLst/>
          </a:prstGeom>
        </p:spPr>
      </p:pic>
      <p:pic>
        <p:nvPicPr>
          <p:cNvPr id="6" name="图片 5" descr="simcut.png"/>
          <p:cNvPicPr>
            <a:picLocks noChangeAspect="1"/>
          </p:cNvPicPr>
          <p:nvPr/>
        </p:nvPicPr>
        <p:blipFill>
          <a:blip r:embed="rId4"/>
          <a:stretch>
            <a:fillRect/>
          </a:stretch>
        </p:blipFill>
        <p:spPr>
          <a:xfrm>
            <a:off x="4643438" y="1714488"/>
            <a:ext cx="3786214" cy="3111659"/>
          </a:xfrm>
          <a:prstGeom prst="rect">
            <a:avLst/>
          </a:prstGeom>
        </p:spPr>
      </p:pic>
      <p:pic>
        <p:nvPicPr>
          <p:cNvPr id="7" name="图片 6" descr="Significance 100000.jpg"/>
          <p:cNvPicPr>
            <a:picLocks noChangeAspect="1"/>
          </p:cNvPicPr>
          <p:nvPr/>
        </p:nvPicPr>
        <p:blipFill>
          <a:blip r:embed="rId5"/>
          <a:stretch>
            <a:fillRect/>
          </a:stretch>
        </p:blipFill>
        <p:spPr>
          <a:xfrm>
            <a:off x="1142976" y="4786322"/>
            <a:ext cx="1958340" cy="373380"/>
          </a:xfrm>
          <a:prstGeom prst="rect">
            <a:avLst/>
          </a:prstGeom>
        </p:spPr>
      </p:pic>
      <p:pic>
        <p:nvPicPr>
          <p:cNvPr id="8" name="图片 7" descr="QQ截图20160720013253.png"/>
          <p:cNvPicPr>
            <a:picLocks noChangeAspect="1"/>
          </p:cNvPicPr>
          <p:nvPr/>
        </p:nvPicPr>
        <p:blipFill>
          <a:blip r:embed="rId6"/>
          <a:stretch>
            <a:fillRect/>
          </a:stretch>
        </p:blipFill>
        <p:spPr>
          <a:xfrm>
            <a:off x="5429256" y="4714884"/>
            <a:ext cx="2819400" cy="411480"/>
          </a:xfrm>
          <a:prstGeom prst="rect">
            <a:avLst/>
          </a:prstGeom>
        </p:spPr>
      </p:pic>
      <p:pic>
        <p:nvPicPr>
          <p:cNvPr id="2050" name="Picture 2"/>
          <p:cNvPicPr>
            <a:picLocks noChangeAspect="1" noChangeArrowheads="1"/>
          </p:cNvPicPr>
          <p:nvPr/>
        </p:nvPicPr>
        <p:blipFill>
          <a:blip r:embed="rId7" cstate="print"/>
          <a:srcRect/>
          <a:stretch>
            <a:fillRect/>
          </a:stretch>
        </p:blipFill>
        <p:spPr bwMode="auto">
          <a:xfrm>
            <a:off x="3143240" y="5500702"/>
            <a:ext cx="2714644" cy="634813"/>
          </a:xfrm>
          <a:prstGeom prst="rect">
            <a:avLst/>
          </a:prstGeom>
          <a:noFill/>
          <a:ln w="9525">
            <a:noFill/>
            <a:miter lim="800000"/>
            <a:headEnd/>
            <a:tailEnd/>
          </a:ln>
          <a:effectLst/>
        </p:spPr>
      </p:pic>
      <p:sp>
        <p:nvSpPr>
          <p:cNvPr id="10" name="TextBox 9"/>
          <p:cNvSpPr txBox="1"/>
          <p:nvPr/>
        </p:nvSpPr>
        <p:spPr>
          <a:xfrm>
            <a:off x="1071538" y="5357826"/>
            <a:ext cx="1143008" cy="646331"/>
          </a:xfrm>
          <a:prstGeom prst="rect">
            <a:avLst/>
          </a:prstGeom>
          <a:noFill/>
        </p:spPr>
        <p:txBody>
          <a:bodyPr wrap="square" rtlCol="0">
            <a:spAutoFit/>
          </a:bodyPr>
          <a:lstStyle/>
          <a:p>
            <a:r>
              <a:rPr lang="en-US" altLang="zh-CN" dirty="0" smtClean="0"/>
              <a:t>Z0</a:t>
            </a:r>
            <a:r>
              <a:rPr lang="en-US" altLang="zh-CN" dirty="0" smtClean="0"/>
              <a:t>=</a:t>
            </a:r>
            <a:r>
              <a:rPr lang="zh-CN" altLang="en-US" dirty="0" smtClean="0"/>
              <a:t> </a:t>
            </a:r>
            <a:r>
              <a:rPr lang="en-US" altLang="zh-CN" dirty="0" smtClean="0"/>
              <a:t>2.34</a:t>
            </a:r>
            <a:r>
              <a:rPr lang="zh-CN" altLang="en-US" dirty="0" smtClean="0"/>
              <a:t>（</a:t>
            </a:r>
            <a:r>
              <a:rPr lang="en-US" altLang="zh-CN" dirty="0" smtClean="0"/>
              <a:t>2.38</a:t>
            </a:r>
            <a:r>
              <a:rPr lang="zh-CN" altLang="en-US" dirty="0" smtClean="0"/>
              <a:t>）</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副标题 2"/>
          <p:cNvSpPr>
            <a:spLocks noGrp="1"/>
          </p:cNvSpPr>
          <p:nvPr>
            <p:ph type="subTitle"/>
          </p:nvPr>
        </p:nvSpPr>
        <p:spPr>
          <a:xfrm>
            <a:off x="500034" y="1857364"/>
            <a:ext cx="8229240" cy="3977280"/>
          </a:xfrm>
        </p:spPr>
        <p:txBody>
          <a:bodyPr/>
          <a:lstStyle/>
          <a:p>
            <a:endParaRPr lang="en-US" altLang="zh-CN" dirty="0" smtClean="0"/>
          </a:p>
          <a:p>
            <a:endParaRPr lang="en-US" altLang="zh-CN" dirty="0"/>
          </a:p>
          <a:p>
            <a:endParaRPr lang="en-US" altLang="zh-CN" dirty="0" smtClean="0"/>
          </a:p>
          <a:p>
            <a:endParaRPr lang="en-US" altLang="zh-CN" dirty="0"/>
          </a:p>
          <a:p>
            <a:r>
              <a:rPr lang="en-US" altLang="zh-CN" dirty="0"/>
              <a:t> </a:t>
            </a:r>
            <a:r>
              <a:rPr lang="en-US" altLang="zh-CN" dirty="0" smtClean="0"/>
              <a:t>   Can be improved:</a:t>
            </a:r>
          </a:p>
          <a:p>
            <a:endParaRPr lang="en-US" altLang="zh-CN" dirty="0" smtClean="0"/>
          </a:p>
          <a:p>
            <a:r>
              <a:rPr lang="en-US" altLang="zh-CN" dirty="0" smtClean="0"/>
              <a:t>     More methods of classifier to test  (SVM,MLP)</a:t>
            </a:r>
          </a:p>
          <a:p>
            <a:r>
              <a:rPr lang="en-US" altLang="zh-CN"/>
              <a:t> </a:t>
            </a:r>
            <a:r>
              <a:rPr lang="en-US" altLang="zh-CN" smtClean="0"/>
              <a:t>    </a:t>
            </a:r>
            <a:r>
              <a:rPr lang="en-US" altLang="zh-CN" dirty="0" smtClean="0"/>
              <a:t>Search for a 5sigma Multi-bin division</a:t>
            </a:r>
            <a:endParaRPr lang="zh-CN" altLang="en-US" dirty="0"/>
          </a:p>
        </p:txBody>
      </p:sp>
      <p:sp>
        <p:nvSpPr>
          <p:cNvPr id="4" name="矩形 3"/>
          <p:cNvSpPr/>
          <p:nvPr/>
        </p:nvSpPr>
        <p:spPr>
          <a:xfrm>
            <a:off x="428596" y="857232"/>
            <a:ext cx="8215354" cy="646331"/>
          </a:xfrm>
          <a:prstGeom prst="rect">
            <a:avLst/>
          </a:prstGeom>
        </p:spPr>
        <p:txBody>
          <a:bodyPr wrap="square">
            <a:spAutoFit/>
          </a:bodyPr>
          <a:lstStyle/>
          <a:p>
            <a:pPr lvl="0" algn="ctr"/>
            <a:r>
              <a:rPr lang="en-US" altLang="zh-CN" sz="3600" spc="-1" dirty="0" smtClean="0">
                <a:solidFill>
                  <a:srgbClr val="000000"/>
                </a:solidFill>
                <a:uFill>
                  <a:solidFill>
                    <a:srgbClr val="FFFFFF"/>
                  </a:solidFill>
                </a:uFill>
              </a:rPr>
              <a:t>Summary</a:t>
            </a:r>
            <a:endParaRPr lang="en-US" sz="3600" spc="-1" dirty="0">
              <a:solidFill>
                <a:srgbClr val="000000"/>
              </a:solidFill>
              <a:uFill>
                <a:solidFill>
                  <a:srgbClr val="FFFFFF"/>
                </a:solidFill>
              </a:uFill>
            </a:endParaRPr>
          </a:p>
        </p:txBody>
      </p:sp>
      <p:sp>
        <p:nvSpPr>
          <p:cNvPr id="5" name="CustomShape 1"/>
          <p:cNvSpPr/>
          <p:nvPr/>
        </p:nvSpPr>
        <p:spPr>
          <a:xfrm>
            <a:off x="306360" y="1814400"/>
            <a:ext cx="8546760" cy="3431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marL="431640" indent="-323640">
              <a:lnSpc>
                <a:spcPct val="100000"/>
              </a:lnSpc>
            </a:pPr>
            <a:endParaRPr lang="en-US" sz="1800" strike="noStrike" spc="-1" dirty="0">
              <a:solidFill>
                <a:srgbClr val="000000"/>
              </a:solidFill>
              <a:uFill>
                <a:solidFill>
                  <a:srgbClr val="FFFFFF"/>
                </a:solidFill>
              </a:uFill>
              <a:latin typeface="Arial"/>
            </a:endParaRPr>
          </a:p>
          <a:p>
            <a:pPr marL="431640" indent="-323640">
              <a:lnSpc>
                <a:spcPct val="100000"/>
              </a:lnSpc>
              <a:buClr>
                <a:srgbClr val="B40E23"/>
              </a:buClr>
              <a:buFont typeface="Wingdings" charset="2"/>
              <a:buChar char=""/>
            </a:pPr>
            <a:r>
              <a:rPr lang="en-US" altLang="zh-CN" sz="2000" strike="noStrike" spc="-1" dirty="0" smtClean="0">
                <a:solidFill>
                  <a:srgbClr val="BB0000"/>
                </a:solidFill>
                <a:uFill>
                  <a:solidFill>
                    <a:srgbClr val="FFFFFF"/>
                  </a:solidFill>
                </a:uFill>
                <a:latin typeface="Arial"/>
              </a:rPr>
              <a:t>Done:</a:t>
            </a:r>
          </a:p>
          <a:p>
            <a:pPr marL="431640" indent="-323640">
              <a:lnSpc>
                <a:spcPct val="100000"/>
              </a:lnSpc>
              <a:buClr>
                <a:srgbClr val="B40E23"/>
              </a:buClr>
              <a:buFont typeface="Wingdings" charset="2"/>
              <a:buChar char=""/>
            </a:pPr>
            <a:r>
              <a:rPr lang="en-US" altLang="zh-CN" sz="2000" strike="noStrike" spc="-1" dirty="0" smtClean="0">
                <a:solidFill>
                  <a:srgbClr val="BB0000"/>
                </a:solidFill>
                <a:uFill>
                  <a:solidFill>
                    <a:srgbClr val="FFFFFF"/>
                  </a:solidFill>
                </a:uFill>
                <a:latin typeface="Arial"/>
              </a:rPr>
              <a:t>Try through several classifier of TMVA</a:t>
            </a:r>
          </a:p>
          <a:p>
            <a:pPr marL="431640" indent="-323640">
              <a:lnSpc>
                <a:spcPct val="100000"/>
              </a:lnSpc>
              <a:buClr>
                <a:srgbClr val="B40E23"/>
              </a:buClr>
              <a:buFont typeface="Wingdings" charset="2"/>
              <a:buChar char=""/>
            </a:pPr>
            <a:r>
              <a:rPr lang="en-US" altLang="zh-CN" sz="2000" spc="-1" dirty="0" smtClean="0">
                <a:solidFill>
                  <a:srgbClr val="BB0000"/>
                </a:solidFill>
                <a:uFill>
                  <a:solidFill>
                    <a:srgbClr val="FFFFFF"/>
                  </a:solidFill>
                </a:uFill>
                <a:latin typeface="Arial"/>
              </a:rPr>
              <a:t>Reach out the single cut Significance Maximum</a:t>
            </a:r>
            <a:endParaRPr lang="en-US" sz="2000" spc="-1" dirty="0" smtClean="0">
              <a:solidFill>
                <a:srgbClr val="BB0000"/>
              </a:solidFill>
              <a:uFill>
                <a:solidFill>
                  <a:srgbClr val="FFFFFF"/>
                </a:solidFill>
              </a:uFill>
              <a:latin typeface="Arial"/>
            </a:endParaRPr>
          </a:p>
          <a:p>
            <a:pPr marL="431640" indent="-323640">
              <a:lnSpc>
                <a:spcPct val="100000"/>
              </a:lnSpc>
              <a:buClr>
                <a:srgbClr val="B40E23"/>
              </a:buClr>
              <a:buFont typeface="Wingdings" charset="2"/>
              <a:buChar char=""/>
            </a:pPr>
            <a:r>
              <a:rPr lang="en-US" sz="2000" strike="noStrike" spc="-1" dirty="0" smtClean="0">
                <a:solidFill>
                  <a:srgbClr val="BB0000"/>
                </a:solidFill>
                <a:uFill>
                  <a:solidFill>
                    <a:srgbClr val="FFFFFF"/>
                  </a:solidFill>
                </a:uFill>
                <a:latin typeface="Arial"/>
              </a:rPr>
              <a:t>Use both MC and Asimov Data Set get significance in Multi-bins cut</a:t>
            </a:r>
          </a:p>
          <a:p>
            <a:pPr marL="431640" indent="-323640">
              <a:lnSpc>
                <a:spcPct val="100000"/>
              </a:lnSpc>
              <a:buClr>
                <a:srgbClr val="B40E23"/>
              </a:buClr>
            </a:pPr>
            <a:r>
              <a:rPr lang="en-US" sz="2000" spc="-1" dirty="0" smtClean="0">
                <a:solidFill>
                  <a:srgbClr val="BB0000"/>
                </a:solidFill>
                <a:uFill>
                  <a:solidFill>
                    <a:srgbClr val="FFFFFF"/>
                  </a:solidFill>
                </a:uFill>
                <a:latin typeface="Arial"/>
              </a:rPr>
              <a:t>     (highest at 4.11 sigma)</a:t>
            </a:r>
            <a:endParaRPr lang="en-US" sz="1800" strike="noStrike" spc="-1" dirty="0">
              <a:solidFill>
                <a:srgbClr val="000000"/>
              </a:solidFill>
              <a:uFill>
                <a:solidFill>
                  <a:srgbClr val="FFFFFF"/>
                </a:solidFill>
              </a:uFill>
              <a:latin typeface="Arial"/>
            </a:endParaRPr>
          </a:p>
          <a:p>
            <a:pPr marL="431640" indent="-323640">
              <a:lnSpc>
                <a:spcPct val="100000"/>
              </a:lnSpc>
            </a:pPr>
            <a:endParaRPr lang="en-US" sz="1800" strike="noStrike" spc="-1" dirty="0" smtClean="0">
              <a:solidFill>
                <a:srgbClr val="000000"/>
              </a:solidFill>
              <a:uFill>
                <a:solidFill>
                  <a:srgbClr val="FFFFFF"/>
                </a:solidFill>
              </a:uFill>
              <a:latin typeface="Arial"/>
            </a:endParaRPr>
          </a:p>
          <a:p>
            <a:pPr marL="431640" indent="-323640">
              <a:lnSpc>
                <a:spcPct val="100000"/>
              </a:lnSpc>
            </a:pPr>
            <a:endParaRPr lang="en-US" sz="1800" strike="noStrike" spc="-1" dirty="0">
              <a:solidFill>
                <a:srgbClr val="000000"/>
              </a:solidFill>
              <a:uFill>
                <a:solidFill>
                  <a:srgbClr val="FFFFFF"/>
                </a:solidFill>
              </a:uFill>
              <a:latin typeface="Arial"/>
            </a:endParaRPr>
          </a:p>
          <a:p>
            <a:pPr marL="431640" indent="-323640">
              <a:lnSpc>
                <a:spcPct val="100000"/>
              </a:lnSpc>
            </a:pPr>
            <a:endParaRPr lang="en-US" sz="1800" strike="noStrike" spc="-1" dirty="0">
              <a:solidFill>
                <a:srgbClr val="000000"/>
              </a:solidFill>
              <a:uFill>
                <a:solidFill>
                  <a:srgbClr val="FFFFFF"/>
                </a:solidFill>
              </a:u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306360" y="982800"/>
            <a:ext cx="8546760" cy="641160"/>
          </a:xfrm>
          <a:prstGeom prst="rect">
            <a:avLst/>
          </a:prstGeom>
          <a:noFill/>
          <a:ln>
            <a:noFill/>
          </a:ln>
        </p:spPr>
        <p:txBody>
          <a:bodyPr anchor="ctr"/>
          <a:lstStyle/>
          <a:p>
            <a:pPr algn="ctr">
              <a:lnSpc>
                <a:spcPct val="100000"/>
              </a:lnSpc>
            </a:pPr>
            <a:r>
              <a:rPr lang="en-US" sz="3600" b="1" strike="noStrike" spc="-1">
                <a:solidFill>
                  <a:srgbClr val="666666"/>
                </a:solidFill>
                <a:uFill>
                  <a:solidFill>
                    <a:srgbClr val="FFFFFF"/>
                  </a:solidFill>
                </a:uFill>
                <a:latin typeface="Arial"/>
                <a:ea typeface="宋体"/>
              </a:rPr>
              <a:t>1.Background</a:t>
            </a:r>
            <a:endParaRPr lang="en-US" sz="3600" strike="noStrike" spc="-1">
              <a:solidFill>
                <a:srgbClr val="000000"/>
              </a:solidFill>
              <a:uFill>
                <a:solidFill>
                  <a:srgbClr val="FFFFFF"/>
                </a:solidFill>
              </a:uFill>
              <a:latin typeface="Arial"/>
            </a:endParaRPr>
          </a:p>
        </p:txBody>
      </p:sp>
      <p:sp>
        <p:nvSpPr>
          <p:cNvPr id="177" name="TextShape 2"/>
          <p:cNvSpPr txBox="1"/>
          <p:nvPr/>
        </p:nvSpPr>
        <p:spPr>
          <a:xfrm>
            <a:off x="306360" y="1860946"/>
            <a:ext cx="8546760" cy="639360"/>
          </a:xfrm>
          <a:prstGeom prst="rect">
            <a:avLst/>
          </a:prstGeom>
          <a:noFill/>
          <a:ln w="9360">
            <a:noFill/>
          </a:ln>
        </p:spPr>
        <p:txBody>
          <a:bodyPr/>
          <a:lstStyle/>
          <a:p>
            <a:pPr>
              <a:lnSpc>
                <a:spcPct val="100000"/>
              </a:lnSpc>
            </a:pPr>
            <a:r>
              <a:rPr lang="en-US" sz="2000" strike="noStrike" spc="-1" dirty="0">
                <a:solidFill>
                  <a:srgbClr val="BB0000"/>
                </a:solidFill>
                <a:uFill>
                  <a:solidFill>
                    <a:srgbClr val="FFFFFF"/>
                  </a:solidFill>
                </a:uFill>
                <a:latin typeface="Arial"/>
                <a:ea typeface="宋体"/>
              </a:rPr>
              <a:t>Higgs Boson </a:t>
            </a:r>
            <a:r>
              <a:rPr lang="en-US" sz="2000" strike="noStrike" spc="-1" dirty="0" smtClean="0">
                <a:solidFill>
                  <a:srgbClr val="BB0000"/>
                </a:solidFill>
                <a:uFill>
                  <a:solidFill>
                    <a:srgbClr val="FFFFFF"/>
                  </a:solidFill>
                </a:uFill>
                <a:latin typeface="Arial"/>
                <a:ea typeface="宋体"/>
              </a:rPr>
              <a:t>has </a:t>
            </a:r>
            <a:r>
              <a:rPr lang="en-US" sz="2000" strike="noStrike" spc="-1" dirty="0">
                <a:solidFill>
                  <a:srgbClr val="BB0000"/>
                </a:solidFill>
                <a:uFill>
                  <a:solidFill>
                    <a:srgbClr val="FFFFFF"/>
                  </a:solidFill>
                </a:uFill>
                <a:latin typeface="Arial"/>
                <a:ea typeface="宋体"/>
              </a:rPr>
              <a:t>been discovered in 2012</a:t>
            </a:r>
            <a:r>
              <a:rPr lang="en-US" sz="2000" strike="noStrike" spc="-1" baseline="30000" dirty="0">
                <a:solidFill>
                  <a:srgbClr val="BB0000"/>
                </a:solidFill>
                <a:uFill>
                  <a:solidFill>
                    <a:srgbClr val="FFFFFF"/>
                  </a:solidFill>
                </a:uFill>
                <a:latin typeface="Arial"/>
                <a:ea typeface="宋体"/>
              </a:rPr>
              <a:t>1,2</a:t>
            </a:r>
            <a:r>
              <a:rPr lang="en-US" sz="2000" strike="noStrike" spc="-1" dirty="0">
                <a:solidFill>
                  <a:srgbClr val="BB0000"/>
                </a:solidFill>
                <a:uFill>
                  <a:solidFill>
                    <a:srgbClr val="FFFFFF"/>
                  </a:solidFill>
                </a:uFill>
                <a:latin typeface="Arial"/>
                <a:ea typeface="宋体"/>
              </a:rPr>
              <a:t>. </a:t>
            </a:r>
            <a:endParaRPr lang="en-US" sz="3200" strike="noStrike" spc="-1" dirty="0">
              <a:solidFill>
                <a:srgbClr val="BB0000"/>
              </a:solidFill>
              <a:uFill>
                <a:solidFill>
                  <a:srgbClr val="FFFFFF"/>
                </a:solidFill>
              </a:uFill>
              <a:latin typeface="Arial"/>
            </a:endParaRPr>
          </a:p>
        </p:txBody>
      </p:sp>
      <p:sp>
        <p:nvSpPr>
          <p:cNvPr id="178" name="CustomShape 3"/>
          <p:cNvSpPr/>
          <p:nvPr/>
        </p:nvSpPr>
        <p:spPr>
          <a:xfrm>
            <a:off x="285720" y="5929330"/>
            <a:ext cx="8395920" cy="699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strike="noStrike" spc="-1" dirty="0">
                <a:solidFill>
                  <a:srgbClr val="B40E23"/>
                </a:solidFill>
                <a:uFill>
                  <a:solidFill>
                    <a:srgbClr val="FFFFFF"/>
                  </a:solidFill>
                </a:uFill>
                <a:latin typeface="Arial"/>
                <a:ea typeface="宋体"/>
              </a:rPr>
              <a:t>1. ATLAS Collaboration (2012). Observation of a new particle in the search for the Standard Model Higgs boson with the ATLAS detector at the LHC ☆. </a:t>
            </a:r>
            <a:r>
              <a:rPr lang="en-US" sz="1000" i="1" strike="noStrike" spc="-1" dirty="0">
                <a:solidFill>
                  <a:srgbClr val="B40E23"/>
                </a:solidFill>
                <a:uFill>
                  <a:solidFill>
                    <a:srgbClr val="FFFFFF"/>
                  </a:solidFill>
                </a:uFill>
                <a:latin typeface="Arial"/>
                <a:ea typeface="宋体"/>
              </a:rPr>
              <a:t>Physics Letters B, 716,1-29</a:t>
            </a:r>
            <a:endParaRPr lang="en-US" sz="1800" strike="noStrike" spc="-1" dirty="0">
              <a:solidFill>
                <a:srgbClr val="000000"/>
              </a:solidFill>
              <a:uFill>
                <a:solidFill>
                  <a:srgbClr val="FFFFFF"/>
                </a:solidFill>
              </a:uFill>
              <a:latin typeface="Arial"/>
            </a:endParaRPr>
          </a:p>
          <a:p>
            <a:pPr>
              <a:lnSpc>
                <a:spcPct val="100000"/>
              </a:lnSpc>
            </a:pPr>
            <a:r>
              <a:rPr lang="en-US" sz="1000" strike="noStrike" spc="-1" dirty="0">
                <a:solidFill>
                  <a:srgbClr val="B40E23"/>
                </a:solidFill>
                <a:uFill>
                  <a:solidFill>
                    <a:srgbClr val="FFFFFF"/>
                  </a:solidFill>
                </a:uFill>
                <a:latin typeface="Arial"/>
                <a:ea typeface="宋体"/>
              </a:rPr>
              <a:t>2. CMS Collaboration (2012). Observation of a new boson at a mass of 125 </a:t>
            </a:r>
            <a:r>
              <a:rPr lang="en-US" sz="1000" strike="noStrike" spc="-1" dirty="0" err="1">
                <a:solidFill>
                  <a:srgbClr val="B40E23"/>
                </a:solidFill>
                <a:uFill>
                  <a:solidFill>
                    <a:srgbClr val="FFFFFF"/>
                  </a:solidFill>
                </a:uFill>
                <a:latin typeface="Arial"/>
                <a:ea typeface="宋体"/>
              </a:rPr>
              <a:t>GeV</a:t>
            </a:r>
            <a:r>
              <a:rPr lang="en-US" sz="1000" strike="noStrike" spc="-1" dirty="0">
                <a:solidFill>
                  <a:srgbClr val="B40E23"/>
                </a:solidFill>
                <a:uFill>
                  <a:solidFill>
                    <a:srgbClr val="FFFFFF"/>
                  </a:solidFill>
                </a:uFill>
                <a:latin typeface="Arial"/>
                <a:ea typeface="宋体"/>
              </a:rPr>
              <a:t> with the CMS experiment at the LHC ☆. </a:t>
            </a:r>
            <a:r>
              <a:rPr lang="en-US" sz="1000" i="1" strike="noStrike" spc="-1" dirty="0">
                <a:solidFill>
                  <a:srgbClr val="B40E23"/>
                </a:solidFill>
                <a:uFill>
                  <a:solidFill>
                    <a:srgbClr val="FFFFFF"/>
                  </a:solidFill>
                </a:uFill>
                <a:latin typeface="Arial"/>
                <a:ea typeface="宋体"/>
              </a:rPr>
              <a:t>Physics Letters B,</a:t>
            </a:r>
            <a:r>
              <a:rPr lang="en-US" sz="1000" strike="noStrike" spc="-1" dirty="0">
                <a:solidFill>
                  <a:srgbClr val="B40E23"/>
                </a:solidFill>
                <a:uFill>
                  <a:solidFill>
                    <a:srgbClr val="FFFFFF"/>
                  </a:solidFill>
                </a:uFill>
                <a:latin typeface="Arial"/>
                <a:ea typeface="宋体"/>
              </a:rPr>
              <a:t> </a:t>
            </a:r>
            <a:r>
              <a:rPr lang="en-US" sz="1000" i="1" strike="noStrike" spc="-1" dirty="0">
                <a:solidFill>
                  <a:srgbClr val="B40E23"/>
                </a:solidFill>
                <a:uFill>
                  <a:solidFill>
                    <a:srgbClr val="FFFFFF"/>
                  </a:solidFill>
                </a:uFill>
                <a:latin typeface="Arial"/>
                <a:ea typeface="宋体"/>
              </a:rPr>
              <a:t>716</a:t>
            </a:r>
            <a:r>
              <a:rPr lang="en-US" sz="1000" strike="noStrike" spc="-1" dirty="0">
                <a:solidFill>
                  <a:srgbClr val="B40E23"/>
                </a:solidFill>
                <a:uFill>
                  <a:solidFill>
                    <a:srgbClr val="FFFFFF"/>
                  </a:solidFill>
                </a:uFill>
                <a:latin typeface="Arial"/>
                <a:ea typeface="宋体"/>
              </a:rPr>
              <a:t>(1), 30-61. </a:t>
            </a:r>
            <a:endParaRPr lang="en-US" sz="1800" strike="noStrike" spc="-1" dirty="0">
              <a:solidFill>
                <a:srgbClr val="000000"/>
              </a:solidFill>
              <a:uFill>
                <a:solidFill>
                  <a:srgbClr val="FFFFFF"/>
                </a:solidFill>
              </a:uFill>
              <a:latin typeface="Arial"/>
            </a:endParaRPr>
          </a:p>
        </p:txBody>
      </p:sp>
      <p:sp>
        <p:nvSpPr>
          <p:cNvPr id="179" name="CustomShape 4"/>
          <p:cNvSpPr/>
          <p:nvPr/>
        </p:nvSpPr>
        <p:spPr>
          <a:xfrm>
            <a:off x="306360" y="2684520"/>
            <a:ext cx="7362360" cy="366480"/>
          </a:xfrm>
          <a:prstGeom prst="rect">
            <a:avLst/>
          </a:prstGeom>
          <a:noFill/>
          <a:ln w="9360">
            <a:noFill/>
          </a:ln>
        </p:spPr>
        <p:style>
          <a:lnRef idx="0">
            <a:scrgbClr r="0" g="0" b="0"/>
          </a:lnRef>
          <a:fillRef idx="0">
            <a:scrgbClr r="0" g="0" b="0"/>
          </a:fillRef>
          <a:effectRef idx="0">
            <a:scrgbClr r="0" g="0" b="0"/>
          </a:effectRef>
          <a:fontRef idx="minor"/>
        </p:style>
      </p:sp>
      <p:sp>
        <p:nvSpPr>
          <p:cNvPr id="180" name="CustomShape 5"/>
          <p:cNvSpPr/>
          <p:nvPr/>
        </p:nvSpPr>
        <p:spPr>
          <a:xfrm>
            <a:off x="306360" y="2684520"/>
            <a:ext cx="7945200" cy="366480"/>
          </a:xfrm>
          <a:prstGeom prst="rect">
            <a:avLst/>
          </a:prstGeom>
          <a:noFill/>
          <a:ln w="9360">
            <a:noFill/>
          </a:ln>
        </p:spPr>
        <p:style>
          <a:lnRef idx="0">
            <a:scrgbClr r="0" g="0" b="0"/>
          </a:lnRef>
          <a:fillRef idx="0">
            <a:scrgbClr r="0" g="0" b="0"/>
          </a:fillRef>
          <a:effectRef idx="0">
            <a:scrgbClr r="0" g="0" b="0"/>
          </a:effectRef>
          <a:fontRef idx="minor"/>
        </p:style>
      </p:sp>
      <p:sp>
        <p:nvSpPr>
          <p:cNvPr id="181" name="CustomShape 6"/>
          <p:cNvSpPr/>
          <p:nvPr/>
        </p:nvSpPr>
        <p:spPr>
          <a:xfrm>
            <a:off x="928662" y="2585924"/>
            <a:ext cx="7945200" cy="700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strike="noStrike" spc="-1" dirty="0" smtClean="0">
                <a:solidFill>
                  <a:srgbClr val="FF0000"/>
                </a:solidFill>
                <a:uFill>
                  <a:solidFill>
                    <a:srgbClr val="FFFFFF"/>
                  </a:solidFill>
                </a:uFill>
                <a:latin typeface="Arial"/>
                <a:ea typeface="宋体"/>
              </a:rPr>
              <a:t>Important Discovery!</a:t>
            </a:r>
            <a:endParaRPr lang="en-US" sz="2800" strike="noStrike" spc="-1" dirty="0">
              <a:solidFill>
                <a:srgbClr val="FF0000"/>
              </a:solidFill>
              <a:uFill>
                <a:solidFill>
                  <a:srgbClr val="FFFFFF"/>
                </a:solidFill>
              </a:uFill>
              <a:latin typeface="Arial"/>
            </a:endParaRPr>
          </a:p>
        </p:txBody>
      </p:sp>
      <p:sp>
        <p:nvSpPr>
          <p:cNvPr id="182" name="CustomShape 7"/>
          <p:cNvSpPr/>
          <p:nvPr/>
        </p:nvSpPr>
        <p:spPr>
          <a:xfrm>
            <a:off x="857224" y="3684888"/>
            <a:ext cx="5500440" cy="23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pc="-1" dirty="0" smtClean="0">
                <a:solidFill>
                  <a:srgbClr val="666666"/>
                </a:solidFill>
                <a:uFill>
                  <a:solidFill>
                    <a:srgbClr val="FFFFFF"/>
                  </a:solidFill>
                </a:uFill>
                <a:latin typeface="Arial"/>
                <a:ea typeface="宋体"/>
              </a:rPr>
              <a:t>How did we find it?</a:t>
            </a:r>
          </a:p>
          <a:p>
            <a:pPr>
              <a:lnSpc>
                <a:spcPct val="100000"/>
              </a:lnSpc>
            </a:pPr>
            <a:endParaRPr lang="en-US" sz="2800" spc="-1" dirty="0">
              <a:solidFill>
                <a:srgbClr val="666666"/>
              </a:solidFill>
              <a:uFill>
                <a:solidFill>
                  <a:srgbClr val="FFFFFF"/>
                </a:solidFill>
              </a:uFill>
              <a:latin typeface="Arial"/>
              <a:ea typeface="宋体"/>
            </a:endParaRPr>
          </a:p>
          <a:p>
            <a:pPr>
              <a:lnSpc>
                <a:spcPct val="100000"/>
              </a:lnSpc>
            </a:pPr>
            <a:r>
              <a:rPr lang="en-US" sz="2800" spc="-1" dirty="0" smtClean="0">
                <a:solidFill>
                  <a:srgbClr val="666666"/>
                </a:solidFill>
                <a:uFill>
                  <a:solidFill>
                    <a:srgbClr val="FFFFFF"/>
                  </a:solidFill>
                </a:uFill>
                <a:latin typeface="Arial"/>
                <a:ea typeface="宋体"/>
              </a:rPr>
              <a:t>Why are we so sure? </a:t>
            </a:r>
            <a:endParaRPr lang="en-US" sz="2800" strike="noStrike" spc="-1" dirty="0">
              <a:solidFill>
                <a:srgbClr val="000000"/>
              </a:solidFill>
              <a:uFill>
                <a:solidFill>
                  <a:srgbClr val="FFFFFF"/>
                </a:solidFill>
              </a:uFill>
              <a:latin typeface="Arial"/>
            </a:endParaRPr>
          </a:p>
          <a:p>
            <a:pPr>
              <a:lnSpc>
                <a:spcPct val="100000"/>
              </a:lnSpc>
            </a:pPr>
            <a:endParaRPr lang="en-US" sz="2800" strike="noStrike" spc="-1" dirty="0">
              <a:solidFill>
                <a:srgbClr val="000000"/>
              </a:solidFill>
              <a:uFill>
                <a:solidFill>
                  <a:srgbClr val="FFFFFF"/>
                </a:solidFill>
              </a:uFill>
              <a:latin typeface="Arial"/>
            </a:endParaRPr>
          </a:p>
          <a:p>
            <a:pPr>
              <a:lnSpc>
                <a:spcPct val="100000"/>
              </a:lnSpc>
            </a:pPr>
            <a:endParaRPr lang="en-US" sz="2800" strike="noStrike" spc="-1" dirty="0">
              <a:solidFill>
                <a:srgbClr val="000000"/>
              </a:solidFill>
              <a:uFill>
                <a:solidFill>
                  <a:srgbClr val="FFFFFF"/>
                </a:solidFill>
              </a:uFill>
              <a:latin typeface="Arial"/>
            </a:endParaRPr>
          </a:p>
        </p:txBody>
      </p:sp>
      <p:sp>
        <p:nvSpPr>
          <p:cNvPr id="183" name="CustomShape 8"/>
          <p:cNvSpPr/>
          <p:nvPr/>
        </p:nvSpPr>
        <p:spPr>
          <a:xfrm>
            <a:off x="304920" y="6248520"/>
            <a:ext cx="8395920" cy="394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strike="noStrike" spc="-1" dirty="0">
              <a:solidFill>
                <a:srgbClr val="000000"/>
              </a:solidFill>
              <a:uFill>
                <a:solidFill>
                  <a:srgbClr val="FFFFFF"/>
                </a:solidFill>
              </a:uFill>
              <a:latin typeface="Arial"/>
            </a:endParaRPr>
          </a:p>
        </p:txBody>
      </p:sp>
      <p:sp>
        <p:nvSpPr>
          <p:cNvPr id="10" name="矩形 9"/>
          <p:cNvSpPr/>
          <p:nvPr/>
        </p:nvSpPr>
        <p:spPr>
          <a:xfrm>
            <a:off x="4429124" y="3720116"/>
            <a:ext cx="1189749" cy="923330"/>
          </a:xfrm>
          <a:prstGeom prst="rect">
            <a:avLst/>
          </a:prstGeom>
          <a:noFill/>
        </p:spPr>
        <p:txBody>
          <a:bodyPr wrap="none" lIns="91440" tIns="45720" rIns="91440" bIns="45720">
            <a:spAutoFit/>
          </a:bodyPr>
          <a:lstStyle/>
          <a:p>
            <a:pPr algn="ctr"/>
            <a:r>
              <a:rPr lang="en-US" sz="5400" b="0" strike="noStrike"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latin typeface="Arial"/>
                <a:ea typeface="宋体"/>
              </a:rPr>
              <a:t>5</a:t>
            </a:r>
            <a:r>
              <a:rPr lang="el-GR" sz="540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ea typeface="宋体"/>
              </a:rPr>
              <a:t>σ</a:t>
            </a:r>
            <a:r>
              <a:rPr lang="en-US" sz="5400" dirty="0" smtClean="0">
                <a:ln w="10160">
                  <a:solidFill>
                    <a:schemeClr val="accent1"/>
                  </a:solidFill>
                  <a:prstDash val="solid"/>
                </a:ln>
                <a:solidFill>
                  <a:srgbClr val="FFFFFF"/>
                </a:solidFill>
                <a:effectLst>
                  <a:outerShdw blurRad="38100" dist="32000" dir="5400000" algn="tl">
                    <a:srgbClr val="000000">
                      <a:alpha val="30000"/>
                    </a:srgbClr>
                  </a:outerShdw>
                </a:effectLst>
                <a:uFill>
                  <a:solidFill>
                    <a:srgbClr val="FFFFFF"/>
                  </a:solidFill>
                </a:uFill>
                <a:ea typeface="宋体"/>
              </a:rPr>
              <a:t>!</a:t>
            </a:r>
            <a:endParaRPr lang="zh-CN" alt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4338" name="AutoShape 2" descr="http://home.cern/sites/home.web.cern.ch/files/styles/400/public/image/update-for_the_public/2015/09/atlas.jpg?itok=aet32xP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4340" name="AutoShape 4" descr="http://home.cern/sites/home.web.cern.ch/files/styles/400/public/image/update-for_the_public/2015/09/atlas.jpg?itok=aet32xP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4341" name="Picture 5"/>
          <p:cNvPicPr>
            <a:picLocks noChangeAspect="1" noChangeArrowheads="1"/>
          </p:cNvPicPr>
          <p:nvPr/>
        </p:nvPicPr>
        <p:blipFill>
          <a:blip r:embed="rId3"/>
          <a:srcRect/>
          <a:stretch>
            <a:fillRect/>
          </a:stretch>
        </p:blipFill>
        <p:spPr bwMode="auto">
          <a:xfrm>
            <a:off x="5715008" y="1928802"/>
            <a:ext cx="2857520" cy="2143140"/>
          </a:xfrm>
          <a:prstGeom prst="rect">
            <a:avLst/>
          </a:prstGeom>
          <a:noFill/>
          <a:ln w="9525">
            <a:noFill/>
            <a:miter lim="800000"/>
            <a:headEnd/>
            <a:tailEnd/>
          </a:ln>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52200" y="1142984"/>
            <a:ext cx="9196200" cy="641160"/>
          </a:xfrm>
          <a:prstGeom prst="rect">
            <a:avLst/>
          </a:prstGeom>
          <a:noFill/>
          <a:ln>
            <a:noFill/>
          </a:ln>
        </p:spPr>
        <p:txBody>
          <a:bodyPr anchor="ctr"/>
          <a:lstStyle/>
          <a:p>
            <a:pPr algn="ctr">
              <a:lnSpc>
                <a:spcPct val="100000"/>
              </a:lnSpc>
            </a:pPr>
            <a:r>
              <a:rPr lang="en-US" sz="3600" b="1" strike="noStrike" spc="-1" dirty="0" smtClean="0">
                <a:solidFill>
                  <a:srgbClr val="666666"/>
                </a:solidFill>
                <a:uFill>
                  <a:solidFill>
                    <a:srgbClr val="FFFFFF"/>
                  </a:solidFill>
                </a:uFill>
                <a:latin typeface="Arial"/>
                <a:ea typeface="宋体"/>
              </a:rPr>
              <a:t>2. A </a:t>
            </a:r>
            <a:r>
              <a:rPr lang="en-US" sz="3600" b="1" strike="noStrike" spc="-1" dirty="0">
                <a:solidFill>
                  <a:srgbClr val="666666"/>
                </a:solidFill>
                <a:uFill>
                  <a:solidFill>
                    <a:srgbClr val="FFFFFF"/>
                  </a:solidFill>
                </a:uFill>
                <a:latin typeface="Arial"/>
                <a:ea typeface="宋体"/>
              </a:rPr>
              <a:t>simplified </a:t>
            </a:r>
            <a:r>
              <a:rPr lang="en-US" sz="3600" b="1" strike="noStrike" spc="-1" dirty="0" smtClean="0">
                <a:solidFill>
                  <a:srgbClr val="666666"/>
                </a:solidFill>
                <a:uFill>
                  <a:solidFill>
                    <a:srgbClr val="FFFFFF"/>
                  </a:solidFill>
                </a:uFill>
                <a:latin typeface="Arial"/>
                <a:ea typeface="宋体"/>
              </a:rPr>
              <a:t>model</a:t>
            </a:r>
            <a:r>
              <a:rPr lang="en-US" sz="3200" b="1" strike="noStrike" spc="-1" dirty="0" smtClean="0">
                <a:solidFill>
                  <a:srgbClr val="666666"/>
                </a:solidFill>
                <a:uFill>
                  <a:solidFill>
                    <a:srgbClr val="FFFFFF"/>
                  </a:solidFill>
                </a:uFill>
                <a:latin typeface="Arial"/>
                <a:ea typeface="宋体"/>
              </a:rPr>
              <a:t>  </a:t>
            </a:r>
            <a:endParaRPr lang="en-US" sz="3600" strike="noStrike" spc="-1" dirty="0">
              <a:solidFill>
                <a:srgbClr val="000000"/>
              </a:solidFill>
              <a:uFill>
                <a:solidFill>
                  <a:srgbClr val="FFFFFF"/>
                </a:solidFill>
              </a:uFill>
              <a:latin typeface="Arial"/>
            </a:endParaRPr>
          </a:p>
        </p:txBody>
      </p:sp>
      <p:sp>
        <p:nvSpPr>
          <p:cNvPr id="5" name="TextShape 1"/>
          <p:cNvSpPr txBox="1"/>
          <p:nvPr/>
        </p:nvSpPr>
        <p:spPr>
          <a:xfrm>
            <a:off x="2143108" y="1643050"/>
            <a:ext cx="4406400" cy="641160"/>
          </a:xfrm>
          <a:prstGeom prst="rect">
            <a:avLst/>
          </a:prstGeom>
          <a:noFill/>
          <a:ln>
            <a:noFill/>
          </a:ln>
        </p:spPr>
        <p:txBody>
          <a:bodyPr anchor="ctr"/>
          <a:lstStyle/>
          <a:p>
            <a:pPr algn="r">
              <a:lnSpc>
                <a:spcPct val="100000"/>
              </a:lnSpc>
            </a:pPr>
            <a:r>
              <a:rPr lang="en-US" sz="2400" b="1" strike="noStrike" spc="-1" dirty="0">
                <a:solidFill>
                  <a:srgbClr val="B40E23"/>
                </a:solidFill>
                <a:uFill>
                  <a:solidFill>
                    <a:srgbClr val="FFFFFF"/>
                  </a:solidFill>
                </a:uFill>
                <a:latin typeface="Arial"/>
                <a:ea typeface="宋体"/>
              </a:rPr>
              <a:t>Two candidates of signature</a:t>
            </a:r>
            <a:r>
              <a:rPr lang="en-US" sz="3600" b="1" strike="noStrike" spc="-1" dirty="0">
                <a:solidFill>
                  <a:srgbClr val="666666"/>
                </a:solidFill>
                <a:uFill>
                  <a:solidFill>
                    <a:srgbClr val="FFFFFF"/>
                  </a:solidFill>
                </a:uFill>
                <a:latin typeface="Arial"/>
                <a:ea typeface="宋体"/>
              </a:rPr>
              <a:t> </a:t>
            </a:r>
            <a:endParaRPr lang="en-US" sz="3600" strike="noStrike" spc="-1" dirty="0">
              <a:solidFill>
                <a:srgbClr val="000000"/>
              </a:solidFill>
              <a:uFill>
                <a:solidFill>
                  <a:srgbClr val="FFFFFF"/>
                </a:solidFill>
              </a:uFill>
              <a:latin typeface="Arial"/>
            </a:endParaRPr>
          </a:p>
        </p:txBody>
      </p:sp>
      <p:pic>
        <p:nvPicPr>
          <p:cNvPr id="6" name="Picture 16"/>
          <p:cNvPicPr/>
          <p:nvPr/>
        </p:nvPicPr>
        <p:blipFill>
          <a:blip r:embed="rId2"/>
          <a:stretch/>
        </p:blipFill>
        <p:spPr>
          <a:xfrm>
            <a:off x="1357290" y="2285992"/>
            <a:ext cx="2061720" cy="2150640"/>
          </a:xfrm>
          <a:prstGeom prst="rect">
            <a:avLst/>
          </a:prstGeom>
          <a:ln w="9360">
            <a:noFill/>
          </a:ln>
        </p:spPr>
      </p:pic>
      <p:pic>
        <p:nvPicPr>
          <p:cNvPr id="7" name="Picture 28"/>
          <p:cNvPicPr/>
          <p:nvPr/>
        </p:nvPicPr>
        <p:blipFill>
          <a:blip r:embed="rId3"/>
          <a:stretch/>
        </p:blipFill>
        <p:spPr>
          <a:xfrm>
            <a:off x="5072066" y="2428868"/>
            <a:ext cx="2361960" cy="2209320"/>
          </a:xfrm>
          <a:prstGeom prst="rect">
            <a:avLst/>
          </a:prstGeom>
          <a:ln w="9360">
            <a:noFill/>
          </a:ln>
        </p:spPr>
      </p:pic>
      <p:sp>
        <p:nvSpPr>
          <p:cNvPr id="8" name="CustomShape 3"/>
          <p:cNvSpPr/>
          <p:nvPr/>
        </p:nvSpPr>
        <p:spPr>
          <a:xfrm>
            <a:off x="765000" y="4791240"/>
            <a:ext cx="6695640" cy="1614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dirty="0">
                <a:solidFill>
                  <a:srgbClr val="B40E23"/>
                </a:solidFill>
                <a:uFill>
                  <a:solidFill>
                    <a:srgbClr val="FFFFFF"/>
                  </a:solidFill>
                </a:uFill>
                <a:latin typeface="Arial"/>
                <a:ea typeface="宋体"/>
              </a:rPr>
              <a:t>Search for decays to bottom quark and anti-bottom quark is more difficult. </a:t>
            </a:r>
            <a:endParaRPr lang="en-US" sz="1800" strike="noStrike" spc="-1" dirty="0">
              <a:solidFill>
                <a:srgbClr val="000000"/>
              </a:solidFill>
              <a:uFill>
                <a:solidFill>
                  <a:srgbClr val="FFFFFF"/>
                </a:solidFill>
              </a:uFill>
              <a:latin typeface="Arial"/>
            </a:endParaRPr>
          </a:p>
          <a:p>
            <a:pPr>
              <a:lnSpc>
                <a:spcPct val="100000"/>
              </a:lnSpc>
            </a:pPr>
            <a:r>
              <a:rPr lang="en-US" sz="1800" strike="noStrike" spc="-1" dirty="0">
                <a:solidFill>
                  <a:srgbClr val="B40E23"/>
                </a:solidFill>
                <a:uFill>
                  <a:solidFill>
                    <a:srgbClr val="FFFFFF"/>
                  </a:solidFill>
                </a:uFill>
                <a:latin typeface="Arial"/>
                <a:ea typeface="宋体"/>
              </a:rPr>
              <a:t>So </a:t>
            </a:r>
            <a:r>
              <a:rPr lang="en-US" sz="1800" strike="noStrike" spc="-1" dirty="0" smtClean="0">
                <a:solidFill>
                  <a:srgbClr val="B40E23"/>
                </a:solidFill>
                <a:uFill>
                  <a:solidFill>
                    <a:srgbClr val="FFFFFF"/>
                  </a:solidFill>
                </a:uFill>
                <a:latin typeface="Arial"/>
                <a:ea typeface="宋体"/>
              </a:rPr>
              <a:t>signal1 </a:t>
            </a:r>
            <a:r>
              <a:rPr lang="en-US" sz="1800" strike="noStrike" spc="-1" dirty="0">
                <a:solidFill>
                  <a:srgbClr val="B40E23"/>
                </a:solidFill>
                <a:uFill>
                  <a:solidFill>
                    <a:srgbClr val="FFFFFF"/>
                  </a:solidFill>
                </a:uFill>
                <a:latin typeface="Arial"/>
                <a:ea typeface="宋体"/>
              </a:rPr>
              <a:t>rather than signal2  is chosen to be detected.</a:t>
            </a:r>
            <a:endParaRPr lang="en-US" sz="1800" strike="noStrike" spc="-1" dirty="0">
              <a:solidFill>
                <a:srgbClr val="000000"/>
              </a:solidFill>
              <a:uFill>
                <a:solidFill>
                  <a:srgbClr val="FFFFFF"/>
                </a:solidFill>
              </a:uFill>
              <a:latin typeface="Arial"/>
            </a:endParaRPr>
          </a:p>
          <a:p>
            <a:pPr>
              <a:lnSpc>
                <a:spcPct val="100000"/>
              </a:lnSpc>
            </a:pPr>
            <a:r>
              <a:rPr lang="en-US" sz="1800" strike="noStrike" spc="-1" dirty="0">
                <a:solidFill>
                  <a:srgbClr val="666666"/>
                </a:solidFill>
                <a:uFill>
                  <a:solidFill>
                    <a:srgbClr val="FFFFFF"/>
                  </a:solidFill>
                </a:uFill>
                <a:latin typeface="Arial"/>
                <a:ea typeface="宋体"/>
              </a:rPr>
              <a:t>Strong interaction between b and </a:t>
            </a:r>
            <a:r>
              <a:rPr lang="en-US" sz="1800" strike="noStrike" spc="-1" dirty="0" smtClean="0">
                <a:solidFill>
                  <a:srgbClr val="666666"/>
                </a:solidFill>
                <a:uFill>
                  <a:solidFill>
                    <a:srgbClr val="FFFFFF"/>
                  </a:solidFill>
                </a:uFill>
                <a:latin typeface="Arial"/>
                <a:ea typeface="宋体"/>
              </a:rPr>
              <a:t>b(bar) causes </a:t>
            </a:r>
            <a:r>
              <a:rPr lang="en-US" sz="1800" strike="noStrike" spc="-1" dirty="0">
                <a:solidFill>
                  <a:srgbClr val="666666"/>
                </a:solidFill>
                <a:uFill>
                  <a:solidFill>
                    <a:srgbClr val="FFFFFF"/>
                  </a:solidFill>
                </a:uFill>
                <a:latin typeface="Arial"/>
                <a:ea typeface="宋体"/>
              </a:rPr>
              <a:t>much higher background. </a:t>
            </a:r>
            <a:endParaRPr lang="en-US" sz="1800" strike="noStrike" spc="-1" dirty="0">
              <a:solidFill>
                <a:srgbClr val="000000"/>
              </a:solidFill>
              <a:uFill>
                <a:solidFill>
                  <a:srgbClr val="FFFFFF"/>
                </a:solidFill>
              </a:uFill>
              <a:latin typeface="Arial"/>
            </a:endParaRPr>
          </a:p>
        </p:txBody>
      </p:sp>
      <p:sp>
        <p:nvSpPr>
          <p:cNvPr id="9" name="CustomShape 2"/>
          <p:cNvSpPr/>
          <p:nvPr/>
        </p:nvSpPr>
        <p:spPr>
          <a:xfrm>
            <a:off x="5286380" y="2428868"/>
            <a:ext cx="2138040" cy="2190240"/>
          </a:xfrm>
          <a:custGeom>
            <a:avLst/>
            <a:gdLst/>
            <a:ahLst/>
            <a:cxnLst/>
            <a:rect l="l" t="t"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1">
              <a:alpha val="50195"/>
            </a:schemeClr>
          </a:solidFill>
          <a:ln w="9360">
            <a:solidFill>
              <a:schemeClr val="tx1"/>
            </a:solidFill>
            <a:miter/>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TextShape 1"/>
          <p:cNvSpPr txBox="1"/>
          <p:nvPr/>
        </p:nvSpPr>
        <p:spPr>
          <a:xfrm>
            <a:off x="-52200" y="1142984"/>
            <a:ext cx="9196200" cy="641160"/>
          </a:xfrm>
          <a:prstGeom prst="rect">
            <a:avLst/>
          </a:prstGeom>
          <a:noFill/>
          <a:ln>
            <a:noFill/>
          </a:ln>
        </p:spPr>
        <p:txBody>
          <a:bodyPr anchor="ctr"/>
          <a:lstStyle/>
          <a:p>
            <a:pPr algn="ctr">
              <a:lnSpc>
                <a:spcPct val="100000"/>
              </a:lnSpc>
            </a:pPr>
            <a:r>
              <a:rPr lang="en-US" sz="3600" b="1" spc="-1" dirty="0">
                <a:solidFill>
                  <a:srgbClr val="666666"/>
                </a:solidFill>
                <a:uFill>
                  <a:solidFill>
                    <a:srgbClr val="FFFFFF"/>
                  </a:solidFill>
                </a:uFill>
                <a:ea typeface="宋体"/>
              </a:rPr>
              <a:t>2. A simplified model</a:t>
            </a:r>
            <a:r>
              <a:rPr lang="en-US" sz="3200" b="1" spc="-1" dirty="0">
                <a:solidFill>
                  <a:srgbClr val="666666"/>
                </a:solidFill>
                <a:uFill>
                  <a:solidFill>
                    <a:srgbClr val="FFFFFF"/>
                  </a:solidFill>
                </a:uFill>
                <a:ea typeface="宋体"/>
              </a:rPr>
              <a:t>  </a:t>
            </a:r>
            <a:endParaRPr lang="en-US" sz="3600" spc="-1" dirty="0">
              <a:solidFill>
                <a:srgbClr val="000000"/>
              </a:solidFill>
              <a:uFill>
                <a:solidFill>
                  <a:srgbClr val="FFFFFF"/>
                </a:solidFill>
              </a:uFill>
            </a:endParaRPr>
          </a:p>
        </p:txBody>
      </p:sp>
      <p:sp>
        <p:nvSpPr>
          <p:cNvPr id="5" name="TextShape 1"/>
          <p:cNvSpPr txBox="1"/>
          <p:nvPr/>
        </p:nvSpPr>
        <p:spPr>
          <a:xfrm>
            <a:off x="2380178" y="1643050"/>
            <a:ext cx="4406400" cy="641160"/>
          </a:xfrm>
          <a:prstGeom prst="rect">
            <a:avLst/>
          </a:prstGeom>
          <a:noFill/>
          <a:ln>
            <a:noFill/>
          </a:ln>
        </p:spPr>
        <p:txBody>
          <a:bodyPr anchor="ctr"/>
          <a:lstStyle/>
          <a:p>
            <a:pPr algn="ctr">
              <a:lnSpc>
                <a:spcPct val="100000"/>
              </a:lnSpc>
            </a:pPr>
            <a:r>
              <a:rPr lang="en-US" sz="2400" b="1" strike="noStrike" spc="-1" dirty="0" smtClean="0">
                <a:solidFill>
                  <a:srgbClr val="B40E23"/>
                </a:solidFill>
                <a:uFill>
                  <a:solidFill>
                    <a:srgbClr val="FFFFFF"/>
                  </a:solidFill>
                </a:uFill>
                <a:latin typeface="Arial"/>
                <a:ea typeface="宋体"/>
              </a:rPr>
              <a:t>Signal and Background</a:t>
            </a:r>
            <a:endParaRPr lang="en-US" sz="3600" strike="noStrike" spc="-1" dirty="0">
              <a:solidFill>
                <a:srgbClr val="000000"/>
              </a:solidFill>
              <a:uFill>
                <a:solidFill>
                  <a:srgbClr val="FFFFFF"/>
                </a:solidFill>
              </a:uFill>
              <a:latin typeface="Arial"/>
            </a:endParaRPr>
          </a:p>
        </p:txBody>
      </p:sp>
      <p:sp>
        <p:nvSpPr>
          <p:cNvPr id="7" name="矩形 6"/>
          <p:cNvSpPr/>
          <p:nvPr/>
        </p:nvSpPr>
        <p:spPr>
          <a:xfrm>
            <a:off x="2071670" y="3357562"/>
            <a:ext cx="4572000" cy="954107"/>
          </a:xfrm>
          <a:prstGeom prst="rect">
            <a:avLst/>
          </a:prstGeom>
        </p:spPr>
        <p:txBody>
          <a:bodyPr>
            <a:spAutoFit/>
          </a:bodyPr>
          <a:lstStyle/>
          <a:p>
            <a:r>
              <a:rPr lang="en-US" sz="2800" dirty="0">
                <a:latin typeface="Times New Roman" pitchFamily="18" charset="0"/>
                <a:cs typeface="Times New Roman" pitchFamily="18" charset="0"/>
              </a:rPr>
              <a:t>background: </a:t>
            </a:r>
            <a:r>
              <a:rPr lang="en-US" sz="2800" dirty="0" err="1">
                <a:latin typeface="Times New Roman" pitchFamily="18" charset="0"/>
                <a:cs typeface="Times New Roman" pitchFamily="18" charset="0"/>
              </a:rPr>
              <a:t>Z→ττ</a:t>
            </a:r>
            <a:r>
              <a:rPr lang="en-US" sz="2800" dirty="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ttbar</a:t>
            </a:r>
            <a:endParaRPr lang="en-US" sz="2800" dirty="0" smtClean="0">
              <a:latin typeface="Times New Roman" pitchFamily="18" charset="0"/>
              <a:cs typeface="Times New Roman" pitchFamily="18" charset="0"/>
            </a:endParaRPr>
          </a:p>
          <a:p>
            <a:r>
              <a:rPr lang="en-US" altLang="zh-CN" sz="2800" dirty="0" smtClean="0">
                <a:latin typeface="Times New Roman" pitchFamily="18" charset="0"/>
                <a:cs typeface="Times New Roman" pitchFamily="18" charset="0"/>
              </a:rPr>
              <a:t>(Red Ball)</a:t>
            </a:r>
            <a:endParaRPr lang="zh-CN" altLang="en-US" sz="2800" dirty="0">
              <a:latin typeface="Times New Roman" pitchFamily="18" charset="0"/>
              <a:cs typeface="Times New Roman" pitchFamily="18" charset="0"/>
            </a:endParaRPr>
          </a:p>
        </p:txBody>
      </p:sp>
      <p:sp>
        <p:nvSpPr>
          <p:cNvPr id="9" name="矩形 8"/>
          <p:cNvSpPr/>
          <p:nvPr/>
        </p:nvSpPr>
        <p:spPr>
          <a:xfrm>
            <a:off x="2071670" y="2285992"/>
            <a:ext cx="4572000" cy="954107"/>
          </a:xfrm>
          <a:prstGeom prst="rect">
            <a:avLst/>
          </a:prstGeom>
        </p:spPr>
        <p:txBody>
          <a:bodyPr>
            <a:spAutoFit/>
          </a:bodyPr>
          <a:lstStyle/>
          <a:p>
            <a:r>
              <a:rPr lang="en-US" sz="2800" dirty="0" smtClean="0">
                <a:latin typeface="Times New Roman" pitchFamily="18" charset="0"/>
                <a:cs typeface="Times New Roman" pitchFamily="18" charset="0"/>
              </a:rPr>
              <a:t>signal: H→</a:t>
            </a:r>
            <a:r>
              <a:rPr lang="el-GR" sz="2800" dirty="0" smtClean="0">
                <a:latin typeface="Times New Roman" pitchFamily="18" charset="0"/>
                <a:cs typeface="Times New Roman" pitchFamily="18" charset="0"/>
              </a:rPr>
              <a:t>ττ</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(Yellow Ball)</a:t>
            </a:r>
            <a:endParaRPr lang="zh-CN" altLang="en-US" sz="2800" dirty="0"/>
          </a:p>
        </p:txBody>
      </p:sp>
      <p:sp>
        <p:nvSpPr>
          <p:cNvPr id="69634" name="AutoShape 2" descr="http://imgsrc.baidu.com/forum/w%3D580/sign=62d76b296259252da3171d0c049b032c/ec805e66d016092410362b28d60735fae6cd346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69636" name="Picture 4"/>
          <p:cNvPicPr>
            <a:picLocks noChangeAspect="1" noChangeArrowheads="1"/>
          </p:cNvPicPr>
          <p:nvPr/>
        </p:nvPicPr>
        <p:blipFill>
          <a:blip r:embed="rId3"/>
          <a:srcRect/>
          <a:stretch>
            <a:fillRect/>
          </a:stretch>
        </p:blipFill>
        <p:spPr bwMode="auto">
          <a:xfrm>
            <a:off x="2500298" y="4572008"/>
            <a:ext cx="3898028" cy="1857388"/>
          </a:xfrm>
          <a:prstGeom prst="rect">
            <a:avLst/>
          </a:prstGeom>
          <a:noFill/>
          <a:ln w="9525">
            <a:noFill/>
            <a:miter lim="800000"/>
            <a:headEnd/>
            <a:tailEnd/>
          </a:ln>
          <a:effectLst/>
        </p:spPr>
      </p:pic>
      <p:sp>
        <p:nvSpPr>
          <p:cNvPr id="13" name="下箭头 12"/>
          <p:cNvSpPr/>
          <p:nvPr/>
        </p:nvSpPr>
        <p:spPr>
          <a:xfrm rot="2460000">
            <a:off x="4413873" y="4316592"/>
            <a:ext cx="244816" cy="26281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4" name="TextBox 13"/>
          <p:cNvSpPr txBox="1"/>
          <p:nvPr/>
        </p:nvSpPr>
        <p:spPr>
          <a:xfrm>
            <a:off x="4572000" y="4071942"/>
            <a:ext cx="1000132" cy="369332"/>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us</a:t>
            </a:r>
            <a:endParaRPr lang="zh-CN" alt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0" y="1142984"/>
            <a:ext cx="9196200" cy="641160"/>
          </a:xfrm>
          <a:prstGeom prst="rect">
            <a:avLst/>
          </a:prstGeom>
          <a:noFill/>
          <a:ln>
            <a:noFill/>
          </a:ln>
        </p:spPr>
        <p:txBody>
          <a:bodyPr anchor="ctr"/>
          <a:lstStyle/>
          <a:p>
            <a:pPr algn="ctr"/>
            <a:r>
              <a:rPr lang="en-US" sz="3600" b="1" spc="-1" dirty="0" smtClean="0">
                <a:solidFill>
                  <a:srgbClr val="666666"/>
                </a:solidFill>
                <a:uFill>
                  <a:solidFill>
                    <a:srgbClr val="FFFFFF"/>
                  </a:solidFill>
                </a:uFill>
                <a:ea typeface="宋体"/>
              </a:rPr>
              <a:t>3. TMVA Methods </a:t>
            </a:r>
            <a:endParaRPr lang="en-US" sz="3600" spc="-1" dirty="0">
              <a:solidFill>
                <a:srgbClr val="000000"/>
              </a:solidFill>
              <a:uFill>
                <a:solidFill>
                  <a:srgbClr val="FFFFFF"/>
                </a:solidFill>
              </a:uFill>
            </a:endParaRPr>
          </a:p>
        </p:txBody>
      </p:sp>
      <p:sp>
        <p:nvSpPr>
          <p:cNvPr id="5" name="矩形 4"/>
          <p:cNvSpPr/>
          <p:nvPr/>
        </p:nvSpPr>
        <p:spPr>
          <a:xfrm>
            <a:off x="1428728" y="3000372"/>
            <a:ext cx="1643074" cy="518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Train</a:t>
            </a:r>
            <a:endParaRPr lang="zh-CN" altLang="en-US" dirty="0"/>
          </a:p>
        </p:txBody>
      </p:sp>
      <p:sp>
        <p:nvSpPr>
          <p:cNvPr id="7" name="矩形 6"/>
          <p:cNvSpPr/>
          <p:nvPr/>
        </p:nvSpPr>
        <p:spPr>
          <a:xfrm>
            <a:off x="3857620" y="2981572"/>
            <a:ext cx="1643074" cy="5188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Analyze</a:t>
            </a:r>
            <a:endParaRPr lang="zh-CN" altLang="en-US" dirty="0"/>
          </a:p>
        </p:txBody>
      </p:sp>
      <p:sp>
        <p:nvSpPr>
          <p:cNvPr id="12" name="右箭头 11"/>
          <p:cNvSpPr/>
          <p:nvPr/>
        </p:nvSpPr>
        <p:spPr>
          <a:xfrm>
            <a:off x="5786446" y="2928934"/>
            <a:ext cx="214314" cy="57150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3" name="右箭头 12"/>
          <p:cNvSpPr/>
          <p:nvPr/>
        </p:nvSpPr>
        <p:spPr>
          <a:xfrm>
            <a:off x="3357554" y="2928934"/>
            <a:ext cx="214314" cy="57150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20" name="矩形 19"/>
          <p:cNvSpPr/>
          <p:nvPr/>
        </p:nvSpPr>
        <p:spPr>
          <a:xfrm>
            <a:off x="6143636" y="3000372"/>
            <a:ext cx="1643074" cy="5188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smtClean="0"/>
              <a:t>Result</a:t>
            </a:r>
            <a:endParaRPr lang="zh-CN" altLang="en-US" dirty="0"/>
          </a:p>
        </p:txBody>
      </p:sp>
      <p:sp>
        <p:nvSpPr>
          <p:cNvPr id="21" name="椭圆 20"/>
          <p:cNvSpPr/>
          <p:nvPr/>
        </p:nvSpPr>
        <p:spPr>
          <a:xfrm>
            <a:off x="2857488" y="4429132"/>
            <a:ext cx="1143008" cy="5715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smtClean="0"/>
              <a:t>TMVA</a:t>
            </a:r>
            <a:endParaRPr lang="zh-CN" altLang="en-US" dirty="0"/>
          </a:p>
        </p:txBody>
      </p:sp>
      <p:sp>
        <p:nvSpPr>
          <p:cNvPr id="22" name="上箭头 21"/>
          <p:cNvSpPr/>
          <p:nvPr/>
        </p:nvSpPr>
        <p:spPr>
          <a:xfrm rot="2695285">
            <a:off x="3711085" y="3782669"/>
            <a:ext cx="428628" cy="5715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上箭头 22"/>
          <p:cNvSpPr/>
          <p:nvPr/>
        </p:nvSpPr>
        <p:spPr>
          <a:xfrm rot="19204873">
            <a:off x="2705160" y="3785684"/>
            <a:ext cx="428628" cy="571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306360" y="2500306"/>
            <a:ext cx="9194862" cy="1004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640" indent="-321840">
              <a:buClr>
                <a:srgbClr val="B40E23"/>
              </a:buClr>
              <a:buFont typeface="Wingdings" charset="2"/>
              <a:buChar char=""/>
            </a:pPr>
            <a:r>
              <a:rPr lang="en-US" sz="2000" spc="-1" dirty="0">
                <a:solidFill>
                  <a:srgbClr val="BB0000"/>
                </a:solidFill>
                <a:uFill>
                  <a:solidFill>
                    <a:srgbClr val="FFFFFF"/>
                  </a:solidFill>
                </a:uFill>
              </a:rPr>
              <a:t>The Toolkit for Multivariate Analysis (</a:t>
            </a:r>
            <a:r>
              <a:rPr lang="en-US" sz="2000" spc="-1" dirty="0" smtClean="0">
                <a:solidFill>
                  <a:srgbClr val="BB0000"/>
                </a:solidFill>
                <a:uFill>
                  <a:solidFill>
                    <a:srgbClr val="FFFFFF"/>
                  </a:solidFill>
                </a:uFill>
              </a:rPr>
              <a:t>TMVA) </a:t>
            </a:r>
            <a:r>
              <a:rPr lang="en-US" spc="-1" dirty="0" smtClean="0">
                <a:solidFill>
                  <a:srgbClr val="BB0000"/>
                </a:solidFill>
                <a:uFill>
                  <a:solidFill>
                    <a:srgbClr val="FFFFFF"/>
                  </a:solidFill>
                </a:uFill>
              </a:rPr>
              <a:t>provides a</a:t>
            </a:r>
            <a:r>
              <a:rPr lang="en-US" altLang="zh-CN" spc="-1" dirty="0" smtClean="0">
                <a:solidFill>
                  <a:srgbClr val="BB0000"/>
                </a:solidFill>
                <a:uFill>
                  <a:solidFill>
                    <a:srgbClr val="FFFFFF"/>
                  </a:solidFill>
                </a:uFill>
              </a:rPr>
              <a:t>n</a:t>
            </a:r>
            <a:r>
              <a:rPr lang="en-US" spc="-1" dirty="0" smtClean="0">
                <a:solidFill>
                  <a:srgbClr val="BB0000"/>
                </a:solidFill>
                <a:uFill>
                  <a:solidFill>
                    <a:srgbClr val="FFFFFF"/>
                  </a:solidFill>
                </a:uFill>
              </a:rPr>
              <a:t> environment.</a:t>
            </a:r>
            <a:endParaRPr lang="en-US" sz="1800" strike="noStrike" spc="-1" dirty="0">
              <a:solidFill>
                <a:srgbClr val="000000"/>
              </a:solidFill>
              <a:uFill>
                <a:solidFill>
                  <a:srgbClr val="FFFFFF"/>
                </a:solidFill>
              </a:uFill>
              <a:latin typeface="Arial"/>
            </a:endParaRPr>
          </a:p>
        </p:txBody>
      </p:sp>
      <p:sp>
        <p:nvSpPr>
          <p:cNvPr id="208" name="CustomShape 2"/>
          <p:cNvSpPr/>
          <p:nvPr/>
        </p:nvSpPr>
        <p:spPr>
          <a:xfrm>
            <a:off x="357158" y="3143248"/>
            <a:ext cx="8266168" cy="1703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640" indent="-321840">
              <a:lnSpc>
                <a:spcPct val="100000"/>
              </a:lnSpc>
              <a:buClr>
                <a:srgbClr val="B40E23"/>
              </a:buClr>
              <a:buFont typeface="Wingdings" charset="2"/>
              <a:buChar char=""/>
            </a:pPr>
            <a:r>
              <a:rPr lang="en-US" sz="2000" strike="noStrike" spc="-1" dirty="0" smtClean="0">
                <a:solidFill>
                  <a:srgbClr val="BB0000"/>
                </a:solidFill>
                <a:uFill>
                  <a:solidFill>
                    <a:srgbClr val="FFFFFF"/>
                  </a:solidFill>
                </a:uFill>
                <a:latin typeface="Arial"/>
                <a:ea typeface="DejaVu Sans"/>
              </a:rPr>
              <a:t>TMVA </a:t>
            </a:r>
            <a:r>
              <a:rPr lang="en-US" altLang="zh-CN" sz="2000" strike="noStrike" spc="-1" dirty="0" smtClean="0">
                <a:solidFill>
                  <a:srgbClr val="BB0000"/>
                </a:solidFill>
                <a:uFill>
                  <a:solidFill>
                    <a:srgbClr val="FFFFFF"/>
                  </a:solidFill>
                </a:uFill>
                <a:latin typeface="Arial"/>
                <a:ea typeface="DejaVu Sans"/>
              </a:rPr>
              <a:t>makes </a:t>
            </a:r>
            <a:r>
              <a:rPr lang="en-US" sz="2000" strike="noStrike" spc="-1" dirty="0" smtClean="0">
                <a:solidFill>
                  <a:srgbClr val="BB0000"/>
                </a:solidFill>
                <a:uFill>
                  <a:solidFill>
                    <a:srgbClr val="FFFFFF"/>
                  </a:solidFill>
                </a:uFill>
                <a:latin typeface="Arial"/>
                <a:ea typeface="DejaVu Sans"/>
              </a:rPr>
              <a:t>a </a:t>
            </a:r>
            <a:r>
              <a:rPr lang="en-US" sz="2000" strike="noStrike" spc="-1" dirty="0">
                <a:solidFill>
                  <a:srgbClr val="BB0000"/>
                </a:solidFill>
                <a:uFill>
                  <a:solidFill>
                    <a:srgbClr val="FFFFFF"/>
                  </a:solidFill>
                </a:uFill>
                <a:latin typeface="Arial"/>
                <a:ea typeface="DejaVu Sans"/>
              </a:rPr>
              <a:t>multi-variable distribution to a single variable </a:t>
            </a:r>
            <a:r>
              <a:rPr lang="en-US" sz="2000" strike="noStrike" spc="-1" dirty="0" smtClean="0">
                <a:solidFill>
                  <a:srgbClr val="BB0000"/>
                </a:solidFill>
                <a:uFill>
                  <a:solidFill>
                    <a:srgbClr val="FFFFFF"/>
                  </a:solidFill>
                </a:uFill>
                <a:latin typeface="Arial"/>
                <a:ea typeface="DejaVu Sans"/>
              </a:rPr>
              <a:t>distribution, then simplify the situation.</a:t>
            </a:r>
            <a:endParaRPr lang="en-US" sz="1800" strike="noStrike" spc="-1" dirty="0">
              <a:solidFill>
                <a:srgbClr val="000000"/>
              </a:solidFill>
              <a:uFill>
                <a:solidFill>
                  <a:srgbClr val="FFFFFF"/>
                </a:solidFill>
              </a:uFill>
              <a:latin typeface="Arial"/>
            </a:endParaRPr>
          </a:p>
        </p:txBody>
      </p:sp>
      <p:sp>
        <p:nvSpPr>
          <p:cNvPr id="210" name="CustomShape 3"/>
          <p:cNvSpPr/>
          <p:nvPr/>
        </p:nvSpPr>
        <p:spPr>
          <a:xfrm>
            <a:off x="2514600" y="1214422"/>
            <a:ext cx="4881240" cy="972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3600" b="1" strike="noStrike" spc="-1" dirty="0">
                <a:solidFill>
                  <a:srgbClr val="666666"/>
                </a:solidFill>
                <a:uFill>
                  <a:solidFill>
                    <a:srgbClr val="FFFFFF"/>
                  </a:solidFill>
                </a:uFill>
                <a:latin typeface="Arial"/>
                <a:ea typeface="DejaVu Sans"/>
              </a:rPr>
              <a:t>*What is TMVA? </a:t>
            </a:r>
            <a:endParaRPr lang="en-US" sz="1800" strike="noStrike" spc="-1" dirty="0">
              <a:solidFill>
                <a:srgbClr val="000000"/>
              </a:solidFill>
              <a:uFill>
                <a:solidFill>
                  <a:srgbClr val="FFFFFF"/>
                </a:solidFill>
              </a:uFill>
              <a:latin typeface="Arial"/>
            </a:endParaRPr>
          </a:p>
          <a:p>
            <a:pPr>
              <a:lnSpc>
                <a:spcPct val="100000"/>
              </a:lnSpc>
            </a:pPr>
            <a:r>
              <a:rPr lang="en-US" sz="3600" b="1" strike="noStrike" spc="-1" dirty="0">
                <a:solidFill>
                  <a:srgbClr val="666666"/>
                </a:solidFill>
                <a:uFill>
                  <a:solidFill>
                    <a:srgbClr val="FFFFFF"/>
                  </a:solidFill>
                </a:uFill>
                <a:latin typeface="Arial"/>
                <a:ea typeface="DejaVu Sans"/>
              </a:rPr>
              <a:t>*Why do we try it? </a:t>
            </a:r>
            <a:r>
              <a:rPr lang="en-US" sz="3200" b="1" strike="noStrike" spc="-1" dirty="0">
                <a:solidFill>
                  <a:srgbClr val="666666"/>
                </a:solidFill>
                <a:uFill>
                  <a:solidFill>
                    <a:srgbClr val="FFFFFF"/>
                  </a:solidFill>
                </a:uFill>
                <a:latin typeface="Arial"/>
                <a:ea typeface="DejaVu Sans"/>
              </a:rPr>
              <a:t>  </a:t>
            </a:r>
            <a:endParaRPr lang="en-US" sz="1800" strike="noStrike" spc="-1" dirty="0">
              <a:solidFill>
                <a:srgbClr val="000000"/>
              </a:solidFill>
              <a:uFill>
                <a:solidFill>
                  <a:srgbClr val="FFFFFF"/>
                </a:solidFill>
              </a:uFill>
              <a:latin typeface="Arial"/>
            </a:endParaRPr>
          </a:p>
        </p:txBody>
      </p:sp>
      <p:pic>
        <p:nvPicPr>
          <p:cNvPr id="9" name="图片 8" descr="variables_id_c1.png"/>
          <p:cNvPicPr>
            <a:picLocks noChangeAspect="1"/>
          </p:cNvPicPr>
          <p:nvPr/>
        </p:nvPicPr>
        <p:blipFill>
          <a:blip r:embed="rId3"/>
          <a:stretch>
            <a:fillRect/>
          </a:stretch>
        </p:blipFill>
        <p:spPr>
          <a:xfrm>
            <a:off x="642910" y="3929066"/>
            <a:ext cx="2622400" cy="1357322"/>
          </a:xfrm>
          <a:prstGeom prst="rect">
            <a:avLst/>
          </a:prstGeom>
        </p:spPr>
      </p:pic>
      <p:pic>
        <p:nvPicPr>
          <p:cNvPr id="10" name="图片 9" descr="variables_id_c2.png"/>
          <p:cNvPicPr>
            <a:picLocks noChangeAspect="1"/>
          </p:cNvPicPr>
          <p:nvPr/>
        </p:nvPicPr>
        <p:blipFill>
          <a:blip r:embed="rId4"/>
          <a:stretch>
            <a:fillRect/>
          </a:stretch>
        </p:blipFill>
        <p:spPr>
          <a:xfrm>
            <a:off x="3500430" y="5357826"/>
            <a:ext cx="2428892" cy="1257165"/>
          </a:xfrm>
          <a:prstGeom prst="rect">
            <a:avLst/>
          </a:prstGeom>
        </p:spPr>
      </p:pic>
      <p:pic>
        <p:nvPicPr>
          <p:cNvPr id="11" name="图片 10" descr="variables_id_c3.png"/>
          <p:cNvPicPr>
            <a:picLocks noChangeAspect="1"/>
          </p:cNvPicPr>
          <p:nvPr/>
        </p:nvPicPr>
        <p:blipFill>
          <a:blip r:embed="rId5"/>
          <a:stretch>
            <a:fillRect/>
          </a:stretch>
        </p:blipFill>
        <p:spPr>
          <a:xfrm>
            <a:off x="3428992" y="3929066"/>
            <a:ext cx="2484378" cy="1285884"/>
          </a:xfrm>
          <a:prstGeom prst="rect">
            <a:avLst/>
          </a:prstGeom>
        </p:spPr>
      </p:pic>
      <p:pic>
        <p:nvPicPr>
          <p:cNvPr id="12" name="图片 11" descr="variables_id_c4.png"/>
          <p:cNvPicPr>
            <a:picLocks noChangeAspect="1"/>
          </p:cNvPicPr>
          <p:nvPr/>
        </p:nvPicPr>
        <p:blipFill>
          <a:blip r:embed="rId6"/>
          <a:stretch>
            <a:fillRect/>
          </a:stretch>
        </p:blipFill>
        <p:spPr>
          <a:xfrm>
            <a:off x="714348" y="5357826"/>
            <a:ext cx="2571768" cy="1331116"/>
          </a:xfrm>
          <a:prstGeom prst="rect">
            <a:avLst/>
          </a:prstGeom>
        </p:spPr>
      </p:pic>
      <p:pic>
        <p:nvPicPr>
          <p:cNvPr id="13" name="图片 12" descr="mva_Fisher.png"/>
          <p:cNvPicPr>
            <a:picLocks noChangeAspect="1"/>
          </p:cNvPicPr>
          <p:nvPr/>
        </p:nvPicPr>
        <p:blipFill>
          <a:blip r:embed="rId7"/>
          <a:stretch>
            <a:fillRect/>
          </a:stretch>
        </p:blipFill>
        <p:spPr>
          <a:xfrm>
            <a:off x="6079802" y="4071942"/>
            <a:ext cx="3064198" cy="2269966"/>
          </a:xfrm>
          <a:prstGeom prst="rect">
            <a:avLst/>
          </a:prstGeom>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Line 4"/>
          <p:cNvSpPr/>
          <p:nvPr/>
        </p:nvSpPr>
        <p:spPr>
          <a:xfrm>
            <a:off x="1950840" y="4190760"/>
            <a:ext cx="1096920" cy="360"/>
          </a:xfrm>
          <a:prstGeom prst="line">
            <a:avLst/>
          </a:prstGeom>
          <a:ln>
            <a:tailEnd type="triangle" w="med" len="med"/>
          </a:ln>
        </p:spPr>
        <p:style>
          <a:lnRef idx="0">
            <a:scrgbClr r="0" g="0" b="0"/>
          </a:lnRef>
          <a:fillRef idx="0">
            <a:scrgbClr r="0" g="0" b="0"/>
          </a:fillRef>
          <a:effectRef idx="0">
            <a:scrgbClr r="0" g="0" b="0"/>
          </a:effectRef>
          <a:fontRef idx="minor"/>
        </p:style>
      </p:sp>
      <p:sp>
        <p:nvSpPr>
          <p:cNvPr id="197" name="Line 5"/>
          <p:cNvSpPr/>
          <p:nvPr/>
        </p:nvSpPr>
        <p:spPr>
          <a:xfrm>
            <a:off x="1950840" y="5654520"/>
            <a:ext cx="1096920" cy="360"/>
          </a:xfrm>
          <a:prstGeom prst="line">
            <a:avLst/>
          </a:prstGeom>
          <a:ln>
            <a:tailEnd type="triangle" w="med" len="med"/>
          </a:ln>
        </p:spPr>
        <p:style>
          <a:lnRef idx="0">
            <a:scrgbClr r="0" g="0" b="0"/>
          </a:lnRef>
          <a:fillRef idx="0">
            <a:scrgbClr r="0" g="0" b="0"/>
          </a:fillRef>
          <a:effectRef idx="0">
            <a:scrgbClr r="0" g="0" b="0"/>
          </a:effectRef>
          <a:fontRef idx="minor"/>
        </p:style>
      </p:sp>
      <p:sp>
        <p:nvSpPr>
          <p:cNvPr id="200" name="Line 8"/>
          <p:cNvSpPr/>
          <p:nvPr/>
        </p:nvSpPr>
        <p:spPr>
          <a:xfrm>
            <a:off x="4694040" y="5562360"/>
            <a:ext cx="1461960" cy="360"/>
          </a:xfrm>
          <a:prstGeom prst="line">
            <a:avLst/>
          </a:prstGeom>
          <a:ln>
            <a:tailEnd type="triangle" w="med" len="med"/>
          </a:ln>
        </p:spPr>
        <p:style>
          <a:lnRef idx="0">
            <a:scrgbClr r="0" g="0" b="0"/>
          </a:lnRef>
          <a:fillRef idx="0">
            <a:scrgbClr r="0" g="0" b="0"/>
          </a:fillRef>
          <a:effectRef idx="0">
            <a:scrgbClr r="0" g="0" b="0"/>
          </a:effectRef>
          <a:fontRef idx="minor"/>
        </p:style>
      </p:sp>
      <p:grpSp>
        <p:nvGrpSpPr>
          <p:cNvPr id="20" name="组合 19"/>
          <p:cNvGrpSpPr/>
          <p:nvPr/>
        </p:nvGrpSpPr>
        <p:grpSpPr>
          <a:xfrm>
            <a:off x="571472" y="4071942"/>
            <a:ext cx="4857784" cy="1714512"/>
            <a:chOff x="714348" y="3786190"/>
            <a:chExt cx="6981626" cy="2415530"/>
          </a:xfrm>
        </p:grpSpPr>
        <p:sp>
          <p:nvSpPr>
            <p:cNvPr id="199" name="CustomShape 7"/>
            <p:cNvSpPr/>
            <p:nvPr/>
          </p:nvSpPr>
          <p:spPr>
            <a:xfrm>
              <a:off x="4714876" y="5572140"/>
              <a:ext cx="642942" cy="366480"/>
            </a:xfrm>
            <a:custGeom>
              <a:avLst/>
              <a:gdLst/>
              <a:ahLst/>
              <a:cxnLst/>
              <a:rect l="l" t="t" r="r" b="b"/>
              <a:pathLst>
                <a:path w="4066" h="1018">
                  <a:moveTo>
                    <a:pt x="4065" y="254"/>
                  </a:moveTo>
                  <a:lnTo>
                    <a:pt x="1016" y="254"/>
                  </a:lnTo>
                  <a:lnTo>
                    <a:pt x="1016" y="0"/>
                  </a:lnTo>
                  <a:lnTo>
                    <a:pt x="0" y="508"/>
                  </a:lnTo>
                  <a:lnTo>
                    <a:pt x="1016" y="1017"/>
                  </a:lnTo>
                  <a:lnTo>
                    <a:pt x="1016" y="762"/>
                  </a:lnTo>
                  <a:lnTo>
                    <a:pt x="4065" y="762"/>
                  </a:lnTo>
                  <a:lnTo>
                    <a:pt x="4065" y="254"/>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lang="en-US" sz="1800" strike="noStrike" spc="-1" dirty="0">
                <a:solidFill>
                  <a:srgbClr val="000000"/>
                </a:solidFill>
                <a:uFill>
                  <a:solidFill>
                    <a:srgbClr val="FFFFFF"/>
                  </a:solidFill>
                </a:uFill>
                <a:latin typeface="Arial"/>
              </a:endParaRPr>
            </a:p>
          </p:txBody>
        </p:sp>
        <p:grpSp>
          <p:nvGrpSpPr>
            <p:cNvPr id="19" name="组合 18"/>
            <p:cNvGrpSpPr/>
            <p:nvPr/>
          </p:nvGrpSpPr>
          <p:grpSpPr>
            <a:xfrm>
              <a:off x="714348" y="3786190"/>
              <a:ext cx="6981626" cy="2415530"/>
              <a:chOff x="714348" y="3786190"/>
              <a:chExt cx="6981626" cy="2415530"/>
            </a:xfrm>
          </p:grpSpPr>
          <p:sp>
            <p:nvSpPr>
              <p:cNvPr id="194" name="CustomShape 2"/>
              <p:cNvSpPr/>
              <p:nvPr/>
            </p:nvSpPr>
            <p:spPr>
              <a:xfrm>
                <a:off x="714348" y="3786190"/>
                <a:ext cx="2214578" cy="2214578"/>
              </a:xfrm>
              <a:prstGeom prst="ellipse">
                <a:avLst/>
              </a:prstGeom>
              <a:solidFill>
                <a:schemeClr val="accent5">
                  <a:lumMod val="60000"/>
                  <a:lumOff val="40000"/>
                </a:schemeClr>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lang="en-US" sz="1800" strike="noStrike" spc="-1" dirty="0" smtClean="0">
                  <a:solidFill>
                    <a:srgbClr val="000000"/>
                  </a:solidFill>
                  <a:uFill>
                    <a:solidFill>
                      <a:srgbClr val="FFFFFF"/>
                    </a:solidFill>
                  </a:uFill>
                  <a:latin typeface="Arial"/>
                  <a:ea typeface="宋体"/>
                </a:endParaRPr>
              </a:p>
              <a:p>
                <a:pPr algn="ctr">
                  <a:lnSpc>
                    <a:spcPct val="100000"/>
                  </a:lnSpc>
                </a:pPr>
                <a:endParaRPr lang="en-US" spc="-1" dirty="0">
                  <a:solidFill>
                    <a:srgbClr val="000000"/>
                  </a:solidFill>
                  <a:uFill>
                    <a:solidFill>
                      <a:srgbClr val="FFFFFF"/>
                    </a:solidFill>
                  </a:uFill>
                  <a:latin typeface="Arial"/>
                  <a:ea typeface="宋体"/>
                </a:endParaRPr>
              </a:p>
              <a:p>
                <a:pPr algn="ctr">
                  <a:lnSpc>
                    <a:spcPct val="100000"/>
                  </a:lnSpc>
                </a:pPr>
                <a:endParaRPr lang="en-US" sz="1800" strike="noStrike" spc="-1" dirty="0" smtClean="0">
                  <a:solidFill>
                    <a:srgbClr val="000000"/>
                  </a:solidFill>
                  <a:uFill>
                    <a:solidFill>
                      <a:srgbClr val="FFFFFF"/>
                    </a:solidFill>
                  </a:uFill>
                  <a:latin typeface="Arial"/>
                  <a:ea typeface="宋体"/>
                </a:endParaRPr>
              </a:p>
              <a:p>
                <a:pPr algn="ctr">
                  <a:lnSpc>
                    <a:spcPct val="100000"/>
                  </a:lnSpc>
                </a:pPr>
                <a:r>
                  <a:rPr lang="en-US" sz="1800" strike="noStrike" spc="-1" dirty="0" smtClean="0">
                    <a:solidFill>
                      <a:srgbClr val="000000"/>
                    </a:solidFill>
                    <a:uFill>
                      <a:solidFill>
                        <a:srgbClr val="FFFFFF"/>
                      </a:solidFill>
                    </a:uFill>
                    <a:latin typeface="Arial"/>
                    <a:ea typeface="宋体"/>
                  </a:rPr>
                  <a:t>background</a:t>
                </a:r>
                <a:endParaRPr lang="en-US" sz="1800" strike="noStrike" spc="-1" dirty="0">
                  <a:solidFill>
                    <a:srgbClr val="000000"/>
                  </a:solidFill>
                  <a:uFill>
                    <a:solidFill>
                      <a:srgbClr val="FFFFFF"/>
                    </a:solidFill>
                  </a:uFill>
                  <a:latin typeface="Arial"/>
                </a:endParaRPr>
              </a:p>
            </p:txBody>
          </p:sp>
          <p:sp>
            <p:nvSpPr>
              <p:cNvPr id="195" name="CustomShape 3"/>
              <p:cNvSpPr/>
              <p:nvPr/>
            </p:nvSpPr>
            <p:spPr>
              <a:xfrm>
                <a:off x="1071538" y="3857628"/>
                <a:ext cx="1280880" cy="1186920"/>
              </a:xfrm>
              <a:prstGeom prst="ellipse">
                <a:avLst/>
              </a:prstGeom>
              <a:solidFill>
                <a:schemeClr val="accent6"/>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a:solidFill>
                      <a:srgbClr val="000000"/>
                    </a:solidFill>
                    <a:uFill>
                      <a:solidFill>
                        <a:srgbClr val="FFFFFF"/>
                      </a:solidFill>
                    </a:uFill>
                    <a:latin typeface="Arial"/>
                    <a:ea typeface="宋体"/>
                  </a:rPr>
                  <a:t>signals</a:t>
                </a:r>
                <a:endParaRPr lang="en-US" sz="1800" strike="noStrike" spc="-1" dirty="0">
                  <a:solidFill>
                    <a:srgbClr val="000000"/>
                  </a:solidFill>
                  <a:uFill>
                    <a:solidFill>
                      <a:srgbClr val="FFFFFF"/>
                    </a:solidFill>
                  </a:uFill>
                  <a:latin typeface="Arial"/>
                </a:endParaRPr>
              </a:p>
            </p:txBody>
          </p:sp>
          <p:sp>
            <p:nvSpPr>
              <p:cNvPr id="198" name="CustomShape 6"/>
              <p:cNvSpPr/>
              <p:nvPr/>
            </p:nvSpPr>
            <p:spPr>
              <a:xfrm>
                <a:off x="3048121" y="3825720"/>
                <a:ext cx="1553760" cy="237600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smtClean="0">
                    <a:solidFill>
                      <a:srgbClr val="000000"/>
                    </a:solidFill>
                    <a:uFill>
                      <a:solidFill>
                        <a:srgbClr val="FFFFFF"/>
                      </a:solidFill>
                    </a:uFill>
                    <a:latin typeface="Arial"/>
                    <a:ea typeface="宋体"/>
                  </a:rPr>
                  <a:t>Classifier</a:t>
                </a:r>
                <a:endParaRPr lang="en-US" sz="1800" strike="noStrike" spc="-1" dirty="0">
                  <a:solidFill>
                    <a:srgbClr val="000000"/>
                  </a:solidFill>
                  <a:uFill>
                    <a:solidFill>
                      <a:srgbClr val="FFFFFF"/>
                    </a:solidFill>
                  </a:uFill>
                  <a:latin typeface="Arial"/>
                </a:endParaRPr>
              </a:p>
            </p:txBody>
          </p:sp>
          <p:sp>
            <p:nvSpPr>
              <p:cNvPr id="201" name="CustomShape 9"/>
              <p:cNvSpPr/>
              <p:nvPr/>
            </p:nvSpPr>
            <p:spPr>
              <a:xfrm>
                <a:off x="5500694" y="5500702"/>
                <a:ext cx="2195280" cy="547200"/>
              </a:xfrm>
              <a:custGeom>
                <a:avLst/>
                <a:gdLst/>
                <a:ahLst/>
                <a:cxnLst/>
                <a:rect l="l" t="t" r="r" b="b"/>
                <a:pathLst>
                  <a:path w="6098" h="1525">
                    <a:moveTo>
                      <a:pt x="254" y="0"/>
                    </a:moveTo>
                    <a:cubicBezTo>
                      <a:pt x="127" y="0"/>
                      <a:pt x="0" y="127"/>
                      <a:pt x="0" y="254"/>
                    </a:cubicBezTo>
                    <a:lnTo>
                      <a:pt x="0" y="1270"/>
                    </a:lnTo>
                    <a:cubicBezTo>
                      <a:pt x="0" y="1397"/>
                      <a:pt x="127" y="1524"/>
                      <a:pt x="254" y="1524"/>
                    </a:cubicBezTo>
                    <a:lnTo>
                      <a:pt x="5842" y="1524"/>
                    </a:lnTo>
                    <a:cubicBezTo>
                      <a:pt x="5969" y="1524"/>
                      <a:pt x="6097" y="1397"/>
                      <a:pt x="6097" y="1270"/>
                    </a:cubicBezTo>
                    <a:lnTo>
                      <a:pt x="6097" y="254"/>
                    </a:lnTo>
                    <a:cubicBezTo>
                      <a:pt x="6097" y="127"/>
                      <a:pt x="5969" y="0"/>
                      <a:pt x="5842" y="0"/>
                    </a:cubicBezTo>
                    <a:lnTo>
                      <a:pt x="254" y="0"/>
                    </a:lnTo>
                  </a:path>
                </a:pathLst>
              </a:custGeom>
              <a:solidFill>
                <a:schemeClr val="accent2">
                  <a:lumMod val="60000"/>
                  <a:lumOff val="40000"/>
                </a:schemeClr>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smtClean="0">
                    <a:solidFill>
                      <a:srgbClr val="000000"/>
                    </a:solidFill>
                    <a:uFill>
                      <a:solidFill>
                        <a:srgbClr val="FFFFFF"/>
                      </a:solidFill>
                    </a:uFill>
                    <a:latin typeface="Arial"/>
                    <a:ea typeface="宋体"/>
                  </a:rPr>
                  <a:t>background </a:t>
                </a:r>
                <a:endParaRPr lang="en-US" sz="1800" strike="noStrike" spc="-1" dirty="0">
                  <a:solidFill>
                    <a:srgbClr val="000000"/>
                  </a:solidFill>
                  <a:uFill>
                    <a:solidFill>
                      <a:srgbClr val="FFFFFF"/>
                    </a:solidFill>
                  </a:uFill>
                  <a:latin typeface="Arial"/>
                </a:endParaRPr>
              </a:p>
            </p:txBody>
          </p:sp>
          <p:sp>
            <p:nvSpPr>
              <p:cNvPr id="202" name="CustomShape 10"/>
              <p:cNvSpPr/>
              <p:nvPr/>
            </p:nvSpPr>
            <p:spPr>
              <a:xfrm>
                <a:off x="5572132" y="4071942"/>
                <a:ext cx="1736280" cy="549000"/>
              </a:xfrm>
              <a:custGeom>
                <a:avLst/>
                <a:gdLst/>
                <a:ahLst/>
                <a:cxnLst/>
                <a:rect l="l" t="t" r="r" b="b"/>
                <a:pathLst>
                  <a:path w="4828" h="1525">
                    <a:moveTo>
                      <a:pt x="254" y="0"/>
                    </a:moveTo>
                    <a:cubicBezTo>
                      <a:pt x="127" y="0"/>
                      <a:pt x="0" y="127"/>
                      <a:pt x="0" y="254"/>
                    </a:cubicBezTo>
                    <a:lnTo>
                      <a:pt x="0" y="1270"/>
                    </a:lnTo>
                    <a:cubicBezTo>
                      <a:pt x="0" y="1397"/>
                      <a:pt x="127" y="1524"/>
                      <a:pt x="254" y="1524"/>
                    </a:cubicBezTo>
                    <a:lnTo>
                      <a:pt x="4572" y="1524"/>
                    </a:lnTo>
                    <a:cubicBezTo>
                      <a:pt x="4699" y="1524"/>
                      <a:pt x="4827" y="1397"/>
                      <a:pt x="4827" y="1270"/>
                    </a:cubicBezTo>
                    <a:lnTo>
                      <a:pt x="4827" y="254"/>
                    </a:lnTo>
                    <a:cubicBezTo>
                      <a:pt x="4827" y="127"/>
                      <a:pt x="4699" y="0"/>
                      <a:pt x="4572" y="0"/>
                    </a:cubicBezTo>
                    <a:lnTo>
                      <a:pt x="254" y="0"/>
                    </a:lnTo>
                  </a:path>
                </a:pathLst>
              </a:custGeom>
              <a:solidFill>
                <a:schemeClr val="accent2">
                  <a:lumMod val="60000"/>
                  <a:lumOff val="40000"/>
                </a:schemeClr>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800" strike="noStrike" spc="-1" dirty="0" smtClean="0">
                    <a:solidFill>
                      <a:srgbClr val="000000"/>
                    </a:solidFill>
                    <a:uFill>
                      <a:solidFill>
                        <a:srgbClr val="FFFFFF"/>
                      </a:solidFill>
                    </a:uFill>
                    <a:latin typeface="Arial"/>
                    <a:ea typeface="宋体"/>
                  </a:rPr>
                  <a:t>signal</a:t>
                </a:r>
                <a:endParaRPr lang="en-US" sz="1800" strike="noStrike" spc="-1" dirty="0">
                  <a:solidFill>
                    <a:srgbClr val="000000"/>
                  </a:solidFill>
                  <a:uFill>
                    <a:solidFill>
                      <a:srgbClr val="FFFFFF"/>
                    </a:solidFill>
                  </a:uFill>
                  <a:latin typeface="Arial"/>
                </a:endParaRPr>
              </a:p>
            </p:txBody>
          </p:sp>
        </p:grpSp>
        <p:sp>
          <p:nvSpPr>
            <p:cNvPr id="203" name="CustomShape 11"/>
            <p:cNvSpPr/>
            <p:nvPr/>
          </p:nvSpPr>
          <p:spPr>
            <a:xfrm>
              <a:off x="4694400" y="4191120"/>
              <a:ext cx="806294" cy="366480"/>
            </a:xfrm>
            <a:custGeom>
              <a:avLst/>
              <a:gdLst/>
              <a:ahLst/>
              <a:cxnLst/>
              <a:rect l="l" t="t" r="r" b="b"/>
              <a:pathLst>
                <a:path w="4320" h="1018">
                  <a:moveTo>
                    <a:pt x="4319" y="254"/>
                  </a:moveTo>
                  <a:lnTo>
                    <a:pt x="1079" y="254"/>
                  </a:lnTo>
                  <a:lnTo>
                    <a:pt x="1079" y="0"/>
                  </a:lnTo>
                  <a:lnTo>
                    <a:pt x="0" y="508"/>
                  </a:lnTo>
                  <a:lnTo>
                    <a:pt x="1079" y="1017"/>
                  </a:lnTo>
                  <a:lnTo>
                    <a:pt x="1079" y="762"/>
                  </a:lnTo>
                  <a:lnTo>
                    <a:pt x="4319" y="762"/>
                  </a:lnTo>
                  <a:lnTo>
                    <a:pt x="4319" y="254"/>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lang="en-US" sz="1800" strike="noStrike" spc="-1" dirty="0">
                <a:solidFill>
                  <a:srgbClr val="000000"/>
                </a:solidFill>
                <a:uFill>
                  <a:solidFill>
                    <a:srgbClr val="FFFFFF"/>
                  </a:solidFill>
                </a:uFill>
                <a:latin typeface="Arial"/>
              </a:endParaRPr>
            </a:p>
          </p:txBody>
        </p:sp>
      </p:grpSp>
      <p:sp>
        <p:nvSpPr>
          <p:cNvPr id="204" name="Line 12"/>
          <p:cNvSpPr/>
          <p:nvPr/>
        </p:nvSpPr>
        <p:spPr>
          <a:xfrm>
            <a:off x="4694040" y="4008240"/>
            <a:ext cx="1646280" cy="360"/>
          </a:xfrm>
          <a:prstGeom prst="line">
            <a:avLst/>
          </a:prstGeom>
          <a:ln>
            <a:tailEnd type="triangle" w="med" len="med"/>
          </a:ln>
        </p:spPr>
        <p:style>
          <a:lnRef idx="0">
            <a:scrgbClr r="0" g="0" b="0"/>
          </a:lnRef>
          <a:fillRef idx="0">
            <a:scrgbClr r="0" g="0" b="0"/>
          </a:fillRef>
          <a:effectRef idx="0">
            <a:scrgbClr r="0" g="0" b="0"/>
          </a:effectRef>
          <a:fontRef idx="minor"/>
        </p:style>
      </p:sp>
      <p:sp>
        <p:nvSpPr>
          <p:cNvPr id="205" name="CustomShape 13"/>
          <p:cNvSpPr/>
          <p:nvPr/>
        </p:nvSpPr>
        <p:spPr>
          <a:xfrm>
            <a:off x="2063880" y="1125360"/>
            <a:ext cx="4463640" cy="64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3600" b="1" strike="noStrike" spc="-1" dirty="0">
                <a:solidFill>
                  <a:srgbClr val="666666"/>
                </a:solidFill>
                <a:uFill>
                  <a:solidFill>
                    <a:srgbClr val="FFFFFF"/>
                  </a:solidFill>
                </a:uFill>
                <a:latin typeface="Arial"/>
                <a:ea typeface="DejaVu Sans"/>
              </a:rPr>
              <a:t>*Train </a:t>
            </a:r>
            <a:r>
              <a:rPr lang="en-US" sz="3600" b="1" strike="noStrike" spc="-1" dirty="0" smtClean="0">
                <a:solidFill>
                  <a:srgbClr val="666666"/>
                </a:solidFill>
                <a:uFill>
                  <a:solidFill>
                    <a:srgbClr val="FFFFFF"/>
                  </a:solidFill>
                </a:uFill>
                <a:latin typeface="Arial"/>
                <a:ea typeface="DejaVu Sans"/>
              </a:rPr>
              <a:t>the </a:t>
            </a:r>
            <a:r>
              <a:rPr lang="en-US" sz="3600" b="1" strike="noStrike" spc="-1" dirty="0">
                <a:solidFill>
                  <a:srgbClr val="666666"/>
                </a:solidFill>
                <a:uFill>
                  <a:solidFill>
                    <a:srgbClr val="FFFFFF"/>
                  </a:solidFill>
                </a:uFill>
                <a:latin typeface="Arial"/>
                <a:ea typeface="DejaVu Sans"/>
              </a:rPr>
              <a:t>classifier</a:t>
            </a:r>
            <a:r>
              <a:rPr lang="en-US" sz="3200" b="1" strike="noStrike" spc="-1" dirty="0">
                <a:solidFill>
                  <a:srgbClr val="666666"/>
                </a:solidFill>
                <a:uFill>
                  <a:solidFill>
                    <a:srgbClr val="FFFFFF"/>
                  </a:solidFill>
                </a:uFill>
                <a:latin typeface="Arial"/>
                <a:ea typeface="DejaVu Sans"/>
              </a:rPr>
              <a:t>  </a:t>
            </a:r>
            <a:endParaRPr lang="en-US" sz="1800" strike="noStrike" spc="-1" dirty="0">
              <a:solidFill>
                <a:srgbClr val="000000"/>
              </a:solidFill>
              <a:uFill>
                <a:solidFill>
                  <a:srgbClr val="FFFFFF"/>
                </a:solidFill>
              </a:uFill>
              <a:latin typeface="Arial"/>
            </a:endParaRPr>
          </a:p>
        </p:txBody>
      </p:sp>
      <p:sp>
        <p:nvSpPr>
          <p:cNvPr id="206" name="CustomShape 14"/>
          <p:cNvSpPr/>
          <p:nvPr/>
        </p:nvSpPr>
        <p:spPr>
          <a:xfrm>
            <a:off x="361800" y="1766880"/>
            <a:ext cx="8297640" cy="1875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0200" indent="-321840">
              <a:lnSpc>
                <a:spcPct val="100000"/>
              </a:lnSpc>
            </a:pPr>
            <a:endParaRPr lang="en-US" sz="1800" strike="noStrike" spc="-1" dirty="0">
              <a:solidFill>
                <a:srgbClr val="000000"/>
              </a:solidFill>
              <a:uFill>
                <a:solidFill>
                  <a:srgbClr val="FFFFFF"/>
                </a:solidFill>
              </a:uFill>
              <a:latin typeface="Arial"/>
            </a:endParaRPr>
          </a:p>
          <a:p>
            <a:pPr marL="430200" indent="-321840">
              <a:lnSpc>
                <a:spcPct val="100000"/>
              </a:lnSpc>
            </a:pPr>
            <a:endParaRPr lang="en-US" sz="1800" strike="noStrike" spc="-1" dirty="0">
              <a:solidFill>
                <a:srgbClr val="000000"/>
              </a:solidFill>
              <a:uFill>
                <a:solidFill>
                  <a:srgbClr val="FFFFFF"/>
                </a:solidFill>
              </a:uFill>
              <a:latin typeface="Arial"/>
            </a:endParaRPr>
          </a:p>
          <a:p>
            <a:pPr marL="430200" indent="-321840">
              <a:lnSpc>
                <a:spcPct val="100000"/>
              </a:lnSpc>
            </a:pPr>
            <a:r>
              <a:rPr lang="en-US" sz="2000" strike="noStrike" spc="-1" dirty="0">
                <a:solidFill>
                  <a:srgbClr val="BB0000"/>
                </a:solidFill>
                <a:uFill>
                  <a:solidFill>
                    <a:srgbClr val="FFFFFF"/>
                  </a:solidFill>
                </a:uFill>
                <a:latin typeface="Arial"/>
                <a:ea typeface="DejaVu Sans"/>
              </a:rPr>
              <a:t>     </a:t>
            </a:r>
            <a:endParaRPr lang="en-US" sz="1800" strike="noStrike" spc="-1" dirty="0">
              <a:solidFill>
                <a:srgbClr val="000000"/>
              </a:solidFill>
              <a:uFill>
                <a:solidFill>
                  <a:srgbClr val="FFFFFF"/>
                </a:solidFill>
              </a:uFill>
              <a:latin typeface="Arial"/>
            </a:endParaRPr>
          </a:p>
        </p:txBody>
      </p:sp>
      <p:sp>
        <p:nvSpPr>
          <p:cNvPr id="21" name="矩形 20"/>
          <p:cNvSpPr/>
          <p:nvPr/>
        </p:nvSpPr>
        <p:spPr>
          <a:xfrm>
            <a:off x="785786" y="1857364"/>
            <a:ext cx="7715304" cy="1723549"/>
          </a:xfrm>
          <a:prstGeom prst="rect">
            <a:avLst/>
          </a:prstGeom>
        </p:spPr>
        <p:txBody>
          <a:bodyPr wrap="square">
            <a:spAutoFit/>
          </a:bodyPr>
          <a:lstStyle/>
          <a:p>
            <a:pPr marL="430200" indent="-321840">
              <a:lnSpc>
                <a:spcPct val="100000"/>
              </a:lnSpc>
              <a:buClr>
                <a:srgbClr val="BB0000"/>
              </a:buClr>
              <a:buFont typeface="Wingdings" charset="2"/>
              <a:buChar char=""/>
            </a:pPr>
            <a:r>
              <a:rPr lang="en-US" spc="-1" dirty="0">
                <a:solidFill>
                  <a:srgbClr val="BB0000"/>
                </a:solidFill>
                <a:uFill>
                  <a:solidFill>
                    <a:srgbClr val="FFFFFF"/>
                  </a:solidFill>
                </a:uFill>
              </a:rPr>
              <a:t> Usually, we have data collected by detectors and we do not know whether there is signal in it. What can we do is to separate signal and background if there are some signals in the data actually?</a:t>
            </a:r>
            <a:endParaRPr lang="en-US" sz="1600" spc="-1" dirty="0">
              <a:solidFill>
                <a:srgbClr val="000000"/>
              </a:solidFill>
              <a:uFill>
                <a:solidFill>
                  <a:srgbClr val="FFFFFF"/>
                </a:solidFill>
              </a:uFill>
            </a:endParaRPr>
          </a:p>
          <a:p>
            <a:pPr>
              <a:lnSpc>
                <a:spcPct val="100000"/>
              </a:lnSpc>
            </a:pPr>
            <a:endParaRPr lang="en-US" sz="1600" spc="-1" dirty="0">
              <a:solidFill>
                <a:srgbClr val="000000"/>
              </a:solidFill>
              <a:uFill>
                <a:solidFill>
                  <a:srgbClr val="FFFFFF"/>
                </a:solidFill>
              </a:uFill>
            </a:endParaRPr>
          </a:p>
          <a:p>
            <a:pPr marL="430200" indent="-321840">
              <a:lnSpc>
                <a:spcPct val="100000"/>
              </a:lnSpc>
              <a:buClr>
                <a:srgbClr val="BB0000"/>
              </a:buClr>
              <a:buFont typeface="Wingdings" charset="2"/>
              <a:buChar char=""/>
            </a:pPr>
            <a:r>
              <a:rPr lang="en-US" spc="-1" dirty="0">
                <a:solidFill>
                  <a:srgbClr val="BB0000"/>
                </a:solidFill>
                <a:uFill>
                  <a:solidFill>
                    <a:srgbClr val="FFFFFF"/>
                  </a:solidFill>
                </a:uFill>
                <a:ea typeface="宋体"/>
              </a:rPr>
              <a:t>     If we have some events and we know exactly whether it is a signal, we could train a classifier by using these events. </a:t>
            </a:r>
            <a:endParaRPr lang="zh-CN" altLang="en-US" dirty="0"/>
          </a:p>
        </p:txBody>
      </p:sp>
      <p:pic>
        <p:nvPicPr>
          <p:cNvPr id="22" name="图片 21" descr="CorrelationMatrixS.png"/>
          <p:cNvPicPr>
            <a:picLocks noChangeAspect="1"/>
          </p:cNvPicPr>
          <p:nvPr/>
        </p:nvPicPr>
        <p:blipFill>
          <a:blip r:embed="rId3"/>
          <a:stretch>
            <a:fillRect/>
          </a:stretch>
        </p:blipFill>
        <p:spPr>
          <a:xfrm>
            <a:off x="5857884" y="3857628"/>
            <a:ext cx="2419631" cy="2322196"/>
          </a:xfrm>
          <a:prstGeom prst="rect">
            <a:avLst/>
          </a:prstGeom>
        </p:spPr>
      </p:pic>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06360" y="2293920"/>
            <a:ext cx="8472240" cy="12571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640" indent="-321840">
              <a:lnSpc>
                <a:spcPct val="100000"/>
              </a:lnSpc>
              <a:buClr>
                <a:srgbClr val="B40E23"/>
              </a:buClr>
              <a:buFont typeface="Wingdings" charset="2"/>
              <a:buChar char=""/>
            </a:pPr>
            <a:r>
              <a:rPr lang="en-US" sz="2000" strike="noStrike" spc="-1" dirty="0">
                <a:solidFill>
                  <a:srgbClr val="BB0000"/>
                </a:solidFill>
                <a:uFill>
                  <a:solidFill>
                    <a:srgbClr val="FFFFFF"/>
                  </a:solidFill>
                </a:uFill>
                <a:latin typeface="Arial"/>
                <a:ea typeface="DejaVu Sans"/>
              </a:rPr>
              <a:t>We want the contamination of the background to </a:t>
            </a:r>
            <a:r>
              <a:rPr lang="en-US" sz="2000" strike="noStrike" spc="-1" dirty="0" smtClean="0">
                <a:solidFill>
                  <a:srgbClr val="BB0000"/>
                </a:solidFill>
                <a:uFill>
                  <a:solidFill>
                    <a:srgbClr val="FFFFFF"/>
                  </a:solidFill>
                </a:uFill>
                <a:latin typeface="Arial"/>
                <a:ea typeface="DejaVu Sans"/>
              </a:rPr>
              <a:t>be small. </a:t>
            </a:r>
            <a:r>
              <a:rPr lang="en-US" sz="2000" strike="noStrike" spc="-1" dirty="0">
                <a:solidFill>
                  <a:srgbClr val="BB0000"/>
                </a:solidFill>
                <a:uFill>
                  <a:solidFill>
                    <a:srgbClr val="FFFFFF"/>
                  </a:solidFill>
                </a:uFill>
                <a:latin typeface="Arial"/>
                <a:ea typeface="DejaVu Sans"/>
              </a:rPr>
              <a:t>So we do a “cut”, only when the event whose statistic larger than “cut” was </a:t>
            </a:r>
            <a:r>
              <a:rPr lang="en-US" sz="2000" strike="noStrike" spc="-1" dirty="0" smtClean="0">
                <a:solidFill>
                  <a:srgbClr val="BB0000"/>
                </a:solidFill>
                <a:uFill>
                  <a:solidFill>
                    <a:srgbClr val="FFFFFF"/>
                  </a:solidFill>
                </a:uFill>
                <a:latin typeface="Arial"/>
                <a:ea typeface="DejaVu Sans"/>
              </a:rPr>
              <a:t>reserved</a:t>
            </a:r>
            <a:r>
              <a:rPr lang="en-US" sz="2000" spc="-1" dirty="0">
                <a:solidFill>
                  <a:srgbClr val="BB0000"/>
                </a:solidFill>
                <a:uFill>
                  <a:solidFill>
                    <a:srgbClr val="FFFFFF"/>
                  </a:solidFill>
                </a:uFill>
                <a:latin typeface="Arial"/>
                <a:ea typeface="DejaVu Sans"/>
              </a:rPr>
              <a:t>.</a:t>
            </a:r>
            <a:endParaRPr lang="en-US" sz="1800" strike="noStrike" spc="-1" dirty="0">
              <a:solidFill>
                <a:srgbClr val="000000"/>
              </a:solidFill>
              <a:uFill>
                <a:solidFill>
                  <a:srgbClr val="FFFFFF"/>
                </a:solidFill>
              </a:uFill>
              <a:latin typeface="Arial"/>
            </a:endParaRPr>
          </a:p>
        </p:txBody>
      </p:sp>
      <p:sp>
        <p:nvSpPr>
          <p:cNvPr id="213" name="CustomShape 2"/>
          <p:cNvSpPr/>
          <p:nvPr/>
        </p:nvSpPr>
        <p:spPr>
          <a:xfrm>
            <a:off x="285720" y="3500438"/>
            <a:ext cx="4786346" cy="164307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1640" indent="-321840">
              <a:buClr>
                <a:srgbClr val="B40E23"/>
              </a:buClr>
              <a:buFont typeface="Wingdings" charset="2"/>
              <a:buChar char=""/>
            </a:pPr>
            <a:r>
              <a:rPr lang="en-US" sz="2000" strike="noStrike" spc="-1" dirty="0">
                <a:solidFill>
                  <a:srgbClr val="BB0000"/>
                </a:solidFill>
                <a:uFill>
                  <a:solidFill>
                    <a:srgbClr val="FFFFFF"/>
                  </a:solidFill>
                </a:uFill>
                <a:latin typeface="Arial"/>
                <a:ea typeface="DejaVu Sans"/>
              </a:rPr>
              <a:t>After doing “cut”, we can get the number of signals and back-ground </a:t>
            </a:r>
            <a:r>
              <a:rPr lang="en-US" sz="2000" strike="noStrike" spc="-1" dirty="0" smtClean="0">
                <a:solidFill>
                  <a:srgbClr val="BB0000"/>
                </a:solidFill>
                <a:uFill>
                  <a:solidFill>
                    <a:srgbClr val="FFFFFF"/>
                  </a:solidFill>
                </a:uFill>
                <a:latin typeface="Arial"/>
                <a:ea typeface="DejaVu Sans"/>
              </a:rPr>
              <a:t>which is in the cut </a:t>
            </a:r>
            <a:r>
              <a:rPr lang="en-US" sz="2000" spc="-1" dirty="0">
                <a:solidFill>
                  <a:srgbClr val="BB0000"/>
                </a:solidFill>
                <a:uFill>
                  <a:solidFill>
                    <a:srgbClr val="FFFFFF"/>
                  </a:solidFill>
                </a:uFill>
              </a:rPr>
              <a:t>part. . At the same time we use Asimov formula to represent the significance of the “cut”.</a:t>
            </a:r>
            <a:endParaRPr lang="en-US" sz="1800" strike="noStrike" spc="-1" dirty="0">
              <a:solidFill>
                <a:srgbClr val="000000"/>
              </a:solidFill>
              <a:uFill>
                <a:solidFill>
                  <a:srgbClr val="FFFFFF"/>
                </a:solidFill>
              </a:uFill>
              <a:latin typeface="Arial"/>
            </a:endParaRPr>
          </a:p>
        </p:txBody>
      </p:sp>
      <p:sp>
        <p:nvSpPr>
          <p:cNvPr id="214" name="Line 3"/>
          <p:cNvSpPr/>
          <p:nvPr/>
        </p:nvSpPr>
        <p:spPr>
          <a:xfrm>
            <a:off x="2835000" y="4206600"/>
            <a:ext cx="360" cy="1462320"/>
          </a:xfrm>
          <a:prstGeom prst="line">
            <a:avLst/>
          </a:prstGeom>
          <a:ln>
            <a:noFill/>
          </a:ln>
        </p:spPr>
        <p:style>
          <a:lnRef idx="0">
            <a:scrgbClr r="0" g="0" b="0"/>
          </a:lnRef>
          <a:fillRef idx="0">
            <a:scrgbClr r="0" g="0" b="0"/>
          </a:fillRef>
          <a:effectRef idx="0">
            <a:scrgbClr r="0" g="0" b="0"/>
          </a:effectRef>
          <a:fontRef idx="minor"/>
        </p:style>
      </p:sp>
      <p:sp>
        <p:nvSpPr>
          <p:cNvPr id="216" name="CustomShape 4"/>
          <p:cNvSpPr/>
          <p:nvPr/>
        </p:nvSpPr>
        <p:spPr>
          <a:xfrm>
            <a:off x="1584360" y="1258920"/>
            <a:ext cx="5525640" cy="641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r>
              <a:rPr lang="en-US" sz="3600" b="1" strike="noStrike" spc="-1" dirty="0">
                <a:solidFill>
                  <a:srgbClr val="666666"/>
                </a:solidFill>
                <a:uFill>
                  <a:solidFill>
                    <a:srgbClr val="FFFFFF"/>
                  </a:solidFill>
                </a:uFill>
                <a:latin typeface="Arial"/>
                <a:ea typeface="DejaVu Sans"/>
              </a:rPr>
              <a:t>*How to select events?  </a:t>
            </a:r>
            <a:r>
              <a:rPr lang="en-US" sz="3200" b="1" strike="noStrike" spc="-1" dirty="0">
                <a:solidFill>
                  <a:srgbClr val="666666"/>
                </a:solidFill>
                <a:uFill>
                  <a:solidFill>
                    <a:srgbClr val="FFFFFF"/>
                  </a:solidFill>
                </a:uFill>
                <a:latin typeface="Arial"/>
                <a:ea typeface="DejaVu Sans"/>
              </a:rPr>
              <a:t>  </a:t>
            </a:r>
            <a:endParaRPr lang="en-US" sz="1800" strike="noStrike" spc="-1" dirty="0">
              <a:solidFill>
                <a:srgbClr val="000000"/>
              </a:solidFill>
              <a:uFill>
                <a:solidFill>
                  <a:srgbClr val="FFFFFF"/>
                </a:solidFill>
              </a:uFill>
              <a:latin typeface="Arial"/>
            </a:endParaRPr>
          </a:p>
        </p:txBody>
      </p:sp>
      <p:pic>
        <p:nvPicPr>
          <p:cNvPr id="10" name="图片 9" descr="mva_BDT200.png"/>
          <p:cNvPicPr>
            <a:picLocks noChangeAspect="1"/>
          </p:cNvPicPr>
          <p:nvPr/>
        </p:nvPicPr>
        <p:blipFill>
          <a:blip r:embed="rId3"/>
          <a:stretch>
            <a:fillRect/>
          </a:stretch>
        </p:blipFill>
        <p:spPr>
          <a:xfrm>
            <a:off x="5143504" y="3357562"/>
            <a:ext cx="3304080" cy="2447671"/>
          </a:xfrm>
          <a:prstGeom prst="rect">
            <a:avLst/>
          </a:prstGeom>
        </p:spPr>
      </p:pic>
      <p:pic>
        <p:nvPicPr>
          <p:cNvPr id="11" name="Shape"/>
          <p:cNvPicPr/>
          <p:nvPr/>
        </p:nvPicPr>
        <p:blipFill>
          <a:blip r:embed="rId4" cstate="print"/>
          <a:stretch/>
        </p:blipFill>
        <p:spPr>
          <a:xfrm>
            <a:off x="1142976" y="5286388"/>
            <a:ext cx="2914200" cy="690120"/>
          </a:xfrm>
          <a:prstGeom prst="rect">
            <a:avLst/>
          </a:prstGeom>
          <a:ln w="9360">
            <a:noFill/>
          </a:ln>
        </p:spPr>
      </p:pic>
      <p:cxnSp>
        <p:nvCxnSpPr>
          <p:cNvPr id="9" name="直接连接符 8"/>
          <p:cNvCxnSpPr/>
          <p:nvPr/>
        </p:nvCxnSpPr>
        <p:spPr>
          <a:xfrm rot="5400000">
            <a:off x="6000760" y="4572008"/>
            <a:ext cx="2000264" cy="15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15140" y="5715016"/>
            <a:ext cx="714380" cy="369332"/>
          </a:xfrm>
          <a:prstGeom prst="rect">
            <a:avLst/>
          </a:prstGeom>
          <a:noFill/>
        </p:spPr>
        <p:txBody>
          <a:bodyPr wrap="square" rtlCol="0">
            <a:spAutoFit/>
          </a:bodyPr>
          <a:lstStyle/>
          <a:p>
            <a:r>
              <a:rPr lang="en-US" altLang="zh-CN" dirty="0" err="1" smtClean="0"/>
              <a:t>tCut</a:t>
            </a:r>
            <a:endParaRPr lang="zh-CN" altLang="en-US" dirty="0"/>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Line 1"/>
          <p:cNvSpPr/>
          <p:nvPr/>
        </p:nvSpPr>
        <p:spPr>
          <a:xfrm>
            <a:off x="2286000" y="1736640"/>
            <a:ext cx="822240" cy="360"/>
          </a:xfrm>
          <a:prstGeom prst="line">
            <a:avLst/>
          </a:prstGeom>
          <a:ln>
            <a:noFill/>
          </a:ln>
        </p:spPr>
        <p:style>
          <a:lnRef idx="0">
            <a:scrgbClr r="0" g="0" b="0"/>
          </a:lnRef>
          <a:fillRef idx="0">
            <a:scrgbClr r="0" g="0" b="0"/>
          </a:fillRef>
          <a:effectRef idx="0">
            <a:scrgbClr r="0" g="0" b="0"/>
          </a:effectRef>
          <a:fontRef idx="minor"/>
        </p:style>
      </p:sp>
      <p:sp>
        <p:nvSpPr>
          <p:cNvPr id="218" name="Line 2"/>
          <p:cNvSpPr/>
          <p:nvPr/>
        </p:nvSpPr>
        <p:spPr>
          <a:xfrm flipV="1">
            <a:off x="3200400" y="1828800"/>
            <a:ext cx="360" cy="822240"/>
          </a:xfrm>
          <a:prstGeom prst="line">
            <a:avLst/>
          </a:prstGeom>
          <a:ln>
            <a:noFill/>
          </a:ln>
        </p:spPr>
        <p:style>
          <a:lnRef idx="0">
            <a:scrgbClr r="0" g="0" b="0"/>
          </a:lnRef>
          <a:fillRef idx="0">
            <a:scrgbClr r="0" g="0" b="0"/>
          </a:fillRef>
          <a:effectRef idx="0">
            <a:scrgbClr r="0" g="0" b="0"/>
          </a:effectRef>
          <a:fontRef idx="minor"/>
        </p:style>
      </p:sp>
      <p:sp>
        <p:nvSpPr>
          <p:cNvPr id="219" name="Line 3"/>
          <p:cNvSpPr/>
          <p:nvPr/>
        </p:nvSpPr>
        <p:spPr>
          <a:xfrm>
            <a:off x="6400800" y="1736640"/>
            <a:ext cx="731520" cy="360"/>
          </a:xfrm>
          <a:prstGeom prst="line">
            <a:avLst/>
          </a:prstGeom>
          <a:ln>
            <a:noFill/>
          </a:ln>
        </p:spPr>
        <p:style>
          <a:lnRef idx="0">
            <a:scrgbClr r="0" g="0" b="0"/>
          </a:lnRef>
          <a:fillRef idx="0">
            <a:scrgbClr r="0" g="0" b="0"/>
          </a:fillRef>
          <a:effectRef idx="0">
            <a:scrgbClr r="0" g="0" b="0"/>
          </a:effectRef>
          <a:fontRef idx="minor"/>
        </p:style>
      </p:sp>
      <p:sp>
        <p:nvSpPr>
          <p:cNvPr id="220" name="Line 4"/>
          <p:cNvSpPr/>
          <p:nvPr/>
        </p:nvSpPr>
        <p:spPr>
          <a:xfrm flipV="1">
            <a:off x="7197480" y="1820520"/>
            <a:ext cx="360" cy="830520"/>
          </a:xfrm>
          <a:prstGeom prst="line">
            <a:avLst/>
          </a:prstGeom>
          <a:ln>
            <a:noFill/>
          </a:ln>
        </p:spPr>
        <p:style>
          <a:lnRef idx="0">
            <a:scrgbClr r="0" g="0" b="0"/>
          </a:lnRef>
          <a:fillRef idx="0">
            <a:scrgbClr r="0" g="0" b="0"/>
          </a:fillRef>
          <a:effectRef idx="0">
            <a:scrgbClr r="0" g="0" b="0"/>
          </a:effectRef>
          <a:fontRef idx="minor"/>
        </p:style>
      </p:sp>
      <p:sp>
        <p:nvSpPr>
          <p:cNvPr id="221" name="CustomShape 5"/>
          <p:cNvSpPr/>
          <p:nvPr/>
        </p:nvSpPr>
        <p:spPr>
          <a:xfrm>
            <a:off x="936720" y="5677154"/>
            <a:ext cx="7657920" cy="82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strike="noStrike" spc="-1">
                <a:solidFill>
                  <a:srgbClr val="B40E23"/>
                </a:solidFill>
                <a:uFill>
                  <a:solidFill>
                    <a:srgbClr val="FFFFFF"/>
                  </a:solidFill>
                </a:uFill>
                <a:latin typeface="Arial"/>
                <a:ea typeface="DejaVu Sans"/>
              </a:rPr>
              <a:t>Although we have chosen the same cut value, different significances are obtained by using different classifier methods. </a:t>
            </a:r>
            <a:endParaRPr lang="en-US" sz="1800" strike="noStrike" spc="-1">
              <a:solidFill>
                <a:srgbClr val="000000"/>
              </a:solidFill>
              <a:uFill>
                <a:solidFill>
                  <a:srgbClr val="FFFFFF"/>
                </a:solidFill>
              </a:uFill>
              <a:latin typeface="Arial"/>
            </a:endParaRPr>
          </a:p>
        </p:txBody>
      </p:sp>
      <p:pic>
        <p:nvPicPr>
          <p:cNvPr id="222" name="Picture 11"/>
          <p:cNvPicPr/>
          <p:nvPr/>
        </p:nvPicPr>
        <p:blipFill>
          <a:blip r:embed="rId3"/>
          <a:stretch/>
        </p:blipFill>
        <p:spPr>
          <a:xfrm>
            <a:off x="379440" y="1829114"/>
            <a:ext cx="3812760" cy="3476160"/>
          </a:xfrm>
          <a:prstGeom prst="rect">
            <a:avLst/>
          </a:prstGeom>
          <a:ln w="9360">
            <a:noFill/>
          </a:ln>
        </p:spPr>
      </p:pic>
      <p:pic>
        <p:nvPicPr>
          <p:cNvPr id="223" name="Picture 12"/>
          <p:cNvPicPr/>
          <p:nvPr/>
        </p:nvPicPr>
        <p:blipFill>
          <a:blip r:embed="rId4"/>
          <a:stretch/>
        </p:blipFill>
        <p:spPr>
          <a:xfrm>
            <a:off x="4400640" y="1829114"/>
            <a:ext cx="3998520" cy="3576240"/>
          </a:xfrm>
          <a:prstGeom prst="rect">
            <a:avLst/>
          </a:prstGeom>
          <a:ln w="9360">
            <a:noFill/>
          </a:ln>
        </p:spPr>
      </p:pic>
      <p:sp>
        <p:nvSpPr>
          <p:cNvPr id="9" name="矩形 8"/>
          <p:cNvSpPr/>
          <p:nvPr/>
        </p:nvSpPr>
        <p:spPr>
          <a:xfrm>
            <a:off x="3143240" y="1000108"/>
            <a:ext cx="2261004" cy="646331"/>
          </a:xfrm>
          <a:prstGeom prst="rect">
            <a:avLst/>
          </a:prstGeom>
        </p:spPr>
        <p:txBody>
          <a:bodyPr wrap="none">
            <a:spAutoFit/>
          </a:bodyPr>
          <a:lstStyle/>
          <a:p>
            <a:pPr algn="r">
              <a:lnSpc>
                <a:spcPct val="100000"/>
              </a:lnSpc>
            </a:pPr>
            <a:r>
              <a:rPr lang="en-US" sz="3600" b="1" spc="-1" dirty="0" smtClean="0">
                <a:solidFill>
                  <a:srgbClr val="666666"/>
                </a:solidFill>
                <a:uFill>
                  <a:solidFill>
                    <a:srgbClr val="FFFFFF"/>
                  </a:solidFill>
                </a:uFill>
              </a:rPr>
              <a:t>*Best Cut</a:t>
            </a:r>
            <a:endParaRPr lang="en-US" sz="3600" spc="-1" dirty="0">
              <a:solidFill>
                <a:srgbClr val="000000"/>
              </a:solidFill>
              <a:uFill>
                <a:solidFill>
                  <a:srgbClr val="FFFFFF"/>
                </a:solidFill>
              </a:uFill>
            </a:endParaRPr>
          </a:p>
        </p:txBody>
      </p:sp>
    </p:spTree>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913</TotalTime>
  <Words>904</Words>
  <Application>LibreOffice/5.0.6.3$Linux_X86_64 LibreOffice_project/00m0$Build-3</Application>
  <PresentationFormat>全屏显示(4:3)</PresentationFormat>
  <Paragraphs>151</Paragraphs>
  <Slides>16</Slides>
  <Notes>13</Notes>
  <HiddenSlides>0</HiddenSlides>
  <MMClips>0</MMClips>
  <ScaleCrop>false</ScaleCrop>
  <HeadingPairs>
    <vt:vector size="4" baseType="variant">
      <vt:variant>
        <vt:lpstr>主题</vt:lpstr>
      </vt:variant>
      <vt:variant>
        <vt:i4>4</vt:i4>
      </vt:variant>
      <vt:variant>
        <vt:lpstr>幻灯片标题</vt:lpstr>
      </vt:variant>
      <vt:variant>
        <vt:i4>16</vt:i4>
      </vt:variant>
    </vt:vector>
  </HeadingPairs>
  <TitlesOfParts>
    <vt:vector size="20" baseType="lpstr">
      <vt:lpstr>Office Theme</vt:lpstr>
      <vt:lpstr>Office Theme</vt:lpstr>
      <vt:lpstr>Office Theme</vt:lpstr>
      <vt:lpstr>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Ohio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Payne</dc:creator>
  <cp:lastModifiedBy>fy02</cp:lastModifiedBy>
  <cp:revision>114</cp:revision>
  <dcterms:created xsi:type="dcterms:W3CDTF">2014-05-23T13:11:59Z</dcterms:created>
  <dcterms:modified xsi:type="dcterms:W3CDTF">2016-07-19T22:45:55Z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Ohio State University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全屏显示(4:3)</vt:lpwstr>
  </property>
  <property fmtid="{D5CDD505-2E9C-101B-9397-08002B2CF9AE}" pid="10" name="ScaleCrop">
    <vt:bool>false</vt:bool>
  </property>
  <property fmtid="{D5CDD505-2E9C-101B-9397-08002B2CF9AE}" pid="11" name="ShareDoc">
    <vt:bool>false</vt:bool>
  </property>
  <property fmtid="{D5CDD505-2E9C-101B-9397-08002B2CF9AE}" pid="12" name="Slides">
    <vt:i4>10</vt:i4>
  </property>
</Properties>
</file>