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</p:sldMasterIdLst>
  <p:notesMasterIdLst>
    <p:notesMasterId r:id="rId23"/>
  </p:notesMasterIdLst>
  <p:handoutMasterIdLst>
    <p:handoutMasterId r:id="rId24"/>
  </p:handoutMasterIdLst>
  <p:sldIdLst>
    <p:sldId id="271" r:id="rId2"/>
    <p:sldId id="257" r:id="rId3"/>
    <p:sldId id="297" r:id="rId4"/>
    <p:sldId id="272" r:id="rId5"/>
    <p:sldId id="273" r:id="rId6"/>
    <p:sldId id="283" r:id="rId7"/>
    <p:sldId id="300" r:id="rId8"/>
    <p:sldId id="284" r:id="rId9"/>
    <p:sldId id="298" r:id="rId10"/>
    <p:sldId id="299" r:id="rId11"/>
    <p:sldId id="285" r:id="rId12"/>
    <p:sldId id="292" r:id="rId13"/>
    <p:sldId id="286" r:id="rId14"/>
    <p:sldId id="293" r:id="rId15"/>
    <p:sldId id="287" r:id="rId16"/>
    <p:sldId id="277" r:id="rId17"/>
    <p:sldId id="288" r:id="rId18"/>
    <p:sldId id="289" r:id="rId19"/>
    <p:sldId id="290" r:id="rId20"/>
    <p:sldId id="291" r:id="rId21"/>
    <p:sldId id="28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94590" autoAdjust="0"/>
  </p:normalViewPr>
  <p:slideViewPr>
    <p:cSldViewPr snapToGrid="0">
      <p:cViewPr varScale="1">
        <p:scale>
          <a:sx n="70" d="100"/>
          <a:sy n="70" d="100"/>
        </p:scale>
        <p:origin x="112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굴림" pitchFamily="50" charset="-127"/>
              </a:defRPr>
            </a:lvl1pPr>
          </a:lstStyle>
          <a:p>
            <a:fld id="{72B14C55-74B7-4341-977F-A36E80E3893A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3889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B0666-2E97-4464-B491-AD9595DC926D}" type="datetimeFigureOut">
              <a:rPr lang="zh-CN" altLang="en-US" smtClean="0"/>
              <a:t>2016/6/21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688BE-E6F4-4C0C-A344-5CEE596217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02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533400" y="825500"/>
            <a:ext cx="8153400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6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ko-KR" noProof="0" smtClean="0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447800" y="1498600"/>
            <a:ext cx="6400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ko-KR" noProof="0" smtClean="0"/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553200"/>
            <a:ext cx="21336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 tIns="45720" rIns="91440" bIns="45720"/>
          <a:lstStyle>
            <a:lvl1pPr algn="ctr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52400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134ADD2A-B3C3-4B77-90C9-961676708176}" type="slidenum">
              <a:rPr lang="ko-KR" altLang="en-US"/>
              <a:pPr/>
              <a:t>‹#›</a:t>
            </a:fld>
            <a:endParaRPr lang="en-US" altLang="ko-KR"/>
          </a:p>
        </p:txBody>
      </p:sp>
      <p:grpSp>
        <p:nvGrpSpPr>
          <p:cNvPr id="62580" name="Group 1140"/>
          <p:cNvGrpSpPr>
            <a:grpSpLocks/>
          </p:cNvGrpSpPr>
          <p:nvPr/>
        </p:nvGrpSpPr>
        <p:grpSpPr bwMode="auto">
          <a:xfrm>
            <a:off x="-6350" y="2532063"/>
            <a:ext cx="9158288" cy="4322762"/>
            <a:chOff x="-4" y="1595"/>
            <a:chExt cx="5769" cy="2723"/>
          </a:xfrm>
        </p:grpSpPr>
        <p:grpSp>
          <p:nvGrpSpPr>
            <p:cNvPr id="62564" name="Group 1124"/>
            <p:cNvGrpSpPr>
              <a:grpSpLocks/>
            </p:cNvGrpSpPr>
            <p:nvPr userDrawn="1"/>
          </p:nvGrpSpPr>
          <p:grpSpPr bwMode="auto">
            <a:xfrm>
              <a:off x="0" y="1595"/>
              <a:ext cx="5764" cy="2723"/>
              <a:chOff x="0" y="1595"/>
              <a:chExt cx="5764" cy="2723"/>
            </a:xfrm>
          </p:grpSpPr>
          <p:grpSp>
            <p:nvGrpSpPr>
              <p:cNvPr id="13943" name="Group 631"/>
              <p:cNvGrpSpPr>
                <a:grpSpLocks/>
              </p:cNvGrpSpPr>
              <p:nvPr userDrawn="1"/>
            </p:nvGrpSpPr>
            <p:grpSpPr bwMode="auto">
              <a:xfrm>
                <a:off x="4422" y="3150"/>
                <a:ext cx="389" cy="391"/>
                <a:chOff x="3926" y="2726"/>
                <a:chExt cx="532" cy="535"/>
              </a:xfrm>
            </p:grpSpPr>
            <p:sp>
              <p:nvSpPr>
                <p:cNvPr id="13944" name="AutoShape 632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272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945" name="Freeform 633"/>
                <p:cNvSpPr>
                  <a:spLocks/>
                </p:cNvSpPr>
                <p:nvPr userDrawn="1"/>
              </p:nvSpPr>
              <p:spPr bwMode="gray">
                <a:xfrm>
                  <a:off x="3928" y="286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946" name="Freeform 634"/>
                <p:cNvSpPr>
                  <a:spLocks/>
                </p:cNvSpPr>
                <p:nvPr userDrawn="1"/>
              </p:nvSpPr>
              <p:spPr bwMode="gray">
                <a:xfrm flipH="1">
                  <a:off x="4191" y="285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947" name="Group 635"/>
              <p:cNvGrpSpPr>
                <a:grpSpLocks/>
              </p:cNvGrpSpPr>
              <p:nvPr userDrawn="1"/>
            </p:nvGrpSpPr>
            <p:grpSpPr bwMode="auto">
              <a:xfrm>
                <a:off x="4422" y="3927"/>
                <a:ext cx="389" cy="391"/>
                <a:chOff x="3926" y="3791"/>
                <a:chExt cx="532" cy="535"/>
              </a:xfrm>
            </p:grpSpPr>
            <p:sp>
              <p:nvSpPr>
                <p:cNvPr id="13948" name="AutoShape 636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3791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949" name="Freeform 637"/>
                <p:cNvSpPr>
                  <a:spLocks/>
                </p:cNvSpPr>
                <p:nvPr userDrawn="1"/>
              </p:nvSpPr>
              <p:spPr bwMode="gray">
                <a:xfrm>
                  <a:off x="3928" y="3925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950" name="Freeform 638"/>
                <p:cNvSpPr>
                  <a:spLocks/>
                </p:cNvSpPr>
                <p:nvPr userDrawn="1"/>
              </p:nvSpPr>
              <p:spPr bwMode="gray">
                <a:xfrm flipH="1">
                  <a:off x="4191" y="3923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951" name="Group 639"/>
              <p:cNvGrpSpPr>
                <a:grpSpLocks/>
              </p:cNvGrpSpPr>
              <p:nvPr userDrawn="1"/>
            </p:nvGrpSpPr>
            <p:grpSpPr bwMode="auto">
              <a:xfrm>
                <a:off x="5189" y="3148"/>
                <a:ext cx="388" cy="391"/>
                <a:chOff x="4976" y="2723"/>
                <a:chExt cx="531" cy="535"/>
              </a:xfrm>
            </p:grpSpPr>
            <p:sp>
              <p:nvSpPr>
                <p:cNvPr id="13952" name="AutoShape 640"/>
                <p:cNvSpPr>
                  <a:spLocks noChangeArrowheads="1"/>
                </p:cNvSpPr>
                <p:nvPr userDrawn="1"/>
              </p:nvSpPr>
              <p:spPr bwMode="gray">
                <a:xfrm>
                  <a:off x="4976" y="2723"/>
                  <a:ext cx="531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953" name="Freeform 641"/>
                <p:cNvSpPr>
                  <a:spLocks/>
                </p:cNvSpPr>
                <p:nvPr userDrawn="1"/>
              </p:nvSpPr>
              <p:spPr bwMode="gray">
                <a:xfrm>
                  <a:off x="4978" y="2857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954" name="Freeform 642"/>
                <p:cNvSpPr>
                  <a:spLocks/>
                </p:cNvSpPr>
                <p:nvPr userDrawn="1"/>
              </p:nvSpPr>
              <p:spPr bwMode="gray">
                <a:xfrm flipH="1">
                  <a:off x="5241" y="2855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955" name="Group 643"/>
              <p:cNvGrpSpPr>
                <a:grpSpLocks/>
              </p:cNvGrpSpPr>
              <p:nvPr userDrawn="1"/>
            </p:nvGrpSpPr>
            <p:grpSpPr bwMode="auto">
              <a:xfrm>
                <a:off x="5570" y="3544"/>
                <a:ext cx="193" cy="386"/>
                <a:chOff x="5497" y="3260"/>
                <a:chExt cx="265" cy="530"/>
              </a:xfrm>
            </p:grpSpPr>
            <p:sp>
              <p:nvSpPr>
                <p:cNvPr id="13956" name="Freeform 644"/>
                <p:cNvSpPr>
                  <a:spLocks/>
                </p:cNvSpPr>
                <p:nvPr userDrawn="1"/>
              </p:nvSpPr>
              <p:spPr bwMode="gray">
                <a:xfrm>
                  <a:off x="5497" y="3389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957" name="Freeform 645"/>
                <p:cNvSpPr>
                  <a:spLocks/>
                </p:cNvSpPr>
                <p:nvPr userDrawn="1"/>
              </p:nvSpPr>
              <p:spPr bwMode="gray">
                <a:xfrm flipH="1">
                  <a:off x="5497" y="3260"/>
                  <a:ext cx="264" cy="264"/>
                </a:xfrm>
                <a:custGeom>
                  <a:avLst/>
                  <a:gdLst>
                    <a:gd name="T0" fmla="*/ 0 w 856"/>
                    <a:gd name="T1" fmla="*/ 0 h 856"/>
                    <a:gd name="T2" fmla="*/ 856 w 856"/>
                    <a:gd name="T3" fmla="*/ 424 h 856"/>
                    <a:gd name="T4" fmla="*/ 0 w 856"/>
                    <a:gd name="T5" fmla="*/ 856 h 856"/>
                    <a:gd name="T6" fmla="*/ 0 w 856"/>
                    <a:gd name="T7" fmla="*/ 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56" h="856">
                      <a:moveTo>
                        <a:pt x="0" y="0"/>
                      </a:moveTo>
                      <a:lnTo>
                        <a:pt x="856" y="424"/>
                      </a:lnTo>
                      <a:lnTo>
                        <a:pt x="0" y="8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958" name="Group 646"/>
              <p:cNvGrpSpPr>
                <a:grpSpLocks/>
              </p:cNvGrpSpPr>
              <p:nvPr userDrawn="1"/>
            </p:nvGrpSpPr>
            <p:grpSpPr bwMode="auto">
              <a:xfrm>
                <a:off x="5187" y="3927"/>
                <a:ext cx="388" cy="391"/>
                <a:chOff x="4973" y="3791"/>
                <a:chExt cx="531" cy="535"/>
              </a:xfrm>
            </p:grpSpPr>
            <p:sp>
              <p:nvSpPr>
                <p:cNvPr id="13959" name="AutoShape 647"/>
                <p:cNvSpPr>
                  <a:spLocks noChangeArrowheads="1"/>
                </p:cNvSpPr>
                <p:nvPr userDrawn="1"/>
              </p:nvSpPr>
              <p:spPr bwMode="gray">
                <a:xfrm>
                  <a:off x="4973" y="3791"/>
                  <a:ext cx="531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960" name="Freeform 648"/>
                <p:cNvSpPr>
                  <a:spLocks/>
                </p:cNvSpPr>
                <p:nvPr userDrawn="1"/>
              </p:nvSpPr>
              <p:spPr bwMode="gray">
                <a:xfrm>
                  <a:off x="4975" y="3925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961" name="Freeform 649"/>
                <p:cNvSpPr>
                  <a:spLocks/>
                </p:cNvSpPr>
                <p:nvPr userDrawn="1"/>
              </p:nvSpPr>
              <p:spPr bwMode="gray">
                <a:xfrm flipH="1">
                  <a:off x="5238" y="3923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3962" name="Freeform 650"/>
              <p:cNvSpPr>
                <a:spLocks/>
              </p:cNvSpPr>
              <p:nvPr userDrawn="1"/>
            </p:nvSpPr>
            <p:spPr bwMode="gray">
              <a:xfrm>
                <a:off x="4994" y="4220"/>
                <a:ext cx="385" cy="97"/>
              </a:xfrm>
              <a:custGeom>
                <a:avLst/>
                <a:gdLst>
                  <a:gd name="T0" fmla="*/ 0 w 1332"/>
                  <a:gd name="T1" fmla="*/ 336 h 336"/>
                  <a:gd name="T2" fmla="*/ 1332 w 1332"/>
                  <a:gd name="T3" fmla="*/ 336 h 336"/>
                  <a:gd name="T4" fmla="*/ 664 w 1332"/>
                  <a:gd name="T5" fmla="*/ 0 h 336"/>
                  <a:gd name="T6" fmla="*/ 0 w 1332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2" h="336">
                    <a:moveTo>
                      <a:pt x="0" y="336"/>
                    </a:moveTo>
                    <a:lnTo>
                      <a:pt x="1332" y="336"/>
                    </a:lnTo>
                    <a:lnTo>
                      <a:pt x="664" y="0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63" name="Freeform 651"/>
              <p:cNvSpPr>
                <a:spLocks/>
              </p:cNvSpPr>
              <p:nvPr userDrawn="1"/>
            </p:nvSpPr>
            <p:spPr bwMode="gray">
              <a:xfrm>
                <a:off x="4231" y="4220"/>
                <a:ext cx="385" cy="97"/>
              </a:xfrm>
              <a:custGeom>
                <a:avLst/>
                <a:gdLst>
                  <a:gd name="T0" fmla="*/ 0 w 1332"/>
                  <a:gd name="T1" fmla="*/ 336 h 336"/>
                  <a:gd name="T2" fmla="*/ 1332 w 1332"/>
                  <a:gd name="T3" fmla="*/ 336 h 336"/>
                  <a:gd name="T4" fmla="*/ 664 w 1332"/>
                  <a:gd name="T5" fmla="*/ 0 h 336"/>
                  <a:gd name="T6" fmla="*/ 0 w 1332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2" h="336">
                    <a:moveTo>
                      <a:pt x="0" y="336"/>
                    </a:moveTo>
                    <a:lnTo>
                      <a:pt x="1332" y="336"/>
                    </a:lnTo>
                    <a:lnTo>
                      <a:pt x="664" y="0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64" name="Freeform 652"/>
              <p:cNvSpPr>
                <a:spLocks/>
              </p:cNvSpPr>
              <p:nvPr userDrawn="1"/>
            </p:nvSpPr>
            <p:spPr bwMode="gray">
              <a:xfrm>
                <a:off x="3464" y="4220"/>
                <a:ext cx="385" cy="97"/>
              </a:xfrm>
              <a:custGeom>
                <a:avLst/>
                <a:gdLst>
                  <a:gd name="T0" fmla="*/ 0 w 1332"/>
                  <a:gd name="T1" fmla="*/ 336 h 336"/>
                  <a:gd name="T2" fmla="*/ 1332 w 1332"/>
                  <a:gd name="T3" fmla="*/ 336 h 336"/>
                  <a:gd name="T4" fmla="*/ 664 w 1332"/>
                  <a:gd name="T5" fmla="*/ 0 h 336"/>
                  <a:gd name="T6" fmla="*/ 0 w 1332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2" h="336">
                    <a:moveTo>
                      <a:pt x="0" y="336"/>
                    </a:moveTo>
                    <a:lnTo>
                      <a:pt x="1332" y="336"/>
                    </a:lnTo>
                    <a:lnTo>
                      <a:pt x="664" y="0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65" name="Freeform 653"/>
              <p:cNvSpPr>
                <a:spLocks/>
              </p:cNvSpPr>
              <p:nvPr userDrawn="1"/>
            </p:nvSpPr>
            <p:spPr bwMode="gray">
              <a:xfrm>
                <a:off x="2701" y="4220"/>
                <a:ext cx="385" cy="97"/>
              </a:xfrm>
              <a:custGeom>
                <a:avLst/>
                <a:gdLst>
                  <a:gd name="T0" fmla="*/ 0 w 1332"/>
                  <a:gd name="T1" fmla="*/ 336 h 336"/>
                  <a:gd name="T2" fmla="*/ 1332 w 1332"/>
                  <a:gd name="T3" fmla="*/ 336 h 336"/>
                  <a:gd name="T4" fmla="*/ 664 w 1332"/>
                  <a:gd name="T5" fmla="*/ 0 h 336"/>
                  <a:gd name="T6" fmla="*/ 0 w 1332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2" h="336">
                    <a:moveTo>
                      <a:pt x="0" y="336"/>
                    </a:moveTo>
                    <a:lnTo>
                      <a:pt x="1332" y="336"/>
                    </a:lnTo>
                    <a:lnTo>
                      <a:pt x="664" y="0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66" name="Freeform 654"/>
              <p:cNvSpPr>
                <a:spLocks/>
              </p:cNvSpPr>
              <p:nvPr userDrawn="1"/>
            </p:nvSpPr>
            <p:spPr bwMode="gray">
              <a:xfrm>
                <a:off x="1934" y="4220"/>
                <a:ext cx="385" cy="97"/>
              </a:xfrm>
              <a:custGeom>
                <a:avLst/>
                <a:gdLst>
                  <a:gd name="T0" fmla="*/ 0 w 1332"/>
                  <a:gd name="T1" fmla="*/ 336 h 336"/>
                  <a:gd name="T2" fmla="*/ 1332 w 1332"/>
                  <a:gd name="T3" fmla="*/ 336 h 336"/>
                  <a:gd name="T4" fmla="*/ 664 w 1332"/>
                  <a:gd name="T5" fmla="*/ 0 h 336"/>
                  <a:gd name="T6" fmla="*/ 0 w 1332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2" h="336">
                    <a:moveTo>
                      <a:pt x="0" y="336"/>
                    </a:moveTo>
                    <a:lnTo>
                      <a:pt x="1332" y="336"/>
                    </a:lnTo>
                    <a:lnTo>
                      <a:pt x="664" y="0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3967" name="Group 655"/>
              <p:cNvGrpSpPr>
                <a:grpSpLocks/>
              </p:cNvGrpSpPr>
              <p:nvPr userDrawn="1"/>
            </p:nvGrpSpPr>
            <p:grpSpPr bwMode="auto">
              <a:xfrm>
                <a:off x="5570" y="2766"/>
                <a:ext cx="193" cy="386"/>
                <a:chOff x="5497" y="2188"/>
                <a:chExt cx="265" cy="530"/>
              </a:xfrm>
            </p:grpSpPr>
            <p:sp>
              <p:nvSpPr>
                <p:cNvPr id="13968" name="Freeform 656"/>
                <p:cNvSpPr>
                  <a:spLocks/>
                </p:cNvSpPr>
                <p:nvPr userDrawn="1"/>
              </p:nvSpPr>
              <p:spPr bwMode="gray">
                <a:xfrm>
                  <a:off x="5497" y="2317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969" name="Freeform 657"/>
                <p:cNvSpPr>
                  <a:spLocks/>
                </p:cNvSpPr>
                <p:nvPr userDrawn="1"/>
              </p:nvSpPr>
              <p:spPr bwMode="gray">
                <a:xfrm flipH="1">
                  <a:off x="5497" y="2188"/>
                  <a:ext cx="264" cy="264"/>
                </a:xfrm>
                <a:custGeom>
                  <a:avLst/>
                  <a:gdLst>
                    <a:gd name="T0" fmla="*/ 0 w 856"/>
                    <a:gd name="T1" fmla="*/ 0 h 856"/>
                    <a:gd name="T2" fmla="*/ 856 w 856"/>
                    <a:gd name="T3" fmla="*/ 424 h 856"/>
                    <a:gd name="T4" fmla="*/ 0 w 856"/>
                    <a:gd name="T5" fmla="*/ 856 h 856"/>
                    <a:gd name="T6" fmla="*/ 0 w 856"/>
                    <a:gd name="T7" fmla="*/ 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56" h="856">
                      <a:moveTo>
                        <a:pt x="0" y="0"/>
                      </a:moveTo>
                      <a:lnTo>
                        <a:pt x="856" y="424"/>
                      </a:lnTo>
                      <a:lnTo>
                        <a:pt x="0" y="8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970" name="Group 658"/>
              <p:cNvGrpSpPr>
                <a:grpSpLocks/>
              </p:cNvGrpSpPr>
              <p:nvPr userDrawn="1"/>
            </p:nvGrpSpPr>
            <p:grpSpPr bwMode="auto">
              <a:xfrm>
                <a:off x="4808" y="2763"/>
                <a:ext cx="387" cy="387"/>
                <a:chOff x="4448" y="61"/>
                <a:chExt cx="531" cy="531"/>
              </a:xfrm>
            </p:grpSpPr>
            <p:sp>
              <p:nvSpPr>
                <p:cNvPr id="13971" name="AutoShape 659"/>
                <p:cNvSpPr>
                  <a:spLocks noChangeArrowheads="1"/>
                </p:cNvSpPr>
                <p:nvPr userDrawn="1"/>
              </p:nvSpPr>
              <p:spPr bwMode="gray">
                <a:xfrm>
                  <a:off x="4448" y="61"/>
                  <a:ext cx="531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972" name="Freeform 660"/>
                <p:cNvSpPr>
                  <a:spLocks/>
                </p:cNvSpPr>
                <p:nvPr userDrawn="1"/>
              </p:nvSpPr>
              <p:spPr bwMode="gray">
                <a:xfrm>
                  <a:off x="4450" y="191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973" name="Freeform 661"/>
                <p:cNvSpPr>
                  <a:spLocks/>
                </p:cNvSpPr>
                <p:nvPr userDrawn="1"/>
              </p:nvSpPr>
              <p:spPr bwMode="gray">
                <a:xfrm flipH="1">
                  <a:off x="4713" y="189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974" name="Group 662"/>
              <p:cNvGrpSpPr>
                <a:grpSpLocks/>
              </p:cNvGrpSpPr>
              <p:nvPr userDrawn="1"/>
            </p:nvGrpSpPr>
            <p:grpSpPr bwMode="auto">
              <a:xfrm>
                <a:off x="4802" y="3545"/>
                <a:ext cx="387" cy="387"/>
                <a:chOff x="4448" y="61"/>
                <a:chExt cx="531" cy="531"/>
              </a:xfrm>
            </p:grpSpPr>
            <p:sp>
              <p:nvSpPr>
                <p:cNvPr id="13975" name="AutoShape 663"/>
                <p:cNvSpPr>
                  <a:spLocks noChangeArrowheads="1"/>
                </p:cNvSpPr>
                <p:nvPr userDrawn="1"/>
              </p:nvSpPr>
              <p:spPr bwMode="gray">
                <a:xfrm>
                  <a:off x="4448" y="61"/>
                  <a:ext cx="531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976" name="Freeform 664"/>
                <p:cNvSpPr>
                  <a:spLocks/>
                </p:cNvSpPr>
                <p:nvPr userDrawn="1"/>
              </p:nvSpPr>
              <p:spPr bwMode="gray">
                <a:xfrm>
                  <a:off x="4450" y="191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977" name="Freeform 665"/>
                <p:cNvSpPr>
                  <a:spLocks/>
                </p:cNvSpPr>
                <p:nvPr userDrawn="1"/>
              </p:nvSpPr>
              <p:spPr bwMode="gray">
                <a:xfrm flipH="1">
                  <a:off x="4713" y="189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978" name="Group 666"/>
              <p:cNvGrpSpPr>
                <a:grpSpLocks/>
              </p:cNvGrpSpPr>
              <p:nvPr userDrawn="1"/>
            </p:nvGrpSpPr>
            <p:grpSpPr bwMode="auto">
              <a:xfrm>
                <a:off x="5187" y="1599"/>
                <a:ext cx="388" cy="391"/>
                <a:chOff x="4968" y="595"/>
                <a:chExt cx="531" cy="535"/>
              </a:xfrm>
            </p:grpSpPr>
            <p:sp>
              <p:nvSpPr>
                <p:cNvPr id="13979" name="AutoShape 667"/>
                <p:cNvSpPr>
                  <a:spLocks noChangeArrowheads="1"/>
                </p:cNvSpPr>
                <p:nvPr userDrawn="1"/>
              </p:nvSpPr>
              <p:spPr bwMode="gray">
                <a:xfrm>
                  <a:off x="4968" y="595"/>
                  <a:ext cx="531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980" name="Freeform 668"/>
                <p:cNvSpPr>
                  <a:spLocks/>
                </p:cNvSpPr>
                <p:nvPr userDrawn="1"/>
              </p:nvSpPr>
              <p:spPr bwMode="gray">
                <a:xfrm>
                  <a:off x="4970" y="729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981" name="Freeform 669"/>
                <p:cNvSpPr>
                  <a:spLocks/>
                </p:cNvSpPr>
                <p:nvPr userDrawn="1"/>
              </p:nvSpPr>
              <p:spPr bwMode="gray">
                <a:xfrm flipH="1">
                  <a:off x="5233" y="727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982" name="Group 670"/>
              <p:cNvGrpSpPr>
                <a:grpSpLocks/>
              </p:cNvGrpSpPr>
              <p:nvPr userDrawn="1"/>
            </p:nvGrpSpPr>
            <p:grpSpPr bwMode="auto">
              <a:xfrm>
                <a:off x="5185" y="2373"/>
                <a:ext cx="388" cy="390"/>
                <a:chOff x="4965" y="1655"/>
                <a:chExt cx="531" cy="535"/>
              </a:xfrm>
            </p:grpSpPr>
            <p:sp>
              <p:nvSpPr>
                <p:cNvPr id="13983" name="AutoShape 671"/>
                <p:cNvSpPr>
                  <a:spLocks noChangeArrowheads="1"/>
                </p:cNvSpPr>
                <p:nvPr userDrawn="1"/>
              </p:nvSpPr>
              <p:spPr bwMode="gray">
                <a:xfrm>
                  <a:off x="4965" y="1655"/>
                  <a:ext cx="531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984" name="Freeform 672"/>
                <p:cNvSpPr>
                  <a:spLocks/>
                </p:cNvSpPr>
                <p:nvPr userDrawn="1"/>
              </p:nvSpPr>
              <p:spPr bwMode="gray">
                <a:xfrm>
                  <a:off x="4967" y="1789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985" name="Freeform 673"/>
                <p:cNvSpPr>
                  <a:spLocks/>
                </p:cNvSpPr>
                <p:nvPr userDrawn="1"/>
              </p:nvSpPr>
              <p:spPr bwMode="gray">
                <a:xfrm flipH="1">
                  <a:off x="5230" y="1787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986" name="Group 674"/>
              <p:cNvGrpSpPr>
                <a:grpSpLocks/>
              </p:cNvGrpSpPr>
              <p:nvPr userDrawn="1"/>
            </p:nvGrpSpPr>
            <p:grpSpPr bwMode="auto">
              <a:xfrm>
                <a:off x="4422" y="2374"/>
                <a:ext cx="389" cy="390"/>
                <a:chOff x="3926" y="1662"/>
                <a:chExt cx="532" cy="535"/>
              </a:xfrm>
            </p:grpSpPr>
            <p:sp>
              <p:nvSpPr>
                <p:cNvPr id="13987" name="AutoShape 675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1662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988" name="Freeform 676"/>
                <p:cNvSpPr>
                  <a:spLocks/>
                </p:cNvSpPr>
                <p:nvPr userDrawn="1"/>
              </p:nvSpPr>
              <p:spPr bwMode="gray">
                <a:xfrm>
                  <a:off x="3928" y="1796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989" name="Freeform 677"/>
                <p:cNvSpPr>
                  <a:spLocks/>
                </p:cNvSpPr>
                <p:nvPr userDrawn="1"/>
              </p:nvSpPr>
              <p:spPr bwMode="gray">
                <a:xfrm flipH="1">
                  <a:off x="4191" y="1794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990" name="Group 678"/>
              <p:cNvGrpSpPr>
                <a:grpSpLocks/>
              </p:cNvGrpSpPr>
              <p:nvPr userDrawn="1"/>
            </p:nvGrpSpPr>
            <p:grpSpPr bwMode="auto">
              <a:xfrm>
                <a:off x="4422" y="1595"/>
                <a:ext cx="389" cy="391"/>
                <a:chOff x="3926" y="606"/>
                <a:chExt cx="532" cy="535"/>
              </a:xfrm>
            </p:grpSpPr>
            <p:sp>
              <p:nvSpPr>
                <p:cNvPr id="13991" name="AutoShape 679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992" name="Freeform 680"/>
                <p:cNvSpPr>
                  <a:spLocks/>
                </p:cNvSpPr>
                <p:nvPr userDrawn="1"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993" name="Freeform 681"/>
                <p:cNvSpPr>
                  <a:spLocks/>
                </p:cNvSpPr>
                <p:nvPr userDrawn="1"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994" name="Group 682"/>
              <p:cNvGrpSpPr>
                <a:grpSpLocks/>
              </p:cNvGrpSpPr>
              <p:nvPr userDrawn="1"/>
            </p:nvGrpSpPr>
            <p:grpSpPr bwMode="auto">
              <a:xfrm>
                <a:off x="5570" y="1990"/>
                <a:ext cx="193" cy="386"/>
                <a:chOff x="5497" y="1124"/>
                <a:chExt cx="265" cy="530"/>
              </a:xfrm>
            </p:grpSpPr>
            <p:sp>
              <p:nvSpPr>
                <p:cNvPr id="13995" name="Freeform 683"/>
                <p:cNvSpPr>
                  <a:spLocks/>
                </p:cNvSpPr>
                <p:nvPr userDrawn="1"/>
              </p:nvSpPr>
              <p:spPr bwMode="gray">
                <a:xfrm>
                  <a:off x="5497" y="1253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996" name="Freeform 684"/>
                <p:cNvSpPr>
                  <a:spLocks/>
                </p:cNvSpPr>
                <p:nvPr userDrawn="1"/>
              </p:nvSpPr>
              <p:spPr bwMode="gray">
                <a:xfrm flipH="1">
                  <a:off x="5497" y="1124"/>
                  <a:ext cx="264" cy="264"/>
                </a:xfrm>
                <a:custGeom>
                  <a:avLst/>
                  <a:gdLst>
                    <a:gd name="T0" fmla="*/ 0 w 856"/>
                    <a:gd name="T1" fmla="*/ 0 h 856"/>
                    <a:gd name="T2" fmla="*/ 856 w 856"/>
                    <a:gd name="T3" fmla="*/ 424 h 856"/>
                    <a:gd name="T4" fmla="*/ 0 w 856"/>
                    <a:gd name="T5" fmla="*/ 856 h 856"/>
                    <a:gd name="T6" fmla="*/ 0 w 856"/>
                    <a:gd name="T7" fmla="*/ 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56" h="856">
                      <a:moveTo>
                        <a:pt x="0" y="0"/>
                      </a:moveTo>
                      <a:lnTo>
                        <a:pt x="856" y="424"/>
                      </a:lnTo>
                      <a:lnTo>
                        <a:pt x="0" y="8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997" name="Group 685"/>
              <p:cNvGrpSpPr>
                <a:grpSpLocks/>
              </p:cNvGrpSpPr>
              <p:nvPr userDrawn="1"/>
            </p:nvGrpSpPr>
            <p:grpSpPr bwMode="auto">
              <a:xfrm>
                <a:off x="4800" y="1984"/>
                <a:ext cx="387" cy="387"/>
                <a:chOff x="4448" y="61"/>
                <a:chExt cx="531" cy="531"/>
              </a:xfrm>
            </p:grpSpPr>
            <p:sp>
              <p:nvSpPr>
                <p:cNvPr id="13998" name="AutoShape 686"/>
                <p:cNvSpPr>
                  <a:spLocks noChangeArrowheads="1"/>
                </p:cNvSpPr>
                <p:nvPr userDrawn="1"/>
              </p:nvSpPr>
              <p:spPr bwMode="gray">
                <a:xfrm>
                  <a:off x="4448" y="61"/>
                  <a:ext cx="531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999" name="Freeform 687"/>
                <p:cNvSpPr>
                  <a:spLocks/>
                </p:cNvSpPr>
                <p:nvPr userDrawn="1"/>
              </p:nvSpPr>
              <p:spPr bwMode="gray">
                <a:xfrm>
                  <a:off x="4450" y="191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000" name="Freeform 688"/>
                <p:cNvSpPr>
                  <a:spLocks/>
                </p:cNvSpPr>
                <p:nvPr userDrawn="1"/>
              </p:nvSpPr>
              <p:spPr bwMode="gray">
                <a:xfrm flipH="1">
                  <a:off x="4713" y="189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001" name="Group 689"/>
              <p:cNvGrpSpPr>
                <a:grpSpLocks/>
              </p:cNvGrpSpPr>
              <p:nvPr userDrawn="1"/>
            </p:nvGrpSpPr>
            <p:grpSpPr bwMode="auto">
              <a:xfrm>
                <a:off x="3657" y="1595"/>
                <a:ext cx="389" cy="391"/>
                <a:chOff x="3926" y="606"/>
                <a:chExt cx="532" cy="535"/>
              </a:xfrm>
            </p:grpSpPr>
            <p:sp>
              <p:nvSpPr>
                <p:cNvPr id="14002" name="AutoShape 690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003" name="Freeform 691"/>
                <p:cNvSpPr>
                  <a:spLocks/>
                </p:cNvSpPr>
                <p:nvPr userDrawn="1"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004" name="Freeform 692"/>
                <p:cNvSpPr>
                  <a:spLocks/>
                </p:cNvSpPr>
                <p:nvPr userDrawn="1"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005" name="Group 693"/>
              <p:cNvGrpSpPr>
                <a:grpSpLocks/>
              </p:cNvGrpSpPr>
              <p:nvPr userDrawn="1"/>
            </p:nvGrpSpPr>
            <p:grpSpPr bwMode="auto">
              <a:xfrm>
                <a:off x="2890" y="3150"/>
                <a:ext cx="389" cy="391"/>
                <a:chOff x="3926" y="2726"/>
                <a:chExt cx="532" cy="535"/>
              </a:xfrm>
            </p:grpSpPr>
            <p:sp>
              <p:nvSpPr>
                <p:cNvPr id="14006" name="AutoShape 694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272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007" name="Freeform 695"/>
                <p:cNvSpPr>
                  <a:spLocks/>
                </p:cNvSpPr>
                <p:nvPr userDrawn="1"/>
              </p:nvSpPr>
              <p:spPr bwMode="gray">
                <a:xfrm>
                  <a:off x="3928" y="286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008" name="Freeform 696"/>
                <p:cNvSpPr>
                  <a:spLocks/>
                </p:cNvSpPr>
                <p:nvPr userDrawn="1"/>
              </p:nvSpPr>
              <p:spPr bwMode="gray">
                <a:xfrm flipH="1">
                  <a:off x="4191" y="285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009" name="Group 697"/>
              <p:cNvGrpSpPr>
                <a:grpSpLocks/>
              </p:cNvGrpSpPr>
              <p:nvPr userDrawn="1"/>
            </p:nvGrpSpPr>
            <p:grpSpPr bwMode="auto">
              <a:xfrm>
                <a:off x="2890" y="3927"/>
                <a:ext cx="389" cy="391"/>
                <a:chOff x="3926" y="3791"/>
                <a:chExt cx="532" cy="535"/>
              </a:xfrm>
            </p:grpSpPr>
            <p:sp>
              <p:nvSpPr>
                <p:cNvPr id="14010" name="AutoShape 698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3791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011" name="Freeform 699"/>
                <p:cNvSpPr>
                  <a:spLocks/>
                </p:cNvSpPr>
                <p:nvPr userDrawn="1"/>
              </p:nvSpPr>
              <p:spPr bwMode="gray">
                <a:xfrm>
                  <a:off x="3928" y="3925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012" name="Freeform 700"/>
                <p:cNvSpPr>
                  <a:spLocks/>
                </p:cNvSpPr>
                <p:nvPr userDrawn="1"/>
              </p:nvSpPr>
              <p:spPr bwMode="gray">
                <a:xfrm flipH="1">
                  <a:off x="4191" y="3923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013" name="Group 701"/>
              <p:cNvGrpSpPr>
                <a:grpSpLocks/>
              </p:cNvGrpSpPr>
              <p:nvPr userDrawn="1"/>
            </p:nvGrpSpPr>
            <p:grpSpPr bwMode="auto">
              <a:xfrm>
                <a:off x="2886" y="2374"/>
                <a:ext cx="389" cy="390"/>
                <a:chOff x="3926" y="1662"/>
                <a:chExt cx="532" cy="535"/>
              </a:xfrm>
            </p:grpSpPr>
            <p:sp>
              <p:nvSpPr>
                <p:cNvPr id="14014" name="AutoShape 702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1662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015" name="Freeform 703"/>
                <p:cNvSpPr>
                  <a:spLocks/>
                </p:cNvSpPr>
                <p:nvPr userDrawn="1"/>
              </p:nvSpPr>
              <p:spPr bwMode="gray">
                <a:xfrm>
                  <a:off x="3928" y="1796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016" name="Freeform 704"/>
                <p:cNvSpPr>
                  <a:spLocks/>
                </p:cNvSpPr>
                <p:nvPr userDrawn="1"/>
              </p:nvSpPr>
              <p:spPr bwMode="gray">
                <a:xfrm flipH="1">
                  <a:off x="4191" y="1794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017" name="Group 705"/>
              <p:cNvGrpSpPr>
                <a:grpSpLocks/>
              </p:cNvGrpSpPr>
              <p:nvPr userDrawn="1"/>
            </p:nvGrpSpPr>
            <p:grpSpPr bwMode="auto">
              <a:xfrm>
                <a:off x="2887" y="1595"/>
                <a:ext cx="388" cy="391"/>
                <a:chOff x="3926" y="606"/>
                <a:chExt cx="532" cy="535"/>
              </a:xfrm>
            </p:grpSpPr>
            <p:sp>
              <p:nvSpPr>
                <p:cNvPr id="14018" name="AutoShape 706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019" name="Freeform 707"/>
                <p:cNvSpPr>
                  <a:spLocks/>
                </p:cNvSpPr>
                <p:nvPr userDrawn="1"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020" name="Freeform 708"/>
                <p:cNvSpPr>
                  <a:spLocks/>
                </p:cNvSpPr>
                <p:nvPr userDrawn="1"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021" name="Group 709"/>
              <p:cNvGrpSpPr>
                <a:grpSpLocks/>
              </p:cNvGrpSpPr>
              <p:nvPr userDrawn="1"/>
            </p:nvGrpSpPr>
            <p:grpSpPr bwMode="auto">
              <a:xfrm>
                <a:off x="2127" y="3150"/>
                <a:ext cx="389" cy="391"/>
                <a:chOff x="3926" y="2726"/>
                <a:chExt cx="532" cy="535"/>
              </a:xfrm>
            </p:grpSpPr>
            <p:sp>
              <p:nvSpPr>
                <p:cNvPr id="14022" name="AutoShape 710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272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023" name="Freeform 711"/>
                <p:cNvSpPr>
                  <a:spLocks/>
                </p:cNvSpPr>
                <p:nvPr userDrawn="1"/>
              </p:nvSpPr>
              <p:spPr bwMode="gray">
                <a:xfrm>
                  <a:off x="3928" y="286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024" name="Freeform 712"/>
                <p:cNvSpPr>
                  <a:spLocks/>
                </p:cNvSpPr>
                <p:nvPr userDrawn="1"/>
              </p:nvSpPr>
              <p:spPr bwMode="gray">
                <a:xfrm flipH="1">
                  <a:off x="4191" y="285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025" name="Group 713"/>
              <p:cNvGrpSpPr>
                <a:grpSpLocks/>
              </p:cNvGrpSpPr>
              <p:nvPr userDrawn="1"/>
            </p:nvGrpSpPr>
            <p:grpSpPr bwMode="auto">
              <a:xfrm>
                <a:off x="2127" y="3927"/>
                <a:ext cx="389" cy="391"/>
                <a:chOff x="3926" y="3791"/>
                <a:chExt cx="532" cy="535"/>
              </a:xfrm>
            </p:grpSpPr>
            <p:sp>
              <p:nvSpPr>
                <p:cNvPr id="14026" name="AutoShape 714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3791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027" name="Freeform 715"/>
                <p:cNvSpPr>
                  <a:spLocks/>
                </p:cNvSpPr>
                <p:nvPr userDrawn="1"/>
              </p:nvSpPr>
              <p:spPr bwMode="gray">
                <a:xfrm>
                  <a:off x="3928" y="3925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028" name="Freeform 716"/>
                <p:cNvSpPr>
                  <a:spLocks/>
                </p:cNvSpPr>
                <p:nvPr userDrawn="1"/>
              </p:nvSpPr>
              <p:spPr bwMode="gray">
                <a:xfrm flipH="1">
                  <a:off x="4191" y="3923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029" name="Group 717"/>
              <p:cNvGrpSpPr>
                <a:grpSpLocks/>
              </p:cNvGrpSpPr>
              <p:nvPr userDrawn="1"/>
            </p:nvGrpSpPr>
            <p:grpSpPr bwMode="auto">
              <a:xfrm>
                <a:off x="2127" y="2374"/>
                <a:ext cx="389" cy="390"/>
                <a:chOff x="3926" y="1662"/>
                <a:chExt cx="532" cy="535"/>
              </a:xfrm>
            </p:grpSpPr>
            <p:sp>
              <p:nvSpPr>
                <p:cNvPr id="14030" name="AutoShape 718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1662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031" name="Freeform 719"/>
                <p:cNvSpPr>
                  <a:spLocks/>
                </p:cNvSpPr>
                <p:nvPr userDrawn="1"/>
              </p:nvSpPr>
              <p:spPr bwMode="gray">
                <a:xfrm>
                  <a:off x="3928" y="1796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032" name="Freeform 720"/>
                <p:cNvSpPr>
                  <a:spLocks/>
                </p:cNvSpPr>
                <p:nvPr userDrawn="1"/>
              </p:nvSpPr>
              <p:spPr bwMode="gray">
                <a:xfrm flipH="1">
                  <a:off x="4191" y="1794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033" name="Group 721"/>
              <p:cNvGrpSpPr>
                <a:grpSpLocks/>
              </p:cNvGrpSpPr>
              <p:nvPr userDrawn="1"/>
            </p:nvGrpSpPr>
            <p:grpSpPr bwMode="auto">
              <a:xfrm>
                <a:off x="2122" y="1595"/>
                <a:ext cx="388" cy="391"/>
                <a:chOff x="3926" y="606"/>
                <a:chExt cx="532" cy="535"/>
              </a:xfrm>
            </p:grpSpPr>
            <p:sp>
              <p:nvSpPr>
                <p:cNvPr id="14034" name="AutoShape 722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035" name="Freeform 723"/>
                <p:cNvSpPr>
                  <a:spLocks/>
                </p:cNvSpPr>
                <p:nvPr userDrawn="1"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036" name="Freeform 724"/>
                <p:cNvSpPr>
                  <a:spLocks/>
                </p:cNvSpPr>
                <p:nvPr userDrawn="1"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037" name="Group 725"/>
              <p:cNvGrpSpPr>
                <a:grpSpLocks/>
              </p:cNvGrpSpPr>
              <p:nvPr userDrawn="1"/>
            </p:nvGrpSpPr>
            <p:grpSpPr bwMode="auto">
              <a:xfrm>
                <a:off x="3272" y="1983"/>
                <a:ext cx="388" cy="390"/>
                <a:chOff x="3926" y="606"/>
                <a:chExt cx="532" cy="535"/>
              </a:xfrm>
            </p:grpSpPr>
            <p:sp>
              <p:nvSpPr>
                <p:cNvPr id="14038" name="AutoShape 726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039" name="Freeform 727"/>
                <p:cNvSpPr>
                  <a:spLocks/>
                </p:cNvSpPr>
                <p:nvPr userDrawn="1"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040" name="Freeform 728"/>
                <p:cNvSpPr>
                  <a:spLocks/>
                </p:cNvSpPr>
                <p:nvPr userDrawn="1"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041" name="Group 729"/>
              <p:cNvGrpSpPr>
                <a:grpSpLocks/>
              </p:cNvGrpSpPr>
              <p:nvPr userDrawn="1"/>
            </p:nvGrpSpPr>
            <p:grpSpPr bwMode="auto">
              <a:xfrm>
                <a:off x="3272" y="2759"/>
                <a:ext cx="388" cy="390"/>
                <a:chOff x="3926" y="606"/>
                <a:chExt cx="532" cy="535"/>
              </a:xfrm>
            </p:grpSpPr>
            <p:sp>
              <p:nvSpPr>
                <p:cNvPr id="14042" name="AutoShape 730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043" name="Freeform 731"/>
                <p:cNvSpPr>
                  <a:spLocks/>
                </p:cNvSpPr>
                <p:nvPr userDrawn="1"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044" name="Freeform 732"/>
                <p:cNvSpPr>
                  <a:spLocks/>
                </p:cNvSpPr>
                <p:nvPr userDrawn="1"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045" name="Group 733"/>
              <p:cNvGrpSpPr>
                <a:grpSpLocks/>
              </p:cNvGrpSpPr>
              <p:nvPr userDrawn="1"/>
            </p:nvGrpSpPr>
            <p:grpSpPr bwMode="auto">
              <a:xfrm>
                <a:off x="3276" y="3544"/>
                <a:ext cx="388" cy="390"/>
                <a:chOff x="3926" y="606"/>
                <a:chExt cx="532" cy="535"/>
              </a:xfrm>
            </p:grpSpPr>
            <p:sp>
              <p:nvSpPr>
                <p:cNvPr id="14046" name="AutoShape 734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047" name="Freeform 735"/>
                <p:cNvSpPr>
                  <a:spLocks/>
                </p:cNvSpPr>
                <p:nvPr userDrawn="1"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048" name="Freeform 736"/>
                <p:cNvSpPr>
                  <a:spLocks/>
                </p:cNvSpPr>
                <p:nvPr userDrawn="1"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049" name="Group 737"/>
              <p:cNvGrpSpPr>
                <a:grpSpLocks/>
              </p:cNvGrpSpPr>
              <p:nvPr userDrawn="1"/>
            </p:nvGrpSpPr>
            <p:grpSpPr bwMode="auto">
              <a:xfrm>
                <a:off x="2508" y="1983"/>
                <a:ext cx="387" cy="390"/>
                <a:chOff x="3926" y="606"/>
                <a:chExt cx="532" cy="535"/>
              </a:xfrm>
            </p:grpSpPr>
            <p:sp>
              <p:nvSpPr>
                <p:cNvPr id="14050" name="AutoShape 738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051" name="Freeform 739"/>
                <p:cNvSpPr>
                  <a:spLocks/>
                </p:cNvSpPr>
                <p:nvPr userDrawn="1"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052" name="Freeform 740"/>
                <p:cNvSpPr>
                  <a:spLocks/>
                </p:cNvSpPr>
                <p:nvPr userDrawn="1"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053" name="Group 741"/>
              <p:cNvGrpSpPr>
                <a:grpSpLocks/>
              </p:cNvGrpSpPr>
              <p:nvPr userDrawn="1"/>
            </p:nvGrpSpPr>
            <p:grpSpPr bwMode="auto">
              <a:xfrm>
                <a:off x="2504" y="2759"/>
                <a:ext cx="387" cy="390"/>
                <a:chOff x="3926" y="606"/>
                <a:chExt cx="532" cy="535"/>
              </a:xfrm>
            </p:grpSpPr>
            <p:sp>
              <p:nvSpPr>
                <p:cNvPr id="14054" name="AutoShape 742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055" name="Freeform 743"/>
                <p:cNvSpPr>
                  <a:spLocks/>
                </p:cNvSpPr>
                <p:nvPr userDrawn="1"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056" name="Freeform 744"/>
                <p:cNvSpPr>
                  <a:spLocks/>
                </p:cNvSpPr>
                <p:nvPr userDrawn="1"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057" name="Group 745"/>
              <p:cNvGrpSpPr>
                <a:grpSpLocks/>
              </p:cNvGrpSpPr>
              <p:nvPr userDrawn="1"/>
            </p:nvGrpSpPr>
            <p:grpSpPr bwMode="auto">
              <a:xfrm>
                <a:off x="2508" y="3544"/>
                <a:ext cx="387" cy="390"/>
                <a:chOff x="3926" y="606"/>
                <a:chExt cx="532" cy="535"/>
              </a:xfrm>
            </p:grpSpPr>
            <p:sp>
              <p:nvSpPr>
                <p:cNvPr id="14058" name="AutoShape 746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059" name="Freeform 747"/>
                <p:cNvSpPr>
                  <a:spLocks/>
                </p:cNvSpPr>
                <p:nvPr userDrawn="1"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060" name="Freeform 748"/>
                <p:cNvSpPr>
                  <a:spLocks/>
                </p:cNvSpPr>
                <p:nvPr userDrawn="1"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061" name="Group 749"/>
              <p:cNvGrpSpPr>
                <a:grpSpLocks/>
              </p:cNvGrpSpPr>
              <p:nvPr userDrawn="1"/>
            </p:nvGrpSpPr>
            <p:grpSpPr bwMode="auto">
              <a:xfrm>
                <a:off x="1743" y="1983"/>
                <a:ext cx="387" cy="390"/>
                <a:chOff x="3926" y="606"/>
                <a:chExt cx="532" cy="535"/>
              </a:xfrm>
            </p:grpSpPr>
            <p:sp>
              <p:nvSpPr>
                <p:cNvPr id="14062" name="AutoShape 750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063" name="Freeform 751"/>
                <p:cNvSpPr>
                  <a:spLocks/>
                </p:cNvSpPr>
                <p:nvPr userDrawn="1"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064" name="Freeform 752"/>
                <p:cNvSpPr>
                  <a:spLocks/>
                </p:cNvSpPr>
                <p:nvPr userDrawn="1"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065" name="Group 753"/>
              <p:cNvGrpSpPr>
                <a:grpSpLocks/>
              </p:cNvGrpSpPr>
              <p:nvPr userDrawn="1"/>
            </p:nvGrpSpPr>
            <p:grpSpPr bwMode="auto">
              <a:xfrm>
                <a:off x="1747" y="2759"/>
                <a:ext cx="387" cy="390"/>
                <a:chOff x="3926" y="606"/>
                <a:chExt cx="532" cy="535"/>
              </a:xfrm>
            </p:grpSpPr>
            <p:sp>
              <p:nvSpPr>
                <p:cNvPr id="14066" name="AutoShape 754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067" name="Freeform 755"/>
                <p:cNvSpPr>
                  <a:spLocks/>
                </p:cNvSpPr>
                <p:nvPr userDrawn="1"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068" name="Freeform 756"/>
                <p:cNvSpPr>
                  <a:spLocks/>
                </p:cNvSpPr>
                <p:nvPr userDrawn="1"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069" name="Group 757"/>
              <p:cNvGrpSpPr>
                <a:grpSpLocks/>
              </p:cNvGrpSpPr>
              <p:nvPr userDrawn="1"/>
            </p:nvGrpSpPr>
            <p:grpSpPr bwMode="auto">
              <a:xfrm>
                <a:off x="1743" y="3540"/>
                <a:ext cx="387" cy="390"/>
                <a:chOff x="3926" y="606"/>
                <a:chExt cx="532" cy="535"/>
              </a:xfrm>
            </p:grpSpPr>
            <p:sp>
              <p:nvSpPr>
                <p:cNvPr id="14070" name="AutoShape 758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071" name="Freeform 759"/>
                <p:cNvSpPr>
                  <a:spLocks/>
                </p:cNvSpPr>
                <p:nvPr userDrawn="1"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072" name="Freeform 760"/>
                <p:cNvSpPr>
                  <a:spLocks/>
                </p:cNvSpPr>
                <p:nvPr userDrawn="1"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073" name="Group 761"/>
              <p:cNvGrpSpPr>
                <a:grpSpLocks/>
              </p:cNvGrpSpPr>
              <p:nvPr userDrawn="1"/>
            </p:nvGrpSpPr>
            <p:grpSpPr bwMode="auto">
              <a:xfrm>
                <a:off x="4038" y="1983"/>
                <a:ext cx="387" cy="390"/>
                <a:chOff x="3926" y="606"/>
                <a:chExt cx="532" cy="535"/>
              </a:xfrm>
            </p:grpSpPr>
            <p:sp>
              <p:nvSpPr>
                <p:cNvPr id="14074" name="AutoShape 762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075" name="Freeform 763"/>
                <p:cNvSpPr>
                  <a:spLocks/>
                </p:cNvSpPr>
                <p:nvPr userDrawn="1"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076" name="Freeform 764"/>
                <p:cNvSpPr>
                  <a:spLocks/>
                </p:cNvSpPr>
                <p:nvPr userDrawn="1"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077" name="Group 765"/>
              <p:cNvGrpSpPr>
                <a:grpSpLocks/>
              </p:cNvGrpSpPr>
              <p:nvPr userDrawn="1"/>
            </p:nvGrpSpPr>
            <p:grpSpPr bwMode="auto">
              <a:xfrm>
                <a:off x="4038" y="2759"/>
                <a:ext cx="387" cy="390"/>
                <a:chOff x="3926" y="606"/>
                <a:chExt cx="532" cy="535"/>
              </a:xfrm>
            </p:grpSpPr>
            <p:sp>
              <p:nvSpPr>
                <p:cNvPr id="14078" name="AutoShape 766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079" name="Freeform 767"/>
                <p:cNvSpPr>
                  <a:spLocks/>
                </p:cNvSpPr>
                <p:nvPr userDrawn="1"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080" name="Freeform 768"/>
                <p:cNvSpPr>
                  <a:spLocks/>
                </p:cNvSpPr>
                <p:nvPr userDrawn="1"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081" name="Group 769"/>
              <p:cNvGrpSpPr>
                <a:grpSpLocks/>
              </p:cNvGrpSpPr>
              <p:nvPr userDrawn="1"/>
            </p:nvGrpSpPr>
            <p:grpSpPr bwMode="auto">
              <a:xfrm>
                <a:off x="4036" y="3544"/>
                <a:ext cx="387" cy="390"/>
                <a:chOff x="3926" y="606"/>
                <a:chExt cx="532" cy="535"/>
              </a:xfrm>
            </p:grpSpPr>
            <p:sp>
              <p:nvSpPr>
                <p:cNvPr id="14082" name="AutoShape 770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083" name="Freeform 771"/>
                <p:cNvSpPr>
                  <a:spLocks/>
                </p:cNvSpPr>
                <p:nvPr userDrawn="1"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084" name="Freeform 772"/>
                <p:cNvSpPr>
                  <a:spLocks/>
                </p:cNvSpPr>
                <p:nvPr userDrawn="1"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085" name="Group 773"/>
              <p:cNvGrpSpPr>
                <a:grpSpLocks/>
              </p:cNvGrpSpPr>
              <p:nvPr userDrawn="1"/>
            </p:nvGrpSpPr>
            <p:grpSpPr bwMode="auto">
              <a:xfrm>
                <a:off x="3655" y="3150"/>
                <a:ext cx="389" cy="391"/>
                <a:chOff x="3926" y="2726"/>
                <a:chExt cx="532" cy="535"/>
              </a:xfrm>
            </p:grpSpPr>
            <p:sp>
              <p:nvSpPr>
                <p:cNvPr id="14086" name="AutoShape 774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272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087" name="Freeform 775"/>
                <p:cNvSpPr>
                  <a:spLocks/>
                </p:cNvSpPr>
                <p:nvPr userDrawn="1"/>
              </p:nvSpPr>
              <p:spPr bwMode="gray">
                <a:xfrm>
                  <a:off x="3928" y="286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088" name="Freeform 776"/>
                <p:cNvSpPr>
                  <a:spLocks/>
                </p:cNvSpPr>
                <p:nvPr userDrawn="1"/>
              </p:nvSpPr>
              <p:spPr bwMode="gray">
                <a:xfrm flipH="1">
                  <a:off x="4191" y="285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089" name="Group 777"/>
              <p:cNvGrpSpPr>
                <a:grpSpLocks/>
              </p:cNvGrpSpPr>
              <p:nvPr userDrawn="1"/>
            </p:nvGrpSpPr>
            <p:grpSpPr bwMode="auto">
              <a:xfrm>
                <a:off x="3655" y="3927"/>
                <a:ext cx="389" cy="391"/>
                <a:chOff x="3926" y="3791"/>
                <a:chExt cx="532" cy="535"/>
              </a:xfrm>
            </p:grpSpPr>
            <p:sp>
              <p:nvSpPr>
                <p:cNvPr id="14090" name="AutoShape 778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3791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091" name="Freeform 779"/>
                <p:cNvSpPr>
                  <a:spLocks/>
                </p:cNvSpPr>
                <p:nvPr userDrawn="1"/>
              </p:nvSpPr>
              <p:spPr bwMode="gray">
                <a:xfrm>
                  <a:off x="3928" y="3925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092" name="Freeform 780"/>
                <p:cNvSpPr>
                  <a:spLocks/>
                </p:cNvSpPr>
                <p:nvPr userDrawn="1"/>
              </p:nvSpPr>
              <p:spPr bwMode="gray">
                <a:xfrm flipH="1">
                  <a:off x="4191" y="3923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093" name="Group 781"/>
              <p:cNvGrpSpPr>
                <a:grpSpLocks/>
              </p:cNvGrpSpPr>
              <p:nvPr userDrawn="1"/>
            </p:nvGrpSpPr>
            <p:grpSpPr bwMode="auto">
              <a:xfrm>
                <a:off x="3655" y="2374"/>
                <a:ext cx="389" cy="390"/>
                <a:chOff x="3926" y="1662"/>
                <a:chExt cx="532" cy="535"/>
              </a:xfrm>
            </p:grpSpPr>
            <p:sp>
              <p:nvSpPr>
                <p:cNvPr id="14094" name="AutoShape 782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1662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095" name="Freeform 783"/>
                <p:cNvSpPr>
                  <a:spLocks/>
                </p:cNvSpPr>
                <p:nvPr userDrawn="1"/>
              </p:nvSpPr>
              <p:spPr bwMode="gray">
                <a:xfrm>
                  <a:off x="3928" y="1796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096" name="Freeform 784"/>
                <p:cNvSpPr>
                  <a:spLocks/>
                </p:cNvSpPr>
                <p:nvPr userDrawn="1"/>
              </p:nvSpPr>
              <p:spPr bwMode="gray">
                <a:xfrm flipH="1">
                  <a:off x="4191" y="1794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097" name="Group 785"/>
              <p:cNvGrpSpPr>
                <a:grpSpLocks/>
              </p:cNvGrpSpPr>
              <p:nvPr userDrawn="1"/>
            </p:nvGrpSpPr>
            <p:grpSpPr bwMode="auto">
              <a:xfrm>
                <a:off x="1350" y="3150"/>
                <a:ext cx="389" cy="391"/>
                <a:chOff x="3926" y="2726"/>
                <a:chExt cx="532" cy="535"/>
              </a:xfrm>
            </p:grpSpPr>
            <p:sp>
              <p:nvSpPr>
                <p:cNvPr id="14098" name="AutoShape 786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272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099" name="Freeform 787"/>
                <p:cNvSpPr>
                  <a:spLocks/>
                </p:cNvSpPr>
                <p:nvPr userDrawn="1"/>
              </p:nvSpPr>
              <p:spPr bwMode="gray">
                <a:xfrm>
                  <a:off x="3928" y="286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100" name="Freeform 788"/>
                <p:cNvSpPr>
                  <a:spLocks/>
                </p:cNvSpPr>
                <p:nvPr userDrawn="1"/>
              </p:nvSpPr>
              <p:spPr bwMode="gray">
                <a:xfrm flipH="1">
                  <a:off x="4191" y="285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101" name="Group 789"/>
              <p:cNvGrpSpPr>
                <a:grpSpLocks/>
              </p:cNvGrpSpPr>
              <p:nvPr userDrawn="1"/>
            </p:nvGrpSpPr>
            <p:grpSpPr bwMode="auto">
              <a:xfrm>
                <a:off x="1350" y="3927"/>
                <a:ext cx="389" cy="391"/>
                <a:chOff x="3926" y="3791"/>
                <a:chExt cx="532" cy="535"/>
              </a:xfrm>
            </p:grpSpPr>
            <p:sp>
              <p:nvSpPr>
                <p:cNvPr id="14102" name="AutoShape 790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3791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103" name="Freeform 791"/>
                <p:cNvSpPr>
                  <a:spLocks/>
                </p:cNvSpPr>
                <p:nvPr userDrawn="1"/>
              </p:nvSpPr>
              <p:spPr bwMode="gray">
                <a:xfrm>
                  <a:off x="3928" y="3925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104" name="Freeform 792"/>
                <p:cNvSpPr>
                  <a:spLocks/>
                </p:cNvSpPr>
                <p:nvPr userDrawn="1"/>
              </p:nvSpPr>
              <p:spPr bwMode="gray">
                <a:xfrm flipH="1">
                  <a:off x="4191" y="3923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105" name="Group 793"/>
              <p:cNvGrpSpPr>
                <a:grpSpLocks/>
              </p:cNvGrpSpPr>
              <p:nvPr userDrawn="1"/>
            </p:nvGrpSpPr>
            <p:grpSpPr bwMode="auto">
              <a:xfrm>
                <a:off x="1350" y="2374"/>
                <a:ext cx="389" cy="390"/>
                <a:chOff x="3926" y="1662"/>
                <a:chExt cx="532" cy="535"/>
              </a:xfrm>
            </p:grpSpPr>
            <p:sp>
              <p:nvSpPr>
                <p:cNvPr id="14106" name="AutoShape 794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1662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107" name="Freeform 795"/>
                <p:cNvSpPr>
                  <a:spLocks/>
                </p:cNvSpPr>
                <p:nvPr userDrawn="1"/>
              </p:nvSpPr>
              <p:spPr bwMode="gray">
                <a:xfrm>
                  <a:off x="3928" y="1796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108" name="Freeform 796"/>
                <p:cNvSpPr>
                  <a:spLocks/>
                </p:cNvSpPr>
                <p:nvPr userDrawn="1"/>
              </p:nvSpPr>
              <p:spPr bwMode="gray">
                <a:xfrm flipH="1">
                  <a:off x="4191" y="1794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109" name="Group 797"/>
              <p:cNvGrpSpPr>
                <a:grpSpLocks/>
              </p:cNvGrpSpPr>
              <p:nvPr userDrawn="1"/>
            </p:nvGrpSpPr>
            <p:grpSpPr bwMode="auto">
              <a:xfrm>
                <a:off x="1353" y="1595"/>
                <a:ext cx="388" cy="391"/>
                <a:chOff x="3926" y="606"/>
                <a:chExt cx="532" cy="535"/>
              </a:xfrm>
            </p:grpSpPr>
            <p:sp>
              <p:nvSpPr>
                <p:cNvPr id="14110" name="AutoShape 798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111" name="Freeform 799"/>
                <p:cNvSpPr>
                  <a:spLocks/>
                </p:cNvSpPr>
                <p:nvPr userDrawn="1"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112" name="Freeform 800"/>
                <p:cNvSpPr>
                  <a:spLocks/>
                </p:cNvSpPr>
                <p:nvPr userDrawn="1"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129" name="Group 817"/>
              <p:cNvGrpSpPr>
                <a:grpSpLocks/>
              </p:cNvGrpSpPr>
              <p:nvPr userDrawn="1"/>
            </p:nvGrpSpPr>
            <p:grpSpPr bwMode="auto">
              <a:xfrm>
                <a:off x="965" y="1983"/>
                <a:ext cx="388" cy="390"/>
                <a:chOff x="3926" y="606"/>
                <a:chExt cx="532" cy="535"/>
              </a:xfrm>
            </p:grpSpPr>
            <p:sp>
              <p:nvSpPr>
                <p:cNvPr id="14130" name="AutoShape 818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131" name="Freeform 819"/>
                <p:cNvSpPr>
                  <a:spLocks/>
                </p:cNvSpPr>
                <p:nvPr userDrawn="1"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132" name="Freeform 820"/>
                <p:cNvSpPr>
                  <a:spLocks/>
                </p:cNvSpPr>
                <p:nvPr userDrawn="1"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133" name="Group 821"/>
              <p:cNvGrpSpPr>
                <a:grpSpLocks/>
              </p:cNvGrpSpPr>
              <p:nvPr userDrawn="1"/>
            </p:nvGrpSpPr>
            <p:grpSpPr bwMode="auto">
              <a:xfrm>
                <a:off x="965" y="2759"/>
                <a:ext cx="388" cy="390"/>
                <a:chOff x="3926" y="606"/>
                <a:chExt cx="532" cy="535"/>
              </a:xfrm>
            </p:grpSpPr>
            <p:sp>
              <p:nvSpPr>
                <p:cNvPr id="14134" name="AutoShape 822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135" name="Freeform 823"/>
                <p:cNvSpPr>
                  <a:spLocks/>
                </p:cNvSpPr>
                <p:nvPr userDrawn="1"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136" name="Freeform 824"/>
                <p:cNvSpPr>
                  <a:spLocks/>
                </p:cNvSpPr>
                <p:nvPr userDrawn="1"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137" name="Group 825"/>
              <p:cNvGrpSpPr>
                <a:grpSpLocks/>
              </p:cNvGrpSpPr>
              <p:nvPr userDrawn="1"/>
            </p:nvGrpSpPr>
            <p:grpSpPr bwMode="auto">
              <a:xfrm>
                <a:off x="965" y="3544"/>
                <a:ext cx="388" cy="390"/>
                <a:chOff x="3926" y="606"/>
                <a:chExt cx="532" cy="535"/>
              </a:xfrm>
            </p:grpSpPr>
            <p:sp>
              <p:nvSpPr>
                <p:cNvPr id="14138" name="AutoShape 826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139" name="Freeform 827"/>
                <p:cNvSpPr>
                  <a:spLocks/>
                </p:cNvSpPr>
                <p:nvPr userDrawn="1"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140" name="Freeform 828"/>
                <p:cNvSpPr>
                  <a:spLocks/>
                </p:cNvSpPr>
                <p:nvPr userDrawn="1"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141" name="Group 829"/>
              <p:cNvGrpSpPr>
                <a:grpSpLocks/>
              </p:cNvGrpSpPr>
              <p:nvPr userDrawn="1"/>
            </p:nvGrpSpPr>
            <p:grpSpPr bwMode="auto">
              <a:xfrm>
                <a:off x="573" y="3150"/>
                <a:ext cx="388" cy="391"/>
                <a:chOff x="3926" y="2726"/>
                <a:chExt cx="532" cy="535"/>
              </a:xfrm>
            </p:grpSpPr>
            <p:sp>
              <p:nvSpPr>
                <p:cNvPr id="14142" name="AutoShape 830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272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143" name="Freeform 831"/>
                <p:cNvSpPr>
                  <a:spLocks/>
                </p:cNvSpPr>
                <p:nvPr userDrawn="1"/>
              </p:nvSpPr>
              <p:spPr bwMode="gray">
                <a:xfrm>
                  <a:off x="3928" y="286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144" name="Freeform 832"/>
                <p:cNvSpPr>
                  <a:spLocks/>
                </p:cNvSpPr>
                <p:nvPr userDrawn="1"/>
              </p:nvSpPr>
              <p:spPr bwMode="gray">
                <a:xfrm flipH="1">
                  <a:off x="4191" y="285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145" name="Group 833"/>
              <p:cNvGrpSpPr>
                <a:grpSpLocks/>
              </p:cNvGrpSpPr>
              <p:nvPr userDrawn="1"/>
            </p:nvGrpSpPr>
            <p:grpSpPr bwMode="auto">
              <a:xfrm>
                <a:off x="573" y="3927"/>
                <a:ext cx="388" cy="391"/>
                <a:chOff x="3926" y="3791"/>
                <a:chExt cx="532" cy="535"/>
              </a:xfrm>
            </p:grpSpPr>
            <p:sp>
              <p:nvSpPr>
                <p:cNvPr id="14146" name="AutoShape 834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3791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147" name="Freeform 835"/>
                <p:cNvSpPr>
                  <a:spLocks/>
                </p:cNvSpPr>
                <p:nvPr userDrawn="1"/>
              </p:nvSpPr>
              <p:spPr bwMode="gray">
                <a:xfrm>
                  <a:off x="3928" y="3925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148" name="Freeform 836"/>
                <p:cNvSpPr>
                  <a:spLocks/>
                </p:cNvSpPr>
                <p:nvPr userDrawn="1"/>
              </p:nvSpPr>
              <p:spPr bwMode="gray">
                <a:xfrm flipH="1">
                  <a:off x="4191" y="3923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149" name="Group 837"/>
              <p:cNvGrpSpPr>
                <a:grpSpLocks/>
              </p:cNvGrpSpPr>
              <p:nvPr userDrawn="1"/>
            </p:nvGrpSpPr>
            <p:grpSpPr bwMode="auto">
              <a:xfrm>
                <a:off x="573" y="2374"/>
                <a:ext cx="388" cy="390"/>
                <a:chOff x="3926" y="1662"/>
                <a:chExt cx="532" cy="535"/>
              </a:xfrm>
            </p:grpSpPr>
            <p:sp>
              <p:nvSpPr>
                <p:cNvPr id="14150" name="AutoShape 838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1662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151" name="Freeform 839"/>
                <p:cNvSpPr>
                  <a:spLocks/>
                </p:cNvSpPr>
                <p:nvPr userDrawn="1"/>
              </p:nvSpPr>
              <p:spPr bwMode="gray">
                <a:xfrm>
                  <a:off x="3928" y="1796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152" name="Freeform 840"/>
                <p:cNvSpPr>
                  <a:spLocks/>
                </p:cNvSpPr>
                <p:nvPr userDrawn="1"/>
              </p:nvSpPr>
              <p:spPr bwMode="gray">
                <a:xfrm flipH="1">
                  <a:off x="4191" y="1794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153" name="Group 841"/>
              <p:cNvGrpSpPr>
                <a:grpSpLocks/>
              </p:cNvGrpSpPr>
              <p:nvPr userDrawn="1"/>
            </p:nvGrpSpPr>
            <p:grpSpPr bwMode="auto">
              <a:xfrm>
                <a:off x="576" y="1595"/>
                <a:ext cx="387" cy="391"/>
                <a:chOff x="3926" y="606"/>
                <a:chExt cx="532" cy="535"/>
              </a:xfrm>
            </p:grpSpPr>
            <p:sp>
              <p:nvSpPr>
                <p:cNvPr id="14154" name="AutoShape 842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155" name="Freeform 843"/>
                <p:cNvSpPr>
                  <a:spLocks/>
                </p:cNvSpPr>
                <p:nvPr userDrawn="1"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156" name="Freeform 844"/>
                <p:cNvSpPr>
                  <a:spLocks/>
                </p:cNvSpPr>
                <p:nvPr userDrawn="1"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157" name="Group 845"/>
              <p:cNvGrpSpPr>
                <a:grpSpLocks/>
              </p:cNvGrpSpPr>
              <p:nvPr userDrawn="1"/>
            </p:nvGrpSpPr>
            <p:grpSpPr bwMode="auto">
              <a:xfrm>
                <a:off x="188" y="1983"/>
                <a:ext cx="388" cy="390"/>
                <a:chOff x="3926" y="606"/>
                <a:chExt cx="532" cy="535"/>
              </a:xfrm>
            </p:grpSpPr>
            <p:sp>
              <p:nvSpPr>
                <p:cNvPr id="14158" name="AutoShape 846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159" name="Freeform 847"/>
                <p:cNvSpPr>
                  <a:spLocks/>
                </p:cNvSpPr>
                <p:nvPr userDrawn="1"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160" name="Freeform 848"/>
                <p:cNvSpPr>
                  <a:spLocks/>
                </p:cNvSpPr>
                <p:nvPr userDrawn="1"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161" name="Group 849"/>
              <p:cNvGrpSpPr>
                <a:grpSpLocks/>
              </p:cNvGrpSpPr>
              <p:nvPr userDrawn="1"/>
            </p:nvGrpSpPr>
            <p:grpSpPr bwMode="auto">
              <a:xfrm>
                <a:off x="188" y="2759"/>
                <a:ext cx="388" cy="390"/>
                <a:chOff x="3926" y="606"/>
                <a:chExt cx="532" cy="535"/>
              </a:xfrm>
            </p:grpSpPr>
            <p:sp>
              <p:nvSpPr>
                <p:cNvPr id="14162" name="AutoShape 850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163" name="Freeform 851"/>
                <p:cNvSpPr>
                  <a:spLocks/>
                </p:cNvSpPr>
                <p:nvPr userDrawn="1"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164" name="Freeform 852"/>
                <p:cNvSpPr>
                  <a:spLocks/>
                </p:cNvSpPr>
                <p:nvPr userDrawn="1"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165" name="Group 853"/>
              <p:cNvGrpSpPr>
                <a:grpSpLocks/>
              </p:cNvGrpSpPr>
              <p:nvPr userDrawn="1"/>
            </p:nvGrpSpPr>
            <p:grpSpPr bwMode="auto">
              <a:xfrm>
                <a:off x="184" y="3540"/>
                <a:ext cx="388" cy="390"/>
                <a:chOff x="3926" y="606"/>
                <a:chExt cx="532" cy="535"/>
              </a:xfrm>
            </p:grpSpPr>
            <p:sp>
              <p:nvSpPr>
                <p:cNvPr id="14166" name="AutoShape 854"/>
                <p:cNvSpPr>
                  <a:spLocks noChangeArrowheads="1"/>
                </p:cNvSpPr>
                <p:nvPr userDrawn="1"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167" name="Freeform 855"/>
                <p:cNvSpPr>
                  <a:spLocks/>
                </p:cNvSpPr>
                <p:nvPr userDrawn="1"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168" name="Freeform 856"/>
                <p:cNvSpPr>
                  <a:spLocks/>
                </p:cNvSpPr>
                <p:nvPr userDrawn="1"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4169" name="Freeform 857"/>
              <p:cNvSpPr>
                <a:spLocks/>
              </p:cNvSpPr>
              <p:nvPr userDrawn="1"/>
            </p:nvSpPr>
            <p:spPr bwMode="gray">
              <a:xfrm>
                <a:off x="1163" y="4220"/>
                <a:ext cx="385" cy="97"/>
              </a:xfrm>
              <a:custGeom>
                <a:avLst/>
                <a:gdLst>
                  <a:gd name="T0" fmla="*/ 0 w 1332"/>
                  <a:gd name="T1" fmla="*/ 336 h 336"/>
                  <a:gd name="T2" fmla="*/ 1332 w 1332"/>
                  <a:gd name="T3" fmla="*/ 336 h 336"/>
                  <a:gd name="T4" fmla="*/ 664 w 1332"/>
                  <a:gd name="T5" fmla="*/ 0 h 336"/>
                  <a:gd name="T6" fmla="*/ 0 w 1332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2" h="336">
                    <a:moveTo>
                      <a:pt x="0" y="336"/>
                    </a:moveTo>
                    <a:lnTo>
                      <a:pt x="1332" y="336"/>
                    </a:lnTo>
                    <a:lnTo>
                      <a:pt x="664" y="0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70" name="Freeform 858"/>
              <p:cNvSpPr>
                <a:spLocks/>
              </p:cNvSpPr>
              <p:nvPr userDrawn="1"/>
            </p:nvSpPr>
            <p:spPr bwMode="gray">
              <a:xfrm>
                <a:off x="390" y="4220"/>
                <a:ext cx="385" cy="97"/>
              </a:xfrm>
              <a:custGeom>
                <a:avLst/>
                <a:gdLst>
                  <a:gd name="T0" fmla="*/ 0 w 1332"/>
                  <a:gd name="T1" fmla="*/ 336 h 336"/>
                  <a:gd name="T2" fmla="*/ 1332 w 1332"/>
                  <a:gd name="T3" fmla="*/ 336 h 336"/>
                  <a:gd name="T4" fmla="*/ 664 w 1332"/>
                  <a:gd name="T5" fmla="*/ 0 h 336"/>
                  <a:gd name="T6" fmla="*/ 0 w 1332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2" h="336">
                    <a:moveTo>
                      <a:pt x="0" y="336"/>
                    </a:moveTo>
                    <a:lnTo>
                      <a:pt x="1332" y="336"/>
                    </a:lnTo>
                    <a:lnTo>
                      <a:pt x="664" y="0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4171" name="Group 859"/>
              <p:cNvGrpSpPr>
                <a:grpSpLocks/>
              </p:cNvGrpSpPr>
              <p:nvPr userDrawn="1"/>
            </p:nvGrpSpPr>
            <p:grpSpPr bwMode="auto">
              <a:xfrm>
                <a:off x="0" y="4220"/>
                <a:ext cx="5764" cy="97"/>
                <a:chOff x="0" y="4220"/>
                <a:chExt cx="5764" cy="97"/>
              </a:xfrm>
            </p:grpSpPr>
            <p:sp>
              <p:nvSpPr>
                <p:cNvPr id="14172" name="Freeform 860"/>
                <p:cNvSpPr>
                  <a:spLocks/>
                </p:cNvSpPr>
                <p:nvPr userDrawn="1"/>
              </p:nvSpPr>
              <p:spPr bwMode="gray">
                <a:xfrm>
                  <a:off x="4614" y="4220"/>
                  <a:ext cx="386" cy="97"/>
                </a:xfrm>
                <a:custGeom>
                  <a:avLst/>
                  <a:gdLst>
                    <a:gd name="T0" fmla="*/ 0 w 1332"/>
                    <a:gd name="T1" fmla="*/ 336 h 336"/>
                    <a:gd name="T2" fmla="*/ 1332 w 1332"/>
                    <a:gd name="T3" fmla="*/ 336 h 336"/>
                    <a:gd name="T4" fmla="*/ 664 w 1332"/>
                    <a:gd name="T5" fmla="*/ 0 h 336"/>
                    <a:gd name="T6" fmla="*/ 0 w 1332"/>
                    <a:gd name="T7" fmla="*/ 336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32" h="336">
                      <a:moveTo>
                        <a:pt x="0" y="336"/>
                      </a:moveTo>
                      <a:lnTo>
                        <a:pt x="1332" y="336"/>
                      </a:lnTo>
                      <a:lnTo>
                        <a:pt x="664" y="0"/>
                      </a:lnTo>
                      <a:lnTo>
                        <a:pt x="0" y="33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173" name="Freeform 861"/>
                <p:cNvSpPr>
                  <a:spLocks/>
                </p:cNvSpPr>
                <p:nvPr userDrawn="1"/>
              </p:nvSpPr>
              <p:spPr bwMode="gray">
                <a:xfrm>
                  <a:off x="5378" y="4220"/>
                  <a:ext cx="386" cy="97"/>
                </a:xfrm>
                <a:custGeom>
                  <a:avLst/>
                  <a:gdLst>
                    <a:gd name="T0" fmla="*/ 0 w 1332"/>
                    <a:gd name="T1" fmla="*/ 336 h 336"/>
                    <a:gd name="T2" fmla="*/ 1332 w 1332"/>
                    <a:gd name="T3" fmla="*/ 336 h 336"/>
                    <a:gd name="T4" fmla="*/ 664 w 1332"/>
                    <a:gd name="T5" fmla="*/ 0 h 336"/>
                    <a:gd name="T6" fmla="*/ 0 w 1332"/>
                    <a:gd name="T7" fmla="*/ 336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32" h="336">
                      <a:moveTo>
                        <a:pt x="0" y="336"/>
                      </a:moveTo>
                      <a:lnTo>
                        <a:pt x="1332" y="336"/>
                      </a:lnTo>
                      <a:lnTo>
                        <a:pt x="664" y="0"/>
                      </a:lnTo>
                      <a:lnTo>
                        <a:pt x="0" y="33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174" name="Freeform 862"/>
                <p:cNvSpPr>
                  <a:spLocks/>
                </p:cNvSpPr>
                <p:nvPr userDrawn="1"/>
              </p:nvSpPr>
              <p:spPr bwMode="gray">
                <a:xfrm>
                  <a:off x="3090" y="4220"/>
                  <a:ext cx="386" cy="97"/>
                </a:xfrm>
                <a:custGeom>
                  <a:avLst/>
                  <a:gdLst>
                    <a:gd name="T0" fmla="*/ 0 w 1332"/>
                    <a:gd name="T1" fmla="*/ 336 h 336"/>
                    <a:gd name="T2" fmla="*/ 1332 w 1332"/>
                    <a:gd name="T3" fmla="*/ 336 h 336"/>
                    <a:gd name="T4" fmla="*/ 664 w 1332"/>
                    <a:gd name="T5" fmla="*/ 0 h 336"/>
                    <a:gd name="T6" fmla="*/ 0 w 1332"/>
                    <a:gd name="T7" fmla="*/ 336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32" h="336">
                      <a:moveTo>
                        <a:pt x="0" y="336"/>
                      </a:moveTo>
                      <a:lnTo>
                        <a:pt x="1332" y="336"/>
                      </a:lnTo>
                      <a:lnTo>
                        <a:pt x="664" y="0"/>
                      </a:lnTo>
                      <a:lnTo>
                        <a:pt x="0" y="33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175" name="Freeform 863"/>
                <p:cNvSpPr>
                  <a:spLocks/>
                </p:cNvSpPr>
                <p:nvPr userDrawn="1"/>
              </p:nvSpPr>
              <p:spPr bwMode="gray">
                <a:xfrm>
                  <a:off x="3848" y="4220"/>
                  <a:ext cx="386" cy="97"/>
                </a:xfrm>
                <a:custGeom>
                  <a:avLst/>
                  <a:gdLst>
                    <a:gd name="T0" fmla="*/ 0 w 1332"/>
                    <a:gd name="T1" fmla="*/ 336 h 336"/>
                    <a:gd name="T2" fmla="*/ 1332 w 1332"/>
                    <a:gd name="T3" fmla="*/ 336 h 336"/>
                    <a:gd name="T4" fmla="*/ 664 w 1332"/>
                    <a:gd name="T5" fmla="*/ 0 h 336"/>
                    <a:gd name="T6" fmla="*/ 0 w 1332"/>
                    <a:gd name="T7" fmla="*/ 336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32" h="336">
                      <a:moveTo>
                        <a:pt x="0" y="336"/>
                      </a:moveTo>
                      <a:lnTo>
                        <a:pt x="1332" y="336"/>
                      </a:lnTo>
                      <a:lnTo>
                        <a:pt x="664" y="0"/>
                      </a:lnTo>
                      <a:lnTo>
                        <a:pt x="0" y="33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176" name="Freeform 864"/>
                <p:cNvSpPr>
                  <a:spLocks/>
                </p:cNvSpPr>
                <p:nvPr userDrawn="1"/>
              </p:nvSpPr>
              <p:spPr bwMode="gray">
                <a:xfrm>
                  <a:off x="1554" y="4220"/>
                  <a:ext cx="386" cy="97"/>
                </a:xfrm>
                <a:custGeom>
                  <a:avLst/>
                  <a:gdLst>
                    <a:gd name="T0" fmla="*/ 0 w 1332"/>
                    <a:gd name="T1" fmla="*/ 336 h 336"/>
                    <a:gd name="T2" fmla="*/ 1332 w 1332"/>
                    <a:gd name="T3" fmla="*/ 336 h 336"/>
                    <a:gd name="T4" fmla="*/ 664 w 1332"/>
                    <a:gd name="T5" fmla="*/ 0 h 336"/>
                    <a:gd name="T6" fmla="*/ 0 w 1332"/>
                    <a:gd name="T7" fmla="*/ 336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32" h="336">
                      <a:moveTo>
                        <a:pt x="0" y="336"/>
                      </a:moveTo>
                      <a:lnTo>
                        <a:pt x="1332" y="336"/>
                      </a:lnTo>
                      <a:lnTo>
                        <a:pt x="664" y="0"/>
                      </a:lnTo>
                      <a:lnTo>
                        <a:pt x="0" y="33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177" name="Freeform 865"/>
                <p:cNvSpPr>
                  <a:spLocks/>
                </p:cNvSpPr>
                <p:nvPr userDrawn="1"/>
              </p:nvSpPr>
              <p:spPr bwMode="gray">
                <a:xfrm>
                  <a:off x="2318" y="4220"/>
                  <a:ext cx="386" cy="97"/>
                </a:xfrm>
                <a:custGeom>
                  <a:avLst/>
                  <a:gdLst>
                    <a:gd name="T0" fmla="*/ 0 w 1332"/>
                    <a:gd name="T1" fmla="*/ 336 h 336"/>
                    <a:gd name="T2" fmla="*/ 1332 w 1332"/>
                    <a:gd name="T3" fmla="*/ 336 h 336"/>
                    <a:gd name="T4" fmla="*/ 664 w 1332"/>
                    <a:gd name="T5" fmla="*/ 0 h 336"/>
                    <a:gd name="T6" fmla="*/ 0 w 1332"/>
                    <a:gd name="T7" fmla="*/ 336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32" h="336">
                      <a:moveTo>
                        <a:pt x="0" y="336"/>
                      </a:moveTo>
                      <a:lnTo>
                        <a:pt x="1332" y="336"/>
                      </a:lnTo>
                      <a:lnTo>
                        <a:pt x="664" y="0"/>
                      </a:lnTo>
                      <a:lnTo>
                        <a:pt x="0" y="33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178" name="Freeform 866"/>
                <p:cNvSpPr>
                  <a:spLocks/>
                </p:cNvSpPr>
                <p:nvPr userDrawn="1"/>
              </p:nvSpPr>
              <p:spPr bwMode="gray">
                <a:xfrm>
                  <a:off x="0" y="4220"/>
                  <a:ext cx="386" cy="97"/>
                </a:xfrm>
                <a:custGeom>
                  <a:avLst/>
                  <a:gdLst>
                    <a:gd name="T0" fmla="*/ 0 w 1332"/>
                    <a:gd name="T1" fmla="*/ 336 h 336"/>
                    <a:gd name="T2" fmla="*/ 1332 w 1332"/>
                    <a:gd name="T3" fmla="*/ 336 h 336"/>
                    <a:gd name="T4" fmla="*/ 664 w 1332"/>
                    <a:gd name="T5" fmla="*/ 0 h 336"/>
                    <a:gd name="T6" fmla="*/ 0 w 1332"/>
                    <a:gd name="T7" fmla="*/ 336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32" h="336">
                      <a:moveTo>
                        <a:pt x="0" y="336"/>
                      </a:moveTo>
                      <a:lnTo>
                        <a:pt x="1332" y="336"/>
                      </a:lnTo>
                      <a:lnTo>
                        <a:pt x="664" y="0"/>
                      </a:lnTo>
                      <a:lnTo>
                        <a:pt x="0" y="33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179" name="Freeform 867"/>
                <p:cNvSpPr>
                  <a:spLocks/>
                </p:cNvSpPr>
                <p:nvPr userDrawn="1"/>
              </p:nvSpPr>
              <p:spPr bwMode="gray">
                <a:xfrm>
                  <a:off x="780" y="4220"/>
                  <a:ext cx="386" cy="97"/>
                </a:xfrm>
                <a:custGeom>
                  <a:avLst/>
                  <a:gdLst>
                    <a:gd name="T0" fmla="*/ 0 w 1332"/>
                    <a:gd name="T1" fmla="*/ 336 h 336"/>
                    <a:gd name="T2" fmla="*/ 1332 w 1332"/>
                    <a:gd name="T3" fmla="*/ 336 h 336"/>
                    <a:gd name="T4" fmla="*/ 664 w 1332"/>
                    <a:gd name="T5" fmla="*/ 0 h 336"/>
                    <a:gd name="T6" fmla="*/ 0 w 1332"/>
                    <a:gd name="T7" fmla="*/ 336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32" h="336">
                      <a:moveTo>
                        <a:pt x="0" y="336"/>
                      </a:moveTo>
                      <a:lnTo>
                        <a:pt x="1332" y="336"/>
                      </a:lnTo>
                      <a:lnTo>
                        <a:pt x="664" y="0"/>
                      </a:lnTo>
                      <a:lnTo>
                        <a:pt x="0" y="33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2508" name="Group 1068"/>
              <p:cNvGrpSpPr>
                <a:grpSpLocks/>
              </p:cNvGrpSpPr>
              <p:nvPr userDrawn="1"/>
            </p:nvGrpSpPr>
            <p:grpSpPr bwMode="auto">
              <a:xfrm>
                <a:off x="4" y="3151"/>
                <a:ext cx="193" cy="383"/>
                <a:chOff x="4" y="3151"/>
                <a:chExt cx="193" cy="383"/>
              </a:xfrm>
            </p:grpSpPr>
            <p:sp>
              <p:nvSpPr>
                <p:cNvPr id="14181" name="Freeform 869"/>
                <p:cNvSpPr>
                  <a:spLocks/>
                </p:cNvSpPr>
                <p:nvPr userDrawn="1"/>
              </p:nvSpPr>
              <p:spPr bwMode="gray">
                <a:xfrm flipH="1">
                  <a:off x="4" y="3245"/>
                  <a:ext cx="190" cy="289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182" name="Freeform 870"/>
                <p:cNvSpPr>
                  <a:spLocks/>
                </p:cNvSpPr>
                <p:nvPr userDrawn="1"/>
              </p:nvSpPr>
              <p:spPr bwMode="gray">
                <a:xfrm>
                  <a:off x="5" y="3151"/>
                  <a:ext cx="192" cy="192"/>
                </a:xfrm>
                <a:custGeom>
                  <a:avLst/>
                  <a:gdLst>
                    <a:gd name="T0" fmla="*/ 0 w 856"/>
                    <a:gd name="T1" fmla="*/ 0 h 856"/>
                    <a:gd name="T2" fmla="*/ 856 w 856"/>
                    <a:gd name="T3" fmla="*/ 424 h 856"/>
                    <a:gd name="T4" fmla="*/ 0 w 856"/>
                    <a:gd name="T5" fmla="*/ 856 h 856"/>
                    <a:gd name="T6" fmla="*/ 0 w 856"/>
                    <a:gd name="T7" fmla="*/ 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56" h="856">
                      <a:moveTo>
                        <a:pt x="0" y="0"/>
                      </a:moveTo>
                      <a:lnTo>
                        <a:pt x="856" y="424"/>
                      </a:lnTo>
                      <a:lnTo>
                        <a:pt x="0" y="8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2509" name="Group 1069"/>
              <p:cNvGrpSpPr>
                <a:grpSpLocks/>
              </p:cNvGrpSpPr>
              <p:nvPr userDrawn="1"/>
            </p:nvGrpSpPr>
            <p:grpSpPr bwMode="auto">
              <a:xfrm>
                <a:off x="0" y="3925"/>
                <a:ext cx="193" cy="383"/>
                <a:chOff x="0" y="3925"/>
                <a:chExt cx="193" cy="383"/>
              </a:xfrm>
            </p:grpSpPr>
            <p:sp>
              <p:nvSpPr>
                <p:cNvPr id="14190" name="Freeform 878"/>
                <p:cNvSpPr>
                  <a:spLocks/>
                </p:cNvSpPr>
                <p:nvPr userDrawn="1"/>
              </p:nvSpPr>
              <p:spPr bwMode="gray">
                <a:xfrm flipH="1">
                  <a:off x="0" y="4019"/>
                  <a:ext cx="190" cy="289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191" name="Freeform 879"/>
                <p:cNvSpPr>
                  <a:spLocks/>
                </p:cNvSpPr>
                <p:nvPr userDrawn="1"/>
              </p:nvSpPr>
              <p:spPr bwMode="gray">
                <a:xfrm>
                  <a:off x="1" y="3925"/>
                  <a:ext cx="192" cy="192"/>
                </a:xfrm>
                <a:custGeom>
                  <a:avLst/>
                  <a:gdLst>
                    <a:gd name="T0" fmla="*/ 0 w 856"/>
                    <a:gd name="T1" fmla="*/ 0 h 856"/>
                    <a:gd name="T2" fmla="*/ 856 w 856"/>
                    <a:gd name="T3" fmla="*/ 424 h 856"/>
                    <a:gd name="T4" fmla="*/ 0 w 856"/>
                    <a:gd name="T5" fmla="*/ 856 h 856"/>
                    <a:gd name="T6" fmla="*/ 0 w 856"/>
                    <a:gd name="T7" fmla="*/ 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56" h="856">
                      <a:moveTo>
                        <a:pt x="0" y="0"/>
                      </a:moveTo>
                      <a:lnTo>
                        <a:pt x="856" y="424"/>
                      </a:lnTo>
                      <a:lnTo>
                        <a:pt x="0" y="8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4331" name="Group 1019"/>
            <p:cNvGrpSpPr>
              <a:grpSpLocks/>
            </p:cNvGrpSpPr>
            <p:nvPr userDrawn="1"/>
          </p:nvGrpSpPr>
          <p:grpSpPr bwMode="auto">
            <a:xfrm>
              <a:off x="-4" y="3052"/>
              <a:ext cx="5769" cy="195"/>
              <a:chOff x="-4" y="2660"/>
              <a:chExt cx="5769" cy="195"/>
            </a:xfrm>
          </p:grpSpPr>
          <p:sp>
            <p:nvSpPr>
              <p:cNvPr id="14332" name="AutoShape 1020"/>
              <p:cNvSpPr>
                <a:spLocks noChangeArrowheads="1"/>
              </p:cNvSpPr>
              <p:nvPr userDrawn="1"/>
            </p:nvSpPr>
            <p:spPr bwMode="gray">
              <a:xfrm>
                <a:off x="1552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33" name="AutoShape 1021"/>
              <p:cNvSpPr>
                <a:spLocks noChangeArrowheads="1"/>
              </p:cNvSpPr>
              <p:nvPr userDrawn="1"/>
            </p:nvSpPr>
            <p:spPr bwMode="gray">
              <a:xfrm>
                <a:off x="1936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34" name="AutoShape 1022"/>
              <p:cNvSpPr>
                <a:spLocks noChangeArrowheads="1"/>
              </p:cNvSpPr>
              <p:nvPr userDrawn="1"/>
            </p:nvSpPr>
            <p:spPr bwMode="gray">
              <a:xfrm>
                <a:off x="2313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35" name="AutoShape 1023"/>
              <p:cNvSpPr>
                <a:spLocks noChangeArrowheads="1"/>
              </p:cNvSpPr>
              <p:nvPr userDrawn="1"/>
            </p:nvSpPr>
            <p:spPr bwMode="gray">
              <a:xfrm>
                <a:off x="2695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64" name="AutoShape 1024"/>
              <p:cNvSpPr>
                <a:spLocks noChangeArrowheads="1"/>
              </p:cNvSpPr>
              <p:nvPr userDrawn="1"/>
            </p:nvSpPr>
            <p:spPr bwMode="gray">
              <a:xfrm>
                <a:off x="3076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65" name="AutoShape 1025"/>
              <p:cNvSpPr>
                <a:spLocks noChangeArrowheads="1"/>
              </p:cNvSpPr>
              <p:nvPr userDrawn="1"/>
            </p:nvSpPr>
            <p:spPr bwMode="gray">
              <a:xfrm>
                <a:off x="346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66" name="AutoShape 1026"/>
              <p:cNvSpPr>
                <a:spLocks noChangeArrowheads="1"/>
              </p:cNvSpPr>
              <p:nvPr userDrawn="1"/>
            </p:nvSpPr>
            <p:spPr bwMode="gray">
              <a:xfrm>
                <a:off x="3845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67" name="AutoShape 1027"/>
              <p:cNvSpPr>
                <a:spLocks noChangeArrowheads="1"/>
              </p:cNvSpPr>
              <p:nvPr userDrawn="1"/>
            </p:nvSpPr>
            <p:spPr bwMode="gray">
              <a:xfrm>
                <a:off x="422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68" name="AutoShape 1028"/>
              <p:cNvSpPr>
                <a:spLocks noChangeArrowheads="1"/>
              </p:cNvSpPr>
              <p:nvPr userDrawn="1"/>
            </p:nvSpPr>
            <p:spPr bwMode="gray">
              <a:xfrm>
                <a:off x="4610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69" name="AutoShape 1029"/>
              <p:cNvSpPr>
                <a:spLocks noChangeArrowheads="1"/>
              </p:cNvSpPr>
              <p:nvPr userDrawn="1"/>
            </p:nvSpPr>
            <p:spPr bwMode="gray">
              <a:xfrm>
                <a:off x="4992" y="2660"/>
                <a:ext cx="388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70" name="AutoShape 1030"/>
              <p:cNvSpPr>
                <a:spLocks noChangeArrowheads="1"/>
              </p:cNvSpPr>
              <p:nvPr userDrawn="1"/>
            </p:nvSpPr>
            <p:spPr bwMode="gray">
              <a:xfrm>
                <a:off x="5377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71" name="AutoShape 1031"/>
              <p:cNvSpPr>
                <a:spLocks noChangeArrowheads="1"/>
              </p:cNvSpPr>
              <p:nvPr userDrawn="1"/>
            </p:nvSpPr>
            <p:spPr bwMode="gray">
              <a:xfrm>
                <a:off x="771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72" name="AutoShape 1032"/>
              <p:cNvSpPr>
                <a:spLocks noChangeArrowheads="1"/>
              </p:cNvSpPr>
              <p:nvPr userDrawn="1"/>
            </p:nvSpPr>
            <p:spPr bwMode="gray">
              <a:xfrm>
                <a:off x="115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73" name="AutoShape 1033"/>
              <p:cNvSpPr>
                <a:spLocks noChangeArrowheads="1"/>
              </p:cNvSpPr>
              <p:nvPr userDrawn="1"/>
            </p:nvSpPr>
            <p:spPr bwMode="gray">
              <a:xfrm>
                <a:off x="-4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74" name="AutoShape 1034"/>
              <p:cNvSpPr>
                <a:spLocks noChangeArrowheads="1"/>
              </p:cNvSpPr>
              <p:nvPr userDrawn="1"/>
            </p:nvSpPr>
            <p:spPr bwMode="gray">
              <a:xfrm>
                <a:off x="38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2475" name="Group 1035"/>
            <p:cNvGrpSpPr>
              <a:grpSpLocks/>
            </p:cNvGrpSpPr>
            <p:nvPr userDrawn="1"/>
          </p:nvGrpSpPr>
          <p:grpSpPr bwMode="auto">
            <a:xfrm>
              <a:off x="-4" y="3444"/>
              <a:ext cx="5769" cy="195"/>
              <a:chOff x="-4" y="2660"/>
              <a:chExt cx="5769" cy="195"/>
            </a:xfrm>
          </p:grpSpPr>
          <p:sp>
            <p:nvSpPr>
              <p:cNvPr id="62476" name="AutoShape 1036"/>
              <p:cNvSpPr>
                <a:spLocks noChangeArrowheads="1"/>
              </p:cNvSpPr>
              <p:nvPr userDrawn="1"/>
            </p:nvSpPr>
            <p:spPr bwMode="gray">
              <a:xfrm>
                <a:off x="1552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77" name="AutoShape 1037"/>
              <p:cNvSpPr>
                <a:spLocks noChangeArrowheads="1"/>
              </p:cNvSpPr>
              <p:nvPr userDrawn="1"/>
            </p:nvSpPr>
            <p:spPr bwMode="gray">
              <a:xfrm>
                <a:off x="1936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78" name="AutoShape 1038"/>
              <p:cNvSpPr>
                <a:spLocks noChangeArrowheads="1"/>
              </p:cNvSpPr>
              <p:nvPr userDrawn="1"/>
            </p:nvSpPr>
            <p:spPr bwMode="gray">
              <a:xfrm>
                <a:off x="2313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79" name="AutoShape 1039"/>
              <p:cNvSpPr>
                <a:spLocks noChangeArrowheads="1"/>
              </p:cNvSpPr>
              <p:nvPr userDrawn="1"/>
            </p:nvSpPr>
            <p:spPr bwMode="gray">
              <a:xfrm>
                <a:off x="2695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80" name="AutoShape 1040"/>
              <p:cNvSpPr>
                <a:spLocks noChangeArrowheads="1"/>
              </p:cNvSpPr>
              <p:nvPr userDrawn="1"/>
            </p:nvSpPr>
            <p:spPr bwMode="gray">
              <a:xfrm>
                <a:off x="3076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81" name="AutoShape 1041"/>
              <p:cNvSpPr>
                <a:spLocks noChangeArrowheads="1"/>
              </p:cNvSpPr>
              <p:nvPr userDrawn="1"/>
            </p:nvSpPr>
            <p:spPr bwMode="gray">
              <a:xfrm>
                <a:off x="346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82" name="AutoShape 1042"/>
              <p:cNvSpPr>
                <a:spLocks noChangeArrowheads="1"/>
              </p:cNvSpPr>
              <p:nvPr userDrawn="1"/>
            </p:nvSpPr>
            <p:spPr bwMode="gray">
              <a:xfrm>
                <a:off x="3845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83" name="AutoShape 1043"/>
              <p:cNvSpPr>
                <a:spLocks noChangeArrowheads="1"/>
              </p:cNvSpPr>
              <p:nvPr userDrawn="1"/>
            </p:nvSpPr>
            <p:spPr bwMode="gray">
              <a:xfrm>
                <a:off x="422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84" name="AutoShape 1044"/>
              <p:cNvSpPr>
                <a:spLocks noChangeArrowheads="1"/>
              </p:cNvSpPr>
              <p:nvPr userDrawn="1"/>
            </p:nvSpPr>
            <p:spPr bwMode="gray">
              <a:xfrm>
                <a:off x="4610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85" name="AutoShape 1045"/>
              <p:cNvSpPr>
                <a:spLocks noChangeArrowheads="1"/>
              </p:cNvSpPr>
              <p:nvPr userDrawn="1"/>
            </p:nvSpPr>
            <p:spPr bwMode="gray">
              <a:xfrm>
                <a:off x="4992" y="2660"/>
                <a:ext cx="388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86" name="AutoShape 1046"/>
              <p:cNvSpPr>
                <a:spLocks noChangeArrowheads="1"/>
              </p:cNvSpPr>
              <p:nvPr userDrawn="1"/>
            </p:nvSpPr>
            <p:spPr bwMode="gray">
              <a:xfrm>
                <a:off x="5377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87" name="AutoShape 1047"/>
              <p:cNvSpPr>
                <a:spLocks noChangeArrowheads="1"/>
              </p:cNvSpPr>
              <p:nvPr userDrawn="1"/>
            </p:nvSpPr>
            <p:spPr bwMode="gray">
              <a:xfrm>
                <a:off x="771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88" name="AutoShape 1048"/>
              <p:cNvSpPr>
                <a:spLocks noChangeArrowheads="1"/>
              </p:cNvSpPr>
              <p:nvPr userDrawn="1"/>
            </p:nvSpPr>
            <p:spPr bwMode="gray">
              <a:xfrm>
                <a:off x="115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89" name="AutoShape 1049"/>
              <p:cNvSpPr>
                <a:spLocks noChangeArrowheads="1"/>
              </p:cNvSpPr>
              <p:nvPr userDrawn="1"/>
            </p:nvSpPr>
            <p:spPr bwMode="gray">
              <a:xfrm>
                <a:off x="-4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90" name="AutoShape 1050"/>
              <p:cNvSpPr>
                <a:spLocks noChangeArrowheads="1"/>
              </p:cNvSpPr>
              <p:nvPr userDrawn="1"/>
            </p:nvSpPr>
            <p:spPr bwMode="gray">
              <a:xfrm>
                <a:off x="38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2491" name="Group 1051"/>
            <p:cNvGrpSpPr>
              <a:grpSpLocks/>
            </p:cNvGrpSpPr>
            <p:nvPr userDrawn="1"/>
          </p:nvGrpSpPr>
          <p:grpSpPr bwMode="auto">
            <a:xfrm>
              <a:off x="-4" y="3832"/>
              <a:ext cx="5769" cy="195"/>
              <a:chOff x="-4" y="2660"/>
              <a:chExt cx="5769" cy="195"/>
            </a:xfrm>
          </p:grpSpPr>
          <p:sp>
            <p:nvSpPr>
              <p:cNvPr id="62492" name="AutoShape 1052"/>
              <p:cNvSpPr>
                <a:spLocks noChangeArrowheads="1"/>
              </p:cNvSpPr>
              <p:nvPr userDrawn="1"/>
            </p:nvSpPr>
            <p:spPr bwMode="gray">
              <a:xfrm>
                <a:off x="1552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93" name="AutoShape 1053"/>
              <p:cNvSpPr>
                <a:spLocks noChangeArrowheads="1"/>
              </p:cNvSpPr>
              <p:nvPr userDrawn="1"/>
            </p:nvSpPr>
            <p:spPr bwMode="gray">
              <a:xfrm>
                <a:off x="1936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94" name="AutoShape 1054"/>
              <p:cNvSpPr>
                <a:spLocks noChangeArrowheads="1"/>
              </p:cNvSpPr>
              <p:nvPr userDrawn="1"/>
            </p:nvSpPr>
            <p:spPr bwMode="gray">
              <a:xfrm>
                <a:off x="2313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95" name="AutoShape 1055"/>
              <p:cNvSpPr>
                <a:spLocks noChangeArrowheads="1"/>
              </p:cNvSpPr>
              <p:nvPr userDrawn="1"/>
            </p:nvSpPr>
            <p:spPr bwMode="gray">
              <a:xfrm>
                <a:off x="2695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96" name="AutoShape 1056"/>
              <p:cNvSpPr>
                <a:spLocks noChangeArrowheads="1"/>
              </p:cNvSpPr>
              <p:nvPr userDrawn="1"/>
            </p:nvSpPr>
            <p:spPr bwMode="gray">
              <a:xfrm>
                <a:off x="3076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97" name="AutoShape 1057"/>
              <p:cNvSpPr>
                <a:spLocks noChangeArrowheads="1"/>
              </p:cNvSpPr>
              <p:nvPr userDrawn="1"/>
            </p:nvSpPr>
            <p:spPr bwMode="gray">
              <a:xfrm>
                <a:off x="346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98" name="AutoShape 1058"/>
              <p:cNvSpPr>
                <a:spLocks noChangeArrowheads="1"/>
              </p:cNvSpPr>
              <p:nvPr userDrawn="1"/>
            </p:nvSpPr>
            <p:spPr bwMode="gray">
              <a:xfrm>
                <a:off x="3845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499" name="AutoShape 1059"/>
              <p:cNvSpPr>
                <a:spLocks noChangeArrowheads="1"/>
              </p:cNvSpPr>
              <p:nvPr userDrawn="1"/>
            </p:nvSpPr>
            <p:spPr bwMode="gray">
              <a:xfrm>
                <a:off x="422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00" name="AutoShape 1060"/>
              <p:cNvSpPr>
                <a:spLocks noChangeArrowheads="1"/>
              </p:cNvSpPr>
              <p:nvPr userDrawn="1"/>
            </p:nvSpPr>
            <p:spPr bwMode="gray">
              <a:xfrm>
                <a:off x="4610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01" name="AutoShape 1061"/>
              <p:cNvSpPr>
                <a:spLocks noChangeArrowheads="1"/>
              </p:cNvSpPr>
              <p:nvPr userDrawn="1"/>
            </p:nvSpPr>
            <p:spPr bwMode="gray">
              <a:xfrm>
                <a:off x="4992" y="2660"/>
                <a:ext cx="388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02" name="AutoShape 1062"/>
              <p:cNvSpPr>
                <a:spLocks noChangeArrowheads="1"/>
              </p:cNvSpPr>
              <p:nvPr userDrawn="1"/>
            </p:nvSpPr>
            <p:spPr bwMode="gray">
              <a:xfrm>
                <a:off x="5377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03" name="AutoShape 1063"/>
              <p:cNvSpPr>
                <a:spLocks noChangeArrowheads="1"/>
              </p:cNvSpPr>
              <p:nvPr userDrawn="1"/>
            </p:nvSpPr>
            <p:spPr bwMode="gray">
              <a:xfrm>
                <a:off x="771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04" name="AutoShape 1064"/>
              <p:cNvSpPr>
                <a:spLocks noChangeArrowheads="1"/>
              </p:cNvSpPr>
              <p:nvPr userDrawn="1"/>
            </p:nvSpPr>
            <p:spPr bwMode="gray">
              <a:xfrm>
                <a:off x="115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05" name="AutoShape 1065"/>
              <p:cNvSpPr>
                <a:spLocks noChangeArrowheads="1"/>
              </p:cNvSpPr>
              <p:nvPr userDrawn="1"/>
            </p:nvSpPr>
            <p:spPr bwMode="gray">
              <a:xfrm>
                <a:off x="-4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06" name="AutoShape 1066"/>
              <p:cNvSpPr>
                <a:spLocks noChangeArrowheads="1"/>
              </p:cNvSpPr>
              <p:nvPr userDrawn="1"/>
            </p:nvSpPr>
            <p:spPr bwMode="gray">
              <a:xfrm>
                <a:off x="38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2510" name="Group 1070"/>
            <p:cNvGrpSpPr>
              <a:grpSpLocks/>
            </p:cNvGrpSpPr>
            <p:nvPr userDrawn="1"/>
          </p:nvGrpSpPr>
          <p:grpSpPr bwMode="auto">
            <a:xfrm>
              <a:off x="-4" y="2664"/>
              <a:ext cx="5769" cy="195"/>
              <a:chOff x="-4" y="2660"/>
              <a:chExt cx="5769" cy="195"/>
            </a:xfrm>
          </p:grpSpPr>
          <p:sp>
            <p:nvSpPr>
              <p:cNvPr id="62511" name="AutoShape 1071"/>
              <p:cNvSpPr>
                <a:spLocks noChangeArrowheads="1"/>
              </p:cNvSpPr>
              <p:nvPr userDrawn="1"/>
            </p:nvSpPr>
            <p:spPr bwMode="gray">
              <a:xfrm>
                <a:off x="1552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12" name="AutoShape 1072"/>
              <p:cNvSpPr>
                <a:spLocks noChangeArrowheads="1"/>
              </p:cNvSpPr>
              <p:nvPr userDrawn="1"/>
            </p:nvSpPr>
            <p:spPr bwMode="gray">
              <a:xfrm>
                <a:off x="1936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13" name="AutoShape 1073"/>
              <p:cNvSpPr>
                <a:spLocks noChangeArrowheads="1"/>
              </p:cNvSpPr>
              <p:nvPr userDrawn="1"/>
            </p:nvSpPr>
            <p:spPr bwMode="gray">
              <a:xfrm>
                <a:off x="2313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14" name="AutoShape 1074"/>
              <p:cNvSpPr>
                <a:spLocks noChangeArrowheads="1"/>
              </p:cNvSpPr>
              <p:nvPr userDrawn="1"/>
            </p:nvSpPr>
            <p:spPr bwMode="gray">
              <a:xfrm>
                <a:off x="2695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15" name="AutoShape 1075"/>
              <p:cNvSpPr>
                <a:spLocks noChangeArrowheads="1"/>
              </p:cNvSpPr>
              <p:nvPr userDrawn="1"/>
            </p:nvSpPr>
            <p:spPr bwMode="gray">
              <a:xfrm>
                <a:off x="3076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16" name="AutoShape 1076"/>
              <p:cNvSpPr>
                <a:spLocks noChangeArrowheads="1"/>
              </p:cNvSpPr>
              <p:nvPr userDrawn="1"/>
            </p:nvSpPr>
            <p:spPr bwMode="gray">
              <a:xfrm>
                <a:off x="346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17" name="AutoShape 1077"/>
              <p:cNvSpPr>
                <a:spLocks noChangeArrowheads="1"/>
              </p:cNvSpPr>
              <p:nvPr userDrawn="1"/>
            </p:nvSpPr>
            <p:spPr bwMode="gray">
              <a:xfrm>
                <a:off x="3845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18" name="AutoShape 1078"/>
              <p:cNvSpPr>
                <a:spLocks noChangeArrowheads="1"/>
              </p:cNvSpPr>
              <p:nvPr userDrawn="1"/>
            </p:nvSpPr>
            <p:spPr bwMode="gray">
              <a:xfrm>
                <a:off x="422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19" name="AutoShape 1079"/>
              <p:cNvSpPr>
                <a:spLocks noChangeArrowheads="1"/>
              </p:cNvSpPr>
              <p:nvPr userDrawn="1"/>
            </p:nvSpPr>
            <p:spPr bwMode="gray">
              <a:xfrm>
                <a:off x="4610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20" name="AutoShape 1080"/>
              <p:cNvSpPr>
                <a:spLocks noChangeArrowheads="1"/>
              </p:cNvSpPr>
              <p:nvPr userDrawn="1"/>
            </p:nvSpPr>
            <p:spPr bwMode="gray">
              <a:xfrm>
                <a:off x="4992" y="2660"/>
                <a:ext cx="388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21" name="AutoShape 1081"/>
              <p:cNvSpPr>
                <a:spLocks noChangeArrowheads="1"/>
              </p:cNvSpPr>
              <p:nvPr userDrawn="1"/>
            </p:nvSpPr>
            <p:spPr bwMode="gray">
              <a:xfrm>
                <a:off x="5377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22" name="AutoShape 1082"/>
              <p:cNvSpPr>
                <a:spLocks noChangeArrowheads="1"/>
              </p:cNvSpPr>
              <p:nvPr userDrawn="1"/>
            </p:nvSpPr>
            <p:spPr bwMode="gray">
              <a:xfrm>
                <a:off x="771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23" name="AutoShape 1083"/>
              <p:cNvSpPr>
                <a:spLocks noChangeArrowheads="1"/>
              </p:cNvSpPr>
              <p:nvPr userDrawn="1"/>
            </p:nvSpPr>
            <p:spPr bwMode="gray">
              <a:xfrm>
                <a:off x="115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24" name="AutoShape 1084"/>
              <p:cNvSpPr>
                <a:spLocks noChangeArrowheads="1"/>
              </p:cNvSpPr>
              <p:nvPr userDrawn="1"/>
            </p:nvSpPr>
            <p:spPr bwMode="gray">
              <a:xfrm>
                <a:off x="-4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25" name="AutoShape 1085"/>
              <p:cNvSpPr>
                <a:spLocks noChangeArrowheads="1"/>
              </p:cNvSpPr>
              <p:nvPr userDrawn="1"/>
            </p:nvSpPr>
            <p:spPr bwMode="gray">
              <a:xfrm>
                <a:off x="38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2526" name="Group 1086"/>
            <p:cNvGrpSpPr>
              <a:grpSpLocks/>
            </p:cNvGrpSpPr>
            <p:nvPr userDrawn="1"/>
          </p:nvGrpSpPr>
          <p:grpSpPr bwMode="auto">
            <a:xfrm>
              <a:off x="-4" y="2276"/>
              <a:ext cx="5769" cy="195"/>
              <a:chOff x="-4" y="2660"/>
              <a:chExt cx="5769" cy="195"/>
            </a:xfrm>
          </p:grpSpPr>
          <p:sp>
            <p:nvSpPr>
              <p:cNvPr id="62527" name="AutoShape 1087"/>
              <p:cNvSpPr>
                <a:spLocks noChangeArrowheads="1"/>
              </p:cNvSpPr>
              <p:nvPr userDrawn="1"/>
            </p:nvSpPr>
            <p:spPr bwMode="gray">
              <a:xfrm>
                <a:off x="1552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28" name="AutoShape 1088"/>
              <p:cNvSpPr>
                <a:spLocks noChangeArrowheads="1"/>
              </p:cNvSpPr>
              <p:nvPr userDrawn="1"/>
            </p:nvSpPr>
            <p:spPr bwMode="gray">
              <a:xfrm>
                <a:off x="1936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29" name="AutoShape 1089"/>
              <p:cNvSpPr>
                <a:spLocks noChangeArrowheads="1"/>
              </p:cNvSpPr>
              <p:nvPr userDrawn="1"/>
            </p:nvSpPr>
            <p:spPr bwMode="gray">
              <a:xfrm>
                <a:off x="2313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30" name="AutoShape 1090"/>
              <p:cNvSpPr>
                <a:spLocks noChangeArrowheads="1"/>
              </p:cNvSpPr>
              <p:nvPr userDrawn="1"/>
            </p:nvSpPr>
            <p:spPr bwMode="gray">
              <a:xfrm>
                <a:off x="2695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31" name="AutoShape 1091"/>
              <p:cNvSpPr>
                <a:spLocks noChangeArrowheads="1"/>
              </p:cNvSpPr>
              <p:nvPr userDrawn="1"/>
            </p:nvSpPr>
            <p:spPr bwMode="gray">
              <a:xfrm>
                <a:off x="3076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32" name="AutoShape 1092"/>
              <p:cNvSpPr>
                <a:spLocks noChangeArrowheads="1"/>
              </p:cNvSpPr>
              <p:nvPr userDrawn="1"/>
            </p:nvSpPr>
            <p:spPr bwMode="gray">
              <a:xfrm>
                <a:off x="346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33" name="AutoShape 1093"/>
              <p:cNvSpPr>
                <a:spLocks noChangeArrowheads="1"/>
              </p:cNvSpPr>
              <p:nvPr userDrawn="1"/>
            </p:nvSpPr>
            <p:spPr bwMode="gray">
              <a:xfrm>
                <a:off x="3845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34" name="AutoShape 1094"/>
              <p:cNvSpPr>
                <a:spLocks noChangeArrowheads="1"/>
              </p:cNvSpPr>
              <p:nvPr userDrawn="1"/>
            </p:nvSpPr>
            <p:spPr bwMode="gray">
              <a:xfrm>
                <a:off x="422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35" name="AutoShape 1095"/>
              <p:cNvSpPr>
                <a:spLocks noChangeArrowheads="1"/>
              </p:cNvSpPr>
              <p:nvPr userDrawn="1"/>
            </p:nvSpPr>
            <p:spPr bwMode="gray">
              <a:xfrm>
                <a:off x="4610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36" name="AutoShape 1096"/>
              <p:cNvSpPr>
                <a:spLocks noChangeArrowheads="1"/>
              </p:cNvSpPr>
              <p:nvPr userDrawn="1"/>
            </p:nvSpPr>
            <p:spPr bwMode="gray">
              <a:xfrm>
                <a:off x="4992" y="2660"/>
                <a:ext cx="388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37" name="AutoShape 1097"/>
              <p:cNvSpPr>
                <a:spLocks noChangeArrowheads="1"/>
              </p:cNvSpPr>
              <p:nvPr userDrawn="1"/>
            </p:nvSpPr>
            <p:spPr bwMode="gray">
              <a:xfrm>
                <a:off x="5377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38" name="AutoShape 1098"/>
              <p:cNvSpPr>
                <a:spLocks noChangeArrowheads="1"/>
              </p:cNvSpPr>
              <p:nvPr userDrawn="1"/>
            </p:nvSpPr>
            <p:spPr bwMode="gray">
              <a:xfrm>
                <a:off x="771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39" name="AutoShape 1099"/>
              <p:cNvSpPr>
                <a:spLocks noChangeArrowheads="1"/>
              </p:cNvSpPr>
              <p:nvPr userDrawn="1"/>
            </p:nvSpPr>
            <p:spPr bwMode="gray">
              <a:xfrm>
                <a:off x="115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40" name="AutoShape 1100"/>
              <p:cNvSpPr>
                <a:spLocks noChangeArrowheads="1"/>
              </p:cNvSpPr>
              <p:nvPr userDrawn="1"/>
            </p:nvSpPr>
            <p:spPr bwMode="gray">
              <a:xfrm>
                <a:off x="-4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41" name="AutoShape 1101"/>
              <p:cNvSpPr>
                <a:spLocks noChangeArrowheads="1"/>
              </p:cNvSpPr>
              <p:nvPr userDrawn="1"/>
            </p:nvSpPr>
            <p:spPr bwMode="gray">
              <a:xfrm>
                <a:off x="38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2542" name="Group 1102"/>
            <p:cNvGrpSpPr>
              <a:grpSpLocks/>
            </p:cNvGrpSpPr>
            <p:nvPr userDrawn="1"/>
          </p:nvGrpSpPr>
          <p:grpSpPr bwMode="auto">
            <a:xfrm>
              <a:off x="-4" y="1884"/>
              <a:ext cx="5769" cy="195"/>
              <a:chOff x="-4" y="2660"/>
              <a:chExt cx="5769" cy="195"/>
            </a:xfrm>
          </p:grpSpPr>
          <p:sp>
            <p:nvSpPr>
              <p:cNvPr id="62543" name="AutoShape 1103"/>
              <p:cNvSpPr>
                <a:spLocks noChangeArrowheads="1"/>
              </p:cNvSpPr>
              <p:nvPr userDrawn="1"/>
            </p:nvSpPr>
            <p:spPr bwMode="gray">
              <a:xfrm>
                <a:off x="1552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44" name="AutoShape 1104"/>
              <p:cNvSpPr>
                <a:spLocks noChangeArrowheads="1"/>
              </p:cNvSpPr>
              <p:nvPr userDrawn="1"/>
            </p:nvSpPr>
            <p:spPr bwMode="gray">
              <a:xfrm>
                <a:off x="1936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45" name="AutoShape 1105"/>
              <p:cNvSpPr>
                <a:spLocks noChangeArrowheads="1"/>
              </p:cNvSpPr>
              <p:nvPr userDrawn="1"/>
            </p:nvSpPr>
            <p:spPr bwMode="gray">
              <a:xfrm>
                <a:off x="2313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46" name="AutoShape 1106"/>
              <p:cNvSpPr>
                <a:spLocks noChangeArrowheads="1"/>
              </p:cNvSpPr>
              <p:nvPr userDrawn="1"/>
            </p:nvSpPr>
            <p:spPr bwMode="gray">
              <a:xfrm>
                <a:off x="2695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47" name="AutoShape 1107"/>
              <p:cNvSpPr>
                <a:spLocks noChangeArrowheads="1"/>
              </p:cNvSpPr>
              <p:nvPr userDrawn="1"/>
            </p:nvSpPr>
            <p:spPr bwMode="gray">
              <a:xfrm>
                <a:off x="3076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48" name="AutoShape 1108"/>
              <p:cNvSpPr>
                <a:spLocks noChangeArrowheads="1"/>
              </p:cNvSpPr>
              <p:nvPr userDrawn="1"/>
            </p:nvSpPr>
            <p:spPr bwMode="gray">
              <a:xfrm>
                <a:off x="346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49" name="AutoShape 1109"/>
              <p:cNvSpPr>
                <a:spLocks noChangeArrowheads="1"/>
              </p:cNvSpPr>
              <p:nvPr userDrawn="1"/>
            </p:nvSpPr>
            <p:spPr bwMode="gray">
              <a:xfrm>
                <a:off x="3845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50" name="AutoShape 1110"/>
              <p:cNvSpPr>
                <a:spLocks noChangeArrowheads="1"/>
              </p:cNvSpPr>
              <p:nvPr userDrawn="1"/>
            </p:nvSpPr>
            <p:spPr bwMode="gray">
              <a:xfrm>
                <a:off x="422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51" name="AutoShape 1111"/>
              <p:cNvSpPr>
                <a:spLocks noChangeArrowheads="1"/>
              </p:cNvSpPr>
              <p:nvPr userDrawn="1"/>
            </p:nvSpPr>
            <p:spPr bwMode="gray">
              <a:xfrm>
                <a:off x="4610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52" name="AutoShape 1112"/>
              <p:cNvSpPr>
                <a:spLocks noChangeArrowheads="1"/>
              </p:cNvSpPr>
              <p:nvPr userDrawn="1"/>
            </p:nvSpPr>
            <p:spPr bwMode="gray">
              <a:xfrm>
                <a:off x="4992" y="2660"/>
                <a:ext cx="388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53" name="AutoShape 1113"/>
              <p:cNvSpPr>
                <a:spLocks noChangeArrowheads="1"/>
              </p:cNvSpPr>
              <p:nvPr userDrawn="1"/>
            </p:nvSpPr>
            <p:spPr bwMode="gray">
              <a:xfrm>
                <a:off x="5377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54" name="AutoShape 1114"/>
              <p:cNvSpPr>
                <a:spLocks noChangeArrowheads="1"/>
              </p:cNvSpPr>
              <p:nvPr userDrawn="1"/>
            </p:nvSpPr>
            <p:spPr bwMode="gray">
              <a:xfrm>
                <a:off x="771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55" name="AutoShape 1115"/>
              <p:cNvSpPr>
                <a:spLocks noChangeArrowheads="1"/>
              </p:cNvSpPr>
              <p:nvPr userDrawn="1"/>
            </p:nvSpPr>
            <p:spPr bwMode="gray">
              <a:xfrm>
                <a:off x="115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56" name="AutoShape 1116"/>
              <p:cNvSpPr>
                <a:spLocks noChangeArrowheads="1"/>
              </p:cNvSpPr>
              <p:nvPr userDrawn="1"/>
            </p:nvSpPr>
            <p:spPr bwMode="gray">
              <a:xfrm>
                <a:off x="-4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57" name="AutoShape 1117"/>
              <p:cNvSpPr>
                <a:spLocks noChangeArrowheads="1"/>
              </p:cNvSpPr>
              <p:nvPr userDrawn="1"/>
            </p:nvSpPr>
            <p:spPr bwMode="gray">
              <a:xfrm>
                <a:off x="38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2558" name="Group 1118"/>
            <p:cNvGrpSpPr>
              <a:grpSpLocks/>
            </p:cNvGrpSpPr>
            <p:nvPr userDrawn="1"/>
          </p:nvGrpSpPr>
          <p:grpSpPr bwMode="auto">
            <a:xfrm>
              <a:off x="4" y="2379"/>
              <a:ext cx="193" cy="383"/>
              <a:chOff x="4" y="3151"/>
              <a:chExt cx="193" cy="383"/>
            </a:xfrm>
          </p:grpSpPr>
          <p:sp>
            <p:nvSpPr>
              <p:cNvPr id="62559" name="Freeform 1119"/>
              <p:cNvSpPr>
                <a:spLocks/>
              </p:cNvSpPr>
              <p:nvPr userDrawn="1"/>
            </p:nvSpPr>
            <p:spPr bwMode="gray">
              <a:xfrm flipH="1">
                <a:off x="4" y="3245"/>
                <a:ext cx="190" cy="289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60" name="Freeform 1120"/>
              <p:cNvSpPr>
                <a:spLocks/>
              </p:cNvSpPr>
              <p:nvPr userDrawn="1"/>
            </p:nvSpPr>
            <p:spPr bwMode="gray">
              <a:xfrm>
                <a:off x="5" y="3151"/>
                <a:ext cx="192" cy="192"/>
              </a:xfrm>
              <a:custGeom>
                <a:avLst/>
                <a:gdLst>
                  <a:gd name="T0" fmla="*/ 0 w 856"/>
                  <a:gd name="T1" fmla="*/ 0 h 856"/>
                  <a:gd name="T2" fmla="*/ 856 w 856"/>
                  <a:gd name="T3" fmla="*/ 424 h 856"/>
                  <a:gd name="T4" fmla="*/ 0 w 856"/>
                  <a:gd name="T5" fmla="*/ 856 h 856"/>
                  <a:gd name="T6" fmla="*/ 0 w 856"/>
                  <a:gd name="T7" fmla="*/ 0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6" h="856">
                    <a:moveTo>
                      <a:pt x="0" y="0"/>
                    </a:moveTo>
                    <a:lnTo>
                      <a:pt x="856" y="424"/>
                    </a:lnTo>
                    <a:lnTo>
                      <a:pt x="0" y="8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2561" name="Group 1121"/>
            <p:cNvGrpSpPr>
              <a:grpSpLocks/>
            </p:cNvGrpSpPr>
            <p:nvPr userDrawn="1"/>
          </p:nvGrpSpPr>
          <p:grpSpPr bwMode="auto">
            <a:xfrm>
              <a:off x="4" y="1595"/>
              <a:ext cx="193" cy="383"/>
              <a:chOff x="4" y="3151"/>
              <a:chExt cx="193" cy="383"/>
            </a:xfrm>
          </p:grpSpPr>
          <p:sp>
            <p:nvSpPr>
              <p:cNvPr id="62562" name="Freeform 1122"/>
              <p:cNvSpPr>
                <a:spLocks/>
              </p:cNvSpPr>
              <p:nvPr userDrawn="1"/>
            </p:nvSpPr>
            <p:spPr bwMode="gray">
              <a:xfrm flipH="1">
                <a:off x="4" y="3245"/>
                <a:ext cx="190" cy="289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63" name="Freeform 1123"/>
              <p:cNvSpPr>
                <a:spLocks/>
              </p:cNvSpPr>
              <p:nvPr userDrawn="1"/>
            </p:nvSpPr>
            <p:spPr bwMode="gray">
              <a:xfrm>
                <a:off x="5" y="3151"/>
                <a:ext cx="192" cy="192"/>
              </a:xfrm>
              <a:custGeom>
                <a:avLst/>
                <a:gdLst>
                  <a:gd name="T0" fmla="*/ 0 w 856"/>
                  <a:gd name="T1" fmla="*/ 0 h 856"/>
                  <a:gd name="T2" fmla="*/ 856 w 856"/>
                  <a:gd name="T3" fmla="*/ 424 h 856"/>
                  <a:gd name="T4" fmla="*/ 0 w 856"/>
                  <a:gd name="T5" fmla="*/ 856 h 856"/>
                  <a:gd name="T6" fmla="*/ 0 w 856"/>
                  <a:gd name="T7" fmla="*/ 0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6" h="856">
                    <a:moveTo>
                      <a:pt x="0" y="0"/>
                    </a:moveTo>
                    <a:lnTo>
                      <a:pt x="856" y="424"/>
                    </a:lnTo>
                    <a:lnTo>
                      <a:pt x="0" y="8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62565" name="Rectangle 1125"/>
          <p:cNvSpPr>
            <a:spLocks noChangeArrowheads="1"/>
          </p:cNvSpPr>
          <p:nvPr/>
        </p:nvSpPr>
        <p:spPr bwMode="gray">
          <a:xfrm>
            <a:off x="0" y="0"/>
            <a:ext cx="67183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ko-KR">
                <a:ea typeface="굴림" pitchFamily="50" charset="-127"/>
              </a:rPr>
              <a:t>c</a:t>
            </a:r>
          </a:p>
        </p:txBody>
      </p:sp>
      <p:sp>
        <p:nvSpPr>
          <p:cNvPr id="62579" name="Rectangle 1139"/>
          <p:cNvSpPr>
            <a:spLocks noChangeArrowheads="1"/>
          </p:cNvSpPr>
          <p:nvPr/>
        </p:nvSpPr>
        <p:spPr bwMode="gray">
          <a:xfrm>
            <a:off x="0" y="5969000"/>
            <a:ext cx="6718300" cy="3429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584" name="AutoShape 1144"/>
          <p:cNvSpPr>
            <a:spLocks noChangeArrowheads="1"/>
          </p:cNvSpPr>
          <p:nvPr/>
        </p:nvSpPr>
        <p:spPr bwMode="gray">
          <a:xfrm>
            <a:off x="835025" y="819150"/>
            <a:ext cx="2168525" cy="1084263"/>
          </a:xfrm>
          <a:prstGeom prst="diamond">
            <a:avLst/>
          </a:prstGeom>
          <a:gradFill rotWithShape="1">
            <a:gsLst>
              <a:gs pos="0">
                <a:srgbClr val="FFFFFF"/>
              </a:gs>
              <a:gs pos="100000">
                <a:schemeClr val="hlink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585" name="Freeform 1145"/>
          <p:cNvSpPr>
            <a:spLocks/>
          </p:cNvSpPr>
          <p:nvPr/>
        </p:nvSpPr>
        <p:spPr bwMode="gray">
          <a:xfrm>
            <a:off x="836613" y="1349375"/>
            <a:ext cx="1084262" cy="1644650"/>
          </a:xfrm>
          <a:custGeom>
            <a:avLst/>
            <a:gdLst>
              <a:gd name="T0" fmla="*/ 0 w 859"/>
              <a:gd name="T1" fmla="*/ 0 h 1303"/>
              <a:gd name="T2" fmla="*/ 859 w 859"/>
              <a:gd name="T3" fmla="*/ 435 h 1303"/>
              <a:gd name="T4" fmla="*/ 859 w 859"/>
              <a:gd name="T5" fmla="*/ 1303 h 1303"/>
              <a:gd name="T6" fmla="*/ 0 w 859"/>
              <a:gd name="T7" fmla="*/ 869 h 1303"/>
              <a:gd name="T8" fmla="*/ 0 w 859"/>
              <a:gd name="T9" fmla="*/ 0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9" h="1303">
                <a:moveTo>
                  <a:pt x="0" y="0"/>
                </a:moveTo>
                <a:lnTo>
                  <a:pt x="859" y="435"/>
                </a:lnTo>
                <a:lnTo>
                  <a:pt x="859" y="1303"/>
                </a:lnTo>
                <a:lnTo>
                  <a:pt x="0" y="86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586" name="Freeform 1146"/>
          <p:cNvSpPr>
            <a:spLocks/>
          </p:cNvSpPr>
          <p:nvPr/>
        </p:nvSpPr>
        <p:spPr bwMode="gray">
          <a:xfrm flipH="1">
            <a:off x="1916113" y="1352550"/>
            <a:ext cx="1084262" cy="1644650"/>
          </a:xfrm>
          <a:custGeom>
            <a:avLst/>
            <a:gdLst>
              <a:gd name="T0" fmla="*/ 0 w 859"/>
              <a:gd name="T1" fmla="*/ 0 h 1303"/>
              <a:gd name="T2" fmla="*/ 859 w 859"/>
              <a:gd name="T3" fmla="*/ 435 h 1303"/>
              <a:gd name="T4" fmla="*/ 859 w 859"/>
              <a:gd name="T5" fmla="*/ 1303 h 1303"/>
              <a:gd name="T6" fmla="*/ 0 w 859"/>
              <a:gd name="T7" fmla="*/ 869 h 1303"/>
              <a:gd name="T8" fmla="*/ 0 w 859"/>
              <a:gd name="T9" fmla="*/ 0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9" h="1303">
                <a:moveTo>
                  <a:pt x="0" y="0"/>
                </a:moveTo>
                <a:lnTo>
                  <a:pt x="859" y="435"/>
                </a:lnTo>
                <a:lnTo>
                  <a:pt x="859" y="1303"/>
                </a:lnTo>
                <a:lnTo>
                  <a:pt x="0" y="869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595" name="Freeform 1155"/>
          <p:cNvSpPr>
            <a:spLocks/>
          </p:cNvSpPr>
          <p:nvPr/>
        </p:nvSpPr>
        <p:spPr bwMode="gray">
          <a:xfrm flipH="1">
            <a:off x="2989263" y="2978150"/>
            <a:ext cx="1084262" cy="1644650"/>
          </a:xfrm>
          <a:custGeom>
            <a:avLst/>
            <a:gdLst>
              <a:gd name="T0" fmla="*/ 0 w 859"/>
              <a:gd name="T1" fmla="*/ 0 h 1303"/>
              <a:gd name="T2" fmla="*/ 859 w 859"/>
              <a:gd name="T3" fmla="*/ 435 h 1303"/>
              <a:gd name="T4" fmla="*/ 859 w 859"/>
              <a:gd name="T5" fmla="*/ 1303 h 1303"/>
              <a:gd name="T6" fmla="*/ 0 w 859"/>
              <a:gd name="T7" fmla="*/ 869 h 1303"/>
              <a:gd name="T8" fmla="*/ 0 w 859"/>
              <a:gd name="T9" fmla="*/ 0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9" h="1303">
                <a:moveTo>
                  <a:pt x="0" y="0"/>
                </a:moveTo>
                <a:lnTo>
                  <a:pt x="859" y="435"/>
                </a:lnTo>
                <a:lnTo>
                  <a:pt x="859" y="1303"/>
                </a:lnTo>
                <a:lnTo>
                  <a:pt x="0" y="869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597" name="Freeform 1157"/>
          <p:cNvSpPr>
            <a:spLocks/>
          </p:cNvSpPr>
          <p:nvPr/>
        </p:nvSpPr>
        <p:spPr bwMode="gray">
          <a:xfrm>
            <a:off x="836613" y="2428875"/>
            <a:ext cx="1084262" cy="1644650"/>
          </a:xfrm>
          <a:custGeom>
            <a:avLst/>
            <a:gdLst>
              <a:gd name="T0" fmla="*/ 0 w 859"/>
              <a:gd name="T1" fmla="*/ 0 h 1303"/>
              <a:gd name="T2" fmla="*/ 859 w 859"/>
              <a:gd name="T3" fmla="*/ 435 h 1303"/>
              <a:gd name="T4" fmla="*/ 859 w 859"/>
              <a:gd name="T5" fmla="*/ 1303 h 1303"/>
              <a:gd name="T6" fmla="*/ 0 w 859"/>
              <a:gd name="T7" fmla="*/ 869 h 1303"/>
              <a:gd name="T8" fmla="*/ 0 w 859"/>
              <a:gd name="T9" fmla="*/ 0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9" h="1303">
                <a:moveTo>
                  <a:pt x="0" y="0"/>
                </a:moveTo>
                <a:lnTo>
                  <a:pt x="859" y="435"/>
                </a:lnTo>
                <a:lnTo>
                  <a:pt x="859" y="1303"/>
                </a:lnTo>
                <a:lnTo>
                  <a:pt x="0" y="86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598" name="AutoShape 1158"/>
          <p:cNvSpPr>
            <a:spLocks noChangeArrowheads="1"/>
          </p:cNvSpPr>
          <p:nvPr/>
        </p:nvSpPr>
        <p:spPr bwMode="gray">
          <a:xfrm>
            <a:off x="1914525" y="2444750"/>
            <a:ext cx="2168525" cy="1084263"/>
          </a:xfrm>
          <a:prstGeom prst="diamond">
            <a:avLst/>
          </a:prstGeom>
          <a:gradFill rotWithShape="1">
            <a:gsLst>
              <a:gs pos="0">
                <a:schemeClr val="hlink"/>
              </a:gs>
              <a:gs pos="100000">
                <a:schemeClr val="tx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594" name="Text Box 1154"/>
          <p:cNvSpPr txBox="1">
            <a:spLocks noChangeArrowheads="1"/>
          </p:cNvSpPr>
          <p:nvPr/>
        </p:nvSpPr>
        <p:spPr bwMode="gray">
          <a:xfrm>
            <a:off x="2451100" y="2806700"/>
            <a:ext cx="10398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ko-KR" sz="2400" b="1">
                <a:latin typeface="Lucida Sans Unicode" pitchFamily="34" charset="0"/>
                <a:ea typeface="굴림" pitchFamily="50" charset="-127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Your Site Here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B63C51-6A75-45DD-ABF0-730DC4BAD9D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3415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Your Site Here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F8CFF6-BC02-48BE-8CE7-F98456AA7DE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10660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>
          <a:xfrm>
            <a:off x="1028700" y="6653213"/>
            <a:ext cx="8115300" cy="20478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Your Site Here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276600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BE7B3DA5-A5CE-4459-9CDF-5CB9622BAAC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177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Your Site Here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0B3AD8-FD38-4EF1-A05E-F331CAE1FC1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0927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Your Site Here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3FCCA5-CEF1-41D6-835D-FDA122DE4B7F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6021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Your Site Here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403253-F86E-4A64-A355-E9B576A7B5D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9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Your Site Here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9DEAB3-9A98-491A-B0DA-783E7848F1D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9519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Your Site Here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127412-DF9C-49B2-B088-781D3E6175C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2985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Your Site Here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EAD5D4-D51F-4066-9BF9-670768290239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487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Your Site Here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B0A115-49B0-49DA-BFA8-C1C7F4A139C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4251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Your Site Here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182AC1-FCFA-4212-B718-E57B4936A99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412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73" name="Group 985"/>
          <p:cNvGrpSpPr>
            <a:grpSpLocks/>
          </p:cNvGrpSpPr>
          <p:nvPr/>
        </p:nvGrpSpPr>
        <p:grpSpPr bwMode="auto">
          <a:xfrm>
            <a:off x="3627438" y="4763"/>
            <a:ext cx="5524500" cy="2608262"/>
            <a:chOff x="2285" y="3"/>
            <a:chExt cx="3480" cy="1643"/>
          </a:xfrm>
        </p:grpSpPr>
        <p:grpSp>
          <p:nvGrpSpPr>
            <p:cNvPr id="12919" name="Group 631"/>
            <p:cNvGrpSpPr>
              <a:grpSpLocks/>
            </p:cNvGrpSpPr>
            <p:nvPr userDrawn="1"/>
          </p:nvGrpSpPr>
          <p:grpSpPr bwMode="auto">
            <a:xfrm>
              <a:off x="4954" y="941"/>
              <a:ext cx="235" cy="236"/>
              <a:chOff x="3926" y="2726"/>
              <a:chExt cx="532" cy="535"/>
            </a:xfrm>
          </p:grpSpPr>
          <p:sp>
            <p:nvSpPr>
              <p:cNvPr id="12920" name="AutoShape 632"/>
              <p:cNvSpPr>
                <a:spLocks noChangeArrowheads="1"/>
              </p:cNvSpPr>
              <p:nvPr userDrawn="1"/>
            </p:nvSpPr>
            <p:spPr bwMode="gray">
              <a:xfrm>
                <a:off x="3926" y="2726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21" name="Freeform 633"/>
              <p:cNvSpPr>
                <a:spLocks/>
              </p:cNvSpPr>
              <p:nvPr userDrawn="1"/>
            </p:nvSpPr>
            <p:spPr bwMode="gray">
              <a:xfrm>
                <a:off x="3928" y="2860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22" name="Freeform 634"/>
              <p:cNvSpPr>
                <a:spLocks/>
              </p:cNvSpPr>
              <p:nvPr userDrawn="1"/>
            </p:nvSpPr>
            <p:spPr bwMode="gray">
              <a:xfrm flipH="1">
                <a:off x="4191" y="2858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923" name="Group 635"/>
            <p:cNvGrpSpPr>
              <a:grpSpLocks/>
            </p:cNvGrpSpPr>
            <p:nvPr userDrawn="1"/>
          </p:nvGrpSpPr>
          <p:grpSpPr bwMode="auto">
            <a:xfrm>
              <a:off x="4954" y="1410"/>
              <a:ext cx="235" cy="236"/>
              <a:chOff x="3926" y="3791"/>
              <a:chExt cx="532" cy="535"/>
            </a:xfrm>
          </p:grpSpPr>
          <p:sp>
            <p:nvSpPr>
              <p:cNvPr id="12924" name="AutoShape 636"/>
              <p:cNvSpPr>
                <a:spLocks noChangeArrowheads="1"/>
              </p:cNvSpPr>
              <p:nvPr userDrawn="1"/>
            </p:nvSpPr>
            <p:spPr bwMode="gray">
              <a:xfrm>
                <a:off x="3926" y="3791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25" name="Freeform 637"/>
              <p:cNvSpPr>
                <a:spLocks/>
              </p:cNvSpPr>
              <p:nvPr userDrawn="1"/>
            </p:nvSpPr>
            <p:spPr bwMode="gray">
              <a:xfrm>
                <a:off x="3928" y="3925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26" name="Freeform 638"/>
              <p:cNvSpPr>
                <a:spLocks/>
              </p:cNvSpPr>
              <p:nvPr userDrawn="1"/>
            </p:nvSpPr>
            <p:spPr bwMode="gray">
              <a:xfrm flipH="1">
                <a:off x="4191" y="3923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927" name="Group 639"/>
            <p:cNvGrpSpPr>
              <a:grpSpLocks/>
            </p:cNvGrpSpPr>
            <p:nvPr userDrawn="1"/>
          </p:nvGrpSpPr>
          <p:grpSpPr bwMode="auto">
            <a:xfrm>
              <a:off x="5417" y="940"/>
              <a:ext cx="234" cy="236"/>
              <a:chOff x="4976" y="2723"/>
              <a:chExt cx="531" cy="535"/>
            </a:xfrm>
          </p:grpSpPr>
          <p:sp>
            <p:nvSpPr>
              <p:cNvPr id="12928" name="AutoShape 640"/>
              <p:cNvSpPr>
                <a:spLocks noChangeArrowheads="1"/>
              </p:cNvSpPr>
              <p:nvPr userDrawn="1"/>
            </p:nvSpPr>
            <p:spPr bwMode="gray">
              <a:xfrm>
                <a:off x="4976" y="2723"/>
                <a:ext cx="531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29" name="Freeform 641"/>
              <p:cNvSpPr>
                <a:spLocks/>
              </p:cNvSpPr>
              <p:nvPr userDrawn="1"/>
            </p:nvSpPr>
            <p:spPr bwMode="gray">
              <a:xfrm>
                <a:off x="4978" y="2857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30" name="Freeform 642"/>
              <p:cNvSpPr>
                <a:spLocks/>
              </p:cNvSpPr>
              <p:nvPr userDrawn="1"/>
            </p:nvSpPr>
            <p:spPr bwMode="gray">
              <a:xfrm flipH="1">
                <a:off x="5241" y="2855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931" name="Group 643"/>
            <p:cNvGrpSpPr>
              <a:grpSpLocks/>
            </p:cNvGrpSpPr>
            <p:nvPr userDrawn="1"/>
          </p:nvGrpSpPr>
          <p:grpSpPr bwMode="auto">
            <a:xfrm>
              <a:off x="5647" y="1179"/>
              <a:ext cx="116" cy="233"/>
              <a:chOff x="5497" y="3260"/>
              <a:chExt cx="265" cy="530"/>
            </a:xfrm>
          </p:grpSpPr>
          <p:sp>
            <p:nvSpPr>
              <p:cNvPr id="12932" name="Freeform 644"/>
              <p:cNvSpPr>
                <a:spLocks/>
              </p:cNvSpPr>
              <p:nvPr userDrawn="1"/>
            </p:nvSpPr>
            <p:spPr bwMode="gray">
              <a:xfrm>
                <a:off x="5497" y="3389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33" name="Freeform 645"/>
              <p:cNvSpPr>
                <a:spLocks/>
              </p:cNvSpPr>
              <p:nvPr userDrawn="1"/>
            </p:nvSpPr>
            <p:spPr bwMode="gray">
              <a:xfrm flipH="1">
                <a:off x="5497" y="3260"/>
                <a:ext cx="264" cy="264"/>
              </a:xfrm>
              <a:custGeom>
                <a:avLst/>
                <a:gdLst>
                  <a:gd name="T0" fmla="*/ 0 w 856"/>
                  <a:gd name="T1" fmla="*/ 0 h 856"/>
                  <a:gd name="T2" fmla="*/ 856 w 856"/>
                  <a:gd name="T3" fmla="*/ 424 h 856"/>
                  <a:gd name="T4" fmla="*/ 0 w 856"/>
                  <a:gd name="T5" fmla="*/ 856 h 856"/>
                  <a:gd name="T6" fmla="*/ 0 w 856"/>
                  <a:gd name="T7" fmla="*/ 0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6" h="856">
                    <a:moveTo>
                      <a:pt x="0" y="0"/>
                    </a:moveTo>
                    <a:lnTo>
                      <a:pt x="856" y="424"/>
                    </a:lnTo>
                    <a:lnTo>
                      <a:pt x="0" y="8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934" name="Group 646"/>
            <p:cNvGrpSpPr>
              <a:grpSpLocks/>
            </p:cNvGrpSpPr>
            <p:nvPr userDrawn="1"/>
          </p:nvGrpSpPr>
          <p:grpSpPr bwMode="auto">
            <a:xfrm>
              <a:off x="5416" y="1410"/>
              <a:ext cx="234" cy="236"/>
              <a:chOff x="4973" y="3791"/>
              <a:chExt cx="531" cy="535"/>
            </a:xfrm>
          </p:grpSpPr>
          <p:sp>
            <p:nvSpPr>
              <p:cNvPr id="12935" name="AutoShape 647"/>
              <p:cNvSpPr>
                <a:spLocks noChangeArrowheads="1"/>
              </p:cNvSpPr>
              <p:nvPr userDrawn="1"/>
            </p:nvSpPr>
            <p:spPr bwMode="gray">
              <a:xfrm>
                <a:off x="4973" y="3791"/>
                <a:ext cx="531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36" name="Freeform 648"/>
              <p:cNvSpPr>
                <a:spLocks/>
              </p:cNvSpPr>
              <p:nvPr userDrawn="1"/>
            </p:nvSpPr>
            <p:spPr bwMode="gray">
              <a:xfrm>
                <a:off x="4975" y="3925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37" name="Freeform 649"/>
              <p:cNvSpPr>
                <a:spLocks/>
              </p:cNvSpPr>
              <p:nvPr userDrawn="1"/>
            </p:nvSpPr>
            <p:spPr bwMode="gray">
              <a:xfrm flipH="1">
                <a:off x="5238" y="3923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938" name="Freeform 650"/>
            <p:cNvSpPr>
              <a:spLocks/>
            </p:cNvSpPr>
            <p:nvPr userDrawn="1"/>
          </p:nvSpPr>
          <p:spPr bwMode="gray">
            <a:xfrm>
              <a:off x="5300" y="1587"/>
              <a:ext cx="232" cy="58"/>
            </a:xfrm>
            <a:custGeom>
              <a:avLst/>
              <a:gdLst>
                <a:gd name="T0" fmla="*/ 0 w 1332"/>
                <a:gd name="T1" fmla="*/ 336 h 336"/>
                <a:gd name="T2" fmla="*/ 1332 w 1332"/>
                <a:gd name="T3" fmla="*/ 336 h 336"/>
                <a:gd name="T4" fmla="*/ 664 w 1332"/>
                <a:gd name="T5" fmla="*/ 0 h 336"/>
                <a:gd name="T6" fmla="*/ 0 w 133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2" h="336">
                  <a:moveTo>
                    <a:pt x="0" y="336"/>
                  </a:moveTo>
                  <a:lnTo>
                    <a:pt x="1332" y="336"/>
                  </a:lnTo>
                  <a:lnTo>
                    <a:pt x="664" y="0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39" name="Freeform 651"/>
            <p:cNvSpPr>
              <a:spLocks/>
            </p:cNvSpPr>
            <p:nvPr userDrawn="1"/>
          </p:nvSpPr>
          <p:spPr bwMode="gray">
            <a:xfrm>
              <a:off x="4839" y="1587"/>
              <a:ext cx="232" cy="58"/>
            </a:xfrm>
            <a:custGeom>
              <a:avLst/>
              <a:gdLst>
                <a:gd name="T0" fmla="*/ 0 w 1332"/>
                <a:gd name="T1" fmla="*/ 336 h 336"/>
                <a:gd name="T2" fmla="*/ 1332 w 1332"/>
                <a:gd name="T3" fmla="*/ 336 h 336"/>
                <a:gd name="T4" fmla="*/ 664 w 1332"/>
                <a:gd name="T5" fmla="*/ 0 h 336"/>
                <a:gd name="T6" fmla="*/ 0 w 133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2" h="336">
                  <a:moveTo>
                    <a:pt x="0" y="336"/>
                  </a:moveTo>
                  <a:lnTo>
                    <a:pt x="1332" y="336"/>
                  </a:lnTo>
                  <a:lnTo>
                    <a:pt x="664" y="0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40" name="Freeform 652"/>
            <p:cNvSpPr>
              <a:spLocks/>
            </p:cNvSpPr>
            <p:nvPr userDrawn="1"/>
          </p:nvSpPr>
          <p:spPr bwMode="gray">
            <a:xfrm>
              <a:off x="4377" y="1587"/>
              <a:ext cx="232" cy="58"/>
            </a:xfrm>
            <a:custGeom>
              <a:avLst/>
              <a:gdLst>
                <a:gd name="T0" fmla="*/ 0 w 1332"/>
                <a:gd name="T1" fmla="*/ 336 h 336"/>
                <a:gd name="T2" fmla="*/ 1332 w 1332"/>
                <a:gd name="T3" fmla="*/ 336 h 336"/>
                <a:gd name="T4" fmla="*/ 664 w 1332"/>
                <a:gd name="T5" fmla="*/ 0 h 336"/>
                <a:gd name="T6" fmla="*/ 0 w 133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2" h="336">
                  <a:moveTo>
                    <a:pt x="0" y="336"/>
                  </a:moveTo>
                  <a:lnTo>
                    <a:pt x="1332" y="336"/>
                  </a:lnTo>
                  <a:lnTo>
                    <a:pt x="664" y="0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41" name="Freeform 653"/>
            <p:cNvSpPr>
              <a:spLocks/>
            </p:cNvSpPr>
            <p:nvPr userDrawn="1"/>
          </p:nvSpPr>
          <p:spPr bwMode="gray">
            <a:xfrm>
              <a:off x="3916" y="1587"/>
              <a:ext cx="233" cy="58"/>
            </a:xfrm>
            <a:custGeom>
              <a:avLst/>
              <a:gdLst>
                <a:gd name="T0" fmla="*/ 0 w 1332"/>
                <a:gd name="T1" fmla="*/ 336 h 336"/>
                <a:gd name="T2" fmla="*/ 1332 w 1332"/>
                <a:gd name="T3" fmla="*/ 336 h 336"/>
                <a:gd name="T4" fmla="*/ 664 w 1332"/>
                <a:gd name="T5" fmla="*/ 0 h 336"/>
                <a:gd name="T6" fmla="*/ 0 w 133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2" h="336">
                  <a:moveTo>
                    <a:pt x="0" y="336"/>
                  </a:moveTo>
                  <a:lnTo>
                    <a:pt x="1332" y="336"/>
                  </a:lnTo>
                  <a:lnTo>
                    <a:pt x="664" y="0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42" name="Freeform 654"/>
            <p:cNvSpPr>
              <a:spLocks/>
            </p:cNvSpPr>
            <p:nvPr userDrawn="1"/>
          </p:nvSpPr>
          <p:spPr bwMode="gray">
            <a:xfrm>
              <a:off x="3454" y="1587"/>
              <a:ext cx="232" cy="58"/>
            </a:xfrm>
            <a:custGeom>
              <a:avLst/>
              <a:gdLst>
                <a:gd name="T0" fmla="*/ 0 w 1332"/>
                <a:gd name="T1" fmla="*/ 336 h 336"/>
                <a:gd name="T2" fmla="*/ 1332 w 1332"/>
                <a:gd name="T3" fmla="*/ 336 h 336"/>
                <a:gd name="T4" fmla="*/ 664 w 1332"/>
                <a:gd name="T5" fmla="*/ 0 h 336"/>
                <a:gd name="T6" fmla="*/ 0 w 133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2" h="336">
                  <a:moveTo>
                    <a:pt x="0" y="336"/>
                  </a:moveTo>
                  <a:lnTo>
                    <a:pt x="1332" y="336"/>
                  </a:lnTo>
                  <a:lnTo>
                    <a:pt x="664" y="0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2943" name="Group 655"/>
            <p:cNvGrpSpPr>
              <a:grpSpLocks/>
            </p:cNvGrpSpPr>
            <p:nvPr userDrawn="1"/>
          </p:nvGrpSpPr>
          <p:grpSpPr bwMode="auto">
            <a:xfrm>
              <a:off x="5647" y="710"/>
              <a:ext cx="116" cy="232"/>
              <a:chOff x="5497" y="2188"/>
              <a:chExt cx="265" cy="530"/>
            </a:xfrm>
          </p:grpSpPr>
          <p:sp>
            <p:nvSpPr>
              <p:cNvPr id="12944" name="Freeform 656"/>
              <p:cNvSpPr>
                <a:spLocks/>
              </p:cNvSpPr>
              <p:nvPr userDrawn="1"/>
            </p:nvSpPr>
            <p:spPr bwMode="gray">
              <a:xfrm>
                <a:off x="5497" y="2317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45" name="Freeform 657"/>
              <p:cNvSpPr>
                <a:spLocks/>
              </p:cNvSpPr>
              <p:nvPr userDrawn="1"/>
            </p:nvSpPr>
            <p:spPr bwMode="gray">
              <a:xfrm flipH="1">
                <a:off x="5497" y="2188"/>
                <a:ext cx="264" cy="264"/>
              </a:xfrm>
              <a:custGeom>
                <a:avLst/>
                <a:gdLst>
                  <a:gd name="T0" fmla="*/ 0 w 856"/>
                  <a:gd name="T1" fmla="*/ 0 h 856"/>
                  <a:gd name="T2" fmla="*/ 856 w 856"/>
                  <a:gd name="T3" fmla="*/ 424 h 856"/>
                  <a:gd name="T4" fmla="*/ 0 w 856"/>
                  <a:gd name="T5" fmla="*/ 856 h 856"/>
                  <a:gd name="T6" fmla="*/ 0 w 856"/>
                  <a:gd name="T7" fmla="*/ 0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6" h="856">
                    <a:moveTo>
                      <a:pt x="0" y="0"/>
                    </a:moveTo>
                    <a:lnTo>
                      <a:pt x="856" y="424"/>
                    </a:lnTo>
                    <a:lnTo>
                      <a:pt x="0" y="8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946" name="Group 658"/>
            <p:cNvGrpSpPr>
              <a:grpSpLocks/>
            </p:cNvGrpSpPr>
            <p:nvPr userDrawn="1"/>
          </p:nvGrpSpPr>
          <p:grpSpPr bwMode="auto">
            <a:xfrm>
              <a:off x="5187" y="708"/>
              <a:ext cx="234" cy="233"/>
              <a:chOff x="4448" y="61"/>
              <a:chExt cx="531" cy="531"/>
            </a:xfrm>
          </p:grpSpPr>
          <p:sp>
            <p:nvSpPr>
              <p:cNvPr id="12947" name="AutoShape 659"/>
              <p:cNvSpPr>
                <a:spLocks noChangeArrowheads="1"/>
              </p:cNvSpPr>
              <p:nvPr userDrawn="1"/>
            </p:nvSpPr>
            <p:spPr bwMode="gray">
              <a:xfrm>
                <a:off x="4448" y="61"/>
                <a:ext cx="531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48" name="Freeform 660"/>
              <p:cNvSpPr>
                <a:spLocks/>
              </p:cNvSpPr>
              <p:nvPr userDrawn="1"/>
            </p:nvSpPr>
            <p:spPr bwMode="gray">
              <a:xfrm>
                <a:off x="4450" y="191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49" name="Freeform 661"/>
              <p:cNvSpPr>
                <a:spLocks/>
              </p:cNvSpPr>
              <p:nvPr userDrawn="1"/>
            </p:nvSpPr>
            <p:spPr bwMode="gray">
              <a:xfrm flipH="1">
                <a:off x="4713" y="189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950" name="Group 662"/>
            <p:cNvGrpSpPr>
              <a:grpSpLocks/>
            </p:cNvGrpSpPr>
            <p:nvPr userDrawn="1"/>
          </p:nvGrpSpPr>
          <p:grpSpPr bwMode="auto">
            <a:xfrm>
              <a:off x="5184" y="1180"/>
              <a:ext cx="233" cy="233"/>
              <a:chOff x="4448" y="61"/>
              <a:chExt cx="531" cy="531"/>
            </a:xfrm>
          </p:grpSpPr>
          <p:sp>
            <p:nvSpPr>
              <p:cNvPr id="12951" name="AutoShape 663"/>
              <p:cNvSpPr>
                <a:spLocks noChangeArrowheads="1"/>
              </p:cNvSpPr>
              <p:nvPr userDrawn="1"/>
            </p:nvSpPr>
            <p:spPr bwMode="gray">
              <a:xfrm>
                <a:off x="4448" y="61"/>
                <a:ext cx="531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52" name="Freeform 664"/>
              <p:cNvSpPr>
                <a:spLocks/>
              </p:cNvSpPr>
              <p:nvPr userDrawn="1"/>
            </p:nvSpPr>
            <p:spPr bwMode="gray">
              <a:xfrm>
                <a:off x="4450" y="191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53" name="Freeform 665"/>
              <p:cNvSpPr>
                <a:spLocks/>
              </p:cNvSpPr>
              <p:nvPr userDrawn="1"/>
            </p:nvSpPr>
            <p:spPr bwMode="gray">
              <a:xfrm flipH="1">
                <a:off x="4713" y="189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954" name="Group 666"/>
            <p:cNvGrpSpPr>
              <a:grpSpLocks/>
            </p:cNvGrpSpPr>
            <p:nvPr userDrawn="1"/>
          </p:nvGrpSpPr>
          <p:grpSpPr bwMode="auto">
            <a:xfrm>
              <a:off x="5416" y="5"/>
              <a:ext cx="234" cy="236"/>
              <a:chOff x="4968" y="595"/>
              <a:chExt cx="531" cy="535"/>
            </a:xfrm>
          </p:grpSpPr>
          <p:sp>
            <p:nvSpPr>
              <p:cNvPr id="12955" name="AutoShape 667"/>
              <p:cNvSpPr>
                <a:spLocks noChangeArrowheads="1"/>
              </p:cNvSpPr>
              <p:nvPr userDrawn="1"/>
            </p:nvSpPr>
            <p:spPr bwMode="gray">
              <a:xfrm>
                <a:off x="4968" y="595"/>
                <a:ext cx="531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56" name="Freeform 668"/>
              <p:cNvSpPr>
                <a:spLocks/>
              </p:cNvSpPr>
              <p:nvPr userDrawn="1"/>
            </p:nvSpPr>
            <p:spPr bwMode="gray">
              <a:xfrm>
                <a:off x="4970" y="729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57" name="Freeform 669"/>
              <p:cNvSpPr>
                <a:spLocks/>
              </p:cNvSpPr>
              <p:nvPr userDrawn="1"/>
            </p:nvSpPr>
            <p:spPr bwMode="gray">
              <a:xfrm flipH="1">
                <a:off x="5233" y="727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958" name="Group 670"/>
            <p:cNvGrpSpPr>
              <a:grpSpLocks/>
            </p:cNvGrpSpPr>
            <p:nvPr userDrawn="1"/>
          </p:nvGrpSpPr>
          <p:grpSpPr bwMode="auto">
            <a:xfrm>
              <a:off x="5415" y="472"/>
              <a:ext cx="234" cy="236"/>
              <a:chOff x="4965" y="1655"/>
              <a:chExt cx="531" cy="535"/>
            </a:xfrm>
          </p:grpSpPr>
          <p:sp>
            <p:nvSpPr>
              <p:cNvPr id="12959" name="AutoShape 671"/>
              <p:cNvSpPr>
                <a:spLocks noChangeArrowheads="1"/>
              </p:cNvSpPr>
              <p:nvPr userDrawn="1"/>
            </p:nvSpPr>
            <p:spPr bwMode="gray">
              <a:xfrm>
                <a:off x="4965" y="1655"/>
                <a:ext cx="531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60" name="Freeform 672"/>
              <p:cNvSpPr>
                <a:spLocks/>
              </p:cNvSpPr>
              <p:nvPr userDrawn="1"/>
            </p:nvSpPr>
            <p:spPr bwMode="gray">
              <a:xfrm>
                <a:off x="4967" y="1789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61" name="Freeform 673"/>
              <p:cNvSpPr>
                <a:spLocks/>
              </p:cNvSpPr>
              <p:nvPr userDrawn="1"/>
            </p:nvSpPr>
            <p:spPr bwMode="gray">
              <a:xfrm flipH="1">
                <a:off x="5230" y="1787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962" name="Group 674"/>
            <p:cNvGrpSpPr>
              <a:grpSpLocks/>
            </p:cNvGrpSpPr>
            <p:nvPr userDrawn="1"/>
          </p:nvGrpSpPr>
          <p:grpSpPr bwMode="auto">
            <a:xfrm>
              <a:off x="4954" y="473"/>
              <a:ext cx="235" cy="235"/>
              <a:chOff x="3926" y="1662"/>
              <a:chExt cx="532" cy="535"/>
            </a:xfrm>
          </p:grpSpPr>
          <p:sp>
            <p:nvSpPr>
              <p:cNvPr id="12963" name="AutoShape 675"/>
              <p:cNvSpPr>
                <a:spLocks noChangeArrowheads="1"/>
              </p:cNvSpPr>
              <p:nvPr userDrawn="1"/>
            </p:nvSpPr>
            <p:spPr bwMode="gray">
              <a:xfrm>
                <a:off x="3926" y="1662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64" name="Freeform 676"/>
              <p:cNvSpPr>
                <a:spLocks/>
              </p:cNvSpPr>
              <p:nvPr userDrawn="1"/>
            </p:nvSpPr>
            <p:spPr bwMode="gray">
              <a:xfrm>
                <a:off x="3928" y="1796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65" name="Freeform 677"/>
              <p:cNvSpPr>
                <a:spLocks/>
              </p:cNvSpPr>
              <p:nvPr userDrawn="1"/>
            </p:nvSpPr>
            <p:spPr bwMode="gray">
              <a:xfrm flipH="1">
                <a:off x="4191" y="1794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966" name="Group 678"/>
            <p:cNvGrpSpPr>
              <a:grpSpLocks/>
            </p:cNvGrpSpPr>
            <p:nvPr userDrawn="1"/>
          </p:nvGrpSpPr>
          <p:grpSpPr bwMode="auto">
            <a:xfrm>
              <a:off x="4954" y="3"/>
              <a:ext cx="235" cy="236"/>
              <a:chOff x="3926" y="606"/>
              <a:chExt cx="532" cy="535"/>
            </a:xfrm>
          </p:grpSpPr>
          <p:sp>
            <p:nvSpPr>
              <p:cNvPr id="12967" name="AutoShape 679"/>
              <p:cNvSpPr>
                <a:spLocks noChangeArrowheads="1"/>
              </p:cNvSpPr>
              <p:nvPr userDrawn="1"/>
            </p:nvSpPr>
            <p:spPr bwMode="gray">
              <a:xfrm>
                <a:off x="3926" y="606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68" name="Freeform 680"/>
              <p:cNvSpPr>
                <a:spLocks/>
              </p:cNvSpPr>
              <p:nvPr userDrawn="1"/>
            </p:nvSpPr>
            <p:spPr bwMode="gray">
              <a:xfrm>
                <a:off x="3928" y="740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69" name="Freeform 681"/>
              <p:cNvSpPr>
                <a:spLocks/>
              </p:cNvSpPr>
              <p:nvPr userDrawn="1"/>
            </p:nvSpPr>
            <p:spPr bwMode="gray">
              <a:xfrm flipH="1">
                <a:off x="4191" y="738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970" name="Group 682"/>
            <p:cNvGrpSpPr>
              <a:grpSpLocks/>
            </p:cNvGrpSpPr>
            <p:nvPr userDrawn="1"/>
          </p:nvGrpSpPr>
          <p:grpSpPr bwMode="auto">
            <a:xfrm>
              <a:off x="5647" y="241"/>
              <a:ext cx="116" cy="233"/>
              <a:chOff x="5497" y="1124"/>
              <a:chExt cx="265" cy="530"/>
            </a:xfrm>
          </p:grpSpPr>
          <p:sp>
            <p:nvSpPr>
              <p:cNvPr id="12971" name="Freeform 683"/>
              <p:cNvSpPr>
                <a:spLocks/>
              </p:cNvSpPr>
              <p:nvPr userDrawn="1"/>
            </p:nvSpPr>
            <p:spPr bwMode="gray">
              <a:xfrm>
                <a:off x="5497" y="1253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72" name="Freeform 684"/>
              <p:cNvSpPr>
                <a:spLocks/>
              </p:cNvSpPr>
              <p:nvPr userDrawn="1"/>
            </p:nvSpPr>
            <p:spPr bwMode="gray">
              <a:xfrm flipH="1">
                <a:off x="5497" y="1124"/>
                <a:ext cx="264" cy="264"/>
              </a:xfrm>
              <a:custGeom>
                <a:avLst/>
                <a:gdLst>
                  <a:gd name="T0" fmla="*/ 0 w 856"/>
                  <a:gd name="T1" fmla="*/ 0 h 856"/>
                  <a:gd name="T2" fmla="*/ 856 w 856"/>
                  <a:gd name="T3" fmla="*/ 424 h 856"/>
                  <a:gd name="T4" fmla="*/ 0 w 856"/>
                  <a:gd name="T5" fmla="*/ 856 h 856"/>
                  <a:gd name="T6" fmla="*/ 0 w 856"/>
                  <a:gd name="T7" fmla="*/ 0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6" h="856">
                    <a:moveTo>
                      <a:pt x="0" y="0"/>
                    </a:moveTo>
                    <a:lnTo>
                      <a:pt x="856" y="424"/>
                    </a:lnTo>
                    <a:lnTo>
                      <a:pt x="0" y="8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973" name="Group 685"/>
            <p:cNvGrpSpPr>
              <a:grpSpLocks/>
            </p:cNvGrpSpPr>
            <p:nvPr userDrawn="1"/>
          </p:nvGrpSpPr>
          <p:grpSpPr bwMode="auto">
            <a:xfrm>
              <a:off x="5182" y="238"/>
              <a:ext cx="234" cy="233"/>
              <a:chOff x="4448" y="61"/>
              <a:chExt cx="531" cy="531"/>
            </a:xfrm>
          </p:grpSpPr>
          <p:sp>
            <p:nvSpPr>
              <p:cNvPr id="12974" name="AutoShape 686"/>
              <p:cNvSpPr>
                <a:spLocks noChangeArrowheads="1"/>
              </p:cNvSpPr>
              <p:nvPr userDrawn="1"/>
            </p:nvSpPr>
            <p:spPr bwMode="gray">
              <a:xfrm>
                <a:off x="4448" y="61"/>
                <a:ext cx="531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75" name="Freeform 687"/>
              <p:cNvSpPr>
                <a:spLocks/>
              </p:cNvSpPr>
              <p:nvPr userDrawn="1"/>
            </p:nvSpPr>
            <p:spPr bwMode="gray">
              <a:xfrm>
                <a:off x="4450" y="191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76" name="Freeform 688"/>
              <p:cNvSpPr>
                <a:spLocks/>
              </p:cNvSpPr>
              <p:nvPr userDrawn="1"/>
            </p:nvSpPr>
            <p:spPr bwMode="gray">
              <a:xfrm flipH="1">
                <a:off x="4713" y="189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977" name="Group 689"/>
            <p:cNvGrpSpPr>
              <a:grpSpLocks/>
            </p:cNvGrpSpPr>
            <p:nvPr userDrawn="1"/>
          </p:nvGrpSpPr>
          <p:grpSpPr bwMode="auto">
            <a:xfrm>
              <a:off x="4493" y="3"/>
              <a:ext cx="235" cy="236"/>
              <a:chOff x="3926" y="606"/>
              <a:chExt cx="532" cy="535"/>
            </a:xfrm>
          </p:grpSpPr>
          <p:sp>
            <p:nvSpPr>
              <p:cNvPr id="12978" name="AutoShape 690"/>
              <p:cNvSpPr>
                <a:spLocks noChangeArrowheads="1"/>
              </p:cNvSpPr>
              <p:nvPr userDrawn="1"/>
            </p:nvSpPr>
            <p:spPr bwMode="gray">
              <a:xfrm>
                <a:off x="3926" y="606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79" name="Freeform 691"/>
              <p:cNvSpPr>
                <a:spLocks/>
              </p:cNvSpPr>
              <p:nvPr userDrawn="1"/>
            </p:nvSpPr>
            <p:spPr bwMode="gray">
              <a:xfrm>
                <a:off x="3928" y="740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80" name="Freeform 692"/>
              <p:cNvSpPr>
                <a:spLocks/>
              </p:cNvSpPr>
              <p:nvPr userDrawn="1"/>
            </p:nvSpPr>
            <p:spPr bwMode="gray">
              <a:xfrm flipH="1">
                <a:off x="4191" y="738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981" name="Group 693"/>
            <p:cNvGrpSpPr>
              <a:grpSpLocks/>
            </p:cNvGrpSpPr>
            <p:nvPr userDrawn="1"/>
          </p:nvGrpSpPr>
          <p:grpSpPr bwMode="auto">
            <a:xfrm>
              <a:off x="4030" y="941"/>
              <a:ext cx="235" cy="236"/>
              <a:chOff x="3926" y="2726"/>
              <a:chExt cx="532" cy="535"/>
            </a:xfrm>
          </p:grpSpPr>
          <p:sp>
            <p:nvSpPr>
              <p:cNvPr id="12982" name="AutoShape 694"/>
              <p:cNvSpPr>
                <a:spLocks noChangeArrowheads="1"/>
              </p:cNvSpPr>
              <p:nvPr userDrawn="1"/>
            </p:nvSpPr>
            <p:spPr bwMode="gray">
              <a:xfrm>
                <a:off x="3926" y="2726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83" name="Freeform 695"/>
              <p:cNvSpPr>
                <a:spLocks/>
              </p:cNvSpPr>
              <p:nvPr userDrawn="1"/>
            </p:nvSpPr>
            <p:spPr bwMode="gray">
              <a:xfrm>
                <a:off x="3928" y="2860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84" name="Freeform 696"/>
              <p:cNvSpPr>
                <a:spLocks/>
              </p:cNvSpPr>
              <p:nvPr userDrawn="1"/>
            </p:nvSpPr>
            <p:spPr bwMode="gray">
              <a:xfrm flipH="1">
                <a:off x="4191" y="2858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985" name="Group 697"/>
            <p:cNvGrpSpPr>
              <a:grpSpLocks/>
            </p:cNvGrpSpPr>
            <p:nvPr userDrawn="1"/>
          </p:nvGrpSpPr>
          <p:grpSpPr bwMode="auto">
            <a:xfrm>
              <a:off x="4030" y="1410"/>
              <a:ext cx="235" cy="236"/>
              <a:chOff x="3926" y="3791"/>
              <a:chExt cx="532" cy="535"/>
            </a:xfrm>
          </p:grpSpPr>
          <p:sp>
            <p:nvSpPr>
              <p:cNvPr id="12986" name="AutoShape 698"/>
              <p:cNvSpPr>
                <a:spLocks noChangeArrowheads="1"/>
              </p:cNvSpPr>
              <p:nvPr userDrawn="1"/>
            </p:nvSpPr>
            <p:spPr bwMode="gray">
              <a:xfrm>
                <a:off x="3926" y="3791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87" name="Freeform 699"/>
              <p:cNvSpPr>
                <a:spLocks/>
              </p:cNvSpPr>
              <p:nvPr userDrawn="1"/>
            </p:nvSpPr>
            <p:spPr bwMode="gray">
              <a:xfrm>
                <a:off x="3928" y="3925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88" name="Freeform 700"/>
              <p:cNvSpPr>
                <a:spLocks/>
              </p:cNvSpPr>
              <p:nvPr userDrawn="1"/>
            </p:nvSpPr>
            <p:spPr bwMode="gray">
              <a:xfrm flipH="1">
                <a:off x="4191" y="3923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989" name="Group 701"/>
            <p:cNvGrpSpPr>
              <a:grpSpLocks/>
            </p:cNvGrpSpPr>
            <p:nvPr userDrawn="1"/>
          </p:nvGrpSpPr>
          <p:grpSpPr bwMode="auto">
            <a:xfrm>
              <a:off x="4028" y="473"/>
              <a:ext cx="235" cy="235"/>
              <a:chOff x="3926" y="1662"/>
              <a:chExt cx="532" cy="535"/>
            </a:xfrm>
          </p:grpSpPr>
          <p:sp>
            <p:nvSpPr>
              <p:cNvPr id="12990" name="AutoShape 702"/>
              <p:cNvSpPr>
                <a:spLocks noChangeArrowheads="1"/>
              </p:cNvSpPr>
              <p:nvPr userDrawn="1"/>
            </p:nvSpPr>
            <p:spPr bwMode="gray">
              <a:xfrm>
                <a:off x="3926" y="1662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91" name="Freeform 703"/>
              <p:cNvSpPr>
                <a:spLocks/>
              </p:cNvSpPr>
              <p:nvPr userDrawn="1"/>
            </p:nvSpPr>
            <p:spPr bwMode="gray">
              <a:xfrm>
                <a:off x="3928" y="1796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92" name="Freeform 704"/>
              <p:cNvSpPr>
                <a:spLocks/>
              </p:cNvSpPr>
              <p:nvPr userDrawn="1"/>
            </p:nvSpPr>
            <p:spPr bwMode="gray">
              <a:xfrm flipH="1">
                <a:off x="4191" y="1794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993" name="Group 705"/>
            <p:cNvGrpSpPr>
              <a:grpSpLocks/>
            </p:cNvGrpSpPr>
            <p:nvPr userDrawn="1"/>
          </p:nvGrpSpPr>
          <p:grpSpPr bwMode="auto">
            <a:xfrm>
              <a:off x="4029" y="3"/>
              <a:ext cx="234" cy="236"/>
              <a:chOff x="3926" y="606"/>
              <a:chExt cx="532" cy="535"/>
            </a:xfrm>
          </p:grpSpPr>
          <p:sp>
            <p:nvSpPr>
              <p:cNvPr id="12994" name="AutoShape 706"/>
              <p:cNvSpPr>
                <a:spLocks noChangeArrowheads="1"/>
              </p:cNvSpPr>
              <p:nvPr userDrawn="1"/>
            </p:nvSpPr>
            <p:spPr bwMode="gray">
              <a:xfrm>
                <a:off x="3926" y="606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95" name="Freeform 707"/>
              <p:cNvSpPr>
                <a:spLocks/>
              </p:cNvSpPr>
              <p:nvPr userDrawn="1"/>
            </p:nvSpPr>
            <p:spPr bwMode="gray">
              <a:xfrm>
                <a:off x="3928" y="740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96" name="Freeform 708"/>
              <p:cNvSpPr>
                <a:spLocks/>
              </p:cNvSpPr>
              <p:nvPr userDrawn="1"/>
            </p:nvSpPr>
            <p:spPr bwMode="gray">
              <a:xfrm flipH="1">
                <a:off x="4191" y="738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997" name="Group 709"/>
            <p:cNvGrpSpPr>
              <a:grpSpLocks/>
            </p:cNvGrpSpPr>
            <p:nvPr userDrawn="1"/>
          </p:nvGrpSpPr>
          <p:grpSpPr bwMode="auto">
            <a:xfrm>
              <a:off x="3570" y="941"/>
              <a:ext cx="235" cy="236"/>
              <a:chOff x="3926" y="2726"/>
              <a:chExt cx="532" cy="535"/>
            </a:xfrm>
          </p:grpSpPr>
          <p:sp>
            <p:nvSpPr>
              <p:cNvPr id="12998" name="AutoShape 710"/>
              <p:cNvSpPr>
                <a:spLocks noChangeArrowheads="1"/>
              </p:cNvSpPr>
              <p:nvPr userDrawn="1"/>
            </p:nvSpPr>
            <p:spPr bwMode="gray">
              <a:xfrm>
                <a:off x="3926" y="2726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99" name="Freeform 711"/>
              <p:cNvSpPr>
                <a:spLocks/>
              </p:cNvSpPr>
              <p:nvPr userDrawn="1"/>
            </p:nvSpPr>
            <p:spPr bwMode="gray">
              <a:xfrm>
                <a:off x="3928" y="2860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00" name="Freeform 712"/>
              <p:cNvSpPr>
                <a:spLocks/>
              </p:cNvSpPr>
              <p:nvPr userDrawn="1"/>
            </p:nvSpPr>
            <p:spPr bwMode="gray">
              <a:xfrm flipH="1">
                <a:off x="4191" y="2858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001" name="Group 713"/>
            <p:cNvGrpSpPr>
              <a:grpSpLocks/>
            </p:cNvGrpSpPr>
            <p:nvPr userDrawn="1"/>
          </p:nvGrpSpPr>
          <p:grpSpPr bwMode="auto">
            <a:xfrm>
              <a:off x="3570" y="1410"/>
              <a:ext cx="235" cy="236"/>
              <a:chOff x="3926" y="3791"/>
              <a:chExt cx="532" cy="535"/>
            </a:xfrm>
          </p:grpSpPr>
          <p:sp>
            <p:nvSpPr>
              <p:cNvPr id="13002" name="AutoShape 714"/>
              <p:cNvSpPr>
                <a:spLocks noChangeArrowheads="1"/>
              </p:cNvSpPr>
              <p:nvPr userDrawn="1"/>
            </p:nvSpPr>
            <p:spPr bwMode="gray">
              <a:xfrm>
                <a:off x="3926" y="3791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003" name="Freeform 715"/>
              <p:cNvSpPr>
                <a:spLocks/>
              </p:cNvSpPr>
              <p:nvPr userDrawn="1"/>
            </p:nvSpPr>
            <p:spPr bwMode="gray">
              <a:xfrm>
                <a:off x="3928" y="3925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04" name="Freeform 716"/>
              <p:cNvSpPr>
                <a:spLocks/>
              </p:cNvSpPr>
              <p:nvPr userDrawn="1"/>
            </p:nvSpPr>
            <p:spPr bwMode="gray">
              <a:xfrm flipH="1">
                <a:off x="4191" y="3923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005" name="Group 717"/>
            <p:cNvGrpSpPr>
              <a:grpSpLocks/>
            </p:cNvGrpSpPr>
            <p:nvPr userDrawn="1"/>
          </p:nvGrpSpPr>
          <p:grpSpPr bwMode="auto">
            <a:xfrm>
              <a:off x="3570" y="473"/>
              <a:ext cx="235" cy="235"/>
              <a:chOff x="3926" y="1662"/>
              <a:chExt cx="532" cy="535"/>
            </a:xfrm>
          </p:grpSpPr>
          <p:sp>
            <p:nvSpPr>
              <p:cNvPr id="13006" name="AutoShape 718"/>
              <p:cNvSpPr>
                <a:spLocks noChangeArrowheads="1"/>
              </p:cNvSpPr>
              <p:nvPr userDrawn="1"/>
            </p:nvSpPr>
            <p:spPr bwMode="gray">
              <a:xfrm>
                <a:off x="3926" y="1662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007" name="Freeform 719"/>
              <p:cNvSpPr>
                <a:spLocks/>
              </p:cNvSpPr>
              <p:nvPr userDrawn="1"/>
            </p:nvSpPr>
            <p:spPr bwMode="gray">
              <a:xfrm>
                <a:off x="3928" y="1796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08" name="Freeform 720"/>
              <p:cNvSpPr>
                <a:spLocks/>
              </p:cNvSpPr>
              <p:nvPr userDrawn="1"/>
            </p:nvSpPr>
            <p:spPr bwMode="gray">
              <a:xfrm flipH="1">
                <a:off x="4191" y="1794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009" name="Group 721"/>
            <p:cNvGrpSpPr>
              <a:grpSpLocks/>
            </p:cNvGrpSpPr>
            <p:nvPr userDrawn="1"/>
          </p:nvGrpSpPr>
          <p:grpSpPr bwMode="auto">
            <a:xfrm>
              <a:off x="3567" y="3"/>
              <a:ext cx="234" cy="236"/>
              <a:chOff x="3926" y="606"/>
              <a:chExt cx="532" cy="535"/>
            </a:xfrm>
          </p:grpSpPr>
          <p:sp>
            <p:nvSpPr>
              <p:cNvPr id="13010" name="AutoShape 722"/>
              <p:cNvSpPr>
                <a:spLocks noChangeArrowheads="1"/>
              </p:cNvSpPr>
              <p:nvPr userDrawn="1"/>
            </p:nvSpPr>
            <p:spPr bwMode="gray">
              <a:xfrm>
                <a:off x="3926" y="606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011" name="Freeform 723"/>
              <p:cNvSpPr>
                <a:spLocks/>
              </p:cNvSpPr>
              <p:nvPr userDrawn="1"/>
            </p:nvSpPr>
            <p:spPr bwMode="gray">
              <a:xfrm>
                <a:off x="3928" y="740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12" name="Freeform 724"/>
              <p:cNvSpPr>
                <a:spLocks/>
              </p:cNvSpPr>
              <p:nvPr userDrawn="1"/>
            </p:nvSpPr>
            <p:spPr bwMode="gray">
              <a:xfrm flipH="1">
                <a:off x="4191" y="738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013" name="Group 725"/>
            <p:cNvGrpSpPr>
              <a:grpSpLocks/>
            </p:cNvGrpSpPr>
            <p:nvPr userDrawn="1"/>
          </p:nvGrpSpPr>
          <p:grpSpPr bwMode="auto">
            <a:xfrm>
              <a:off x="4261" y="237"/>
              <a:ext cx="234" cy="235"/>
              <a:chOff x="3926" y="606"/>
              <a:chExt cx="532" cy="535"/>
            </a:xfrm>
          </p:grpSpPr>
          <p:sp>
            <p:nvSpPr>
              <p:cNvPr id="13014" name="AutoShape 726"/>
              <p:cNvSpPr>
                <a:spLocks noChangeArrowheads="1"/>
              </p:cNvSpPr>
              <p:nvPr userDrawn="1"/>
            </p:nvSpPr>
            <p:spPr bwMode="gray">
              <a:xfrm>
                <a:off x="3926" y="606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015" name="Freeform 727"/>
              <p:cNvSpPr>
                <a:spLocks/>
              </p:cNvSpPr>
              <p:nvPr userDrawn="1"/>
            </p:nvSpPr>
            <p:spPr bwMode="gray">
              <a:xfrm>
                <a:off x="3928" y="740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16" name="Freeform 728"/>
              <p:cNvSpPr>
                <a:spLocks/>
              </p:cNvSpPr>
              <p:nvPr userDrawn="1"/>
            </p:nvSpPr>
            <p:spPr bwMode="gray">
              <a:xfrm flipH="1">
                <a:off x="4191" y="738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017" name="Group 729"/>
            <p:cNvGrpSpPr>
              <a:grpSpLocks/>
            </p:cNvGrpSpPr>
            <p:nvPr userDrawn="1"/>
          </p:nvGrpSpPr>
          <p:grpSpPr bwMode="auto">
            <a:xfrm>
              <a:off x="4261" y="705"/>
              <a:ext cx="234" cy="236"/>
              <a:chOff x="3926" y="606"/>
              <a:chExt cx="532" cy="535"/>
            </a:xfrm>
          </p:grpSpPr>
          <p:sp>
            <p:nvSpPr>
              <p:cNvPr id="13018" name="AutoShape 730"/>
              <p:cNvSpPr>
                <a:spLocks noChangeArrowheads="1"/>
              </p:cNvSpPr>
              <p:nvPr userDrawn="1"/>
            </p:nvSpPr>
            <p:spPr bwMode="gray">
              <a:xfrm>
                <a:off x="3926" y="606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019" name="Freeform 731"/>
              <p:cNvSpPr>
                <a:spLocks/>
              </p:cNvSpPr>
              <p:nvPr userDrawn="1"/>
            </p:nvSpPr>
            <p:spPr bwMode="gray">
              <a:xfrm>
                <a:off x="3928" y="740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20" name="Freeform 732"/>
              <p:cNvSpPr>
                <a:spLocks/>
              </p:cNvSpPr>
              <p:nvPr userDrawn="1"/>
            </p:nvSpPr>
            <p:spPr bwMode="gray">
              <a:xfrm flipH="1">
                <a:off x="4191" y="738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021" name="Group 733"/>
            <p:cNvGrpSpPr>
              <a:grpSpLocks/>
            </p:cNvGrpSpPr>
            <p:nvPr userDrawn="1"/>
          </p:nvGrpSpPr>
          <p:grpSpPr bwMode="auto">
            <a:xfrm>
              <a:off x="4263" y="1179"/>
              <a:ext cx="234" cy="235"/>
              <a:chOff x="3926" y="606"/>
              <a:chExt cx="532" cy="535"/>
            </a:xfrm>
          </p:grpSpPr>
          <p:sp>
            <p:nvSpPr>
              <p:cNvPr id="13022" name="AutoShape 734"/>
              <p:cNvSpPr>
                <a:spLocks noChangeArrowheads="1"/>
              </p:cNvSpPr>
              <p:nvPr userDrawn="1"/>
            </p:nvSpPr>
            <p:spPr bwMode="gray">
              <a:xfrm>
                <a:off x="3926" y="606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023" name="Freeform 735"/>
              <p:cNvSpPr>
                <a:spLocks/>
              </p:cNvSpPr>
              <p:nvPr userDrawn="1"/>
            </p:nvSpPr>
            <p:spPr bwMode="gray">
              <a:xfrm>
                <a:off x="3928" y="740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24" name="Freeform 736"/>
              <p:cNvSpPr>
                <a:spLocks/>
              </p:cNvSpPr>
              <p:nvPr userDrawn="1"/>
            </p:nvSpPr>
            <p:spPr bwMode="gray">
              <a:xfrm flipH="1">
                <a:off x="4191" y="738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025" name="Group 737"/>
            <p:cNvGrpSpPr>
              <a:grpSpLocks/>
            </p:cNvGrpSpPr>
            <p:nvPr userDrawn="1"/>
          </p:nvGrpSpPr>
          <p:grpSpPr bwMode="auto">
            <a:xfrm>
              <a:off x="3800" y="237"/>
              <a:ext cx="233" cy="235"/>
              <a:chOff x="3926" y="606"/>
              <a:chExt cx="532" cy="535"/>
            </a:xfrm>
          </p:grpSpPr>
          <p:sp>
            <p:nvSpPr>
              <p:cNvPr id="13026" name="AutoShape 738"/>
              <p:cNvSpPr>
                <a:spLocks noChangeArrowheads="1"/>
              </p:cNvSpPr>
              <p:nvPr userDrawn="1"/>
            </p:nvSpPr>
            <p:spPr bwMode="gray">
              <a:xfrm>
                <a:off x="3926" y="606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027" name="Freeform 739"/>
              <p:cNvSpPr>
                <a:spLocks/>
              </p:cNvSpPr>
              <p:nvPr userDrawn="1"/>
            </p:nvSpPr>
            <p:spPr bwMode="gray">
              <a:xfrm>
                <a:off x="3928" y="740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28" name="Freeform 740"/>
              <p:cNvSpPr>
                <a:spLocks/>
              </p:cNvSpPr>
              <p:nvPr userDrawn="1"/>
            </p:nvSpPr>
            <p:spPr bwMode="gray">
              <a:xfrm flipH="1">
                <a:off x="4191" y="738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029" name="Group 741"/>
            <p:cNvGrpSpPr>
              <a:grpSpLocks/>
            </p:cNvGrpSpPr>
            <p:nvPr userDrawn="1"/>
          </p:nvGrpSpPr>
          <p:grpSpPr bwMode="auto">
            <a:xfrm>
              <a:off x="3797" y="705"/>
              <a:ext cx="234" cy="236"/>
              <a:chOff x="3926" y="606"/>
              <a:chExt cx="532" cy="535"/>
            </a:xfrm>
          </p:grpSpPr>
          <p:sp>
            <p:nvSpPr>
              <p:cNvPr id="13030" name="AutoShape 742"/>
              <p:cNvSpPr>
                <a:spLocks noChangeArrowheads="1"/>
              </p:cNvSpPr>
              <p:nvPr userDrawn="1"/>
            </p:nvSpPr>
            <p:spPr bwMode="gray">
              <a:xfrm>
                <a:off x="3926" y="606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031" name="Freeform 743"/>
              <p:cNvSpPr>
                <a:spLocks/>
              </p:cNvSpPr>
              <p:nvPr userDrawn="1"/>
            </p:nvSpPr>
            <p:spPr bwMode="gray">
              <a:xfrm>
                <a:off x="3928" y="740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32" name="Freeform 744"/>
              <p:cNvSpPr>
                <a:spLocks/>
              </p:cNvSpPr>
              <p:nvPr userDrawn="1"/>
            </p:nvSpPr>
            <p:spPr bwMode="gray">
              <a:xfrm flipH="1">
                <a:off x="4191" y="738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033" name="Group 745"/>
            <p:cNvGrpSpPr>
              <a:grpSpLocks/>
            </p:cNvGrpSpPr>
            <p:nvPr userDrawn="1"/>
          </p:nvGrpSpPr>
          <p:grpSpPr bwMode="auto">
            <a:xfrm>
              <a:off x="3800" y="1179"/>
              <a:ext cx="233" cy="235"/>
              <a:chOff x="3926" y="606"/>
              <a:chExt cx="532" cy="535"/>
            </a:xfrm>
          </p:grpSpPr>
          <p:sp>
            <p:nvSpPr>
              <p:cNvPr id="13034" name="AutoShape 746"/>
              <p:cNvSpPr>
                <a:spLocks noChangeArrowheads="1"/>
              </p:cNvSpPr>
              <p:nvPr userDrawn="1"/>
            </p:nvSpPr>
            <p:spPr bwMode="gray">
              <a:xfrm>
                <a:off x="3926" y="606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035" name="Freeform 747"/>
              <p:cNvSpPr>
                <a:spLocks/>
              </p:cNvSpPr>
              <p:nvPr userDrawn="1"/>
            </p:nvSpPr>
            <p:spPr bwMode="gray">
              <a:xfrm>
                <a:off x="3928" y="740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36" name="Freeform 748"/>
              <p:cNvSpPr>
                <a:spLocks/>
              </p:cNvSpPr>
              <p:nvPr userDrawn="1"/>
            </p:nvSpPr>
            <p:spPr bwMode="gray">
              <a:xfrm flipH="1">
                <a:off x="4191" y="738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037" name="Group 749"/>
            <p:cNvGrpSpPr>
              <a:grpSpLocks/>
            </p:cNvGrpSpPr>
            <p:nvPr userDrawn="1"/>
          </p:nvGrpSpPr>
          <p:grpSpPr bwMode="auto">
            <a:xfrm>
              <a:off x="3338" y="237"/>
              <a:ext cx="234" cy="235"/>
              <a:chOff x="3926" y="606"/>
              <a:chExt cx="532" cy="535"/>
            </a:xfrm>
          </p:grpSpPr>
          <p:sp>
            <p:nvSpPr>
              <p:cNvPr id="13038" name="AutoShape 750"/>
              <p:cNvSpPr>
                <a:spLocks noChangeArrowheads="1"/>
              </p:cNvSpPr>
              <p:nvPr userDrawn="1"/>
            </p:nvSpPr>
            <p:spPr bwMode="gray">
              <a:xfrm>
                <a:off x="3926" y="606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039" name="Freeform 751"/>
              <p:cNvSpPr>
                <a:spLocks/>
              </p:cNvSpPr>
              <p:nvPr userDrawn="1"/>
            </p:nvSpPr>
            <p:spPr bwMode="gray">
              <a:xfrm>
                <a:off x="3928" y="740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40" name="Freeform 752"/>
              <p:cNvSpPr>
                <a:spLocks/>
              </p:cNvSpPr>
              <p:nvPr userDrawn="1"/>
            </p:nvSpPr>
            <p:spPr bwMode="gray">
              <a:xfrm flipH="1">
                <a:off x="4191" y="738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041" name="Group 753"/>
            <p:cNvGrpSpPr>
              <a:grpSpLocks/>
            </p:cNvGrpSpPr>
            <p:nvPr userDrawn="1"/>
          </p:nvGrpSpPr>
          <p:grpSpPr bwMode="auto">
            <a:xfrm>
              <a:off x="3341" y="705"/>
              <a:ext cx="233" cy="236"/>
              <a:chOff x="3926" y="606"/>
              <a:chExt cx="532" cy="535"/>
            </a:xfrm>
          </p:grpSpPr>
          <p:sp>
            <p:nvSpPr>
              <p:cNvPr id="13042" name="AutoShape 754"/>
              <p:cNvSpPr>
                <a:spLocks noChangeArrowheads="1"/>
              </p:cNvSpPr>
              <p:nvPr userDrawn="1"/>
            </p:nvSpPr>
            <p:spPr bwMode="gray">
              <a:xfrm>
                <a:off x="3926" y="606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043" name="Freeform 755"/>
              <p:cNvSpPr>
                <a:spLocks/>
              </p:cNvSpPr>
              <p:nvPr userDrawn="1"/>
            </p:nvSpPr>
            <p:spPr bwMode="gray">
              <a:xfrm>
                <a:off x="3928" y="740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44" name="Freeform 756"/>
              <p:cNvSpPr>
                <a:spLocks/>
              </p:cNvSpPr>
              <p:nvPr userDrawn="1"/>
            </p:nvSpPr>
            <p:spPr bwMode="gray">
              <a:xfrm flipH="1">
                <a:off x="4191" y="738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045" name="Group 757"/>
            <p:cNvGrpSpPr>
              <a:grpSpLocks/>
            </p:cNvGrpSpPr>
            <p:nvPr userDrawn="1"/>
          </p:nvGrpSpPr>
          <p:grpSpPr bwMode="auto">
            <a:xfrm>
              <a:off x="3338" y="1177"/>
              <a:ext cx="234" cy="235"/>
              <a:chOff x="3926" y="606"/>
              <a:chExt cx="532" cy="535"/>
            </a:xfrm>
          </p:grpSpPr>
          <p:sp>
            <p:nvSpPr>
              <p:cNvPr id="13046" name="AutoShape 758"/>
              <p:cNvSpPr>
                <a:spLocks noChangeArrowheads="1"/>
              </p:cNvSpPr>
              <p:nvPr userDrawn="1"/>
            </p:nvSpPr>
            <p:spPr bwMode="gray">
              <a:xfrm>
                <a:off x="3926" y="606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047" name="Freeform 759"/>
              <p:cNvSpPr>
                <a:spLocks/>
              </p:cNvSpPr>
              <p:nvPr userDrawn="1"/>
            </p:nvSpPr>
            <p:spPr bwMode="gray">
              <a:xfrm>
                <a:off x="3928" y="740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48" name="Freeform 760"/>
              <p:cNvSpPr>
                <a:spLocks/>
              </p:cNvSpPr>
              <p:nvPr userDrawn="1"/>
            </p:nvSpPr>
            <p:spPr bwMode="gray">
              <a:xfrm flipH="1">
                <a:off x="4191" y="738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049" name="Group 761"/>
            <p:cNvGrpSpPr>
              <a:grpSpLocks/>
            </p:cNvGrpSpPr>
            <p:nvPr userDrawn="1"/>
          </p:nvGrpSpPr>
          <p:grpSpPr bwMode="auto">
            <a:xfrm>
              <a:off x="4723" y="237"/>
              <a:ext cx="233" cy="235"/>
              <a:chOff x="3926" y="606"/>
              <a:chExt cx="532" cy="535"/>
            </a:xfrm>
          </p:grpSpPr>
          <p:sp>
            <p:nvSpPr>
              <p:cNvPr id="13050" name="AutoShape 762"/>
              <p:cNvSpPr>
                <a:spLocks noChangeArrowheads="1"/>
              </p:cNvSpPr>
              <p:nvPr userDrawn="1"/>
            </p:nvSpPr>
            <p:spPr bwMode="gray">
              <a:xfrm>
                <a:off x="3926" y="606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051" name="Freeform 763"/>
              <p:cNvSpPr>
                <a:spLocks/>
              </p:cNvSpPr>
              <p:nvPr userDrawn="1"/>
            </p:nvSpPr>
            <p:spPr bwMode="gray">
              <a:xfrm>
                <a:off x="3928" y="740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52" name="Freeform 764"/>
              <p:cNvSpPr>
                <a:spLocks/>
              </p:cNvSpPr>
              <p:nvPr userDrawn="1"/>
            </p:nvSpPr>
            <p:spPr bwMode="gray">
              <a:xfrm flipH="1">
                <a:off x="4191" y="738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053" name="Group 765"/>
            <p:cNvGrpSpPr>
              <a:grpSpLocks/>
            </p:cNvGrpSpPr>
            <p:nvPr userDrawn="1"/>
          </p:nvGrpSpPr>
          <p:grpSpPr bwMode="auto">
            <a:xfrm>
              <a:off x="4723" y="705"/>
              <a:ext cx="233" cy="236"/>
              <a:chOff x="3926" y="606"/>
              <a:chExt cx="532" cy="535"/>
            </a:xfrm>
          </p:grpSpPr>
          <p:sp>
            <p:nvSpPr>
              <p:cNvPr id="13054" name="AutoShape 766"/>
              <p:cNvSpPr>
                <a:spLocks noChangeArrowheads="1"/>
              </p:cNvSpPr>
              <p:nvPr userDrawn="1"/>
            </p:nvSpPr>
            <p:spPr bwMode="gray">
              <a:xfrm>
                <a:off x="3926" y="606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055" name="Freeform 767"/>
              <p:cNvSpPr>
                <a:spLocks/>
              </p:cNvSpPr>
              <p:nvPr userDrawn="1"/>
            </p:nvSpPr>
            <p:spPr bwMode="gray">
              <a:xfrm>
                <a:off x="3928" y="740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56" name="Freeform 768"/>
              <p:cNvSpPr>
                <a:spLocks/>
              </p:cNvSpPr>
              <p:nvPr userDrawn="1"/>
            </p:nvSpPr>
            <p:spPr bwMode="gray">
              <a:xfrm flipH="1">
                <a:off x="4191" y="738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057" name="Group 769"/>
            <p:cNvGrpSpPr>
              <a:grpSpLocks/>
            </p:cNvGrpSpPr>
            <p:nvPr userDrawn="1"/>
          </p:nvGrpSpPr>
          <p:grpSpPr bwMode="auto">
            <a:xfrm>
              <a:off x="4722" y="1179"/>
              <a:ext cx="233" cy="235"/>
              <a:chOff x="3926" y="606"/>
              <a:chExt cx="532" cy="535"/>
            </a:xfrm>
          </p:grpSpPr>
          <p:sp>
            <p:nvSpPr>
              <p:cNvPr id="13058" name="AutoShape 770"/>
              <p:cNvSpPr>
                <a:spLocks noChangeArrowheads="1"/>
              </p:cNvSpPr>
              <p:nvPr userDrawn="1"/>
            </p:nvSpPr>
            <p:spPr bwMode="gray">
              <a:xfrm>
                <a:off x="3926" y="606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059" name="Freeform 771"/>
              <p:cNvSpPr>
                <a:spLocks/>
              </p:cNvSpPr>
              <p:nvPr userDrawn="1"/>
            </p:nvSpPr>
            <p:spPr bwMode="gray">
              <a:xfrm>
                <a:off x="3928" y="740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60" name="Freeform 772"/>
              <p:cNvSpPr>
                <a:spLocks/>
              </p:cNvSpPr>
              <p:nvPr userDrawn="1"/>
            </p:nvSpPr>
            <p:spPr bwMode="gray">
              <a:xfrm flipH="1">
                <a:off x="4191" y="738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061" name="Group 773"/>
            <p:cNvGrpSpPr>
              <a:grpSpLocks/>
            </p:cNvGrpSpPr>
            <p:nvPr userDrawn="1"/>
          </p:nvGrpSpPr>
          <p:grpSpPr bwMode="auto">
            <a:xfrm>
              <a:off x="4492" y="941"/>
              <a:ext cx="234" cy="236"/>
              <a:chOff x="3926" y="2726"/>
              <a:chExt cx="532" cy="535"/>
            </a:xfrm>
          </p:grpSpPr>
          <p:sp>
            <p:nvSpPr>
              <p:cNvPr id="13062" name="AutoShape 774"/>
              <p:cNvSpPr>
                <a:spLocks noChangeArrowheads="1"/>
              </p:cNvSpPr>
              <p:nvPr userDrawn="1"/>
            </p:nvSpPr>
            <p:spPr bwMode="gray">
              <a:xfrm>
                <a:off x="3926" y="2726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063" name="Freeform 775"/>
              <p:cNvSpPr>
                <a:spLocks/>
              </p:cNvSpPr>
              <p:nvPr userDrawn="1"/>
            </p:nvSpPr>
            <p:spPr bwMode="gray">
              <a:xfrm>
                <a:off x="3928" y="2860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64" name="Freeform 776"/>
              <p:cNvSpPr>
                <a:spLocks/>
              </p:cNvSpPr>
              <p:nvPr userDrawn="1"/>
            </p:nvSpPr>
            <p:spPr bwMode="gray">
              <a:xfrm flipH="1">
                <a:off x="4191" y="2858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065" name="Group 777"/>
            <p:cNvGrpSpPr>
              <a:grpSpLocks/>
            </p:cNvGrpSpPr>
            <p:nvPr userDrawn="1"/>
          </p:nvGrpSpPr>
          <p:grpSpPr bwMode="auto">
            <a:xfrm>
              <a:off x="4492" y="1410"/>
              <a:ext cx="234" cy="236"/>
              <a:chOff x="3926" y="3791"/>
              <a:chExt cx="532" cy="535"/>
            </a:xfrm>
          </p:grpSpPr>
          <p:sp>
            <p:nvSpPr>
              <p:cNvPr id="13066" name="AutoShape 778"/>
              <p:cNvSpPr>
                <a:spLocks noChangeArrowheads="1"/>
              </p:cNvSpPr>
              <p:nvPr userDrawn="1"/>
            </p:nvSpPr>
            <p:spPr bwMode="gray">
              <a:xfrm>
                <a:off x="3926" y="3791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067" name="Freeform 779"/>
              <p:cNvSpPr>
                <a:spLocks/>
              </p:cNvSpPr>
              <p:nvPr userDrawn="1"/>
            </p:nvSpPr>
            <p:spPr bwMode="gray">
              <a:xfrm>
                <a:off x="3928" y="3925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68" name="Freeform 780"/>
              <p:cNvSpPr>
                <a:spLocks/>
              </p:cNvSpPr>
              <p:nvPr userDrawn="1"/>
            </p:nvSpPr>
            <p:spPr bwMode="gray">
              <a:xfrm flipH="1">
                <a:off x="4191" y="3923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069" name="Group 781"/>
            <p:cNvGrpSpPr>
              <a:grpSpLocks/>
            </p:cNvGrpSpPr>
            <p:nvPr userDrawn="1"/>
          </p:nvGrpSpPr>
          <p:grpSpPr bwMode="auto">
            <a:xfrm>
              <a:off x="4492" y="473"/>
              <a:ext cx="234" cy="235"/>
              <a:chOff x="3926" y="1662"/>
              <a:chExt cx="532" cy="535"/>
            </a:xfrm>
          </p:grpSpPr>
          <p:sp>
            <p:nvSpPr>
              <p:cNvPr id="13070" name="AutoShape 782"/>
              <p:cNvSpPr>
                <a:spLocks noChangeArrowheads="1"/>
              </p:cNvSpPr>
              <p:nvPr userDrawn="1"/>
            </p:nvSpPr>
            <p:spPr bwMode="gray">
              <a:xfrm>
                <a:off x="3926" y="1662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071" name="Freeform 783"/>
              <p:cNvSpPr>
                <a:spLocks/>
              </p:cNvSpPr>
              <p:nvPr userDrawn="1"/>
            </p:nvSpPr>
            <p:spPr bwMode="gray">
              <a:xfrm>
                <a:off x="3928" y="1796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72" name="Freeform 784"/>
              <p:cNvSpPr>
                <a:spLocks/>
              </p:cNvSpPr>
              <p:nvPr userDrawn="1"/>
            </p:nvSpPr>
            <p:spPr bwMode="gray">
              <a:xfrm flipH="1">
                <a:off x="4191" y="1794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073" name="Group 785"/>
            <p:cNvGrpSpPr>
              <a:grpSpLocks/>
            </p:cNvGrpSpPr>
            <p:nvPr userDrawn="1"/>
          </p:nvGrpSpPr>
          <p:grpSpPr bwMode="auto">
            <a:xfrm>
              <a:off x="3101" y="941"/>
              <a:ext cx="235" cy="236"/>
              <a:chOff x="3926" y="2726"/>
              <a:chExt cx="532" cy="535"/>
            </a:xfrm>
          </p:grpSpPr>
          <p:sp>
            <p:nvSpPr>
              <p:cNvPr id="13074" name="AutoShape 786"/>
              <p:cNvSpPr>
                <a:spLocks noChangeArrowheads="1"/>
              </p:cNvSpPr>
              <p:nvPr userDrawn="1"/>
            </p:nvSpPr>
            <p:spPr bwMode="gray">
              <a:xfrm>
                <a:off x="3926" y="2726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075" name="Freeform 787"/>
              <p:cNvSpPr>
                <a:spLocks/>
              </p:cNvSpPr>
              <p:nvPr userDrawn="1"/>
            </p:nvSpPr>
            <p:spPr bwMode="gray">
              <a:xfrm>
                <a:off x="3928" y="2860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76" name="Freeform 788"/>
              <p:cNvSpPr>
                <a:spLocks/>
              </p:cNvSpPr>
              <p:nvPr userDrawn="1"/>
            </p:nvSpPr>
            <p:spPr bwMode="gray">
              <a:xfrm flipH="1">
                <a:off x="4191" y="2858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077" name="Group 789"/>
            <p:cNvGrpSpPr>
              <a:grpSpLocks/>
            </p:cNvGrpSpPr>
            <p:nvPr userDrawn="1"/>
          </p:nvGrpSpPr>
          <p:grpSpPr bwMode="auto">
            <a:xfrm>
              <a:off x="3101" y="1410"/>
              <a:ext cx="235" cy="236"/>
              <a:chOff x="3926" y="3791"/>
              <a:chExt cx="532" cy="535"/>
            </a:xfrm>
          </p:grpSpPr>
          <p:sp>
            <p:nvSpPr>
              <p:cNvPr id="13078" name="AutoShape 790"/>
              <p:cNvSpPr>
                <a:spLocks noChangeArrowheads="1"/>
              </p:cNvSpPr>
              <p:nvPr userDrawn="1"/>
            </p:nvSpPr>
            <p:spPr bwMode="gray">
              <a:xfrm>
                <a:off x="3926" y="3791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079" name="Freeform 791"/>
              <p:cNvSpPr>
                <a:spLocks/>
              </p:cNvSpPr>
              <p:nvPr userDrawn="1"/>
            </p:nvSpPr>
            <p:spPr bwMode="gray">
              <a:xfrm>
                <a:off x="3928" y="3925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80" name="Freeform 792"/>
              <p:cNvSpPr>
                <a:spLocks/>
              </p:cNvSpPr>
              <p:nvPr userDrawn="1"/>
            </p:nvSpPr>
            <p:spPr bwMode="gray">
              <a:xfrm flipH="1">
                <a:off x="4191" y="3923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081" name="Group 793"/>
            <p:cNvGrpSpPr>
              <a:grpSpLocks/>
            </p:cNvGrpSpPr>
            <p:nvPr userDrawn="1"/>
          </p:nvGrpSpPr>
          <p:grpSpPr bwMode="auto">
            <a:xfrm>
              <a:off x="3101" y="473"/>
              <a:ext cx="235" cy="235"/>
              <a:chOff x="3926" y="1662"/>
              <a:chExt cx="532" cy="535"/>
            </a:xfrm>
          </p:grpSpPr>
          <p:sp>
            <p:nvSpPr>
              <p:cNvPr id="13082" name="AutoShape 794"/>
              <p:cNvSpPr>
                <a:spLocks noChangeArrowheads="1"/>
              </p:cNvSpPr>
              <p:nvPr userDrawn="1"/>
            </p:nvSpPr>
            <p:spPr bwMode="gray">
              <a:xfrm>
                <a:off x="3926" y="1662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083" name="Freeform 795"/>
              <p:cNvSpPr>
                <a:spLocks/>
              </p:cNvSpPr>
              <p:nvPr userDrawn="1"/>
            </p:nvSpPr>
            <p:spPr bwMode="gray">
              <a:xfrm>
                <a:off x="3928" y="1796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84" name="Freeform 796"/>
              <p:cNvSpPr>
                <a:spLocks/>
              </p:cNvSpPr>
              <p:nvPr userDrawn="1"/>
            </p:nvSpPr>
            <p:spPr bwMode="gray">
              <a:xfrm flipH="1">
                <a:off x="4191" y="1794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085" name="Group 797"/>
            <p:cNvGrpSpPr>
              <a:grpSpLocks/>
            </p:cNvGrpSpPr>
            <p:nvPr userDrawn="1"/>
          </p:nvGrpSpPr>
          <p:grpSpPr bwMode="auto">
            <a:xfrm>
              <a:off x="3103" y="3"/>
              <a:ext cx="234" cy="236"/>
              <a:chOff x="3926" y="606"/>
              <a:chExt cx="532" cy="535"/>
            </a:xfrm>
          </p:grpSpPr>
          <p:sp>
            <p:nvSpPr>
              <p:cNvPr id="13086" name="AutoShape 798"/>
              <p:cNvSpPr>
                <a:spLocks noChangeArrowheads="1"/>
              </p:cNvSpPr>
              <p:nvPr userDrawn="1"/>
            </p:nvSpPr>
            <p:spPr bwMode="gray">
              <a:xfrm>
                <a:off x="3926" y="606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087" name="Freeform 799"/>
              <p:cNvSpPr>
                <a:spLocks/>
              </p:cNvSpPr>
              <p:nvPr userDrawn="1"/>
            </p:nvSpPr>
            <p:spPr bwMode="gray">
              <a:xfrm>
                <a:off x="3928" y="740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88" name="Freeform 800"/>
              <p:cNvSpPr>
                <a:spLocks/>
              </p:cNvSpPr>
              <p:nvPr userDrawn="1"/>
            </p:nvSpPr>
            <p:spPr bwMode="gray">
              <a:xfrm flipH="1">
                <a:off x="4191" y="738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089" name="Group 801"/>
            <p:cNvGrpSpPr>
              <a:grpSpLocks/>
            </p:cNvGrpSpPr>
            <p:nvPr userDrawn="1"/>
          </p:nvGrpSpPr>
          <p:grpSpPr bwMode="auto">
            <a:xfrm>
              <a:off x="2869" y="237"/>
              <a:ext cx="234" cy="235"/>
              <a:chOff x="3926" y="606"/>
              <a:chExt cx="532" cy="535"/>
            </a:xfrm>
          </p:grpSpPr>
          <p:sp>
            <p:nvSpPr>
              <p:cNvPr id="13090" name="AutoShape 802"/>
              <p:cNvSpPr>
                <a:spLocks noChangeArrowheads="1"/>
              </p:cNvSpPr>
              <p:nvPr userDrawn="1"/>
            </p:nvSpPr>
            <p:spPr bwMode="gray">
              <a:xfrm>
                <a:off x="3926" y="606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091" name="Freeform 803"/>
              <p:cNvSpPr>
                <a:spLocks/>
              </p:cNvSpPr>
              <p:nvPr userDrawn="1"/>
            </p:nvSpPr>
            <p:spPr bwMode="gray">
              <a:xfrm>
                <a:off x="3928" y="740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92" name="Freeform 804"/>
              <p:cNvSpPr>
                <a:spLocks/>
              </p:cNvSpPr>
              <p:nvPr userDrawn="1"/>
            </p:nvSpPr>
            <p:spPr bwMode="gray">
              <a:xfrm flipH="1">
                <a:off x="4191" y="738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093" name="Group 805"/>
            <p:cNvGrpSpPr>
              <a:grpSpLocks/>
            </p:cNvGrpSpPr>
            <p:nvPr userDrawn="1"/>
          </p:nvGrpSpPr>
          <p:grpSpPr bwMode="auto">
            <a:xfrm>
              <a:off x="2869" y="705"/>
              <a:ext cx="234" cy="236"/>
              <a:chOff x="3926" y="606"/>
              <a:chExt cx="532" cy="535"/>
            </a:xfrm>
          </p:grpSpPr>
          <p:sp>
            <p:nvSpPr>
              <p:cNvPr id="13094" name="AutoShape 806"/>
              <p:cNvSpPr>
                <a:spLocks noChangeArrowheads="1"/>
              </p:cNvSpPr>
              <p:nvPr userDrawn="1"/>
            </p:nvSpPr>
            <p:spPr bwMode="gray">
              <a:xfrm>
                <a:off x="3926" y="606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095" name="Freeform 807"/>
              <p:cNvSpPr>
                <a:spLocks/>
              </p:cNvSpPr>
              <p:nvPr userDrawn="1"/>
            </p:nvSpPr>
            <p:spPr bwMode="gray">
              <a:xfrm>
                <a:off x="3928" y="740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96" name="Freeform 808"/>
              <p:cNvSpPr>
                <a:spLocks/>
              </p:cNvSpPr>
              <p:nvPr userDrawn="1"/>
            </p:nvSpPr>
            <p:spPr bwMode="gray">
              <a:xfrm flipH="1">
                <a:off x="4191" y="738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097" name="Group 809"/>
            <p:cNvGrpSpPr>
              <a:grpSpLocks/>
            </p:cNvGrpSpPr>
            <p:nvPr userDrawn="1"/>
          </p:nvGrpSpPr>
          <p:grpSpPr bwMode="auto">
            <a:xfrm>
              <a:off x="2869" y="1179"/>
              <a:ext cx="234" cy="235"/>
              <a:chOff x="3926" y="606"/>
              <a:chExt cx="532" cy="535"/>
            </a:xfrm>
          </p:grpSpPr>
          <p:sp>
            <p:nvSpPr>
              <p:cNvPr id="13098" name="AutoShape 810"/>
              <p:cNvSpPr>
                <a:spLocks noChangeArrowheads="1"/>
              </p:cNvSpPr>
              <p:nvPr userDrawn="1"/>
            </p:nvSpPr>
            <p:spPr bwMode="gray">
              <a:xfrm>
                <a:off x="3926" y="606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099" name="Freeform 811"/>
              <p:cNvSpPr>
                <a:spLocks/>
              </p:cNvSpPr>
              <p:nvPr userDrawn="1"/>
            </p:nvSpPr>
            <p:spPr bwMode="gray">
              <a:xfrm>
                <a:off x="3928" y="740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00" name="Freeform 812"/>
              <p:cNvSpPr>
                <a:spLocks/>
              </p:cNvSpPr>
              <p:nvPr userDrawn="1"/>
            </p:nvSpPr>
            <p:spPr bwMode="gray">
              <a:xfrm flipH="1">
                <a:off x="4191" y="738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101" name="Group 813"/>
            <p:cNvGrpSpPr>
              <a:grpSpLocks/>
            </p:cNvGrpSpPr>
            <p:nvPr userDrawn="1"/>
          </p:nvGrpSpPr>
          <p:grpSpPr bwMode="auto">
            <a:xfrm>
              <a:off x="2633" y="941"/>
              <a:ext cx="234" cy="236"/>
              <a:chOff x="3926" y="2726"/>
              <a:chExt cx="532" cy="535"/>
            </a:xfrm>
          </p:grpSpPr>
          <p:sp>
            <p:nvSpPr>
              <p:cNvPr id="13102" name="AutoShape 814"/>
              <p:cNvSpPr>
                <a:spLocks noChangeArrowheads="1"/>
              </p:cNvSpPr>
              <p:nvPr userDrawn="1"/>
            </p:nvSpPr>
            <p:spPr bwMode="gray">
              <a:xfrm>
                <a:off x="3926" y="2726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03" name="Freeform 815"/>
              <p:cNvSpPr>
                <a:spLocks/>
              </p:cNvSpPr>
              <p:nvPr userDrawn="1"/>
            </p:nvSpPr>
            <p:spPr bwMode="gray">
              <a:xfrm>
                <a:off x="3928" y="2860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04" name="Freeform 816"/>
              <p:cNvSpPr>
                <a:spLocks/>
              </p:cNvSpPr>
              <p:nvPr userDrawn="1"/>
            </p:nvSpPr>
            <p:spPr bwMode="gray">
              <a:xfrm flipH="1">
                <a:off x="4191" y="2858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105" name="Group 817"/>
            <p:cNvGrpSpPr>
              <a:grpSpLocks/>
            </p:cNvGrpSpPr>
            <p:nvPr userDrawn="1"/>
          </p:nvGrpSpPr>
          <p:grpSpPr bwMode="auto">
            <a:xfrm>
              <a:off x="2633" y="1410"/>
              <a:ext cx="234" cy="236"/>
              <a:chOff x="3926" y="3791"/>
              <a:chExt cx="532" cy="535"/>
            </a:xfrm>
          </p:grpSpPr>
          <p:sp>
            <p:nvSpPr>
              <p:cNvPr id="13106" name="AutoShape 818"/>
              <p:cNvSpPr>
                <a:spLocks noChangeArrowheads="1"/>
              </p:cNvSpPr>
              <p:nvPr userDrawn="1"/>
            </p:nvSpPr>
            <p:spPr bwMode="gray">
              <a:xfrm>
                <a:off x="3926" y="3791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07" name="Freeform 819"/>
              <p:cNvSpPr>
                <a:spLocks/>
              </p:cNvSpPr>
              <p:nvPr userDrawn="1"/>
            </p:nvSpPr>
            <p:spPr bwMode="gray">
              <a:xfrm>
                <a:off x="3928" y="3925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08" name="Freeform 820"/>
              <p:cNvSpPr>
                <a:spLocks/>
              </p:cNvSpPr>
              <p:nvPr userDrawn="1"/>
            </p:nvSpPr>
            <p:spPr bwMode="gray">
              <a:xfrm flipH="1">
                <a:off x="4191" y="3923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109" name="Group 821"/>
            <p:cNvGrpSpPr>
              <a:grpSpLocks/>
            </p:cNvGrpSpPr>
            <p:nvPr userDrawn="1"/>
          </p:nvGrpSpPr>
          <p:grpSpPr bwMode="auto">
            <a:xfrm>
              <a:off x="2633" y="473"/>
              <a:ext cx="234" cy="235"/>
              <a:chOff x="3926" y="1662"/>
              <a:chExt cx="532" cy="535"/>
            </a:xfrm>
          </p:grpSpPr>
          <p:sp>
            <p:nvSpPr>
              <p:cNvPr id="13110" name="AutoShape 822"/>
              <p:cNvSpPr>
                <a:spLocks noChangeArrowheads="1"/>
              </p:cNvSpPr>
              <p:nvPr userDrawn="1"/>
            </p:nvSpPr>
            <p:spPr bwMode="gray">
              <a:xfrm>
                <a:off x="3926" y="1662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11" name="Freeform 823"/>
              <p:cNvSpPr>
                <a:spLocks/>
              </p:cNvSpPr>
              <p:nvPr userDrawn="1"/>
            </p:nvSpPr>
            <p:spPr bwMode="gray">
              <a:xfrm>
                <a:off x="3928" y="1796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12" name="Freeform 824"/>
              <p:cNvSpPr>
                <a:spLocks/>
              </p:cNvSpPr>
              <p:nvPr userDrawn="1"/>
            </p:nvSpPr>
            <p:spPr bwMode="gray">
              <a:xfrm flipH="1">
                <a:off x="4191" y="1794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113" name="Group 825"/>
            <p:cNvGrpSpPr>
              <a:grpSpLocks/>
            </p:cNvGrpSpPr>
            <p:nvPr userDrawn="1"/>
          </p:nvGrpSpPr>
          <p:grpSpPr bwMode="auto">
            <a:xfrm>
              <a:off x="2634" y="3"/>
              <a:ext cx="234" cy="236"/>
              <a:chOff x="3926" y="606"/>
              <a:chExt cx="532" cy="535"/>
            </a:xfrm>
          </p:grpSpPr>
          <p:sp>
            <p:nvSpPr>
              <p:cNvPr id="13114" name="AutoShape 826"/>
              <p:cNvSpPr>
                <a:spLocks noChangeArrowheads="1"/>
              </p:cNvSpPr>
              <p:nvPr userDrawn="1"/>
            </p:nvSpPr>
            <p:spPr bwMode="gray">
              <a:xfrm>
                <a:off x="3926" y="606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15" name="Freeform 827"/>
              <p:cNvSpPr>
                <a:spLocks/>
              </p:cNvSpPr>
              <p:nvPr userDrawn="1"/>
            </p:nvSpPr>
            <p:spPr bwMode="gray">
              <a:xfrm>
                <a:off x="3928" y="740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16" name="Freeform 828"/>
              <p:cNvSpPr>
                <a:spLocks/>
              </p:cNvSpPr>
              <p:nvPr userDrawn="1"/>
            </p:nvSpPr>
            <p:spPr bwMode="gray">
              <a:xfrm flipH="1">
                <a:off x="4191" y="738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117" name="Group 829"/>
            <p:cNvGrpSpPr>
              <a:grpSpLocks/>
            </p:cNvGrpSpPr>
            <p:nvPr userDrawn="1"/>
          </p:nvGrpSpPr>
          <p:grpSpPr bwMode="auto">
            <a:xfrm>
              <a:off x="2400" y="237"/>
              <a:ext cx="234" cy="235"/>
              <a:chOff x="3926" y="606"/>
              <a:chExt cx="532" cy="535"/>
            </a:xfrm>
          </p:grpSpPr>
          <p:sp>
            <p:nvSpPr>
              <p:cNvPr id="13118" name="AutoShape 830"/>
              <p:cNvSpPr>
                <a:spLocks noChangeArrowheads="1"/>
              </p:cNvSpPr>
              <p:nvPr userDrawn="1"/>
            </p:nvSpPr>
            <p:spPr bwMode="gray">
              <a:xfrm>
                <a:off x="3926" y="606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19" name="Freeform 831"/>
              <p:cNvSpPr>
                <a:spLocks/>
              </p:cNvSpPr>
              <p:nvPr userDrawn="1"/>
            </p:nvSpPr>
            <p:spPr bwMode="gray">
              <a:xfrm>
                <a:off x="3928" y="740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20" name="Freeform 832"/>
              <p:cNvSpPr>
                <a:spLocks/>
              </p:cNvSpPr>
              <p:nvPr userDrawn="1"/>
            </p:nvSpPr>
            <p:spPr bwMode="gray">
              <a:xfrm flipH="1">
                <a:off x="4191" y="738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121" name="Group 833"/>
            <p:cNvGrpSpPr>
              <a:grpSpLocks/>
            </p:cNvGrpSpPr>
            <p:nvPr userDrawn="1"/>
          </p:nvGrpSpPr>
          <p:grpSpPr bwMode="auto">
            <a:xfrm>
              <a:off x="2400" y="705"/>
              <a:ext cx="234" cy="236"/>
              <a:chOff x="3926" y="606"/>
              <a:chExt cx="532" cy="535"/>
            </a:xfrm>
          </p:grpSpPr>
          <p:sp>
            <p:nvSpPr>
              <p:cNvPr id="13122" name="AutoShape 834"/>
              <p:cNvSpPr>
                <a:spLocks noChangeArrowheads="1"/>
              </p:cNvSpPr>
              <p:nvPr userDrawn="1"/>
            </p:nvSpPr>
            <p:spPr bwMode="gray">
              <a:xfrm>
                <a:off x="3926" y="606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23" name="Freeform 835"/>
              <p:cNvSpPr>
                <a:spLocks/>
              </p:cNvSpPr>
              <p:nvPr userDrawn="1"/>
            </p:nvSpPr>
            <p:spPr bwMode="gray">
              <a:xfrm>
                <a:off x="3928" y="740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24" name="Freeform 836"/>
              <p:cNvSpPr>
                <a:spLocks/>
              </p:cNvSpPr>
              <p:nvPr userDrawn="1"/>
            </p:nvSpPr>
            <p:spPr bwMode="gray">
              <a:xfrm flipH="1">
                <a:off x="4191" y="738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125" name="Group 837"/>
            <p:cNvGrpSpPr>
              <a:grpSpLocks/>
            </p:cNvGrpSpPr>
            <p:nvPr userDrawn="1"/>
          </p:nvGrpSpPr>
          <p:grpSpPr bwMode="auto">
            <a:xfrm>
              <a:off x="2398" y="1177"/>
              <a:ext cx="234" cy="235"/>
              <a:chOff x="3926" y="606"/>
              <a:chExt cx="532" cy="535"/>
            </a:xfrm>
          </p:grpSpPr>
          <p:sp>
            <p:nvSpPr>
              <p:cNvPr id="13126" name="AutoShape 838"/>
              <p:cNvSpPr>
                <a:spLocks noChangeArrowheads="1"/>
              </p:cNvSpPr>
              <p:nvPr userDrawn="1"/>
            </p:nvSpPr>
            <p:spPr bwMode="gray">
              <a:xfrm>
                <a:off x="3926" y="606"/>
                <a:ext cx="532" cy="266"/>
              </a:xfrm>
              <a:prstGeom prst="diamond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27" name="Freeform 839"/>
              <p:cNvSpPr>
                <a:spLocks/>
              </p:cNvSpPr>
              <p:nvPr userDrawn="1"/>
            </p:nvSpPr>
            <p:spPr bwMode="gray">
              <a:xfrm>
                <a:off x="3928" y="740"/>
                <a:ext cx="264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28" name="Freeform 840"/>
              <p:cNvSpPr>
                <a:spLocks/>
              </p:cNvSpPr>
              <p:nvPr userDrawn="1"/>
            </p:nvSpPr>
            <p:spPr bwMode="gray">
              <a:xfrm flipH="1">
                <a:off x="4191" y="738"/>
                <a:ext cx="265" cy="401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3129" name="Freeform 841"/>
            <p:cNvSpPr>
              <a:spLocks/>
            </p:cNvSpPr>
            <p:nvPr userDrawn="1"/>
          </p:nvSpPr>
          <p:spPr bwMode="gray">
            <a:xfrm>
              <a:off x="2989" y="1587"/>
              <a:ext cx="232" cy="58"/>
            </a:xfrm>
            <a:custGeom>
              <a:avLst/>
              <a:gdLst>
                <a:gd name="T0" fmla="*/ 0 w 1332"/>
                <a:gd name="T1" fmla="*/ 336 h 336"/>
                <a:gd name="T2" fmla="*/ 1332 w 1332"/>
                <a:gd name="T3" fmla="*/ 336 h 336"/>
                <a:gd name="T4" fmla="*/ 664 w 1332"/>
                <a:gd name="T5" fmla="*/ 0 h 336"/>
                <a:gd name="T6" fmla="*/ 0 w 133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2" h="336">
                  <a:moveTo>
                    <a:pt x="0" y="336"/>
                  </a:moveTo>
                  <a:lnTo>
                    <a:pt x="1332" y="336"/>
                  </a:lnTo>
                  <a:lnTo>
                    <a:pt x="664" y="0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30" name="Freeform 842"/>
            <p:cNvSpPr>
              <a:spLocks/>
            </p:cNvSpPr>
            <p:nvPr userDrawn="1"/>
          </p:nvSpPr>
          <p:spPr bwMode="gray">
            <a:xfrm>
              <a:off x="2522" y="1587"/>
              <a:ext cx="233" cy="58"/>
            </a:xfrm>
            <a:custGeom>
              <a:avLst/>
              <a:gdLst>
                <a:gd name="T0" fmla="*/ 0 w 1332"/>
                <a:gd name="T1" fmla="*/ 336 h 336"/>
                <a:gd name="T2" fmla="*/ 1332 w 1332"/>
                <a:gd name="T3" fmla="*/ 336 h 336"/>
                <a:gd name="T4" fmla="*/ 664 w 1332"/>
                <a:gd name="T5" fmla="*/ 0 h 336"/>
                <a:gd name="T6" fmla="*/ 0 w 133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2" h="336">
                  <a:moveTo>
                    <a:pt x="0" y="336"/>
                  </a:moveTo>
                  <a:lnTo>
                    <a:pt x="1332" y="336"/>
                  </a:lnTo>
                  <a:lnTo>
                    <a:pt x="664" y="0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3131" name="Group 843"/>
            <p:cNvGrpSpPr>
              <a:grpSpLocks/>
            </p:cNvGrpSpPr>
            <p:nvPr userDrawn="1"/>
          </p:nvGrpSpPr>
          <p:grpSpPr bwMode="auto">
            <a:xfrm>
              <a:off x="2287" y="1587"/>
              <a:ext cx="3477" cy="58"/>
              <a:chOff x="0" y="4220"/>
              <a:chExt cx="5764" cy="97"/>
            </a:xfrm>
          </p:grpSpPr>
          <p:sp>
            <p:nvSpPr>
              <p:cNvPr id="13132" name="Freeform 844"/>
              <p:cNvSpPr>
                <a:spLocks/>
              </p:cNvSpPr>
              <p:nvPr userDrawn="1"/>
            </p:nvSpPr>
            <p:spPr bwMode="gray">
              <a:xfrm>
                <a:off x="4614" y="4220"/>
                <a:ext cx="386" cy="97"/>
              </a:xfrm>
              <a:custGeom>
                <a:avLst/>
                <a:gdLst>
                  <a:gd name="T0" fmla="*/ 0 w 1332"/>
                  <a:gd name="T1" fmla="*/ 336 h 336"/>
                  <a:gd name="T2" fmla="*/ 1332 w 1332"/>
                  <a:gd name="T3" fmla="*/ 336 h 336"/>
                  <a:gd name="T4" fmla="*/ 664 w 1332"/>
                  <a:gd name="T5" fmla="*/ 0 h 336"/>
                  <a:gd name="T6" fmla="*/ 0 w 1332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2" h="336">
                    <a:moveTo>
                      <a:pt x="0" y="336"/>
                    </a:moveTo>
                    <a:lnTo>
                      <a:pt x="1332" y="336"/>
                    </a:lnTo>
                    <a:lnTo>
                      <a:pt x="664" y="0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33" name="Freeform 845"/>
              <p:cNvSpPr>
                <a:spLocks/>
              </p:cNvSpPr>
              <p:nvPr userDrawn="1"/>
            </p:nvSpPr>
            <p:spPr bwMode="gray">
              <a:xfrm>
                <a:off x="5378" y="4220"/>
                <a:ext cx="386" cy="97"/>
              </a:xfrm>
              <a:custGeom>
                <a:avLst/>
                <a:gdLst>
                  <a:gd name="T0" fmla="*/ 0 w 1332"/>
                  <a:gd name="T1" fmla="*/ 336 h 336"/>
                  <a:gd name="T2" fmla="*/ 1332 w 1332"/>
                  <a:gd name="T3" fmla="*/ 336 h 336"/>
                  <a:gd name="T4" fmla="*/ 664 w 1332"/>
                  <a:gd name="T5" fmla="*/ 0 h 336"/>
                  <a:gd name="T6" fmla="*/ 0 w 1332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2" h="336">
                    <a:moveTo>
                      <a:pt x="0" y="336"/>
                    </a:moveTo>
                    <a:lnTo>
                      <a:pt x="1332" y="336"/>
                    </a:lnTo>
                    <a:lnTo>
                      <a:pt x="664" y="0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34" name="Freeform 846"/>
              <p:cNvSpPr>
                <a:spLocks/>
              </p:cNvSpPr>
              <p:nvPr userDrawn="1"/>
            </p:nvSpPr>
            <p:spPr bwMode="gray">
              <a:xfrm>
                <a:off x="3090" y="4220"/>
                <a:ext cx="386" cy="97"/>
              </a:xfrm>
              <a:custGeom>
                <a:avLst/>
                <a:gdLst>
                  <a:gd name="T0" fmla="*/ 0 w 1332"/>
                  <a:gd name="T1" fmla="*/ 336 h 336"/>
                  <a:gd name="T2" fmla="*/ 1332 w 1332"/>
                  <a:gd name="T3" fmla="*/ 336 h 336"/>
                  <a:gd name="T4" fmla="*/ 664 w 1332"/>
                  <a:gd name="T5" fmla="*/ 0 h 336"/>
                  <a:gd name="T6" fmla="*/ 0 w 1332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2" h="336">
                    <a:moveTo>
                      <a:pt x="0" y="336"/>
                    </a:moveTo>
                    <a:lnTo>
                      <a:pt x="1332" y="336"/>
                    </a:lnTo>
                    <a:lnTo>
                      <a:pt x="664" y="0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35" name="Freeform 847"/>
              <p:cNvSpPr>
                <a:spLocks/>
              </p:cNvSpPr>
              <p:nvPr userDrawn="1"/>
            </p:nvSpPr>
            <p:spPr bwMode="gray">
              <a:xfrm>
                <a:off x="3848" y="4220"/>
                <a:ext cx="386" cy="97"/>
              </a:xfrm>
              <a:custGeom>
                <a:avLst/>
                <a:gdLst>
                  <a:gd name="T0" fmla="*/ 0 w 1332"/>
                  <a:gd name="T1" fmla="*/ 336 h 336"/>
                  <a:gd name="T2" fmla="*/ 1332 w 1332"/>
                  <a:gd name="T3" fmla="*/ 336 h 336"/>
                  <a:gd name="T4" fmla="*/ 664 w 1332"/>
                  <a:gd name="T5" fmla="*/ 0 h 336"/>
                  <a:gd name="T6" fmla="*/ 0 w 1332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2" h="336">
                    <a:moveTo>
                      <a:pt x="0" y="336"/>
                    </a:moveTo>
                    <a:lnTo>
                      <a:pt x="1332" y="336"/>
                    </a:lnTo>
                    <a:lnTo>
                      <a:pt x="664" y="0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36" name="Freeform 848"/>
              <p:cNvSpPr>
                <a:spLocks/>
              </p:cNvSpPr>
              <p:nvPr userDrawn="1"/>
            </p:nvSpPr>
            <p:spPr bwMode="gray">
              <a:xfrm>
                <a:off x="1554" y="4220"/>
                <a:ext cx="386" cy="97"/>
              </a:xfrm>
              <a:custGeom>
                <a:avLst/>
                <a:gdLst>
                  <a:gd name="T0" fmla="*/ 0 w 1332"/>
                  <a:gd name="T1" fmla="*/ 336 h 336"/>
                  <a:gd name="T2" fmla="*/ 1332 w 1332"/>
                  <a:gd name="T3" fmla="*/ 336 h 336"/>
                  <a:gd name="T4" fmla="*/ 664 w 1332"/>
                  <a:gd name="T5" fmla="*/ 0 h 336"/>
                  <a:gd name="T6" fmla="*/ 0 w 1332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2" h="336">
                    <a:moveTo>
                      <a:pt x="0" y="336"/>
                    </a:moveTo>
                    <a:lnTo>
                      <a:pt x="1332" y="336"/>
                    </a:lnTo>
                    <a:lnTo>
                      <a:pt x="664" y="0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37" name="Freeform 849"/>
              <p:cNvSpPr>
                <a:spLocks/>
              </p:cNvSpPr>
              <p:nvPr userDrawn="1"/>
            </p:nvSpPr>
            <p:spPr bwMode="gray">
              <a:xfrm>
                <a:off x="2318" y="4220"/>
                <a:ext cx="386" cy="97"/>
              </a:xfrm>
              <a:custGeom>
                <a:avLst/>
                <a:gdLst>
                  <a:gd name="T0" fmla="*/ 0 w 1332"/>
                  <a:gd name="T1" fmla="*/ 336 h 336"/>
                  <a:gd name="T2" fmla="*/ 1332 w 1332"/>
                  <a:gd name="T3" fmla="*/ 336 h 336"/>
                  <a:gd name="T4" fmla="*/ 664 w 1332"/>
                  <a:gd name="T5" fmla="*/ 0 h 336"/>
                  <a:gd name="T6" fmla="*/ 0 w 1332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2" h="336">
                    <a:moveTo>
                      <a:pt x="0" y="336"/>
                    </a:moveTo>
                    <a:lnTo>
                      <a:pt x="1332" y="336"/>
                    </a:lnTo>
                    <a:lnTo>
                      <a:pt x="664" y="0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38" name="Freeform 850"/>
              <p:cNvSpPr>
                <a:spLocks/>
              </p:cNvSpPr>
              <p:nvPr userDrawn="1"/>
            </p:nvSpPr>
            <p:spPr bwMode="gray">
              <a:xfrm>
                <a:off x="0" y="4220"/>
                <a:ext cx="386" cy="97"/>
              </a:xfrm>
              <a:custGeom>
                <a:avLst/>
                <a:gdLst>
                  <a:gd name="T0" fmla="*/ 0 w 1332"/>
                  <a:gd name="T1" fmla="*/ 336 h 336"/>
                  <a:gd name="T2" fmla="*/ 1332 w 1332"/>
                  <a:gd name="T3" fmla="*/ 336 h 336"/>
                  <a:gd name="T4" fmla="*/ 664 w 1332"/>
                  <a:gd name="T5" fmla="*/ 0 h 336"/>
                  <a:gd name="T6" fmla="*/ 0 w 1332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2" h="336">
                    <a:moveTo>
                      <a:pt x="0" y="336"/>
                    </a:moveTo>
                    <a:lnTo>
                      <a:pt x="1332" y="336"/>
                    </a:lnTo>
                    <a:lnTo>
                      <a:pt x="664" y="0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39" name="Freeform 851"/>
              <p:cNvSpPr>
                <a:spLocks/>
              </p:cNvSpPr>
              <p:nvPr userDrawn="1"/>
            </p:nvSpPr>
            <p:spPr bwMode="gray">
              <a:xfrm>
                <a:off x="780" y="4220"/>
                <a:ext cx="386" cy="97"/>
              </a:xfrm>
              <a:custGeom>
                <a:avLst/>
                <a:gdLst>
                  <a:gd name="T0" fmla="*/ 0 w 1332"/>
                  <a:gd name="T1" fmla="*/ 336 h 336"/>
                  <a:gd name="T2" fmla="*/ 1332 w 1332"/>
                  <a:gd name="T3" fmla="*/ 336 h 336"/>
                  <a:gd name="T4" fmla="*/ 664 w 1332"/>
                  <a:gd name="T5" fmla="*/ 0 h 336"/>
                  <a:gd name="T6" fmla="*/ 0 w 1332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2" h="336">
                    <a:moveTo>
                      <a:pt x="0" y="336"/>
                    </a:moveTo>
                    <a:lnTo>
                      <a:pt x="1332" y="336"/>
                    </a:lnTo>
                    <a:lnTo>
                      <a:pt x="664" y="0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140" name="Group 852"/>
            <p:cNvGrpSpPr>
              <a:grpSpLocks/>
            </p:cNvGrpSpPr>
            <p:nvPr userDrawn="1"/>
          </p:nvGrpSpPr>
          <p:grpSpPr bwMode="auto">
            <a:xfrm>
              <a:off x="2289" y="942"/>
              <a:ext cx="117" cy="231"/>
              <a:chOff x="4" y="3151"/>
              <a:chExt cx="193" cy="383"/>
            </a:xfrm>
          </p:grpSpPr>
          <p:sp>
            <p:nvSpPr>
              <p:cNvPr id="13141" name="Freeform 853"/>
              <p:cNvSpPr>
                <a:spLocks/>
              </p:cNvSpPr>
              <p:nvPr userDrawn="1"/>
            </p:nvSpPr>
            <p:spPr bwMode="gray">
              <a:xfrm flipH="1">
                <a:off x="4" y="3245"/>
                <a:ext cx="190" cy="289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42" name="Freeform 854"/>
              <p:cNvSpPr>
                <a:spLocks/>
              </p:cNvSpPr>
              <p:nvPr userDrawn="1"/>
            </p:nvSpPr>
            <p:spPr bwMode="gray">
              <a:xfrm>
                <a:off x="5" y="3151"/>
                <a:ext cx="192" cy="192"/>
              </a:xfrm>
              <a:custGeom>
                <a:avLst/>
                <a:gdLst>
                  <a:gd name="T0" fmla="*/ 0 w 856"/>
                  <a:gd name="T1" fmla="*/ 0 h 856"/>
                  <a:gd name="T2" fmla="*/ 856 w 856"/>
                  <a:gd name="T3" fmla="*/ 424 h 856"/>
                  <a:gd name="T4" fmla="*/ 0 w 856"/>
                  <a:gd name="T5" fmla="*/ 856 h 856"/>
                  <a:gd name="T6" fmla="*/ 0 w 856"/>
                  <a:gd name="T7" fmla="*/ 0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6" h="856">
                    <a:moveTo>
                      <a:pt x="0" y="0"/>
                    </a:moveTo>
                    <a:lnTo>
                      <a:pt x="856" y="424"/>
                    </a:lnTo>
                    <a:lnTo>
                      <a:pt x="0" y="8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143" name="Group 855"/>
            <p:cNvGrpSpPr>
              <a:grpSpLocks/>
            </p:cNvGrpSpPr>
            <p:nvPr userDrawn="1"/>
          </p:nvGrpSpPr>
          <p:grpSpPr bwMode="auto">
            <a:xfrm>
              <a:off x="2287" y="1409"/>
              <a:ext cx="116" cy="231"/>
              <a:chOff x="0" y="3925"/>
              <a:chExt cx="193" cy="383"/>
            </a:xfrm>
          </p:grpSpPr>
          <p:sp>
            <p:nvSpPr>
              <p:cNvPr id="13144" name="Freeform 856"/>
              <p:cNvSpPr>
                <a:spLocks/>
              </p:cNvSpPr>
              <p:nvPr userDrawn="1"/>
            </p:nvSpPr>
            <p:spPr bwMode="gray">
              <a:xfrm flipH="1">
                <a:off x="0" y="4019"/>
                <a:ext cx="190" cy="289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45" name="Freeform 857"/>
              <p:cNvSpPr>
                <a:spLocks/>
              </p:cNvSpPr>
              <p:nvPr userDrawn="1"/>
            </p:nvSpPr>
            <p:spPr bwMode="gray">
              <a:xfrm>
                <a:off x="1" y="3925"/>
                <a:ext cx="192" cy="192"/>
              </a:xfrm>
              <a:custGeom>
                <a:avLst/>
                <a:gdLst>
                  <a:gd name="T0" fmla="*/ 0 w 856"/>
                  <a:gd name="T1" fmla="*/ 0 h 856"/>
                  <a:gd name="T2" fmla="*/ 856 w 856"/>
                  <a:gd name="T3" fmla="*/ 424 h 856"/>
                  <a:gd name="T4" fmla="*/ 0 w 856"/>
                  <a:gd name="T5" fmla="*/ 856 h 856"/>
                  <a:gd name="T6" fmla="*/ 0 w 856"/>
                  <a:gd name="T7" fmla="*/ 0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6" h="856">
                    <a:moveTo>
                      <a:pt x="0" y="0"/>
                    </a:moveTo>
                    <a:lnTo>
                      <a:pt x="856" y="424"/>
                    </a:lnTo>
                    <a:lnTo>
                      <a:pt x="0" y="8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146" name="Group 858"/>
            <p:cNvGrpSpPr>
              <a:grpSpLocks/>
            </p:cNvGrpSpPr>
            <p:nvPr userDrawn="1"/>
          </p:nvGrpSpPr>
          <p:grpSpPr bwMode="auto">
            <a:xfrm>
              <a:off x="2285" y="882"/>
              <a:ext cx="3480" cy="118"/>
              <a:chOff x="-4" y="2660"/>
              <a:chExt cx="5769" cy="195"/>
            </a:xfrm>
          </p:grpSpPr>
          <p:sp>
            <p:nvSpPr>
              <p:cNvPr id="13147" name="AutoShape 859"/>
              <p:cNvSpPr>
                <a:spLocks noChangeArrowheads="1"/>
              </p:cNvSpPr>
              <p:nvPr userDrawn="1"/>
            </p:nvSpPr>
            <p:spPr bwMode="gray">
              <a:xfrm>
                <a:off x="1552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48" name="AutoShape 860"/>
              <p:cNvSpPr>
                <a:spLocks noChangeArrowheads="1"/>
              </p:cNvSpPr>
              <p:nvPr userDrawn="1"/>
            </p:nvSpPr>
            <p:spPr bwMode="gray">
              <a:xfrm>
                <a:off x="1936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49" name="AutoShape 861"/>
              <p:cNvSpPr>
                <a:spLocks noChangeArrowheads="1"/>
              </p:cNvSpPr>
              <p:nvPr userDrawn="1"/>
            </p:nvSpPr>
            <p:spPr bwMode="gray">
              <a:xfrm>
                <a:off x="2313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50" name="AutoShape 862"/>
              <p:cNvSpPr>
                <a:spLocks noChangeArrowheads="1"/>
              </p:cNvSpPr>
              <p:nvPr userDrawn="1"/>
            </p:nvSpPr>
            <p:spPr bwMode="gray">
              <a:xfrm>
                <a:off x="2695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51" name="AutoShape 863"/>
              <p:cNvSpPr>
                <a:spLocks noChangeArrowheads="1"/>
              </p:cNvSpPr>
              <p:nvPr userDrawn="1"/>
            </p:nvSpPr>
            <p:spPr bwMode="gray">
              <a:xfrm>
                <a:off x="3076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52" name="AutoShape 864"/>
              <p:cNvSpPr>
                <a:spLocks noChangeArrowheads="1"/>
              </p:cNvSpPr>
              <p:nvPr userDrawn="1"/>
            </p:nvSpPr>
            <p:spPr bwMode="gray">
              <a:xfrm>
                <a:off x="346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53" name="AutoShape 865"/>
              <p:cNvSpPr>
                <a:spLocks noChangeArrowheads="1"/>
              </p:cNvSpPr>
              <p:nvPr userDrawn="1"/>
            </p:nvSpPr>
            <p:spPr bwMode="gray">
              <a:xfrm>
                <a:off x="3845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54" name="AutoShape 866"/>
              <p:cNvSpPr>
                <a:spLocks noChangeArrowheads="1"/>
              </p:cNvSpPr>
              <p:nvPr userDrawn="1"/>
            </p:nvSpPr>
            <p:spPr bwMode="gray">
              <a:xfrm>
                <a:off x="422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55" name="AutoShape 867"/>
              <p:cNvSpPr>
                <a:spLocks noChangeArrowheads="1"/>
              </p:cNvSpPr>
              <p:nvPr userDrawn="1"/>
            </p:nvSpPr>
            <p:spPr bwMode="gray">
              <a:xfrm>
                <a:off x="4610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56" name="AutoShape 868"/>
              <p:cNvSpPr>
                <a:spLocks noChangeArrowheads="1"/>
              </p:cNvSpPr>
              <p:nvPr userDrawn="1"/>
            </p:nvSpPr>
            <p:spPr bwMode="gray">
              <a:xfrm>
                <a:off x="4992" y="2660"/>
                <a:ext cx="388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57" name="AutoShape 869"/>
              <p:cNvSpPr>
                <a:spLocks noChangeArrowheads="1"/>
              </p:cNvSpPr>
              <p:nvPr userDrawn="1"/>
            </p:nvSpPr>
            <p:spPr bwMode="gray">
              <a:xfrm>
                <a:off x="5377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58" name="AutoShape 870"/>
              <p:cNvSpPr>
                <a:spLocks noChangeArrowheads="1"/>
              </p:cNvSpPr>
              <p:nvPr userDrawn="1"/>
            </p:nvSpPr>
            <p:spPr bwMode="gray">
              <a:xfrm>
                <a:off x="771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59" name="AutoShape 871"/>
              <p:cNvSpPr>
                <a:spLocks noChangeArrowheads="1"/>
              </p:cNvSpPr>
              <p:nvPr userDrawn="1"/>
            </p:nvSpPr>
            <p:spPr bwMode="gray">
              <a:xfrm>
                <a:off x="115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60" name="AutoShape 872"/>
              <p:cNvSpPr>
                <a:spLocks noChangeArrowheads="1"/>
              </p:cNvSpPr>
              <p:nvPr userDrawn="1"/>
            </p:nvSpPr>
            <p:spPr bwMode="gray">
              <a:xfrm>
                <a:off x="-4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61" name="AutoShape 873"/>
              <p:cNvSpPr>
                <a:spLocks noChangeArrowheads="1"/>
              </p:cNvSpPr>
              <p:nvPr userDrawn="1"/>
            </p:nvSpPr>
            <p:spPr bwMode="gray">
              <a:xfrm>
                <a:off x="38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162" name="Group 874"/>
            <p:cNvGrpSpPr>
              <a:grpSpLocks/>
            </p:cNvGrpSpPr>
            <p:nvPr userDrawn="1"/>
          </p:nvGrpSpPr>
          <p:grpSpPr bwMode="auto">
            <a:xfrm>
              <a:off x="2285" y="1119"/>
              <a:ext cx="3480" cy="117"/>
              <a:chOff x="-4" y="2660"/>
              <a:chExt cx="5769" cy="195"/>
            </a:xfrm>
          </p:grpSpPr>
          <p:sp>
            <p:nvSpPr>
              <p:cNvPr id="13163" name="AutoShape 875"/>
              <p:cNvSpPr>
                <a:spLocks noChangeArrowheads="1"/>
              </p:cNvSpPr>
              <p:nvPr userDrawn="1"/>
            </p:nvSpPr>
            <p:spPr bwMode="gray">
              <a:xfrm>
                <a:off x="1552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64" name="AutoShape 876"/>
              <p:cNvSpPr>
                <a:spLocks noChangeArrowheads="1"/>
              </p:cNvSpPr>
              <p:nvPr userDrawn="1"/>
            </p:nvSpPr>
            <p:spPr bwMode="gray">
              <a:xfrm>
                <a:off x="1936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65" name="AutoShape 877"/>
              <p:cNvSpPr>
                <a:spLocks noChangeArrowheads="1"/>
              </p:cNvSpPr>
              <p:nvPr userDrawn="1"/>
            </p:nvSpPr>
            <p:spPr bwMode="gray">
              <a:xfrm>
                <a:off x="2313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66" name="AutoShape 878"/>
              <p:cNvSpPr>
                <a:spLocks noChangeArrowheads="1"/>
              </p:cNvSpPr>
              <p:nvPr userDrawn="1"/>
            </p:nvSpPr>
            <p:spPr bwMode="gray">
              <a:xfrm>
                <a:off x="2695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67" name="AutoShape 879"/>
              <p:cNvSpPr>
                <a:spLocks noChangeArrowheads="1"/>
              </p:cNvSpPr>
              <p:nvPr userDrawn="1"/>
            </p:nvSpPr>
            <p:spPr bwMode="gray">
              <a:xfrm>
                <a:off x="3076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68" name="AutoShape 880"/>
              <p:cNvSpPr>
                <a:spLocks noChangeArrowheads="1"/>
              </p:cNvSpPr>
              <p:nvPr userDrawn="1"/>
            </p:nvSpPr>
            <p:spPr bwMode="gray">
              <a:xfrm>
                <a:off x="346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69" name="AutoShape 881"/>
              <p:cNvSpPr>
                <a:spLocks noChangeArrowheads="1"/>
              </p:cNvSpPr>
              <p:nvPr userDrawn="1"/>
            </p:nvSpPr>
            <p:spPr bwMode="gray">
              <a:xfrm>
                <a:off x="3845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70" name="AutoShape 882"/>
              <p:cNvSpPr>
                <a:spLocks noChangeArrowheads="1"/>
              </p:cNvSpPr>
              <p:nvPr userDrawn="1"/>
            </p:nvSpPr>
            <p:spPr bwMode="gray">
              <a:xfrm>
                <a:off x="422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71" name="AutoShape 883"/>
              <p:cNvSpPr>
                <a:spLocks noChangeArrowheads="1"/>
              </p:cNvSpPr>
              <p:nvPr userDrawn="1"/>
            </p:nvSpPr>
            <p:spPr bwMode="gray">
              <a:xfrm>
                <a:off x="4610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72" name="AutoShape 884"/>
              <p:cNvSpPr>
                <a:spLocks noChangeArrowheads="1"/>
              </p:cNvSpPr>
              <p:nvPr userDrawn="1"/>
            </p:nvSpPr>
            <p:spPr bwMode="gray">
              <a:xfrm>
                <a:off x="4992" y="2660"/>
                <a:ext cx="388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73" name="AutoShape 885"/>
              <p:cNvSpPr>
                <a:spLocks noChangeArrowheads="1"/>
              </p:cNvSpPr>
              <p:nvPr userDrawn="1"/>
            </p:nvSpPr>
            <p:spPr bwMode="gray">
              <a:xfrm>
                <a:off x="5377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74" name="AutoShape 886"/>
              <p:cNvSpPr>
                <a:spLocks noChangeArrowheads="1"/>
              </p:cNvSpPr>
              <p:nvPr userDrawn="1"/>
            </p:nvSpPr>
            <p:spPr bwMode="gray">
              <a:xfrm>
                <a:off x="771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75" name="AutoShape 887"/>
              <p:cNvSpPr>
                <a:spLocks noChangeArrowheads="1"/>
              </p:cNvSpPr>
              <p:nvPr userDrawn="1"/>
            </p:nvSpPr>
            <p:spPr bwMode="gray">
              <a:xfrm>
                <a:off x="115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76" name="AutoShape 888"/>
              <p:cNvSpPr>
                <a:spLocks noChangeArrowheads="1"/>
              </p:cNvSpPr>
              <p:nvPr userDrawn="1"/>
            </p:nvSpPr>
            <p:spPr bwMode="gray">
              <a:xfrm>
                <a:off x="-4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77" name="AutoShape 889"/>
              <p:cNvSpPr>
                <a:spLocks noChangeArrowheads="1"/>
              </p:cNvSpPr>
              <p:nvPr userDrawn="1"/>
            </p:nvSpPr>
            <p:spPr bwMode="gray">
              <a:xfrm>
                <a:off x="38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178" name="Group 890"/>
            <p:cNvGrpSpPr>
              <a:grpSpLocks/>
            </p:cNvGrpSpPr>
            <p:nvPr userDrawn="1"/>
          </p:nvGrpSpPr>
          <p:grpSpPr bwMode="auto">
            <a:xfrm>
              <a:off x="2285" y="1353"/>
              <a:ext cx="3480" cy="117"/>
              <a:chOff x="-4" y="2660"/>
              <a:chExt cx="5769" cy="195"/>
            </a:xfrm>
          </p:grpSpPr>
          <p:sp>
            <p:nvSpPr>
              <p:cNvPr id="13179" name="AutoShape 891"/>
              <p:cNvSpPr>
                <a:spLocks noChangeArrowheads="1"/>
              </p:cNvSpPr>
              <p:nvPr userDrawn="1"/>
            </p:nvSpPr>
            <p:spPr bwMode="gray">
              <a:xfrm>
                <a:off x="1552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80" name="AutoShape 892"/>
              <p:cNvSpPr>
                <a:spLocks noChangeArrowheads="1"/>
              </p:cNvSpPr>
              <p:nvPr userDrawn="1"/>
            </p:nvSpPr>
            <p:spPr bwMode="gray">
              <a:xfrm>
                <a:off x="1936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81" name="AutoShape 893"/>
              <p:cNvSpPr>
                <a:spLocks noChangeArrowheads="1"/>
              </p:cNvSpPr>
              <p:nvPr userDrawn="1"/>
            </p:nvSpPr>
            <p:spPr bwMode="gray">
              <a:xfrm>
                <a:off x="2313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82" name="AutoShape 894"/>
              <p:cNvSpPr>
                <a:spLocks noChangeArrowheads="1"/>
              </p:cNvSpPr>
              <p:nvPr userDrawn="1"/>
            </p:nvSpPr>
            <p:spPr bwMode="gray">
              <a:xfrm>
                <a:off x="2695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83" name="AutoShape 895"/>
              <p:cNvSpPr>
                <a:spLocks noChangeArrowheads="1"/>
              </p:cNvSpPr>
              <p:nvPr userDrawn="1"/>
            </p:nvSpPr>
            <p:spPr bwMode="gray">
              <a:xfrm>
                <a:off x="3076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84" name="AutoShape 896"/>
              <p:cNvSpPr>
                <a:spLocks noChangeArrowheads="1"/>
              </p:cNvSpPr>
              <p:nvPr userDrawn="1"/>
            </p:nvSpPr>
            <p:spPr bwMode="gray">
              <a:xfrm>
                <a:off x="346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85" name="AutoShape 897"/>
              <p:cNvSpPr>
                <a:spLocks noChangeArrowheads="1"/>
              </p:cNvSpPr>
              <p:nvPr userDrawn="1"/>
            </p:nvSpPr>
            <p:spPr bwMode="gray">
              <a:xfrm>
                <a:off x="3845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86" name="AutoShape 898"/>
              <p:cNvSpPr>
                <a:spLocks noChangeArrowheads="1"/>
              </p:cNvSpPr>
              <p:nvPr userDrawn="1"/>
            </p:nvSpPr>
            <p:spPr bwMode="gray">
              <a:xfrm>
                <a:off x="422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87" name="AutoShape 899"/>
              <p:cNvSpPr>
                <a:spLocks noChangeArrowheads="1"/>
              </p:cNvSpPr>
              <p:nvPr userDrawn="1"/>
            </p:nvSpPr>
            <p:spPr bwMode="gray">
              <a:xfrm>
                <a:off x="4610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88" name="AutoShape 900"/>
              <p:cNvSpPr>
                <a:spLocks noChangeArrowheads="1"/>
              </p:cNvSpPr>
              <p:nvPr userDrawn="1"/>
            </p:nvSpPr>
            <p:spPr bwMode="gray">
              <a:xfrm>
                <a:off x="4992" y="2660"/>
                <a:ext cx="388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89" name="AutoShape 901"/>
              <p:cNvSpPr>
                <a:spLocks noChangeArrowheads="1"/>
              </p:cNvSpPr>
              <p:nvPr userDrawn="1"/>
            </p:nvSpPr>
            <p:spPr bwMode="gray">
              <a:xfrm>
                <a:off x="5377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90" name="AutoShape 902"/>
              <p:cNvSpPr>
                <a:spLocks noChangeArrowheads="1"/>
              </p:cNvSpPr>
              <p:nvPr userDrawn="1"/>
            </p:nvSpPr>
            <p:spPr bwMode="gray">
              <a:xfrm>
                <a:off x="771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91" name="AutoShape 903"/>
              <p:cNvSpPr>
                <a:spLocks noChangeArrowheads="1"/>
              </p:cNvSpPr>
              <p:nvPr userDrawn="1"/>
            </p:nvSpPr>
            <p:spPr bwMode="gray">
              <a:xfrm>
                <a:off x="115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92" name="AutoShape 904"/>
              <p:cNvSpPr>
                <a:spLocks noChangeArrowheads="1"/>
              </p:cNvSpPr>
              <p:nvPr userDrawn="1"/>
            </p:nvSpPr>
            <p:spPr bwMode="gray">
              <a:xfrm>
                <a:off x="-4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93" name="AutoShape 905"/>
              <p:cNvSpPr>
                <a:spLocks noChangeArrowheads="1"/>
              </p:cNvSpPr>
              <p:nvPr userDrawn="1"/>
            </p:nvSpPr>
            <p:spPr bwMode="gray">
              <a:xfrm>
                <a:off x="38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194" name="Group 906"/>
            <p:cNvGrpSpPr>
              <a:grpSpLocks/>
            </p:cNvGrpSpPr>
            <p:nvPr userDrawn="1"/>
          </p:nvGrpSpPr>
          <p:grpSpPr bwMode="auto">
            <a:xfrm>
              <a:off x="2285" y="648"/>
              <a:ext cx="3480" cy="118"/>
              <a:chOff x="-4" y="2660"/>
              <a:chExt cx="5769" cy="195"/>
            </a:xfrm>
          </p:grpSpPr>
          <p:sp>
            <p:nvSpPr>
              <p:cNvPr id="13195" name="AutoShape 907"/>
              <p:cNvSpPr>
                <a:spLocks noChangeArrowheads="1"/>
              </p:cNvSpPr>
              <p:nvPr userDrawn="1"/>
            </p:nvSpPr>
            <p:spPr bwMode="gray">
              <a:xfrm>
                <a:off x="1552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96" name="AutoShape 908"/>
              <p:cNvSpPr>
                <a:spLocks noChangeArrowheads="1"/>
              </p:cNvSpPr>
              <p:nvPr userDrawn="1"/>
            </p:nvSpPr>
            <p:spPr bwMode="gray">
              <a:xfrm>
                <a:off x="1936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97" name="AutoShape 909"/>
              <p:cNvSpPr>
                <a:spLocks noChangeArrowheads="1"/>
              </p:cNvSpPr>
              <p:nvPr userDrawn="1"/>
            </p:nvSpPr>
            <p:spPr bwMode="gray">
              <a:xfrm>
                <a:off x="2313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98" name="AutoShape 910"/>
              <p:cNvSpPr>
                <a:spLocks noChangeArrowheads="1"/>
              </p:cNvSpPr>
              <p:nvPr userDrawn="1"/>
            </p:nvSpPr>
            <p:spPr bwMode="gray">
              <a:xfrm>
                <a:off x="2695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199" name="AutoShape 911"/>
              <p:cNvSpPr>
                <a:spLocks noChangeArrowheads="1"/>
              </p:cNvSpPr>
              <p:nvPr userDrawn="1"/>
            </p:nvSpPr>
            <p:spPr bwMode="gray">
              <a:xfrm>
                <a:off x="3076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00" name="AutoShape 912"/>
              <p:cNvSpPr>
                <a:spLocks noChangeArrowheads="1"/>
              </p:cNvSpPr>
              <p:nvPr userDrawn="1"/>
            </p:nvSpPr>
            <p:spPr bwMode="gray">
              <a:xfrm>
                <a:off x="346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01" name="AutoShape 913"/>
              <p:cNvSpPr>
                <a:spLocks noChangeArrowheads="1"/>
              </p:cNvSpPr>
              <p:nvPr userDrawn="1"/>
            </p:nvSpPr>
            <p:spPr bwMode="gray">
              <a:xfrm>
                <a:off x="3845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02" name="AutoShape 914"/>
              <p:cNvSpPr>
                <a:spLocks noChangeArrowheads="1"/>
              </p:cNvSpPr>
              <p:nvPr userDrawn="1"/>
            </p:nvSpPr>
            <p:spPr bwMode="gray">
              <a:xfrm>
                <a:off x="422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03" name="AutoShape 915"/>
              <p:cNvSpPr>
                <a:spLocks noChangeArrowheads="1"/>
              </p:cNvSpPr>
              <p:nvPr userDrawn="1"/>
            </p:nvSpPr>
            <p:spPr bwMode="gray">
              <a:xfrm>
                <a:off x="4610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04" name="AutoShape 916"/>
              <p:cNvSpPr>
                <a:spLocks noChangeArrowheads="1"/>
              </p:cNvSpPr>
              <p:nvPr userDrawn="1"/>
            </p:nvSpPr>
            <p:spPr bwMode="gray">
              <a:xfrm>
                <a:off x="4992" y="2660"/>
                <a:ext cx="388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05" name="AutoShape 917"/>
              <p:cNvSpPr>
                <a:spLocks noChangeArrowheads="1"/>
              </p:cNvSpPr>
              <p:nvPr userDrawn="1"/>
            </p:nvSpPr>
            <p:spPr bwMode="gray">
              <a:xfrm>
                <a:off x="5377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06" name="AutoShape 918"/>
              <p:cNvSpPr>
                <a:spLocks noChangeArrowheads="1"/>
              </p:cNvSpPr>
              <p:nvPr userDrawn="1"/>
            </p:nvSpPr>
            <p:spPr bwMode="gray">
              <a:xfrm>
                <a:off x="771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07" name="AutoShape 919"/>
              <p:cNvSpPr>
                <a:spLocks noChangeArrowheads="1"/>
              </p:cNvSpPr>
              <p:nvPr userDrawn="1"/>
            </p:nvSpPr>
            <p:spPr bwMode="gray">
              <a:xfrm>
                <a:off x="115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08" name="AutoShape 920"/>
              <p:cNvSpPr>
                <a:spLocks noChangeArrowheads="1"/>
              </p:cNvSpPr>
              <p:nvPr userDrawn="1"/>
            </p:nvSpPr>
            <p:spPr bwMode="gray">
              <a:xfrm>
                <a:off x="-4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09" name="AutoShape 921"/>
              <p:cNvSpPr>
                <a:spLocks noChangeArrowheads="1"/>
              </p:cNvSpPr>
              <p:nvPr userDrawn="1"/>
            </p:nvSpPr>
            <p:spPr bwMode="gray">
              <a:xfrm>
                <a:off x="38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210" name="Group 922"/>
            <p:cNvGrpSpPr>
              <a:grpSpLocks/>
            </p:cNvGrpSpPr>
            <p:nvPr userDrawn="1"/>
          </p:nvGrpSpPr>
          <p:grpSpPr bwMode="auto">
            <a:xfrm>
              <a:off x="2285" y="414"/>
              <a:ext cx="3480" cy="118"/>
              <a:chOff x="-4" y="2660"/>
              <a:chExt cx="5769" cy="195"/>
            </a:xfrm>
          </p:grpSpPr>
          <p:sp>
            <p:nvSpPr>
              <p:cNvPr id="13211" name="AutoShape 923"/>
              <p:cNvSpPr>
                <a:spLocks noChangeArrowheads="1"/>
              </p:cNvSpPr>
              <p:nvPr userDrawn="1"/>
            </p:nvSpPr>
            <p:spPr bwMode="gray">
              <a:xfrm>
                <a:off x="1552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12" name="AutoShape 924"/>
              <p:cNvSpPr>
                <a:spLocks noChangeArrowheads="1"/>
              </p:cNvSpPr>
              <p:nvPr userDrawn="1"/>
            </p:nvSpPr>
            <p:spPr bwMode="gray">
              <a:xfrm>
                <a:off x="1936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13" name="AutoShape 925"/>
              <p:cNvSpPr>
                <a:spLocks noChangeArrowheads="1"/>
              </p:cNvSpPr>
              <p:nvPr userDrawn="1"/>
            </p:nvSpPr>
            <p:spPr bwMode="gray">
              <a:xfrm>
                <a:off x="2313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14" name="AutoShape 926"/>
              <p:cNvSpPr>
                <a:spLocks noChangeArrowheads="1"/>
              </p:cNvSpPr>
              <p:nvPr userDrawn="1"/>
            </p:nvSpPr>
            <p:spPr bwMode="gray">
              <a:xfrm>
                <a:off x="2695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15" name="AutoShape 927"/>
              <p:cNvSpPr>
                <a:spLocks noChangeArrowheads="1"/>
              </p:cNvSpPr>
              <p:nvPr userDrawn="1"/>
            </p:nvSpPr>
            <p:spPr bwMode="gray">
              <a:xfrm>
                <a:off x="3076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16" name="AutoShape 928"/>
              <p:cNvSpPr>
                <a:spLocks noChangeArrowheads="1"/>
              </p:cNvSpPr>
              <p:nvPr userDrawn="1"/>
            </p:nvSpPr>
            <p:spPr bwMode="gray">
              <a:xfrm>
                <a:off x="346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17" name="AutoShape 929"/>
              <p:cNvSpPr>
                <a:spLocks noChangeArrowheads="1"/>
              </p:cNvSpPr>
              <p:nvPr userDrawn="1"/>
            </p:nvSpPr>
            <p:spPr bwMode="gray">
              <a:xfrm>
                <a:off x="3845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18" name="AutoShape 930"/>
              <p:cNvSpPr>
                <a:spLocks noChangeArrowheads="1"/>
              </p:cNvSpPr>
              <p:nvPr userDrawn="1"/>
            </p:nvSpPr>
            <p:spPr bwMode="gray">
              <a:xfrm>
                <a:off x="422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19" name="AutoShape 931"/>
              <p:cNvSpPr>
                <a:spLocks noChangeArrowheads="1"/>
              </p:cNvSpPr>
              <p:nvPr userDrawn="1"/>
            </p:nvSpPr>
            <p:spPr bwMode="gray">
              <a:xfrm>
                <a:off x="4610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20" name="AutoShape 932"/>
              <p:cNvSpPr>
                <a:spLocks noChangeArrowheads="1"/>
              </p:cNvSpPr>
              <p:nvPr userDrawn="1"/>
            </p:nvSpPr>
            <p:spPr bwMode="gray">
              <a:xfrm>
                <a:off x="4992" y="2660"/>
                <a:ext cx="388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21" name="AutoShape 933"/>
              <p:cNvSpPr>
                <a:spLocks noChangeArrowheads="1"/>
              </p:cNvSpPr>
              <p:nvPr userDrawn="1"/>
            </p:nvSpPr>
            <p:spPr bwMode="gray">
              <a:xfrm>
                <a:off x="5377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22" name="AutoShape 934"/>
              <p:cNvSpPr>
                <a:spLocks noChangeArrowheads="1"/>
              </p:cNvSpPr>
              <p:nvPr userDrawn="1"/>
            </p:nvSpPr>
            <p:spPr bwMode="gray">
              <a:xfrm>
                <a:off x="771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23" name="AutoShape 935"/>
              <p:cNvSpPr>
                <a:spLocks noChangeArrowheads="1"/>
              </p:cNvSpPr>
              <p:nvPr userDrawn="1"/>
            </p:nvSpPr>
            <p:spPr bwMode="gray">
              <a:xfrm>
                <a:off x="115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24" name="AutoShape 936"/>
              <p:cNvSpPr>
                <a:spLocks noChangeArrowheads="1"/>
              </p:cNvSpPr>
              <p:nvPr userDrawn="1"/>
            </p:nvSpPr>
            <p:spPr bwMode="gray">
              <a:xfrm>
                <a:off x="-4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25" name="AutoShape 937"/>
              <p:cNvSpPr>
                <a:spLocks noChangeArrowheads="1"/>
              </p:cNvSpPr>
              <p:nvPr userDrawn="1"/>
            </p:nvSpPr>
            <p:spPr bwMode="gray">
              <a:xfrm>
                <a:off x="38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226" name="Group 938"/>
            <p:cNvGrpSpPr>
              <a:grpSpLocks/>
            </p:cNvGrpSpPr>
            <p:nvPr userDrawn="1"/>
          </p:nvGrpSpPr>
          <p:grpSpPr bwMode="auto">
            <a:xfrm>
              <a:off x="2285" y="177"/>
              <a:ext cx="3480" cy="118"/>
              <a:chOff x="-4" y="2660"/>
              <a:chExt cx="5769" cy="195"/>
            </a:xfrm>
          </p:grpSpPr>
          <p:sp>
            <p:nvSpPr>
              <p:cNvPr id="13227" name="AutoShape 939"/>
              <p:cNvSpPr>
                <a:spLocks noChangeArrowheads="1"/>
              </p:cNvSpPr>
              <p:nvPr userDrawn="1"/>
            </p:nvSpPr>
            <p:spPr bwMode="gray">
              <a:xfrm>
                <a:off x="1552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28" name="AutoShape 940"/>
              <p:cNvSpPr>
                <a:spLocks noChangeArrowheads="1"/>
              </p:cNvSpPr>
              <p:nvPr userDrawn="1"/>
            </p:nvSpPr>
            <p:spPr bwMode="gray">
              <a:xfrm>
                <a:off x="1936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29" name="AutoShape 941"/>
              <p:cNvSpPr>
                <a:spLocks noChangeArrowheads="1"/>
              </p:cNvSpPr>
              <p:nvPr userDrawn="1"/>
            </p:nvSpPr>
            <p:spPr bwMode="gray">
              <a:xfrm>
                <a:off x="2313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30" name="AutoShape 942"/>
              <p:cNvSpPr>
                <a:spLocks noChangeArrowheads="1"/>
              </p:cNvSpPr>
              <p:nvPr userDrawn="1"/>
            </p:nvSpPr>
            <p:spPr bwMode="gray">
              <a:xfrm>
                <a:off x="2695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31" name="AutoShape 943"/>
              <p:cNvSpPr>
                <a:spLocks noChangeArrowheads="1"/>
              </p:cNvSpPr>
              <p:nvPr userDrawn="1"/>
            </p:nvSpPr>
            <p:spPr bwMode="gray">
              <a:xfrm>
                <a:off x="3076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32" name="AutoShape 944"/>
              <p:cNvSpPr>
                <a:spLocks noChangeArrowheads="1"/>
              </p:cNvSpPr>
              <p:nvPr userDrawn="1"/>
            </p:nvSpPr>
            <p:spPr bwMode="gray">
              <a:xfrm>
                <a:off x="346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33" name="AutoShape 945"/>
              <p:cNvSpPr>
                <a:spLocks noChangeArrowheads="1"/>
              </p:cNvSpPr>
              <p:nvPr userDrawn="1"/>
            </p:nvSpPr>
            <p:spPr bwMode="gray">
              <a:xfrm>
                <a:off x="3845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34" name="AutoShape 946"/>
              <p:cNvSpPr>
                <a:spLocks noChangeArrowheads="1"/>
              </p:cNvSpPr>
              <p:nvPr userDrawn="1"/>
            </p:nvSpPr>
            <p:spPr bwMode="gray">
              <a:xfrm>
                <a:off x="422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35" name="AutoShape 947"/>
              <p:cNvSpPr>
                <a:spLocks noChangeArrowheads="1"/>
              </p:cNvSpPr>
              <p:nvPr userDrawn="1"/>
            </p:nvSpPr>
            <p:spPr bwMode="gray">
              <a:xfrm>
                <a:off x="4610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36" name="AutoShape 948"/>
              <p:cNvSpPr>
                <a:spLocks noChangeArrowheads="1"/>
              </p:cNvSpPr>
              <p:nvPr userDrawn="1"/>
            </p:nvSpPr>
            <p:spPr bwMode="gray">
              <a:xfrm>
                <a:off x="4992" y="2660"/>
                <a:ext cx="388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37" name="AutoShape 949"/>
              <p:cNvSpPr>
                <a:spLocks noChangeArrowheads="1"/>
              </p:cNvSpPr>
              <p:nvPr userDrawn="1"/>
            </p:nvSpPr>
            <p:spPr bwMode="gray">
              <a:xfrm>
                <a:off x="5377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38" name="AutoShape 950"/>
              <p:cNvSpPr>
                <a:spLocks noChangeArrowheads="1"/>
              </p:cNvSpPr>
              <p:nvPr userDrawn="1"/>
            </p:nvSpPr>
            <p:spPr bwMode="gray">
              <a:xfrm>
                <a:off x="771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39" name="AutoShape 951"/>
              <p:cNvSpPr>
                <a:spLocks noChangeArrowheads="1"/>
              </p:cNvSpPr>
              <p:nvPr userDrawn="1"/>
            </p:nvSpPr>
            <p:spPr bwMode="gray">
              <a:xfrm>
                <a:off x="115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40" name="AutoShape 952"/>
              <p:cNvSpPr>
                <a:spLocks noChangeArrowheads="1"/>
              </p:cNvSpPr>
              <p:nvPr userDrawn="1"/>
            </p:nvSpPr>
            <p:spPr bwMode="gray">
              <a:xfrm>
                <a:off x="-4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241" name="AutoShape 953"/>
              <p:cNvSpPr>
                <a:spLocks noChangeArrowheads="1"/>
              </p:cNvSpPr>
              <p:nvPr userDrawn="1"/>
            </p:nvSpPr>
            <p:spPr bwMode="gray">
              <a:xfrm>
                <a:off x="38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242" name="Group 954"/>
            <p:cNvGrpSpPr>
              <a:grpSpLocks/>
            </p:cNvGrpSpPr>
            <p:nvPr userDrawn="1"/>
          </p:nvGrpSpPr>
          <p:grpSpPr bwMode="auto">
            <a:xfrm>
              <a:off x="2290" y="476"/>
              <a:ext cx="116" cy="231"/>
              <a:chOff x="4" y="3151"/>
              <a:chExt cx="193" cy="383"/>
            </a:xfrm>
          </p:grpSpPr>
          <p:sp>
            <p:nvSpPr>
              <p:cNvPr id="13243" name="Freeform 955"/>
              <p:cNvSpPr>
                <a:spLocks/>
              </p:cNvSpPr>
              <p:nvPr userDrawn="1"/>
            </p:nvSpPr>
            <p:spPr bwMode="gray">
              <a:xfrm flipH="1">
                <a:off x="4" y="3245"/>
                <a:ext cx="190" cy="289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44" name="Freeform 956"/>
              <p:cNvSpPr>
                <a:spLocks/>
              </p:cNvSpPr>
              <p:nvPr userDrawn="1"/>
            </p:nvSpPr>
            <p:spPr bwMode="gray">
              <a:xfrm>
                <a:off x="5" y="3151"/>
                <a:ext cx="192" cy="192"/>
              </a:xfrm>
              <a:custGeom>
                <a:avLst/>
                <a:gdLst>
                  <a:gd name="T0" fmla="*/ 0 w 856"/>
                  <a:gd name="T1" fmla="*/ 0 h 856"/>
                  <a:gd name="T2" fmla="*/ 856 w 856"/>
                  <a:gd name="T3" fmla="*/ 424 h 856"/>
                  <a:gd name="T4" fmla="*/ 0 w 856"/>
                  <a:gd name="T5" fmla="*/ 856 h 856"/>
                  <a:gd name="T6" fmla="*/ 0 w 856"/>
                  <a:gd name="T7" fmla="*/ 0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6" h="856">
                    <a:moveTo>
                      <a:pt x="0" y="0"/>
                    </a:moveTo>
                    <a:lnTo>
                      <a:pt x="856" y="424"/>
                    </a:lnTo>
                    <a:lnTo>
                      <a:pt x="0" y="8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245" name="Group 957"/>
            <p:cNvGrpSpPr>
              <a:grpSpLocks/>
            </p:cNvGrpSpPr>
            <p:nvPr userDrawn="1"/>
          </p:nvGrpSpPr>
          <p:grpSpPr bwMode="auto">
            <a:xfrm>
              <a:off x="2290" y="3"/>
              <a:ext cx="116" cy="231"/>
              <a:chOff x="4" y="3151"/>
              <a:chExt cx="193" cy="383"/>
            </a:xfrm>
          </p:grpSpPr>
          <p:sp>
            <p:nvSpPr>
              <p:cNvPr id="13246" name="Freeform 958"/>
              <p:cNvSpPr>
                <a:spLocks/>
              </p:cNvSpPr>
              <p:nvPr userDrawn="1"/>
            </p:nvSpPr>
            <p:spPr bwMode="gray">
              <a:xfrm flipH="1">
                <a:off x="4" y="3245"/>
                <a:ext cx="190" cy="289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47" name="Freeform 959"/>
              <p:cNvSpPr>
                <a:spLocks/>
              </p:cNvSpPr>
              <p:nvPr userDrawn="1"/>
            </p:nvSpPr>
            <p:spPr bwMode="gray">
              <a:xfrm>
                <a:off x="5" y="3151"/>
                <a:ext cx="192" cy="192"/>
              </a:xfrm>
              <a:custGeom>
                <a:avLst/>
                <a:gdLst>
                  <a:gd name="T0" fmla="*/ 0 w 856"/>
                  <a:gd name="T1" fmla="*/ 0 h 856"/>
                  <a:gd name="T2" fmla="*/ 856 w 856"/>
                  <a:gd name="T3" fmla="*/ 424 h 856"/>
                  <a:gd name="T4" fmla="*/ 0 w 856"/>
                  <a:gd name="T5" fmla="*/ 856 h 856"/>
                  <a:gd name="T6" fmla="*/ 0 w 856"/>
                  <a:gd name="T7" fmla="*/ 0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6" h="856">
                    <a:moveTo>
                      <a:pt x="0" y="0"/>
                    </a:moveTo>
                    <a:lnTo>
                      <a:pt x="856" y="424"/>
                    </a:lnTo>
                    <a:lnTo>
                      <a:pt x="0" y="8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3257" name="Freeform 969"/>
            <p:cNvSpPr>
              <a:spLocks/>
            </p:cNvSpPr>
            <p:nvPr userDrawn="1"/>
          </p:nvSpPr>
          <p:spPr bwMode="gray">
            <a:xfrm flipV="1">
              <a:off x="5300" y="3"/>
              <a:ext cx="232" cy="58"/>
            </a:xfrm>
            <a:custGeom>
              <a:avLst/>
              <a:gdLst>
                <a:gd name="T0" fmla="*/ 0 w 1332"/>
                <a:gd name="T1" fmla="*/ 336 h 336"/>
                <a:gd name="T2" fmla="*/ 1332 w 1332"/>
                <a:gd name="T3" fmla="*/ 336 h 336"/>
                <a:gd name="T4" fmla="*/ 664 w 1332"/>
                <a:gd name="T5" fmla="*/ 0 h 336"/>
                <a:gd name="T6" fmla="*/ 0 w 133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2" h="336">
                  <a:moveTo>
                    <a:pt x="0" y="336"/>
                  </a:moveTo>
                  <a:lnTo>
                    <a:pt x="1332" y="336"/>
                  </a:lnTo>
                  <a:lnTo>
                    <a:pt x="664" y="0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58" name="Freeform 970"/>
            <p:cNvSpPr>
              <a:spLocks/>
            </p:cNvSpPr>
            <p:nvPr userDrawn="1"/>
          </p:nvSpPr>
          <p:spPr bwMode="gray">
            <a:xfrm flipV="1">
              <a:off x="4839" y="3"/>
              <a:ext cx="232" cy="58"/>
            </a:xfrm>
            <a:custGeom>
              <a:avLst/>
              <a:gdLst>
                <a:gd name="T0" fmla="*/ 0 w 1332"/>
                <a:gd name="T1" fmla="*/ 336 h 336"/>
                <a:gd name="T2" fmla="*/ 1332 w 1332"/>
                <a:gd name="T3" fmla="*/ 336 h 336"/>
                <a:gd name="T4" fmla="*/ 664 w 1332"/>
                <a:gd name="T5" fmla="*/ 0 h 336"/>
                <a:gd name="T6" fmla="*/ 0 w 133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2" h="336">
                  <a:moveTo>
                    <a:pt x="0" y="336"/>
                  </a:moveTo>
                  <a:lnTo>
                    <a:pt x="1332" y="336"/>
                  </a:lnTo>
                  <a:lnTo>
                    <a:pt x="664" y="0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59" name="Freeform 971"/>
            <p:cNvSpPr>
              <a:spLocks/>
            </p:cNvSpPr>
            <p:nvPr userDrawn="1"/>
          </p:nvSpPr>
          <p:spPr bwMode="gray">
            <a:xfrm flipV="1">
              <a:off x="4377" y="3"/>
              <a:ext cx="232" cy="58"/>
            </a:xfrm>
            <a:custGeom>
              <a:avLst/>
              <a:gdLst>
                <a:gd name="T0" fmla="*/ 0 w 1332"/>
                <a:gd name="T1" fmla="*/ 336 h 336"/>
                <a:gd name="T2" fmla="*/ 1332 w 1332"/>
                <a:gd name="T3" fmla="*/ 336 h 336"/>
                <a:gd name="T4" fmla="*/ 664 w 1332"/>
                <a:gd name="T5" fmla="*/ 0 h 336"/>
                <a:gd name="T6" fmla="*/ 0 w 133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2" h="336">
                  <a:moveTo>
                    <a:pt x="0" y="336"/>
                  </a:moveTo>
                  <a:lnTo>
                    <a:pt x="1332" y="336"/>
                  </a:lnTo>
                  <a:lnTo>
                    <a:pt x="664" y="0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60" name="Freeform 972"/>
            <p:cNvSpPr>
              <a:spLocks/>
            </p:cNvSpPr>
            <p:nvPr userDrawn="1"/>
          </p:nvSpPr>
          <p:spPr bwMode="gray">
            <a:xfrm flipV="1">
              <a:off x="3916" y="3"/>
              <a:ext cx="233" cy="58"/>
            </a:xfrm>
            <a:custGeom>
              <a:avLst/>
              <a:gdLst>
                <a:gd name="T0" fmla="*/ 0 w 1332"/>
                <a:gd name="T1" fmla="*/ 336 h 336"/>
                <a:gd name="T2" fmla="*/ 1332 w 1332"/>
                <a:gd name="T3" fmla="*/ 336 h 336"/>
                <a:gd name="T4" fmla="*/ 664 w 1332"/>
                <a:gd name="T5" fmla="*/ 0 h 336"/>
                <a:gd name="T6" fmla="*/ 0 w 133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2" h="336">
                  <a:moveTo>
                    <a:pt x="0" y="336"/>
                  </a:moveTo>
                  <a:lnTo>
                    <a:pt x="1332" y="336"/>
                  </a:lnTo>
                  <a:lnTo>
                    <a:pt x="664" y="0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61" name="Freeform 973"/>
            <p:cNvSpPr>
              <a:spLocks/>
            </p:cNvSpPr>
            <p:nvPr userDrawn="1"/>
          </p:nvSpPr>
          <p:spPr bwMode="gray">
            <a:xfrm flipV="1">
              <a:off x="3454" y="3"/>
              <a:ext cx="232" cy="58"/>
            </a:xfrm>
            <a:custGeom>
              <a:avLst/>
              <a:gdLst>
                <a:gd name="T0" fmla="*/ 0 w 1332"/>
                <a:gd name="T1" fmla="*/ 336 h 336"/>
                <a:gd name="T2" fmla="*/ 1332 w 1332"/>
                <a:gd name="T3" fmla="*/ 336 h 336"/>
                <a:gd name="T4" fmla="*/ 664 w 1332"/>
                <a:gd name="T5" fmla="*/ 0 h 336"/>
                <a:gd name="T6" fmla="*/ 0 w 133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2" h="336">
                  <a:moveTo>
                    <a:pt x="0" y="336"/>
                  </a:moveTo>
                  <a:lnTo>
                    <a:pt x="1332" y="336"/>
                  </a:lnTo>
                  <a:lnTo>
                    <a:pt x="664" y="0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62" name="Freeform 974"/>
            <p:cNvSpPr>
              <a:spLocks/>
            </p:cNvSpPr>
            <p:nvPr userDrawn="1"/>
          </p:nvSpPr>
          <p:spPr bwMode="gray">
            <a:xfrm flipV="1">
              <a:off x="2989" y="3"/>
              <a:ext cx="232" cy="58"/>
            </a:xfrm>
            <a:custGeom>
              <a:avLst/>
              <a:gdLst>
                <a:gd name="T0" fmla="*/ 0 w 1332"/>
                <a:gd name="T1" fmla="*/ 336 h 336"/>
                <a:gd name="T2" fmla="*/ 1332 w 1332"/>
                <a:gd name="T3" fmla="*/ 336 h 336"/>
                <a:gd name="T4" fmla="*/ 664 w 1332"/>
                <a:gd name="T5" fmla="*/ 0 h 336"/>
                <a:gd name="T6" fmla="*/ 0 w 133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2" h="336">
                  <a:moveTo>
                    <a:pt x="0" y="336"/>
                  </a:moveTo>
                  <a:lnTo>
                    <a:pt x="1332" y="336"/>
                  </a:lnTo>
                  <a:lnTo>
                    <a:pt x="664" y="0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63" name="Freeform 975"/>
            <p:cNvSpPr>
              <a:spLocks/>
            </p:cNvSpPr>
            <p:nvPr userDrawn="1"/>
          </p:nvSpPr>
          <p:spPr bwMode="gray">
            <a:xfrm flipV="1">
              <a:off x="2522" y="3"/>
              <a:ext cx="233" cy="58"/>
            </a:xfrm>
            <a:custGeom>
              <a:avLst/>
              <a:gdLst>
                <a:gd name="T0" fmla="*/ 0 w 1332"/>
                <a:gd name="T1" fmla="*/ 336 h 336"/>
                <a:gd name="T2" fmla="*/ 1332 w 1332"/>
                <a:gd name="T3" fmla="*/ 336 h 336"/>
                <a:gd name="T4" fmla="*/ 664 w 1332"/>
                <a:gd name="T5" fmla="*/ 0 h 336"/>
                <a:gd name="T6" fmla="*/ 0 w 133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2" h="336">
                  <a:moveTo>
                    <a:pt x="0" y="336"/>
                  </a:moveTo>
                  <a:lnTo>
                    <a:pt x="1332" y="336"/>
                  </a:lnTo>
                  <a:lnTo>
                    <a:pt x="664" y="0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3264" name="Group 976"/>
            <p:cNvGrpSpPr>
              <a:grpSpLocks/>
            </p:cNvGrpSpPr>
            <p:nvPr userDrawn="1"/>
          </p:nvGrpSpPr>
          <p:grpSpPr bwMode="auto">
            <a:xfrm flipV="1">
              <a:off x="2287" y="3"/>
              <a:ext cx="3477" cy="58"/>
              <a:chOff x="0" y="4220"/>
              <a:chExt cx="5764" cy="97"/>
            </a:xfrm>
          </p:grpSpPr>
          <p:sp>
            <p:nvSpPr>
              <p:cNvPr id="13265" name="Freeform 977"/>
              <p:cNvSpPr>
                <a:spLocks/>
              </p:cNvSpPr>
              <p:nvPr userDrawn="1"/>
            </p:nvSpPr>
            <p:spPr bwMode="gray">
              <a:xfrm>
                <a:off x="4614" y="4220"/>
                <a:ext cx="386" cy="97"/>
              </a:xfrm>
              <a:custGeom>
                <a:avLst/>
                <a:gdLst>
                  <a:gd name="T0" fmla="*/ 0 w 1332"/>
                  <a:gd name="T1" fmla="*/ 336 h 336"/>
                  <a:gd name="T2" fmla="*/ 1332 w 1332"/>
                  <a:gd name="T3" fmla="*/ 336 h 336"/>
                  <a:gd name="T4" fmla="*/ 664 w 1332"/>
                  <a:gd name="T5" fmla="*/ 0 h 336"/>
                  <a:gd name="T6" fmla="*/ 0 w 1332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2" h="336">
                    <a:moveTo>
                      <a:pt x="0" y="336"/>
                    </a:moveTo>
                    <a:lnTo>
                      <a:pt x="1332" y="336"/>
                    </a:lnTo>
                    <a:lnTo>
                      <a:pt x="664" y="0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66" name="Freeform 978"/>
              <p:cNvSpPr>
                <a:spLocks/>
              </p:cNvSpPr>
              <p:nvPr userDrawn="1"/>
            </p:nvSpPr>
            <p:spPr bwMode="gray">
              <a:xfrm>
                <a:off x="5378" y="4220"/>
                <a:ext cx="386" cy="97"/>
              </a:xfrm>
              <a:custGeom>
                <a:avLst/>
                <a:gdLst>
                  <a:gd name="T0" fmla="*/ 0 w 1332"/>
                  <a:gd name="T1" fmla="*/ 336 h 336"/>
                  <a:gd name="T2" fmla="*/ 1332 w 1332"/>
                  <a:gd name="T3" fmla="*/ 336 h 336"/>
                  <a:gd name="T4" fmla="*/ 664 w 1332"/>
                  <a:gd name="T5" fmla="*/ 0 h 336"/>
                  <a:gd name="T6" fmla="*/ 0 w 1332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2" h="336">
                    <a:moveTo>
                      <a:pt x="0" y="336"/>
                    </a:moveTo>
                    <a:lnTo>
                      <a:pt x="1332" y="336"/>
                    </a:lnTo>
                    <a:lnTo>
                      <a:pt x="664" y="0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67" name="Freeform 979"/>
              <p:cNvSpPr>
                <a:spLocks/>
              </p:cNvSpPr>
              <p:nvPr userDrawn="1"/>
            </p:nvSpPr>
            <p:spPr bwMode="gray">
              <a:xfrm>
                <a:off x="3090" y="4220"/>
                <a:ext cx="386" cy="97"/>
              </a:xfrm>
              <a:custGeom>
                <a:avLst/>
                <a:gdLst>
                  <a:gd name="T0" fmla="*/ 0 w 1332"/>
                  <a:gd name="T1" fmla="*/ 336 h 336"/>
                  <a:gd name="T2" fmla="*/ 1332 w 1332"/>
                  <a:gd name="T3" fmla="*/ 336 h 336"/>
                  <a:gd name="T4" fmla="*/ 664 w 1332"/>
                  <a:gd name="T5" fmla="*/ 0 h 336"/>
                  <a:gd name="T6" fmla="*/ 0 w 1332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2" h="336">
                    <a:moveTo>
                      <a:pt x="0" y="336"/>
                    </a:moveTo>
                    <a:lnTo>
                      <a:pt x="1332" y="336"/>
                    </a:lnTo>
                    <a:lnTo>
                      <a:pt x="664" y="0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68" name="Freeform 980"/>
              <p:cNvSpPr>
                <a:spLocks/>
              </p:cNvSpPr>
              <p:nvPr userDrawn="1"/>
            </p:nvSpPr>
            <p:spPr bwMode="gray">
              <a:xfrm>
                <a:off x="3848" y="4220"/>
                <a:ext cx="386" cy="97"/>
              </a:xfrm>
              <a:custGeom>
                <a:avLst/>
                <a:gdLst>
                  <a:gd name="T0" fmla="*/ 0 w 1332"/>
                  <a:gd name="T1" fmla="*/ 336 h 336"/>
                  <a:gd name="T2" fmla="*/ 1332 w 1332"/>
                  <a:gd name="T3" fmla="*/ 336 h 336"/>
                  <a:gd name="T4" fmla="*/ 664 w 1332"/>
                  <a:gd name="T5" fmla="*/ 0 h 336"/>
                  <a:gd name="T6" fmla="*/ 0 w 1332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2" h="336">
                    <a:moveTo>
                      <a:pt x="0" y="336"/>
                    </a:moveTo>
                    <a:lnTo>
                      <a:pt x="1332" y="336"/>
                    </a:lnTo>
                    <a:lnTo>
                      <a:pt x="664" y="0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69" name="Freeform 981"/>
              <p:cNvSpPr>
                <a:spLocks/>
              </p:cNvSpPr>
              <p:nvPr userDrawn="1"/>
            </p:nvSpPr>
            <p:spPr bwMode="gray">
              <a:xfrm>
                <a:off x="1554" y="4220"/>
                <a:ext cx="386" cy="97"/>
              </a:xfrm>
              <a:custGeom>
                <a:avLst/>
                <a:gdLst>
                  <a:gd name="T0" fmla="*/ 0 w 1332"/>
                  <a:gd name="T1" fmla="*/ 336 h 336"/>
                  <a:gd name="T2" fmla="*/ 1332 w 1332"/>
                  <a:gd name="T3" fmla="*/ 336 h 336"/>
                  <a:gd name="T4" fmla="*/ 664 w 1332"/>
                  <a:gd name="T5" fmla="*/ 0 h 336"/>
                  <a:gd name="T6" fmla="*/ 0 w 1332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2" h="336">
                    <a:moveTo>
                      <a:pt x="0" y="336"/>
                    </a:moveTo>
                    <a:lnTo>
                      <a:pt x="1332" y="336"/>
                    </a:lnTo>
                    <a:lnTo>
                      <a:pt x="664" y="0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70" name="Freeform 982"/>
              <p:cNvSpPr>
                <a:spLocks/>
              </p:cNvSpPr>
              <p:nvPr userDrawn="1"/>
            </p:nvSpPr>
            <p:spPr bwMode="gray">
              <a:xfrm>
                <a:off x="2318" y="4220"/>
                <a:ext cx="386" cy="97"/>
              </a:xfrm>
              <a:custGeom>
                <a:avLst/>
                <a:gdLst>
                  <a:gd name="T0" fmla="*/ 0 w 1332"/>
                  <a:gd name="T1" fmla="*/ 336 h 336"/>
                  <a:gd name="T2" fmla="*/ 1332 w 1332"/>
                  <a:gd name="T3" fmla="*/ 336 h 336"/>
                  <a:gd name="T4" fmla="*/ 664 w 1332"/>
                  <a:gd name="T5" fmla="*/ 0 h 336"/>
                  <a:gd name="T6" fmla="*/ 0 w 1332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2" h="336">
                    <a:moveTo>
                      <a:pt x="0" y="336"/>
                    </a:moveTo>
                    <a:lnTo>
                      <a:pt x="1332" y="336"/>
                    </a:lnTo>
                    <a:lnTo>
                      <a:pt x="664" y="0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71" name="Freeform 983"/>
              <p:cNvSpPr>
                <a:spLocks/>
              </p:cNvSpPr>
              <p:nvPr userDrawn="1"/>
            </p:nvSpPr>
            <p:spPr bwMode="gray">
              <a:xfrm>
                <a:off x="0" y="4220"/>
                <a:ext cx="386" cy="97"/>
              </a:xfrm>
              <a:custGeom>
                <a:avLst/>
                <a:gdLst>
                  <a:gd name="T0" fmla="*/ 0 w 1332"/>
                  <a:gd name="T1" fmla="*/ 336 h 336"/>
                  <a:gd name="T2" fmla="*/ 1332 w 1332"/>
                  <a:gd name="T3" fmla="*/ 336 h 336"/>
                  <a:gd name="T4" fmla="*/ 664 w 1332"/>
                  <a:gd name="T5" fmla="*/ 0 h 336"/>
                  <a:gd name="T6" fmla="*/ 0 w 1332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2" h="336">
                    <a:moveTo>
                      <a:pt x="0" y="336"/>
                    </a:moveTo>
                    <a:lnTo>
                      <a:pt x="1332" y="336"/>
                    </a:lnTo>
                    <a:lnTo>
                      <a:pt x="664" y="0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72" name="Freeform 984"/>
              <p:cNvSpPr>
                <a:spLocks/>
              </p:cNvSpPr>
              <p:nvPr userDrawn="1"/>
            </p:nvSpPr>
            <p:spPr bwMode="gray">
              <a:xfrm>
                <a:off x="780" y="4220"/>
                <a:ext cx="386" cy="97"/>
              </a:xfrm>
              <a:custGeom>
                <a:avLst/>
                <a:gdLst>
                  <a:gd name="T0" fmla="*/ 0 w 1332"/>
                  <a:gd name="T1" fmla="*/ 336 h 336"/>
                  <a:gd name="T2" fmla="*/ 1332 w 1332"/>
                  <a:gd name="T3" fmla="*/ 336 h 336"/>
                  <a:gd name="T4" fmla="*/ 664 w 1332"/>
                  <a:gd name="T5" fmla="*/ 0 h 336"/>
                  <a:gd name="T6" fmla="*/ 0 w 1332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2" h="336">
                    <a:moveTo>
                      <a:pt x="0" y="336"/>
                    </a:moveTo>
                    <a:lnTo>
                      <a:pt x="1332" y="336"/>
                    </a:lnTo>
                    <a:lnTo>
                      <a:pt x="664" y="0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3274" name="Rectangle 986"/>
          <p:cNvSpPr>
            <a:spLocks noChangeArrowheads="1"/>
          </p:cNvSpPr>
          <p:nvPr/>
        </p:nvSpPr>
        <p:spPr bwMode="gray">
          <a:xfrm>
            <a:off x="0" y="0"/>
            <a:ext cx="8051800" cy="9525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275" name="Rectangle 987"/>
          <p:cNvSpPr>
            <a:spLocks noChangeArrowheads="1"/>
          </p:cNvSpPr>
          <p:nvPr/>
        </p:nvSpPr>
        <p:spPr bwMode="gray">
          <a:xfrm>
            <a:off x="0" y="914400"/>
            <a:ext cx="9144000" cy="5943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028700" y="6653213"/>
            <a:ext cx="8115300" cy="20478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10800" rIns="54000" bIns="1080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200" b="1">
                <a:solidFill>
                  <a:schemeClr val="accent2"/>
                </a:solidFill>
                <a:latin typeface="+mn-lt"/>
                <a:ea typeface="굴림" pitchFamily="50" charset="-127"/>
              </a:defRPr>
            </a:lvl1pPr>
          </a:lstStyle>
          <a:p>
            <a:r>
              <a:rPr lang="en-US" altLang="ko-KR"/>
              <a:t>Your Site Here</a:t>
            </a: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4770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굴림" pitchFamily="50" charset="-127"/>
              </a:defRPr>
            </a:lvl1pPr>
          </a:lstStyle>
          <a:p>
            <a:fld id="{E721CD63-4086-4E8C-9EFC-4343E0066653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12688" name="Text Box 400"/>
          <p:cNvSpPr txBox="1">
            <a:spLocks noChangeArrowheads="1"/>
          </p:cNvSpPr>
          <p:nvPr/>
        </p:nvSpPr>
        <p:spPr bwMode="gray">
          <a:xfrm>
            <a:off x="0" y="6521450"/>
            <a:ext cx="10525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folHlink"/>
                </a:solidFill>
                <a:latin typeface="Lucida Sans Unicode" pitchFamily="34" charset="0"/>
                <a:ea typeface="굴림" pitchFamily="50" charset="-127"/>
              </a:rPr>
              <a:t>LOGO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1.png"/><Relationship Id="rId7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16.png"/><Relationship Id="rId4" Type="http://schemas.openxmlformats.org/officeDocument/2006/relationships/image" Target="../media/image170.png"/><Relationship Id="rId9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uan Yang\Desktop\QQ截图20160424222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434" y="2784318"/>
            <a:ext cx="1043910" cy="34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526" name="Rectangle 254"/>
          <p:cNvSpPr>
            <a:spLocks noGrp="1" noChangeArrowheads="1"/>
          </p:cNvSpPr>
          <p:nvPr>
            <p:ph type="ctrTitle"/>
          </p:nvPr>
        </p:nvSpPr>
        <p:spPr bwMode="gray">
          <a:xfrm>
            <a:off x="706416" y="651823"/>
            <a:ext cx="5194300" cy="1609725"/>
          </a:xfrm>
          <a:noFill/>
          <a:ln/>
        </p:spPr>
        <p:txBody>
          <a:bodyPr/>
          <a:lstStyle/>
          <a:p>
            <a:r>
              <a:rPr lang="en-US" altLang="zh-CN" i="1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High Gain </a:t>
            </a:r>
            <a:r>
              <a:rPr lang="en-US" altLang="zh-CN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Compton </a:t>
            </a:r>
            <a:r>
              <a:rPr lang="en-US" altLang="zh-CN" i="1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Free Electron Laser </a:t>
            </a:r>
            <a:endParaRPr lang="zh-CN" altLang="en-US" i="1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1297" y="2751644"/>
            <a:ext cx="2149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err="1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Chuan</a:t>
            </a:r>
            <a:r>
              <a:rPr lang="en-US" altLang="zh-CN" sz="2400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 Yang</a:t>
            </a:r>
            <a:endParaRPr lang="zh-CN" altLang="en-US" sz="2400" i="1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6927" y="3621981"/>
            <a:ext cx="236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June 24, 2016</a:t>
            </a:r>
            <a:endParaRPr lang="zh-CN" altLang="en-US" sz="2400" i="1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0322" y="4894705"/>
            <a:ext cx="6361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accent4">
                    <a:lumMod val="10000"/>
                  </a:schemeClr>
                </a:solidFill>
              </a:rPr>
              <a:t>K. Fang, </a:t>
            </a:r>
            <a:r>
              <a:rPr lang="en-US" altLang="zh-CN" dirty="0" smtClean="0">
                <a:solidFill>
                  <a:schemeClr val="accent4">
                    <a:lumMod val="10000"/>
                  </a:schemeClr>
                </a:solidFill>
              </a:rPr>
              <a:t> R</a:t>
            </a:r>
            <a:r>
              <a:rPr lang="en-US" altLang="zh-CN" dirty="0" smtClean="0">
                <a:solidFill>
                  <a:schemeClr val="accent4">
                    <a:lumMod val="10000"/>
                  </a:schemeClr>
                </a:solidFill>
              </a:rPr>
              <a:t>. Bosch, </a:t>
            </a:r>
            <a:r>
              <a:rPr lang="en-US" altLang="zh-CN" dirty="0" smtClean="0">
                <a:solidFill>
                  <a:schemeClr val="accent4">
                    <a:lumMod val="10000"/>
                  </a:schemeClr>
                </a:solidFill>
              </a:rPr>
              <a:t> J.Y</a:t>
            </a:r>
            <a:r>
              <a:rPr lang="en-US" altLang="zh-CN" dirty="0" smtClean="0">
                <a:solidFill>
                  <a:schemeClr val="accent4">
                    <a:lumMod val="10000"/>
                  </a:schemeClr>
                </a:solidFill>
              </a:rPr>
              <a:t>. Liang, </a:t>
            </a:r>
            <a:r>
              <a:rPr lang="en-US" altLang="zh-CN" dirty="0" smtClean="0">
                <a:solidFill>
                  <a:schemeClr val="accent4">
                    <a:lumMod val="10000"/>
                  </a:schemeClr>
                </a:solidFill>
              </a:rPr>
              <a:t> M.H</a:t>
            </a:r>
            <a:r>
              <a:rPr lang="en-US" altLang="zh-CN" dirty="0" smtClean="0">
                <a:solidFill>
                  <a:schemeClr val="accent4">
                    <a:lumMod val="10000"/>
                  </a:schemeClr>
                </a:solidFill>
              </a:rPr>
              <a:t>. Wang </a:t>
            </a:r>
            <a:r>
              <a:rPr lang="en-US" altLang="zh-CN" dirty="0" smtClean="0">
                <a:solidFill>
                  <a:schemeClr val="accent4">
                    <a:lumMod val="10000"/>
                  </a:schemeClr>
                </a:solidFill>
              </a:rPr>
              <a:t> and  J</a:t>
            </a:r>
            <a:r>
              <a:rPr lang="en-US" altLang="zh-CN" dirty="0" smtClean="0">
                <a:solidFill>
                  <a:schemeClr val="accent4">
                    <a:lumMod val="10000"/>
                  </a:schemeClr>
                </a:solidFill>
              </a:rPr>
              <a:t>. Wu   (SLAC)</a:t>
            </a:r>
            <a:endParaRPr lang="en-US" altLang="zh-CN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0322" y="4463517"/>
            <a:ext cx="2037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Acknowledgment: 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6" y="-2406"/>
            <a:ext cx="1097313" cy="112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485" y="6479791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NSRL, USTC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635725" y="6477284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</a:rPr>
              <a:t>Chuan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  Yang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10855" y="6472258"/>
            <a:ext cx="5699334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Institute of High Energy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Physics, CAS</a:t>
            </a:r>
            <a:r>
              <a:rPr lang="en-US" altLang="zh-CN" dirty="0">
                <a:latin typeface="Calibri" panose="020F0502020204030204" pitchFamily="34" charset="0"/>
                <a:ea typeface="@Arial Unicode MS" panose="020B0604020202020204" pitchFamily="34" charset="-122"/>
              </a:rPr>
              <a:t>  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June 23-June 25,2016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huan Yang\Desktop\QQ截图201604242233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" y="6448425"/>
            <a:ext cx="1151907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15446" y="156090"/>
            <a:ext cx="7048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zh-CN" sz="3200" b="1" i="1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Electron’s </a:t>
            </a:r>
            <a:r>
              <a:rPr lang="en-US" altLang="zh-CN" sz="3200" b="1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trajectory in a laser </a:t>
            </a:r>
            <a:r>
              <a:rPr lang="en-US" altLang="zh-CN" sz="3200" b="1" i="1" dirty="0" err="1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undulator</a:t>
            </a:r>
            <a:endParaRPr lang="zh-CN" altLang="en-US" sz="3200" b="1" i="1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图片 8" descr="C:\Users\Chuan Yang\Desktop\123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974" y="977927"/>
            <a:ext cx="4818174" cy="270402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810991" y="4106488"/>
                <a:ext cx="5694219" cy="972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𝛾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zh-CN" altLang="zh-CN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zh-CN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i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zh-CN" altLang="en-US" i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CN" i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𝑒</m:t>
                      </m:r>
                      <m:d>
                        <m:dPr>
                          <m:ctrlPr>
                            <a:rPr lang="zh-CN" altLang="zh-CN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𝑬</m:t>
                          </m:r>
                          <m:r>
                            <a:rPr lang="en-US" altLang="zh-CN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CN" b="1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𝑽</m:t>
                          </m:r>
                          <m:r>
                            <a:rPr lang="en-US" altLang="zh-CN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×</m:t>
                          </m:r>
                          <m:r>
                            <a:rPr lang="en-US" altLang="zh-CN" b="1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𝑩</m:t>
                          </m:r>
                        </m:e>
                      </m:d>
                      <m:r>
                        <a:rPr lang="en-US" altLang="zh-CN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i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CN" i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𝑒</m:t>
                      </m:r>
                      <m:sSub>
                        <m:sSubPr>
                          <m:ctrlPr>
                            <a:rPr lang="zh-CN" altLang="zh-CN" b="1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altLang="zh-CN" b="1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lang="zh-CN" altLang="en-US" i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CN" i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𝑒</m:t>
                      </m:r>
                      <m:d>
                        <m:dPr>
                          <m:begChr m:val="|"/>
                          <m:endChr m:val="|"/>
                          <m:ctrlPr>
                            <a:rPr lang="zh-CN" altLang="zh-CN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b="1" i="1">
                                    <a:solidFill>
                                      <a:schemeClr val="accent4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e>
                              <m:e>
                                <m:r>
                                  <a:rPr lang="en-US" altLang="zh-CN" b="1" i="1">
                                    <a:solidFill>
                                      <a:schemeClr val="accent4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</m:e>
                              <m:e>
                                <m:r>
                                  <a:rPr lang="en-US" altLang="zh-CN" b="1" i="1">
                                    <a:solidFill>
                                      <a:schemeClr val="accent4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𝒌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solidFill>
                                          <a:schemeClr val="accent4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accent4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accent4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solidFill>
                                          <a:schemeClr val="accent4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accent4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accent4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solidFill>
                                          <a:schemeClr val="accent4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accent4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accent4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solidFill>
                                          <a:schemeClr val="accent4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accent4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accent4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solidFill>
                                          <a:schemeClr val="accent4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accent4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accent4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solidFill>
                                          <a:schemeClr val="accent4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accent4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accent4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991" y="4106488"/>
                <a:ext cx="5694219" cy="9727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1181328" y="3756864"/>
            <a:ext cx="3467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US" altLang="zh-CN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Lorentz force can be written as</a:t>
            </a:r>
            <a:endParaRPr lang="zh-CN" altLang="en-US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928278" y="5533430"/>
                <a:ext cx="4479944" cy="777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CN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CN" i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zh-CN" altLang="zh-CN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zh-CN" altLang="en-US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US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US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zh-CN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𝛾</m:t>
                          </m:r>
                          <m:sSup>
                            <m:sSupPr>
                              <m:ctrlPr>
                                <a:rPr lang="zh-CN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zh-CN" altLang="zh-CN" i="1">
                                      <a:solidFill>
                                        <a:schemeClr val="accent4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zh-CN" altLang="zh-CN" i="1">
                                          <a:solidFill>
                                            <a:schemeClr val="accent4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accent4">
                                              <a:lumMod val="1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chemeClr val="accent4">
                                              <a:lumMod val="1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accent4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𝜙</m:t>
                          </m:r>
                        </m:den>
                      </m:f>
                      <m:r>
                        <a:rPr lang="en-US" altLang="zh-CN" i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zh-CN" altLang="zh-CN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278" y="5533430"/>
                <a:ext cx="4479944" cy="7777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195460" y="5097950"/>
                <a:ext cx="33795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accent4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zh-CN" dirty="0">
                    <a:solidFill>
                      <a:schemeClr val="accent4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E</a:t>
                </a:r>
                <a:r>
                  <a:rPr lang="en-US" altLang="zh-CN" dirty="0" smtClean="0">
                    <a:solidFill>
                      <a:schemeClr val="accent4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lectron’s trajectory in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CN" dirty="0">
                    <a:solidFill>
                      <a:schemeClr val="accent4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 direction</a:t>
                </a:r>
                <a:endParaRPr lang="zh-CN" altLang="en-US" dirty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460" y="5097950"/>
                <a:ext cx="3379515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8197" r="-216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3"/>
          <p:cNvSpPr/>
          <p:nvPr/>
        </p:nvSpPr>
        <p:spPr>
          <a:xfrm>
            <a:off x="6776357" y="5386649"/>
            <a:ext cx="228451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Resonance </a:t>
            </a:r>
            <a:r>
              <a:rPr lang="en-US" altLang="zh-CN" b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 condition 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6" y="-2406"/>
            <a:ext cx="1097313" cy="112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485" y="6479791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NSRL, USTC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35725" y="6477284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</a:rPr>
              <a:t>Chuan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  Yang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10855" y="6472258"/>
            <a:ext cx="5699334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Institute of High Energy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Physics, CAS</a:t>
            </a:r>
            <a:r>
              <a:rPr lang="en-US" altLang="zh-CN" dirty="0">
                <a:latin typeface="Calibri" panose="020F0502020204030204" pitchFamily="34" charset="0"/>
                <a:ea typeface="@Arial Unicode MS" panose="020B0604020202020204" pitchFamily="34" charset="-122"/>
              </a:rPr>
              <a:t>  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June 23-June 25,2016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14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2434442" y="4905222"/>
            <a:ext cx="4607809" cy="1365664"/>
          </a:xfrm>
          <a:prstGeom prst="rect">
            <a:avLst/>
          </a:prstGeom>
          <a:solidFill>
            <a:schemeClr val="accent4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991" y="121127"/>
            <a:ext cx="6929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Coherent Compton Source </a:t>
            </a:r>
            <a:r>
              <a:rPr lang="en-US" altLang="zh-CN" sz="3200" b="1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(CCS) at </a:t>
            </a:r>
            <a:r>
              <a:rPr lang="en-US" altLang="zh-CN" sz="3200" b="1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SLAC</a:t>
            </a:r>
            <a:endParaRPr lang="en-US" altLang="zh-CN" sz="3200" b="1" i="1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2" name="Group 8"/>
          <p:cNvGrpSpPr/>
          <p:nvPr/>
        </p:nvGrpSpPr>
        <p:grpSpPr>
          <a:xfrm>
            <a:off x="1709889" y="2321428"/>
            <a:ext cx="5332362" cy="2524892"/>
            <a:chOff x="3659238" y="1151588"/>
            <a:chExt cx="5332362" cy="2590800"/>
          </a:xfrm>
        </p:grpSpPr>
        <p:grpSp>
          <p:nvGrpSpPr>
            <p:cNvPr id="13" name="Group 9"/>
            <p:cNvGrpSpPr/>
            <p:nvPr/>
          </p:nvGrpSpPr>
          <p:grpSpPr>
            <a:xfrm>
              <a:off x="3659238" y="1151588"/>
              <a:ext cx="5332362" cy="2590800"/>
              <a:chOff x="3811638" y="1295400"/>
              <a:chExt cx="5332362" cy="2590800"/>
            </a:xfrm>
          </p:grpSpPr>
          <p:pic>
            <p:nvPicPr>
              <p:cNvPr id="15" name="Picture 12"/>
              <p:cNvPicPr>
                <a:picLocks noChangeAspect="1"/>
              </p:cNvPicPr>
              <p:nvPr/>
            </p:nvPicPr>
            <p:blipFill rotWithShape="1">
              <a:blip r:embed="rId2"/>
              <a:srcRect l="17164" t="19900" r="17164" b="19071"/>
              <a:stretch/>
            </p:blipFill>
            <p:spPr>
              <a:xfrm>
                <a:off x="4187688" y="1295400"/>
                <a:ext cx="4956312" cy="2590800"/>
              </a:xfrm>
              <a:prstGeom prst="rect">
                <a:avLst/>
              </a:prstGeom>
            </p:spPr>
          </p:pic>
          <p:cxnSp>
            <p:nvCxnSpPr>
              <p:cNvPr id="16" name="Straight Arrow Connector 14"/>
              <p:cNvCxnSpPr/>
              <p:nvPr/>
            </p:nvCxnSpPr>
            <p:spPr>
              <a:xfrm>
                <a:off x="4187688" y="1676400"/>
                <a:ext cx="0" cy="205740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3811638" y="2488648"/>
                <a:ext cx="3014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4">
                        <a:lumMod val="10000"/>
                      </a:schemeClr>
                    </a:solidFill>
                  </a:rPr>
                  <a:t>w</a:t>
                </a:r>
                <a:endParaRPr lang="en-US" dirty="0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781800" y="1875455"/>
                  <a:ext cx="304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800" y="1875455"/>
                  <a:ext cx="304800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6000" r="-5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矩形 17"/>
          <p:cNvSpPr/>
          <p:nvPr/>
        </p:nvSpPr>
        <p:spPr>
          <a:xfrm>
            <a:off x="748146" y="1108841"/>
            <a:ext cx="7327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altLang="zh-CN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We propose to study the feasibility of a new coherent X-ray source -- a High-Gain </a:t>
            </a:r>
            <a:r>
              <a:rPr lang="en-US" altLang="zh-CN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Compton source </a:t>
            </a:r>
            <a:r>
              <a:rPr lang="en-US" altLang="zh-CN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that utilizes laser pulse </a:t>
            </a:r>
            <a:r>
              <a:rPr lang="en-US" altLang="zh-CN" dirty="0" err="1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wavefront</a:t>
            </a:r>
            <a:r>
              <a:rPr lang="en-US" altLang="zh-CN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 tilt to extend the electron-laser interaction time, therefore leading to high-gain X-ray production. </a:t>
            </a:r>
          </a:p>
        </p:txBody>
      </p:sp>
      <p:sp>
        <p:nvSpPr>
          <p:cNvPr id="8" name="平行四边形 7"/>
          <p:cNvSpPr/>
          <p:nvPr/>
        </p:nvSpPr>
        <p:spPr bwMode="auto">
          <a:xfrm flipH="1">
            <a:off x="2434442" y="4905222"/>
            <a:ext cx="973780" cy="1365664"/>
          </a:xfrm>
          <a:prstGeom prst="parallelogram">
            <a:avLst>
              <a:gd name="adj" fmla="val 5547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椭圆 8"/>
          <p:cNvSpPr/>
          <p:nvPr/>
        </p:nvSpPr>
        <p:spPr bwMode="auto">
          <a:xfrm rot="20444054">
            <a:off x="3069961" y="6071294"/>
            <a:ext cx="216185" cy="169195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170" name="Picture 2" descr="C:\Users\Chuan Yang\Desktop\QQ截图2016042422331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5" y="6413465"/>
            <a:ext cx="10001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6" y="-2406"/>
            <a:ext cx="1097313" cy="112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9" name="文本框 18"/>
          <p:cNvSpPr txBox="1"/>
          <p:nvPr/>
        </p:nvSpPr>
        <p:spPr>
          <a:xfrm>
            <a:off x="485" y="6479791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NSRL, USTC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635725" y="6477284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</a:rPr>
              <a:t>Chuan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  Yang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710855" y="6472258"/>
            <a:ext cx="5699334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Institute of High Energy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Physics, CAS</a:t>
            </a:r>
            <a:r>
              <a:rPr lang="en-US" altLang="zh-CN" dirty="0">
                <a:latin typeface="Calibri" panose="020F0502020204030204" pitchFamily="34" charset="0"/>
                <a:ea typeface="@Arial Unicode MS" panose="020B0604020202020204" pitchFamily="34" charset="-122"/>
              </a:rPr>
              <a:t>  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June 23-June 25,2016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093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0907E-6 L 0.39566 4.20907E-6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7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56059E-6 L 0.34323 -0.16004 " pathEditMode="relative" rAng="0" ptsTypes="AA">
                                      <p:cBhvr>
                                        <p:cTn id="8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53" y="-80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huan Yang\Desktop\gra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08681"/>
            <a:ext cx="3111244" cy="186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72193" y="94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i="1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How can we get the pulse front tilt and pulse flattop we wanted ? </a:t>
            </a:r>
            <a:endParaRPr lang="zh-CN" altLang="en-US" b="1" i="1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39196" y="1012648"/>
                <a:ext cx="3783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altLang="zh-CN" dirty="0" smtClean="0">
                    <a:solidFill>
                      <a:schemeClr val="accent4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Grating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altLang="zh-CN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1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/>
                        <a:ea typeface="Cambria Math"/>
                      </a:rPr>
                      <m:t>angular</m:t>
                    </m:r>
                    <m:r>
                      <a:rPr lang="en-US" altLang="zh-CN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1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/>
                        <a:ea typeface="Cambria Math"/>
                      </a:rPr>
                      <m:t>dispersion</m:t>
                    </m:r>
                  </m:oMath>
                </a14:m>
                <a:endParaRPr lang="en-US" altLang="zh-CN" i="1" dirty="0" smtClean="0">
                  <a:solidFill>
                    <a:schemeClr val="accent4">
                      <a:lumMod val="10000"/>
                    </a:schemeClr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en-US" altLang="zh-CN" i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  <a:ea typeface="Cambria Math"/>
                        </a:rPr>
                        <m:t>pulse</m:t>
                      </m:r>
                      <m:r>
                        <a:rPr lang="en-US" altLang="zh-CN" b="0" i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i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  <a:ea typeface="Cambria Math"/>
                        </a:rPr>
                        <m:t>front</m:t>
                      </m:r>
                      <m:r>
                        <a:rPr lang="en-US" altLang="zh-CN" b="0" i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i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  <a:ea typeface="Cambria Math"/>
                        </a:rPr>
                        <m:t>tilt</m:t>
                      </m:r>
                    </m:oMath>
                  </m:oMathPara>
                </a14:m>
                <a:endParaRPr lang="zh-CN" altLang="en-US" dirty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196" y="1012648"/>
                <a:ext cx="3783176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452" t="-4717" b="-75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3568" y="318543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grating generate angular dispersion</a:t>
            </a:r>
            <a:endParaRPr lang="zh-CN" altLang="en-US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3" descr="C:\Users\Chuan Yang\Desktop\get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7" y="3844626"/>
            <a:ext cx="4149346" cy="196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086489" y="2276229"/>
                <a:ext cx="1527148" cy="675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zh-CN" altLang="en-US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𝛽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𝜆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𝐷</m:t>
                          </m:r>
                          <m:func>
                            <m:funcPr>
                              <m:ctrlPr>
                                <a:rPr lang="zh-CN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zh-CN" altLang="en-US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zh-CN" altLang="en-US" dirty="0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489" y="2276229"/>
                <a:ext cx="1527148" cy="675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909193" y="4471365"/>
                <a:ext cx="2713179" cy="830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𝜈</m:t>
                      </m:r>
                      <m:r>
                        <a:rPr lang="en-US" altLang="zh-CN" i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i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𝑎𝑟𝑐𝑡𝑎𝑛</m:t>
                      </m:r>
                      <m:d>
                        <m:dPr>
                          <m:ctrlPr>
                            <a:rPr lang="zh-CN" altLang="zh-CN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𝑀</m:t>
                          </m:r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zh-CN" altLang="zh-CN" i="1">
                                      <a:solidFill>
                                        <a:schemeClr val="accent4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zh-CN" altLang="zh-CN" i="1">
                                          <a:solidFill>
                                            <a:schemeClr val="accent4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zh-CN" altLang="zh-CN" i="1">
                                              <a:solidFill>
                                                <a:schemeClr val="accent4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chemeClr val="accent4">
                                                  <a:lumMod val="1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chemeClr val="accent4">
                                                  <a:lumMod val="1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zh-CN" altLang="zh-CN" i="1">
                                              <a:solidFill>
                                                <a:schemeClr val="accent4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chemeClr val="accent4">
                                                  <a:lumMod val="1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chemeClr val="accent4">
                                                  <a:lumMod val="1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𝜆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zh-CN" altLang="zh-CN" i="1">
                                      <a:solidFill>
                                        <a:schemeClr val="accent4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accent4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accent4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193" y="4471365"/>
                <a:ext cx="2713179" cy="83035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603899" y="16578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Angular dispersion</a:t>
            </a:r>
            <a:r>
              <a:rPr lang="en-US" altLang="zh-CN" b="1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:</a:t>
            </a:r>
            <a:endParaRPr lang="zh-CN" altLang="en-US" b="1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6707" y="3707740"/>
            <a:ext cx="255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Pulse front tilt:</a:t>
            </a:r>
            <a:endParaRPr lang="zh-CN" altLang="en-US" b="1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4633" y="180498"/>
            <a:ext cx="2140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Laser beam</a:t>
            </a:r>
            <a:endParaRPr lang="zh-CN" altLang="en-US" sz="3200" b="1" i="1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Picture 2" descr="C:\Users\Chuan Yang\Desktop\QQ截图2016042422331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" y="6448425"/>
            <a:ext cx="1151907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6" y="-2406"/>
            <a:ext cx="1097313" cy="112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01752" y="5889692"/>
            <a:ext cx="457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pulse front tilt caused by angular dispersion</a:t>
            </a:r>
            <a:endParaRPr lang="zh-CN" altLang="en-US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85" y="6479791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NSRL, USTC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635725" y="6477284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</a:rPr>
              <a:t>Chuan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  Yang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10855" y="6472258"/>
            <a:ext cx="5699334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Institute of High Energy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Physics, CAS</a:t>
            </a:r>
            <a:r>
              <a:rPr lang="en-US" altLang="zh-CN" dirty="0">
                <a:latin typeface="Calibri" panose="020F0502020204030204" pitchFamily="34" charset="0"/>
                <a:ea typeface="@Arial Unicode MS" panose="020B0604020202020204" pitchFamily="34" charset="-122"/>
              </a:rPr>
              <a:t>  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June 23-June 25,2016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23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4633" y="180498"/>
            <a:ext cx="2140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Laser beam</a:t>
            </a:r>
            <a:endParaRPr lang="zh-CN" altLang="en-US" sz="3200" b="1" i="1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内容占位符 3" descr="C:\Users\Chuan Yang\Desktop\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15" y="2338525"/>
            <a:ext cx="6915737" cy="30035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849072" y="1577919"/>
            <a:ext cx="6472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The following figure shows the dispersive plane (x-z plane) of the optics design which can realize the tilted front and flattop. </a:t>
            </a: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92820" y="930028"/>
            <a:ext cx="5029206" cy="647891"/>
          </a:xfrm>
        </p:spPr>
        <p:txBody>
          <a:bodyPr/>
          <a:lstStyle/>
          <a:p>
            <a:r>
              <a:rPr lang="en-US" altLang="zh-CN" sz="2800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Pulse front tilt and pulse flattop</a:t>
            </a:r>
            <a:endParaRPr lang="zh-CN" altLang="en-US" sz="2800" i="1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流程图: 联系 8"/>
          <p:cNvSpPr/>
          <p:nvPr/>
        </p:nvSpPr>
        <p:spPr bwMode="auto">
          <a:xfrm>
            <a:off x="142502" y="1080656"/>
            <a:ext cx="249382" cy="190005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63782" y="5567461"/>
            <a:ext cx="7065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Dispersive </a:t>
            </a:r>
            <a:r>
              <a:rPr lang="en-US" altLang="zh-CN" sz="16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plane (x-z plane)  Where G1 means grating, G2 is a DMD which can act as a grating  M1: parabolic mirror, M2, M3: cylindrical mirror, S: slit</a:t>
            </a:r>
            <a:endParaRPr lang="zh-CN" altLang="en-US" sz="16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194" name="Picture 2" descr="C:\Users\Chuan Yang\Desktop\QQ截图201604242233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" y="6448425"/>
            <a:ext cx="1151907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6" y="-2406"/>
            <a:ext cx="1097313" cy="112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485" y="6479791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NSRL, USTC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35725" y="6477284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</a:rPr>
              <a:t>Chuan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  Yang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10855" y="6472258"/>
            <a:ext cx="5699334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Institute of High Energy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Physics, CAS</a:t>
            </a:r>
            <a:r>
              <a:rPr lang="en-US" altLang="zh-CN" dirty="0">
                <a:latin typeface="Calibri" panose="020F0502020204030204" pitchFamily="34" charset="0"/>
                <a:ea typeface="@Arial Unicode MS" panose="020B0604020202020204" pitchFamily="34" charset="-122"/>
              </a:rPr>
              <a:t>  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June 23-June 25,2016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366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67544" y="2112809"/>
                <a:ext cx="3991797" cy="725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𝐺𝑃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i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𝑎𝑟𝑐𝑡𝑎𝑛</m:t>
                      </m:r>
                      <m:d>
                        <m:dPr>
                          <m:ctrlPr>
                            <a:rPr lang="zh-CN" altLang="zh-CN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solidFill>
                                        <a:schemeClr val="accent4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accent4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accent4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zh-CN" altLang="zh-CN" i="1">
                                      <a:solidFill>
                                        <a:schemeClr val="accent4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accent4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accent4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zh-CN" altLang="zh-CN" i="1">
                                      <a:solidFill>
                                        <a:schemeClr val="accent4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CN" i="1">
                                      <a:solidFill>
                                        <a:schemeClr val="accent4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</a:rPr>
                                    <m:t>𝑐𝑜𝑠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zh-CN" altLang="zh-CN" i="1">
                                          <a:solidFill>
                                            <a:schemeClr val="accent4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accent4">
                                              <a:lumMod val="1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chemeClr val="accent4">
                                              <a:lumMod val="1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</m:den>
                          </m:f>
                          <m:r>
                            <a:rPr lang="en-US" altLang="zh-CN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zh-CN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solidFill>
                                        <a:schemeClr val="accent4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accent4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accent4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zh-CN" altLang="zh-CN" i="1">
                                      <a:solidFill>
                                        <a:schemeClr val="accent4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accent4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accent4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zh-CN" altLang="zh-CN" i="1">
                                      <a:solidFill>
                                        <a:schemeClr val="accent4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CN" i="1">
                                      <a:solidFill>
                                        <a:schemeClr val="accent4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</a:rPr>
                                    <m:t>𝑐𝑜𝑠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zh-CN" altLang="zh-CN" i="1">
                                          <a:solidFill>
                                            <a:schemeClr val="accent4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accent4">
                                              <a:lumMod val="1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chemeClr val="accent4">
                                              <a:lumMod val="1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112809"/>
                <a:ext cx="3991797" cy="7252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内容占位符 3" descr="C:\Users\Chuan Yang\Desktop\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48" y="3343482"/>
            <a:ext cx="6915737" cy="30035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67544" y="118746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The tilt angle caused by G1 and G1</a:t>
            </a:r>
            <a:endParaRPr lang="zh-CN" altLang="en-US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 rot="5950474">
            <a:off x="6501575" y="4891057"/>
            <a:ext cx="365716" cy="13584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rot="19098747">
            <a:off x="6788248" y="4500566"/>
            <a:ext cx="580122" cy="146793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2386672">
            <a:off x="4249728" y="4572297"/>
            <a:ext cx="580122" cy="146793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9566813">
            <a:off x="3643201" y="4448037"/>
            <a:ext cx="580122" cy="146793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9566813">
            <a:off x="1473817" y="5490437"/>
            <a:ext cx="580122" cy="146793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810601">
            <a:off x="1340761" y="5026955"/>
            <a:ext cx="580122" cy="146793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432740" y="6010783"/>
            <a:ext cx="3945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pulse front tilt caused by grating pair</a:t>
            </a:r>
            <a:endParaRPr lang="zh-CN" altLang="en-US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图片 14" descr="C:\Users\Chuan Yang\Desktop\untitle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61" y="938570"/>
            <a:ext cx="3516608" cy="25783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矩形 15"/>
          <p:cNvSpPr/>
          <p:nvPr/>
        </p:nvSpPr>
        <p:spPr>
          <a:xfrm>
            <a:off x="484633" y="180498"/>
            <a:ext cx="2140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Laser beam</a:t>
            </a:r>
            <a:endParaRPr lang="zh-CN" altLang="en-US" sz="3200" b="1" i="1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2" descr="C:\Users\Chuan Yang\Desktop\QQ截图201604242233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" y="6448425"/>
            <a:ext cx="1151907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6" y="-2406"/>
            <a:ext cx="1097313" cy="112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25" name="文本框 24"/>
          <p:cNvSpPr txBox="1"/>
          <p:nvPr/>
        </p:nvSpPr>
        <p:spPr>
          <a:xfrm>
            <a:off x="485" y="6479791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NSRL, USTC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635725" y="6477284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</a:rPr>
              <a:t>Chuan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  Yang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710855" y="6472258"/>
            <a:ext cx="5699334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Institute of High Energy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Physics, CAS</a:t>
            </a:r>
            <a:r>
              <a:rPr lang="en-US" altLang="zh-CN" dirty="0">
                <a:latin typeface="Calibri" panose="020F0502020204030204" pitchFamily="34" charset="0"/>
                <a:ea typeface="@Arial Unicode MS" panose="020B0604020202020204" pitchFamily="34" charset="-122"/>
              </a:rPr>
              <a:t>  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June 23-June 25,2016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469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Chuan Yang\Desktop\12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107" y="2030008"/>
            <a:ext cx="6729164" cy="34323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544257" y="919141"/>
            <a:ext cx="2378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Pulse focusing </a:t>
            </a:r>
            <a:endParaRPr lang="zh-CN" altLang="en-US" sz="2800" b="1" i="1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流程图: 联系 6"/>
          <p:cNvSpPr/>
          <p:nvPr/>
        </p:nvSpPr>
        <p:spPr bwMode="auto">
          <a:xfrm>
            <a:off x="166252" y="1092531"/>
            <a:ext cx="249382" cy="190005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4633" y="180498"/>
            <a:ext cx="2140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Laser beam</a:t>
            </a:r>
            <a:endParaRPr lang="zh-CN" altLang="en-US" sz="3200" b="1" i="1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4400" y="1449422"/>
            <a:ext cx="6947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The optics in the vertical plane focus the sheared laser beam onto electron trajectory.</a:t>
            </a:r>
            <a:endParaRPr lang="zh-CN" altLang="en-US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65432" y="5633944"/>
            <a:ext cx="6771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accent4">
                    <a:lumMod val="10000"/>
                  </a:schemeClr>
                </a:solidFill>
              </a:rPr>
              <a:t>--Our optics system is designed for a sheared laser </a:t>
            </a:r>
            <a:r>
              <a:rPr lang="en-US" altLang="zh-CN" dirty="0" err="1" smtClean="0">
                <a:solidFill>
                  <a:schemeClr val="accent4">
                    <a:lumMod val="10000"/>
                  </a:schemeClr>
                </a:solidFill>
              </a:rPr>
              <a:t>undulator</a:t>
            </a:r>
            <a:r>
              <a:rPr lang="en-US" altLang="zh-CN" dirty="0" smtClean="0">
                <a:solidFill>
                  <a:schemeClr val="accent4">
                    <a:lumMod val="10000"/>
                  </a:schemeClr>
                </a:solidFill>
              </a:rPr>
              <a:t> with 1cm width and tens of micron height.</a:t>
            </a:r>
            <a:endParaRPr lang="en-US" altLang="zh-CN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1" name="Picture 2" descr="C:\Users\Chuan Yang\Desktop\QQ截图201604242233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" y="6448425"/>
            <a:ext cx="1151907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6" y="-2406"/>
            <a:ext cx="1097313" cy="112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485" y="6479791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NSRL, USTC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635725" y="6477284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</a:rPr>
              <a:t>Chuan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  Yang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10855" y="6472258"/>
            <a:ext cx="5699334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Institute of High Energy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Physics, CAS</a:t>
            </a:r>
            <a:r>
              <a:rPr lang="en-US" altLang="zh-CN" dirty="0">
                <a:latin typeface="Calibri" panose="020F0502020204030204" pitchFamily="34" charset="0"/>
                <a:ea typeface="@Arial Unicode MS" panose="020B0604020202020204" pitchFamily="34" charset="-122"/>
              </a:rPr>
              <a:t>  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June 23-June 25,2016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6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2632" y="135890"/>
            <a:ext cx="4283127" cy="533642"/>
          </a:xfrm>
        </p:spPr>
        <p:txBody>
          <a:bodyPr>
            <a:noAutofit/>
          </a:bodyPr>
          <a:lstStyle/>
          <a:p>
            <a:r>
              <a:rPr lang="en-US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Electron Beam</a:t>
            </a:r>
            <a:endParaRPr lang="en-US" i="1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9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4044949"/>
                  </p:ext>
                </p:extLst>
              </p:nvPr>
            </p:nvGraphicFramePr>
            <p:xfrm>
              <a:off x="4587825" y="963875"/>
              <a:ext cx="3149600" cy="2128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74800"/>
                    <a:gridCol w="1574800"/>
                  </a:tblGrid>
                  <a:tr h="454752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Parameters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Coherent</a:t>
                          </a:r>
                          <a:r>
                            <a:rPr lang="en-US" sz="1400" baseline="0" dirty="0" smtClean="0"/>
                            <a:t>  </a:t>
                          </a:r>
                          <a:r>
                            <a:rPr lang="en-US" sz="1400" baseline="0" dirty="0" smtClean="0"/>
                            <a:t>CS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45475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 smtClean="0"/>
                            <a:t>(mm-</a:t>
                          </a:r>
                          <a:r>
                            <a:rPr lang="en-US" sz="1400" dirty="0" err="1" smtClean="0"/>
                            <a:t>mrad</a:t>
                          </a:r>
                          <a:r>
                            <a:rPr lang="en-US" sz="1400" dirty="0" smtClean="0"/>
                            <a:t>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0.131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25985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30keV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25985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120MeV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25985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25fs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25985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20pC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9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4044949"/>
                  </p:ext>
                </p:extLst>
              </p:nvPr>
            </p:nvGraphicFramePr>
            <p:xfrm>
              <a:off x="4587825" y="963875"/>
              <a:ext cx="3149600" cy="2128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74800"/>
                    <a:gridCol w="1574800"/>
                  </a:tblGrid>
                  <a:tr h="454752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Parameters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Coherent</a:t>
                          </a:r>
                          <a:r>
                            <a:rPr lang="en-US" sz="1400" baseline="0" dirty="0" smtClean="0"/>
                            <a:t>  </a:t>
                          </a:r>
                          <a:r>
                            <a:rPr lang="en-US" sz="1400" baseline="0" dirty="0" smtClean="0"/>
                            <a:t>CS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45475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86" t="-102667" r="-101544" b="-2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0.131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86" t="-304000" r="-101544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30keV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86" t="-404000" r="-101544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120MeV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86" t="-504000" r="-101544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25fs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86" t="-604000" r="-101544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20pC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20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biLevel thresh="75000"/>
          </a:blip>
          <a:srcRect l="13066" t="10101" r="25376" b="9084"/>
          <a:stretch/>
        </p:blipFill>
        <p:spPr>
          <a:xfrm>
            <a:off x="100898" y="3623889"/>
            <a:ext cx="3790163" cy="2798903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 rotWithShape="1">
          <a:blip r:embed="rId4">
            <a:biLevel thresh="75000"/>
          </a:blip>
          <a:srcRect l="14393" t="9427" r="22727" b="8418"/>
          <a:stretch/>
        </p:blipFill>
        <p:spPr>
          <a:xfrm>
            <a:off x="219693" y="923758"/>
            <a:ext cx="3695074" cy="2790868"/>
          </a:xfrm>
          <a:prstGeom prst="rect">
            <a:avLst/>
          </a:prstGeom>
        </p:spPr>
      </p:pic>
      <p:pic>
        <p:nvPicPr>
          <p:cNvPr id="22" name="Content Placeholder 3"/>
          <p:cNvPicPr>
            <a:picLocks noChangeAspect="1"/>
          </p:cNvPicPr>
          <p:nvPr/>
        </p:nvPicPr>
        <p:blipFill rotWithShape="1">
          <a:blip r:embed="rId5">
            <a:biLevel thresh="75000"/>
          </a:blip>
          <a:srcRect l="14013" t="8418" r="23483" b="7401"/>
          <a:stretch/>
        </p:blipFill>
        <p:spPr>
          <a:xfrm>
            <a:off x="4114887" y="3553797"/>
            <a:ext cx="3907077" cy="29599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6" y="-2406"/>
            <a:ext cx="1097313" cy="112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0" name="Picture 2" descr="C:\Users\Chuan Yang\Desktop\QQ截图2016042422331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" y="6448425"/>
            <a:ext cx="1151907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485" y="6479791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NSRL, USTC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35725" y="6477284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</a:rPr>
              <a:t>Chuan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  Yang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10855" y="6472258"/>
            <a:ext cx="5699334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Institute of High Energy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Physics, CAS</a:t>
            </a:r>
            <a:r>
              <a:rPr lang="en-US" altLang="zh-CN" dirty="0">
                <a:latin typeface="Calibri" panose="020F0502020204030204" pitchFamily="34" charset="0"/>
                <a:ea typeface="@Arial Unicode MS" panose="020B0604020202020204" pitchFamily="34" charset="-122"/>
              </a:rPr>
              <a:t>  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June 23-June 25,2016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1"/>
                <a:ext cx="8229600" cy="44196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𝑝𝑢𝑚𝑝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func>
                      </m:den>
                    </m:f>
                  </m:oMath>
                </a14:m>
                <a:endParaRPr lang="en-US" dirty="0" smtClean="0">
                  <a:solidFill>
                    <a:schemeClr val="accent4">
                      <a:lumMod val="1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sub>
                          <m:sup>
                            <m:r>
                              <a:rPr lang="en-US" b="0" i="0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accent4">
                      <a:lumMod val="1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func>
                      </m:den>
                    </m:f>
                  </m:oMath>
                </a14:m>
                <a:endParaRPr lang="en-US" dirty="0" smtClean="0">
                  <a:solidFill>
                    <a:schemeClr val="accent4">
                      <a:lumMod val="1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4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4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4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𝑝𝑢𝑚𝑝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>
                  <a:solidFill>
                    <a:schemeClr val="accent4">
                      <a:lumMod val="1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1"/>
                <a:ext cx="8229600" cy="441960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9"/>
          <p:cNvGrpSpPr/>
          <p:nvPr/>
        </p:nvGrpSpPr>
        <p:grpSpPr>
          <a:xfrm>
            <a:off x="3754238" y="1923775"/>
            <a:ext cx="5261112" cy="2590800"/>
            <a:chOff x="3730488" y="1151588"/>
            <a:chExt cx="5261112" cy="2590800"/>
          </a:xfrm>
        </p:grpSpPr>
        <p:grpSp>
          <p:nvGrpSpPr>
            <p:cNvPr id="7" name="Group 7"/>
            <p:cNvGrpSpPr/>
            <p:nvPr/>
          </p:nvGrpSpPr>
          <p:grpSpPr>
            <a:xfrm>
              <a:off x="3730488" y="1151588"/>
              <a:ext cx="5261112" cy="2590800"/>
              <a:chOff x="3882888" y="1295400"/>
              <a:chExt cx="5261112" cy="2590800"/>
            </a:xfrm>
          </p:grpSpPr>
          <p:pic>
            <p:nvPicPr>
              <p:cNvPr id="9" name="Picture 3"/>
              <p:cNvPicPr>
                <a:picLocks noChangeAspect="1"/>
              </p:cNvPicPr>
              <p:nvPr/>
            </p:nvPicPr>
            <p:blipFill rotWithShape="1">
              <a:blip r:embed="rId5"/>
              <a:srcRect l="17164" t="19900" r="17164" b="19071"/>
              <a:stretch/>
            </p:blipFill>
            <p:spPr>
              <a:xfrm>
                <a:off x="4187688" y="1295400"/>
                <a:ext cx="4956312" cy="2590800"/>
              </a:xfrm>
              <a:prstGeom prst="rect">
                <a:avLst/>
              </a:prstGeom>
            </p:spPr>
          </p:pic>
          <p:cxnSp>
            <p:nvCxnSpPr>
              <p:cNvPr id="10" name="Straight Arrow Connector 5"/>
              <p:cNvCxnSpPr/>
              <p:nvPr/>
            </p:nvCxnSpPr>
            <p:spPr>
              <a:xfrm>
                <a:off x="4187688" y="1676400"/>
                <a:ext cx="0" cy="205740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3882888" y="2488648"/>
                <a:ext cx="3014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w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781800" y="1875455"/>
                  <a:ext cx="304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800" y="1875455"/>
                  <a:ext cx="304800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6000" r="-5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0"/>
              <p:cNvSpPr/>
              <p:nvPr/>
            </p:nvSpPr>
            <p:spPr>
              <a:xfrm>
                <a:off x="1285486" y="5569537"/>
                <a:ext cx="7086600" cy="55617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dirty="0">
                    <a:solidFill>
                      <a:schemeClr val="accent4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Only beam energy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accent4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and laser width </a:t>
                </a:r>
                <a:r>
                  <a:rPr lang="en-US" sz="2200" dirty="0">
                    <a:solidFill>
                      <a:srgbClr val="FF0000"/>
                    </a:solidFill>
                  </a:rPr>
                  <a:t>w</a:t>
                </a:r>
                <a:r>
                  <a:rPr lang="en-US" sz="2200" dirty="0"/>
                  <a:t> </a:t>
                </a:r>
                <a:r>
                  <a:rPr lang="en-US" sz="2200" dirty="0">
                    <a:solidFill>
                      <a:schemeClr val="accent4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are free parameters.</a:t>
                </a:r>
              </a:p>
            </p:txBody>
          </p:sp>
        </mc:Choice>
        <mc:Fallback xmlns="">
          <p:sp>
            <p:nvSpPr>
              <p:cNvPr id="13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486" y="5569537"/>
                <a:ext cx="7086600" cy="556174"/>
              </a:xfrm>
              <a:prstGeom prst="roundRect">
                <a:avLst/>
              </a:prstGeom>
              <a:blipFill rotWithShape="1">
                <a:blip r:embed="rId7"/>
                <a:stretch>
                  <a:fillRect l="-515" r="-86" b="-73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2632" y="135890"/>
            <a:ext cx="4283127" cy="533642"/>
          </a:xfrm>
        </p:spPr>
        <p:txBody>
          <a:bodyPr>
            <a:noAutofit/>
          </a:bodyPr>
          <a:lstStyle/>
          <a:p>
            <a:r>
              <a:rPr lang="en-US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FEL </a:t>
            </a:r>
            <a:r>
              <a:rPr lang="en-US" altLang="zh-CN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interaction</a:t>
            </a:r>
            <a:endParaRPr lang="en-US" i="1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2" descr="C:\Users\Chuan Yang\Desktop\QQ截图2016042422331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" y="6448425"/>
            <a:ext cx="1151907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6" y="-2406"/>
            <a:ext cx="1097313" cy="112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485" y="6479791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NSRL, USTC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35725" y="6477284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</a:rPr>
              <a:t>Chuan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  Yang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10855" y="6472258"/>
            <a:ext cx="5699334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Institute of High Energy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Physics, CAS</a:t>
            </a:r>
            <a:r>
              <a:rPr lang="en-US" altLang="zh-CN" dirty="0">
                <a:latin typeface="Calibri" panose="020F0502020204030204" pitchFamily="34" charset="0"/>
                <a:ea typeface="@Arial Unicode MS" panose="020B0604020202020204" pitchFamily="34" charset="-122"/>
              </a:rPr>
              <a:t>  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June 23-June 25,2016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17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\OneDrive\Paper\X-RayApplication\nLg_0.130micron_2.50nm_2600nm_14.00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952823"/>
            <a:ext cx="4817533" cy="36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11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29" y="2616798"/>
            <a:ext cx="4466218" cy="37338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15430" y="947111"/>
                <a:ext cx="3930732" cy="1818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accent4">
                        <a:lumMod val="10000"/>
                      </a:schemeClr>
                    </a:solidFill>
                  </a:rPr>
                  <a:t>E=14J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/>
                          </a:rPr>
                          <m:t>𝑝h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accent4">
                        <a:lumMod val="10000"/>
                      </a:schemeClr>
                    </a:solidFill>
                  </a:rPr>
                  <a:t>0.5keV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𝑝𝑢𝑚𝑝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=25</m:t>
                    </m:r>
                    <m:r>
                      <a:rPr lang="en-US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𝑓𝑠</m:t>
                    </m:r>
                  </m:oMath>
                </a14:m>
                <a:endParaRPr lang="en-US" dirty="0" smtClean="0">
                  <a:solidFill>
                    <a:schemeClr val="accent4">
                      <a:lumMod val="1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𝑝𝑢𝑚𝑝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/>
                      </a:rPr>
                      <m:t>26</m:t>
                    </m:r>
                    <m:r>
                      <a:rPr lang="en-US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endParaRPr lang="en-US" dirty="0" smtClean="0">
                  <a:solidFill>
                    <a:schemeClr val="accent4">
                      <a:lumMod val="1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accent4">
                        <a:lumMod val="10000"/>
                      </a:schemeClr>
                    </a:solidFill>
                  </a:rPr>
                  <a:t>Brightness=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/>
                      </a:rPr>
                      <m:t>1.8</m:t>
                    </m:r>
                    <m:r>
                      <a:rPr lang="en-US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accent4">
                      <a:lumMod val="1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accent4">
                        <a:lumMod val="10000"/>
                      </a:schemeClr>
                    </a:solidFill>
                  </a:rPr>
                  <a:t>Flux=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/>
                      </a:rPr>
                      <m:t>9</m:t>
                    </m:r>
                    <m:r>
                      <a:rPr lang="en-US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4">
                        <a:lumMod val="10000"/>
                      </a:schemeClr>
                    </a:solidFill>
                  </a:rPr>
                  <a:t>ph/s/0.1%BW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430" y="947111"/>
                <a:ext cx="3930732" cy="1818575"/>
              </a:xfrm>
              <a:prstGeom prst="rect">
                <a:avLst/>
              </a:prstGeom>
              <a:blipFill rotWithShape="0">
                <a:blip r:embed="rId4"/>
                <a:stretch>
                  <a:fillRect l="-1085" t="-1672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5-Point Star 6"/>
          <p:cNvSpPr/>
          <p:nvPr/>
        </p:nvSpPr>
        <p:spPr>
          <a:xfrm>
            <a:off x="1731324" y="395313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45624" y="337995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19 Gain Length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2632" y="135890"/>
            <a:ext cx="4283127" cy="533642"/>
          </a:xfrm>
        </p:spPr>
        <p:txBody>
          <a:bodyPr>
            <a:noAutofit/>
          </a:bodyPr>
          <a:lstStyle/>
          <a:p>
            <a:r>
              <a:rPr lang="en-US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FEL </a:t>
            </a:r>
            <a:r>
              <a:rPr lang="en-US" altLang="zh-CN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optimization</a:t>
            </a:r>
            <a:endParaRPr lang="en-US" i="1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2" descr="C:\Users\Chuan Yang\Desktop\QQ截图201604242233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" y="6448425"/>
            <a:ext cx="1151907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6" y="-2406"/>
            <a:ext cx="1097313" cy="112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485" y="6479791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NSRL, USTC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635725" y="6477284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</a:rPr>
              <a:t>Chuan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  Yang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10855" y="6472258"/>
            <a:ext cx="5699334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Institute of High Energy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Physics, CAS</a:t>
            </a:r>
            <a:r>
              <a:rPr lang="en-US" altLang="zh-CN" dirty="0">
                <a:latin typeface="Calibri" panose="020F0502020204030204" pitchFamily="34" charset="0"/>
                <a:ea typeface="@Arial Unicode MS" panose="020B0604020202020204" pitchFamily="34" charset="-122"/>
              </a:rPr>
              <a:t>  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June 23-June 25,2016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76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19690097"/>
                  </p:ext>
                </p:extLst>
              </p:nvPr>
            </p:nvGraphicFramePr>
            <p:xfrm>
              <a:off x="0" y="1171456"/>
              <a:ext cx="9144000" cy="45943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1328"/>
                    <a:gridCol w="1033272"/>
                    <a:gridCol w="1289304"/>
                    <a:gridCol w="1060704"/>
                    <a:gridCol w="1508760"/>
                    <a:gridCol w="1261872"/>
                    <a:gridCol w="1508760"/>
                  </a:tblGrid>
                  <a:tr h="712208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SLAC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dirty="0" smtClean="0"/>
                            <a:t>CCS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LMJ X-Ray Tube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</a:t>
                          </a:r>
                          <a:r>
                            <a:rPr lang="en-US" sz="1400" baseline="30000" dirty="0" smtClean="0"/>
                            <a:t>rd</a:t>
                          </a:r>
                          <a:r>
                            <a:rPr lang="en-US" sz="1400" dirty="0" smtClean="0"/>
                            <a:t> Gen SR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SR</a:t>
                          </a:r>
                          <a:r>
                            <a:rPr lang="en-US" sz="1400" baseline="0" dirty="0" smtClean="0"/>
                            <a:t> Short Bunch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400" dirty="0" smtClean="0"/>
                            <a:t>SR </a:t>
                          </a:r>
                          <a:r>
                            <a:rPr lang="en-US" sz="1400" baseline="0" dirty="0" smtClean="0"/>
                            <a:t>Slicing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HHG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Energy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0.5keV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50000"/>
                            </a:lnSpc>
                          </a:pPr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9.3keV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8keV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8keV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2keV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160eV/300eV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</a:tr>
                  <a:tr h="6045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US" sz="1400" dirty="0" smtClean="0"/>
                            <a:t>Brightness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1.8×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2.6×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20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600" dirty="0" smtClean="0"/>
                            <a:t>-</a:t>
                          </a:r>
                          <a:endParaRPr lang="en-US" sz="16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 smtClean="0"/>
                            <a:t>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dirty="0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 b="0" i="1" dirty="0" smtClean="0">
                                      <a:latin typeface="Cambria Math"/>
                                    </a:rPr>
                                    <m:t>11</m:t>
                                  </m:r>
                                </m:sup>
                              </m:sSup>
                            </m:oMath>
                          </a14:m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600" dirty="0" smtClean="0"/>
                            <a:t>-</a:t>
                          </a:r>
                          <a:endParaRPr lang="en-US" sz="1600" dirty="0"/>
                        </a:p>
                      </a:txBody>
                      <a:tcPr marL="121794" marR="121794" marT="60897" marB="60897"/>
                    </a:tc>
                  </a:tr>
                  <a:tr h="9082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400" dirty="0" smtClean="0"/>
                            <a:t>Flux</a:t>
                          </a:r>
                        </a:p>
                        <a:p>
                          <a:pPr>
                            <a:lnSpc>
                              <a:spcPct val="250000"/>
                            </a:lnSpc>
                          </a:pPr>
                          <a:r>
                            <a:rPr lang="en-US" sz="1100" dirty="0" smtClean="0"/>
                            <a:t>(</a:t>
                          </a:r>
                          <a:r>
                            <a:rPr lang="en-US" sz="1100" dirty="0" err="1" smtClean="0"/>
                            <a:t>phs</a:t>
                          </a:r>
                          <a:r>
                            <a:rPr lang="en-US" sz="1100" dirty="0" smtClean="0"/>
                            <a:t>/s/0.1%bw)</a:t>
                          </a:r>
                          <a:endParaRPr lang="en-US" sz="11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9×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1.6×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30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/>
                                </a:rPr>
                                <m:t>8×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9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200" dirty="0" smtClean="0"/>
                            <a:t>/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dirty="0" smtClean="0">
                                  <a:latin typeface="Cambria Math"/>
                                </a:rPr>
                                <m:t>1.6×</m:t>
                              </m:r>
                              <m:sSup>
                                <m:sSupPr>
                                  <m:ctrlP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dirty="0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200" b="0" i="1" dirty="0" smtClean="0">
                                      <a:latin typeface="Cambria Math"/>
                                    </a:rPr>
                                    <m:t>11</m:t>
                                  </m:r>
                                </m:sup>
                              </m:sSup>
                            </m:oMath>
                          </a14:m>
                          <a:endParaRPr lang="en-US" sz="12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 smtClean="0"/>
                            <a:t>/s/1%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</a:tr>
                  <a:tr h="7915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400" dirty="0" smtClean="0"/>
                            <a:t>Pulse Duration(</a:t>
                          </a:r>
                          <a:r>
                            <a:rPr lang="en-US" sz="1400" dirty="0" err="1" smtClean="0"/>
                            <a:t>ps</a:t>
                          </a:r>
                          <a:r>
                            <a:rPr lang="en-US" sz="1400" dirty="0" smtClean="0"/>
                            <a:t>)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0.025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-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54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0.35/0.5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0.1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0.035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</a:tr>
                  <a:tr h="8463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1400" dirty="0" smtClean="0"/>
                            <a:t>repetition</a:t>
                          </a:r>
                          <a:r>
                            <a:rPr lang="en-US" sz="1400" dirty="0" smtClean="0"/>
                            <a:t> Rate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1Hz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err="1" smtClean="0"/>
                            <a:t>cw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5MHz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5MHz/1.3MHz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1kHz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1kHz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19690097"/>
                  </p:ext>
                </p:extLst>
              </p:nvPr>
            </p:nvGraphicFramePr>
            <p:xfrm>
              <a:off x="0" y="1171456"/>
              <a:ext cx="9144000" cy="45943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1328"/>
                    <a:gridCol w="1033272"/>
                    <a:gridCol w="1289304"/>
                    <a:gridCol w="1060704"/>
                    <a:gridCol w="1508760"/>
                    <a:gridCol w="1261872"/>
                    <a:gridCol w="1508760"/>
                  </a:tblGrid>
                  <a:tr h="712208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SLAC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dirty="0" smtClean="0"/>
                            <a:t>CCS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LMJ X-Ray Tube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</a:t>
                          </a:r>
                          <a:r>
                            <a:rPr lang="en-US" sz="1400" baseline="30000" dirty="0" smtClean="0"/>
                            <a:t>rd</a:t>
                          </a:r>
                          <a:r>
                            <a:rPr lang="en-US" sz="1400" dirty="0" smtClean="0"/>
                            <a:t> Gen SR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SR</a:t>
                          </a:r>
                          <a:r>
                            <a:rPr lang="en-US" sz="1400" baseline="0" dirty="0" smtClean="0"/>
                            <a:t> Short Bunch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400" dirty="0" smtClean="0"/>
                            <a:t>SR </a:t>
                          </a:r>
                          <a:r>
                            <a:rPr lang="en-US" sz="1400" baseline="0" dirty="0" smtClean="0"/>
                            <a:t>Slicing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HHG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Energy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0.5keV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50000"/>
                            </a:lnSpc>
                          </a:pPr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9.3keV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8keV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8keV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2keV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160eV/300eV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</a:tr>
                  <a:tr h="6045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US" sz="1400" dirty="0" smtClean="0"/>
                            <a:t>Brightness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21794" marR="121794" marT="60897" marB="60897">
                        <a:blipFill rotWithShape="0">
                          <a:blip r:embed="rId2"/>
                          <a:stretch>
                            <a:fillRect l="-144118" t="-240404" r="-642353" b="-4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21794" marR="121794" marT="60897" marB="60897">
                        <a:blipFill rotWithShape="0">
                          <a:blip r:embed="rId2"/>
                          <a:stretch>
                            <a:fillRect l="-196682" t="-240404" r="-417536" b="-4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21794" marR="121794" marT="60897" marB="60897">
                        <a:blipFill rotWithShape="0">
                          <a:blip r:embed="rId2"/>
                          <a:stretch>
                            <a:fillRect l="-359770" t="-240404" r="-406322" b="-4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600" dirty="0" smtClean="0"/>
                            <a:t>-</a:t>
                          </a:r>
                          <a:endParaRPr lang="en-US" sz="16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21794" marR="121794" marT="60897" marB="60897">
                        <a:blipFill rotWithShape="0">
                          <a:blip r:embed="rId2"/>
                          <a:stretch>
                            <a:fillRect l="-506280" t="-240404" r="-121739" b="-4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600" dirty="0" smtClean="0"/>
                            <a:t>-</a:t>
                          </a:r>
                          <a:endParaRPr lang="en-US" sz="1600" dirty="0"/>
                        </a:p>
                      </a:txBody>
                      <a:tcPr marL="121794" marR="121794" marT="60897" marB="60897"/>
                    </a:tc>
                  </a:tr>
                  <a:tr h="9082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400" dirty="0" smtClean="0"/>
                            <a:t>Flux</a:t>
                          </a:r>
                        </a:p>
                        <a:p>
                          <a:pPr>
                            <a:lnSpc>
                              <a:spcPct val="250000"/>
                            </a:lnSpc>
                          </a:pPr>
                          <a:r>
                            <a:rPr lang="en-US" sz="1100" dirty="0" smtClean="0"/>
                            <a:t>(</a:t>
                          </a:r>
                          <a:r>
                            <a:rPr lang="en-US" sz="1100" dirty="0" err="1" smtClean="0"/>
                            <a:t>phs</a:t>
                          </a:r>
                          <a:r>
                            <a:rPr lang="en-US" sz="1100" dirty="0" smtClean="0"/>
                            <a:t>/s/0.1%bw)</a:t>
                          </a:r>
                          <a:endParaRPr lang="en-US" sz="11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21794" marR="121794" marT="60897" marB="60897">
                        <a:blipFill rotWithShape="0">
                          <a:blip r:embed="rId2"/>
                          <a:stretch>
                            <a:fillRect l="-144118" t="-226174" r="-642353" b="-181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21794" marR="121794" marT="60897" marB="60897">
                        <a:blipFill rotWithShape="0">
                          <a:blip r:embed="rId2"/>
                          <a:stretch>
                            <a:fillRect l="-196682" t="-226174" r="-417536" b="-181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21794" marR="121794" marT="60897" marB="60897">
                        <a:blipFill rotWithShape="0">
                          <a:blip r:embed="rId2"/>
                          <a:stretch>
                            <a:fillRect l="-359770" t="-226174" r="-406322" b="-181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21794" marR="121794" marT="60897" marB="60897">
                        <a:blipFill rotWithShape="0">
                          <a:blip r:embed="rId2"/>
                          <a:stretch>
                            <a:fillRect l="-322581" t="-226174" r="-185081" b="-181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21794" marR="121794" marT="60897" marB="60897">
                        <a:blipFill rotWithShape="0">
                          <a:blip r:embed="rId2"/>
                          <a:stretch>
                            <a:fillRect l="-506280" t="-226174" r="-121739" b="-181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21794" marR="121794" marT="60897" marB="60897">
                        <a:blipFill rotWithShape="0">
                          <a:blip r:embed="rId2"/>
                          <a:stretch>
                            <a:fillRect l="-508097" t="-226174" r="-2024" b="-181879"/>
                          </a:stretch>
                        </a:blipFill>
                      </a:tcPr>
                    </a:tc>
                  </a:tr>
                  <a:tr h="7915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400" dirty="0" smtClean="0"/>
                            <a:t>Pulse Duration(</a:t>
                          </a:r>
                          <a:r>
                            <a:rPr lang="en-US" sz="1400" dirty="0" err="1" smtClean="0"/>
                            <a:t>ps</a:t>
                          </a:r>
                          <a:r>
                            <a:rPr lang="en-US" sz="1400" dirty="0" smtClean="0"/>
                            <a:t>)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0.025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-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54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0.35/0.5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0.1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0.035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</a:tr>
                  <a:tr h="8463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1400" dirty="0" smtClean="0"/>
                            <a:t>repetition</a:t>
                          </a:r>
                          <a:r>
                            <a:rPr lang="en-US" sz="1400" dirty="0" smtClean="0"/>
                            <a:t> Rate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1Hz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err="1" smtClean="0"/>
                            <a:t>cw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5MHz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5MHz/1.3MHz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1kHz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400" dirty="0" smtClean="0"/>
                            <a:t>1kHz</a:t>
                          </a:r>
                          <a:endParaRPr lang="en-US" sz="1400" dirty="0"/>
                        </a:p>
                      </a:txBody>
                      <a:tcPr marL="121794" marR="121794" marT="60897" marB="60897"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3009383" y="5866298"/>
            <a:ext cx="29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10000"/>
                  </a:schemeClr>
                </a:solidFill>
              </a:rPr>
              <a:t>LMJ X-Ray Tube: Liquid Metal Jet X-Ray tube.</a:t>
            </a:r>
          </a:p>
          <a:p>
            <a:r>
              <a:rPr lang="en-US" sz="1100" dirty="0" smtClean="0">
                <a:solidFill>
                  <a:schemeClr val="accent4">
                    <a:lumMod val="10000"/>
                  </a:schemeClr>
                </a:solidFill>
              </a:rPr>
              <a:t>SR Short Bunch: High order cavity and low alpha</a:t>
            </a:r>
            <a:endParaRPr lang="en-US" sz="11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4110" y="161761"/>
            <a:ext cx="6564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Comparison with other X-Ray sources</a:t>
            </a:r>
            <a:endParaRPr lang="zh-CN" altLang="en-US" sz="3200" b="1" i="1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 descr="C:\Users\Chuan Yang\Desktop\QQ截图201604242233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" y="6448425"/>
            <a:ext cx="1151907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6" y="-2406"/>
            <a:ext cx="1097313" cy="112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485" y="6479791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NSRL, USTC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635725" y="6477284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</a:rPr>
              <a:t>Chuan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  Yang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10855" y="6472258"/>
            <a:ext cx="5699334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Institute of High Energy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Physics, CAS</a:t>
            </a:r>
            <a:r>
              <a:rPr lang="en-US" altLang="zh-CN" dirty="0">
                <a:latin typeface="Calibri" panose="020F0502020204030204" pitchFamily="34" charset="0"/>
                <a:ea typeface="@Arial Unicode MS" panose="020B0604020202020204" pitchFamily="34" charset="-122"/>
              </a:rPr>
              <a:t>  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June 23-June 25,2016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15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uan Yang\Desktop\QQ截图20160329212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25867"/>
            <a:ext cx="8763000" cy="468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90500" y="96513"/>
            <a:ext cx="7682830" cy="756225"/>
          </a:xfrm>
        </p:spPr>
        <p:txBody>
          <a:bodyPr/>
          <a:lstStyle/>
          <a:p>
            <a:r>
              <a:rPr lang="en-US" altLang="zh-CN" sz="3600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Spectrum of electromagnetic radiation</a:t>
            </a:r>
            <a:endParaRPr lang="zh-CN" altLang="en-US" dirty="0"/>
          </a:p>
        </p:txBody>
      </p:sp>
      <p:pic>
        <p:nvPicPr>
          <p:cNvPr id="2050" name="Picture 2" descr="C:\Users\Chuan Yang\Desktop\QQ截图201604242233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" y="6433581"/>
            <a:ext cx="10001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6" y="-2406"/>
            <a:ext cx="1097313" cy="112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2" name="矩形 1"/>
          <p:cNvSpPr/>
          <p:nvPr/>
        </p:nvSpPr>
        <p:spPr>
          <a:xfrm>
            <a:off x="2139696" y="5914655"/>
            <a:ext cx="572414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i="1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https://en.wikipedia.org/wiki/Electromagnetic_spectrum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85" y="6479791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NSRL, USTC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635725" y="6477284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</a:rPr>
              <a:t>Chuan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  Yang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10855" y="6472258"/>
            <a:ext cx="5699334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Institute of High Energy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Physics, CAS</a:t>
            </a:r>
            <a:r>
              <a:rPr lang="en-US" altLang="zh-CN" dirty="0">
                <a:latin typeface="Calibri" panose="020F0502020204030204" pitchFamily="34" charset="0"/>
                <a:ea typeface="@Arial Unicode MS" panose="020B0604020202020204" pitchFamily="34" charset="-122"/>
              </a:rPr>
              <a:t>  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June 23-June 25,2016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14698" y="1006433"/>
            <a:ext cx="8229600" cy="371103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Investigate the possible laser cavity schemes.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2632" y="135890"/>
            <a:ext cx="2656199" cy="533642"/>
          </a:xfrm>
        </p:spPr>
        <p:txBody>
          <a:bodyPr>
            <a:noAutofit/>
          </a:bodyPr>
          <a:lstStyle/>
          <a:p>
            <a:r>
              <a:rPr lang="en-US" altLang="zh-CN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Future work</a:t>
            </a:r>
            <a:endParaRPr lang="en-US" i="1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流程图: 联系 6"/>
          <p:cNvSpPr/>
          <p:nvPr/>
        </p:nvSpPr>
        <p:spPr bwMode="auto">
          <a:xfrm>
            <a:off x="249377" y="1104406"/>
            <a:ext cx="249382" cy="190005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5" y="1340999"/>
            <a:ext cx="630579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175" y="1314922"/>
            <a:ext cx="2786546" cy="2571278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2" y="3777576"/>
            <a:ext cx="52482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7"/>
          <p:cNvSpPr/>
          <p:nvPr/>
        </p:nvSpPr>
        <p:spPr>
          <a:xfrm>
            <a:off x="5335929" y="5311638"/>
            <a:ext cx="720487" cy="341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MIT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7158" y="5029200"/>
            <a:ext cx="2393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Non stacking. Pulses train see the same decaying laser pulse.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3" name="Rounded Rectangle 8"/>
          <p:cNvSpPr/>
          <p:nvPr/>
        </p:nvSpPr>
        <p:spPr>
          <a:xfrm>
            <a:off x="6871609" y="3900227"/>
            <a:ext cx="2012442" cy="504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Design MW storage power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Rounded Rectangle 5"/>
          <p:cNvSpPr/>
          <p:nvPr/>
        </p:nvSpPr>
        <p:spPr>
          <a:xfrm>
            <a:off x="2438538" y="3267124"/>
            <a:ext cx="1717831" cy="466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Quantum Beam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6" y="-2406"/>
            <a:ext cx="1097313" cy="112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6" name="Picture 2" descr="C:\Users\Chuan Yang\Desktop\QQ截图201604242233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" y="6448425"/>
            <a:ext cx="1151907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485" y="6479791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NSRL, USTC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35725" y="6477284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</a:rPr>
              <a:t>Chuan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  Yang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10855" y="6472258"/>
            <a:ext cx="5699334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Institute of High Energy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Physics, CAS</a:t>
            </a:r>
            <a:r>
              <a:rPr lang="en-US" altLang="zh-CN" dirty="0">
                <a:latin typeface="Calibri" panose="020F0502020204030204" pitchFamily="34" charset="0"/>
                <a:ea typeface="@Arial Unicode MS" panose="020B0604020202020204" pitchFamily="34" charset="-122"/>
              </a:rPr>
              <a:t>  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June 23-June 25,2016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705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gray">
          <a:xfrm>
            <a:off x="0" y="0"/>
            <a:ext cx="67183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9203" name="Group 355"/>
          <p:cNvGrpSpPr>
            <a:grpSpLocks/>
          </p:cNvGrpSpPr>
          <p:nvPr/>
        </p:nvGrpSpPr>
        <p:grpSpPr bwMode="auto">
          <a:xfrm>
            <a:off x="-6350" y="2532063"/>
            <a:ext cx="9158288" cy="4322762"/>
            <a:chOff x="-4" y="1595"/>
            <a:chExt cx="5769" cy="2723"/>
          </a:xfrm>
        </p:grpSpPr>
        <p:grpSp>
          <p:nvGrpSpPr>
            <p:cNvPr id="78852" name="Group 4"/>
            <p:cNvGrpSpPr>
              <a:grpSpLocks/>
            </p:cNvGrpSpPr>
            <p:nvPr/>
          </p:nvGrpSpPr>
          <p:grpSpPr bwMode="auto">
            <a:xfrm>
              <a:off x="0" y="1595"/>
              <a:ext cx="5764" cy="2723"/>
              <a:chOff x="0" y="1595"/>
              <a:chExt cx="5764" cy="2723"/>
            </a:xfrm>
          </p:grpSpPr>
          <p:grpSp>
            <p:nvGrpSpPr>
              <p:cNvPr id="78853" name="Group 5"/>
              <p:cNvGrpSpPr>
                <a:grpSpLocks/>
              </p:cNvGrpSpPr>
              <p:nvPr/>
            </p:nvGrpSpPr>
            <p:grpSpPr bwMode="auto">
              <a:xfrm>
                <a:off x="4422" y="3150"/>
                <a:ext cx="389" cy="391"/>
                <a:chOff x="3926" y="2726"/>
                <a:chExt cx="532" cy="535"/>
              </a:xfrm>
            </p:grpSpPr>
            <p:sp>
              <p:nvSpPr>
                <p:cNvPr id="78854" name="AutoShape 6"/>
                <p:cNvSpPr>
                  <a:spLocks noChangeArrowheads="1"/>
                </p:cNvSpPr>
                <p:nvPr/>
              </p:nvSpPr>
              <p:spPr bwMode="gray">
                <a:xfrm>
                  <a:off x="3926" y="272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855" name="Freeform 7"/>
                <p:cNvSpPr>
                  <a:spLocks/>
                </p:cNvSpPr>
                <p:nvPr/>
              </p:nvSpPr>
              <p:spPr bwMode="gray">
                <a:xfrm>
                  <a:off x="3928" y="286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856" name="Freeform 8"/>
                <p:cNvSpPr>
                  <a:spLocks/>
                </p:cNvSpPr>
                <p:nvPr/>
              </p:nvSpPr>
              <p:spPr bwMode="gray">
                <a:xfrm flipH="1">
                  <a:off x="4191" y="285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857" name="Group 9"/>
              <p:cNvGrpSpPr>
                <a:grpSpLocks/>
              </p:cNvGrpSpPr>
              <p:nvPr/>
            </p:nvGrpSpPr>
            <p:grpSpPr bwMode="auto">
              <a:xfrm>
                <a:off x="4422" y="3927"/>
                <a:ext cx="389" cy="391"/>
                <a:chOff x="3926" y="3791"/>
                <a:chExt cx="532" cy="535"/>
              </a:xfrm>
            </p:grpSpPr>
            <p:sp>
              <p:nvSpPr>
                <p:cNvPr id="78858" name="AutoShape 10"/>
                <p:cNvSpPr>
                  <a:spLocks noChangeArrowheads="1"/>
                </p:cNvSpPr>
                <p:nvPr/>
              </p:nvSpPr>
              <p:spPr bwMode="gray">
                <a:xfrm>
                  <a:off x="3926" y="3791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859" name="Freeform 11"/>
                <p:cNvSpPr>
                  <a:spLocks/>
                </p:cNvSpPr>
                <p:nvPr/>
              </p:nvSpPr>
              <p:spPr bwMode="gray">
                <a:xfrm>
                  <a:off x="3928" y="3925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860" name="Freeform 12"/>
                <p:cNvSpPr>
                  <a:spLocks/>
                </p:cNvSpPr>
                <p:nvPr/>
              </p:nvSpPr>
              <p:spPr bwMode="gray">
                <a:xfrm flipH="1">
                  <a:off x="4191" y="3923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861" name="Group 13"/>
              <p:cNvGrpSpPr>
                <a:grpSpLocks/>
              </p:cNvGrpSpPr>
              <p:nvPr/>
            </p:nvGrpSpPr>
            <p:grpSpPr bwMode="auto">
              <a:xfrm>
                <a:off x="5189" y="3148"/>
                <a:ext cx="388" cy="391"/>
                <a:chOff x="4976" y="2723"/>
                <a:chExt cx="531" cy="535"/>
              </a:xfrm>
            </p:grpSpPr>
            <p:sp>
              <p:nvSpPr>
                <p:cNvPr id="78862" name="AutoShape 14"/>
                <p:cNvSpPr>
                  <a:spLocks noChangeArrowheads="1"/>
                </p:cNvSpPr>
                <p:nvPr/>
              </p:nvSpPr>
              <p:spPr bwMode="gray">
                <a:xfrm>
                  <a:off x="4976" y="2723"/>
                  <a:ext cx="531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863" name="Freeform 15"/>
                <p:cNvSpPr>
                  <a:spLocks/>
                </p:cNvSpPr>
                <p:nvPr/>
              </p:nvSpPr>
              <p:spPr bwMode="gray">
                <a:xfrm>
                  <a:off x="4978" y="2857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864" name="Freeform 16"/>
                <p:cNvSpPr>
                  <a:spLocks/>
                </p:cNvSpPr>
                <p:nvPr/>
              </p:nvSpPr>
              <p:spPr bwMode="gray">
                <a:xfrm flipH="1">
                  <a:off x="5241" y="2855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865" name="Group 17"/>
              <p:cNvGrpSpPr>
                <a:grpSpLocks/>
              </p:cNvGrpSpPr>
              <p:nvPr/>
            </p:nvGrpSpPr>
            <p:grpSpPr bwMode="auto">
              <a:xfrm>
                <a:off x="5570" y="3544"/>
                <a:ext cx="193" cy="386"/>
                <a:chOff x="5497" y="3260"/>
                <a:chExt cx="265" cy="530"/>
              </a:xfrm>
            </p:grpSpPr>
            <p:sp>
              <p:nvSpPr>
                <p:cNvPr id="78866" name="Freeform 18"/>
                <p:cNvSpPr>
                  <a:spLocks/>
                </p:cNvSpPr>
                <p:nvPr/>
              </p:nvSpPr>
              <p:spPr bwMode="gray">
                <a:xfrm>
                  <a:off x="5497" y="3389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867" name="Freeform 19"/>
                <p:cNvSpPr>
                  <a:spLocks/>
                </p:cNvSpPr>
                <p:nvPr/>
              </p:nvSpPr>
              <p:spPr bwMode="gray">
                <a:xfrm flipH="1">
                  <a:off x="5497" y="3260"/>
                  <a:ext cx="264" cy="264"/>
                </a:xfrm>
                <a:custGeom>
                  <a:avLst/>
                  <a:gdLst>
                    <a:gd name="T0" fmla="*/ 0 w 856"/>
                    <a:gd name="T1" fmla="*/ 0 h 856"/>
                    <a:gd name="T2" fmla="*/ 856 w 856"/>
                    <a:gd name="T3" fmla="*/ 424 h 856"/>
                    <a:gd name="T4" fmla="*/ 0 w 856"/>
                    <a:gd name="T5" fmla="*/ 856 h 856"/>
                    <a:gd name="T6" fmla="*/ 0 w 856"/>
                    <a:gd name="T7" fmla="*/ 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56" h="856">
                      <a:moveTo>
                        <a:pt x="0" y="0"/>
                      </a:moveTo>
                      <a:lnTo>
                        <a:pt x="856" y="424"/>
                      </a:lnTo>
                      <a:lnTo>
                        <a:pt x="0" y="8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868" name="Group 20"/>
              <p:cNvGrpSpPr>
                <a:grpSpLocks/>
              </p:cNvGrpSpPr>
              <p:nvPr/>
            </p:nvGrpSpPr>
            <p:grpSpPr bwMode="auto">
              <a:xfrm>
                <a:off x="5187" y="3927"/>
                <a:ext cx="388" cy="391"/>
                <a:chOff x="4973" y="3791"/>
                <a:chExt cx="531" cy="535"/>
              </a:xfrm>
            </p:grpSpPr>
            <p:sp>
              <p:nvSpPr>
                <p:cNvPr id="78869" name="AutoShape 21"/>
                <p:cNvSpPr>
                  <a:spLocks noChangeArrowheads="1"/>
                </p:cNvSpPr>
                <p:nvPr/>
              </p:nvSpPr>
              <p:spPr bwMode="gray">
                <a:xfrm>
                  <a:off x="4973" y="3791"/>
                  <a:ext cx="531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870" name="Freeform 22"/>
                <p:cNvSpPr>
                  <a:spLocks/>
                </p:cNvSpPr>
                <p:nvPr/>
              </p:nvSpPr>
              <p:spPr bwMode="gray">
                <a:xfrm>
                  <a:off x="4975" y="3925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871" name="Freeform 23"/>
                <p:cNvSpPr>
                  <a:spLocks/>
                </p:cNvSpPr>
                <p:nvPr/>
              </p:nvSpPr>
              <p:spPr bwMode="gray">
                <a:xfrm flipH="1">
                  <a:off x="5238" y="3923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78872" name="Freeform 24"/>
              <p:cNvSpPr>
                <a:spLocks/>
              </p:cNvSpPr>
              <p:nvPr/>
            </p:nvSpPr>
            <p:spPr bwMode="gray">
              <a:xfrm>
                <a:off x="4994" y="4220"/>
                <a:ext cx="385" cy="97"/>
              </a:xfrm>
              <a:custGeom>
                <a:avLst/>
                <a:gdLst>
                  <a:gd name="T0" fmla="*/ 0 w 1332"/>
                  <a:gd name="T1" fmla="*/ 336 h 336"/>
                  <a:gd name="T2" fmla="*/ 1332 w 1332"/>
                  <a:gd name="T3" fmla="*/ 336 h 336"/>
                  <a:gd name="T4" fmla="*/ 664 w 1332"/>
                  <a:gd name="T5" fmla="*/ 0 h 336"/>
                  <a:gd name="T6" fmla="*/ 0 w 1332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2" h="336">
                    <a:moveTo>
                      <a:pt x="0" y="336"/>
                    </a:moveTo>
                    <a:lnTo>
                      <a:pt x="1332" y="336"/>
                    </a:lnTo>
                    <a:lnTo>
                      <a:pt x="664" y="0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873" name="Freeform 25"/>
              <p:cNvSpPr>
                <a:spLocks/>
              </p:cNvSpPr>
              <p:nvPr/>
            </p:nvSpPr>
            <p:spPr bwMode="gray">
              <a:xfrm>
                <a:off x="4231" y="4220"/>
                <a:ext cx="385" cy="97"/>
              </a:xfrm>
              <a:custGeom>
                <a:avLst/>
                <a:gdLst>
                  <a:gd name="T0" fmla="*/ 0 w 1332"/>
                  <a:gd name="T1" fmla="*/ 336 h 336"/>
                  <a:gd name="T2" fmla="*/ 1332 w 1332"/>
                  <a:gd name="T3" fmla="*/ 336 h 336"/>
                  <a:gd name="T4" fmla="*/ 664 w 1332"/>
                  <a:gd name="T5" fmla="*/ 0 h 336"/>
                  <a:gd name="T6" fmla="*/ 0 w 1332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2" h="336">
                    <a:moveTo>
                      <a:pt x="0" y="336"/>
                    </a:moveTo>
                    <a:lnTo>
                      <a:pt x="1332" y="336"/>
                    </a:lnTo>
                    <a:lnTo>
                      <a:pt x="664" y="0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874" name="Freeform 26"/>
              <p:cNvSpPr>
                <a:spLocks/>
              </p:cNvSpPr>
              <p:nvPr/>
            </p:nvSpPr>
            <p:spPr bwMode="gray">
              <a:xfrm>
                <a:off x="3464" y="4220"/>
                <a:ext cx="385" cy="97"/>
              </a:xfrm>
              <a:custGeom>
                <a:avLst/>
                <a:gdLst>
                  <a:gd name="T0" fmla="*/ 0 w 1332"/>
                  <a:gd name="T1" fmla="*/ 336 h 336"/>
                  <a:gd name="T2" fmla="*/ 1332 w 1332"/>
                  <a:gd name="T3" fmla="*/ 336 h 336"/>
                  <a:gd name="T4" fmla="*/ 664 w 1332"/>
                  <a:gd name="T5" fmla="*/ 0 h 336"/>
                  <a:gd name="T6" fmla="*/ 0 w 1332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2" h="336">
                    <a:moveTo>
                      <a:pt x="0" y="336"/>
                    </a:moveTo>
                    <a:lnTo>
                      <a:pt x="1332" y="336"/>
                    </a:lnTo>
                    <a:lnTo>
                      <a:pt x="664" y="0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875" name="Freeform 27"/>
              <p:cNvSpPr>
                <a:spLocks/>
              </p:cNvSpPr>
              <p:nvPr/>
            </p:nvSpPr>
            <p:spPr bwMode="gray">
              <a:xfrm>
                <a:off x="2701" y="4220"/>
                <a:ext cx="385" cy="97"/>
              </a:xfrm>
              <a:custGeom>
                <a:avLst/>
                <a:gdLst>
                  <a:gd name="T0" fmla="*/ 0 w 1332"/>
                  <a:gd name="T1" fmla="*/ 336 h 336"/>
                  <a:gd name="T2" fmla="*/ 1332 w 1332"/>
                  <a:gd name="T3" fmla="*/ 336 h 336"/>
                  <a:gd name="T4" fmla="*/ 664 w 1332"/>
                  <a:gd name="T5" fmla="*/ 0 h 336"/>
                  <a:gd name="T6" fmla="*/ 0 w 1332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2" h="336">
                    <a:moveTo>
                      <a:pt x="0" y="336"/>
                    </a:moveTo>
                    <a:lnTo>
                      <a:pt x="1332" y="336"/>
                    </a:lnTo>
                    <a:lnTo>
                      <a:pt x="664" y="0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876" name="Freeform 28"/>
              <p:cNvSpPr>
                <a:spLocks/>
              </p:cNvSpPr>
              <p:nvPr/>
            </p:nvSpPr>
            <p:spPr bwMode="gray">
              <a:xfrm>
                <a:off x="1934" y="4220"/>
                <a:ext cx="385" cy="97"/>
              </a:xfrm>
              <a:custGeom>
                <a:avLst/>
                <a:gdLst>
                  <a:gd name="T0" fmla="*/ 0 w 1332"/>
                  <a:gd name="T1" fmla="*/ 336 h 336"/>
                  <a:gd name="T2" fmla="*/ 1332 w 1332"/>
                  <a:gd name="T3" fmla="*/ 336 h 336"/>
                  <a:gd name="T4" fmla="*/ 664 w 1332"/>
                  <a:gd name="T5" fmla="*/ 0 h 336"/>
                  <a:gd name="T6" fmla="*/ 0 w 1332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2" h="336">
                    <a:moveTo>
                      <a:pt x="0" y="336"/>
                    </a:moveTo>
                    <a:lnTo>
                      <a:pt x="1332" y="336"/>
                    </a:lnTo>
                    <a:lnTo>
                      <a:pt x="664" y="0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78877" name="Group 29"/>
              <p:cNvGrpSpPr>
                <a:grpSpLocks/>
              </p:cNvGrpSpPr>
              <p:nvPr/>
            </p:nvGrpSpPr>
            <p:grpSpPr bwMode="auto">
              <a:xfrm>
                <a:off x="5570" y="2766"/>
                <a:ext cx="193" cy="386"/>
                <a:chOff x="5497" y="2188"/>
                <a:chExt cx="265" cy="530"/>
              </a:xfrm>
            </p:grpSpPr>
            <p:sp>
              <p:nvSpPr>
                <p:cNvPr id="78878" name="Freeform 30"/>
                <p:cNvSpPr>
                  <a:spLocks/>
                </p:cNvSpPr>
                <p:nvPr/>
              </p:nvSpPr>
              <p:spPr bwMode="gray">
                <a:xfrm>
                  <a:off x="5497" y="2317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879" name="Freeform 31"/>
                <p:cNvSpPr>
                  <a:spLocks/>
                </p:cNvSpPr>
                <p:nvPr/>
              </p:nvSpPr>
              <p:spPr bwMode="gray">
                <a:xfrm flipH="1">
                  <a:off x="5497" y="2188"/>
                  <a:ext cx="264" cy="264"/>
                </a:xfrm>
                <a:custGeom>
                  <a:avLst/>
                  <a:gdLst>
                    <a:gd name="T0" fmla="*/ 0 w 856"/>
                    <a:gd name="T1" fmla="*/ 0 h 856"/>
                    <a:gd name="T2" fmla="*/ 856 w 856"/>
                    <a:gd name="T3" fmla="*/ 424 h 856"/>
                    <a:gd name="T4" fmla="*/ 0 w 856"/>
                    <a:gd name="T5" fmla="*/ 856 h 856"/>
                    <a:gd name="T6" fmla="*/ 0 w 856"/>
                    <a:gd name="T7" fmla="*/ 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56" h="856">
                      <a:moveTo>
                        <a:pt x="0" y="0"/>
                      </a:moveTo>
                      <a:lnTo>
                        <a:pt x="856" y="424"/>
                      </a:lnTo>
                      <a:lnTo>
                        <a:pt x="0" y="8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880" name="Group 32"/>
              <p:cNvGrpSpPr>
                <a:grpSpLocks/>
              </p:cNvGrpSpPr>
              <p:nvPr/>
            </p:nvGrpSpPr>
            <p:grpSpPr bwMode="auto">
              <a:xfrm>
                <a:off x="4808" y="2763"/>
                <a:ext cx="387" cy="387"/>
                <a:chOff x="4448" y="61"/>
                <a:chExt cx="531" cy="531"/>
              </a:xfrm>
            </p:grpSpPr>
            <p:sp>
              <p:nvSpPr>
                <p:cNvPr id="78881" name="AutoShape 33"/>
                <p:cNvSpPr>
                  <a:spLocks noChangeArrowheads="1"/>
                </p:cNvSpPr>
                <p:nvPr/>
              </p:nvSpPr>
              <p:spPr bwMode="gray">
                <a:xfrm>
                  <a:off x="4448" y="61"/>
                  <a:ext cx="531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882" name="Freeform 34"/>
                <p:cNvSpPr>
                  <a:spLocks/>
                </p:cNvSpPr>
                <p:nvPr/>
              </p:nvSpPr>
              <p:spPr bwMode="gray">
                <a:xfrm>
                  <a:off x="4450" y="191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883" name="Freeform 35"/>
                <p:cNvSpPr>
                  <a:spLocks/>
                </p:cNvSpPr>
                <p:nvPr/>
              </p:nvSpPr>
              <p:spPr bwMode="gray">
                <a:xfrm flipH="1">
                  <a:off x="4713" y="189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884" name="Group 36"/>
              <p:cNvGrpSpPr>
                <a:grpSpLocks/>
              </p:cNvGrpSpPr>
              <p:nvPr/>
            </p:nvGrpSpPr>
            <p:grpSpPr bwMode="auto">
              <a:xfrm>
                <a:off x="4802" y="3545"/>
                <a:ext cx="387" cy="387"/>
                <a:chOff x="4448" y="61"/>
                <a:chExt cx="531" cy="531"/>
              </a:xfrm>
            </p:grpSpPr>
            <p:sp>
              <p:nvSpPr>
                <p:cNvPr id="78885" name="AutoShape 37"/>
                <p:cNvSpPr>
                  <a:spLocks noChangeArrowheads="1"/>
                </p:cNvSpPr>
                <p:nvPr/>
              </p:nvSpPr>
              <p:spPr bwMode="gray">
                <a:xfrm>
                  <a:off x="4448" y="61"/>
                  <a:ext cx="531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886" name="Freeform 38"/>
                <p:cNvSpPr>
                  <a:spLocks/>
                </p:cNvSpPr>
                <p:nvPr/>
              </p:nvSpPr>
              <p:spPr bwMode="gray">
                <a:xfrm>
                  <a:off x="4450" y="191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887" name="Freeform 39"/>
                <p:cNvSpPr>
                  <a:spLocks/>
                </p:cNvSpPr>
                <p:nvPr/>
              </p:nvSpPr>
              <p:spPr bwMode="gray">
                <a:xfrm flipH="1">
                  <a:off x="4713" y="189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888" name="Group 40"/>
              <p:cNvGrpSpPr>
                <a:grpSpLocks/>
              </p:cNvGrpSpPr>
              <p:nvPr/>
            </p:nvGrpSpPr>
            <p:grpSpPr bwMode="auto">
              <a:xfrm>
                <a:off x="5187" y="1599"/>
                <a:ext cx="388" cy="391"/>
                <a:chOff x="4968" y="595"/>
                <a:chExt cx="531" cy="535"/>
              </a:xfrm>
            </p:grpSpPr>
            <p:sp>
              <p:nvSpPr>
                <p:cNvPr id="78889" name="AutoShape 41"/>
                <p:cNvSpPr>
                  <a:spLocks noChangeArrowheads="1"/>
                </p:cNvSpPr>
                <p:nvPr/>
              </p:nvSpPr>
              <p:spPr bwMode="gray">
                <a:xfrm>
                  <a:off x="4968" y="595"/>
                  <a:ext cx="531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890" name="Freeform 42"/>
                <p:cNvSpPr>
                  <a:spLocks/>
                </p:cNvSpPr>
                <p:nvPr/>
              </p:nvSpPr>
              <p:spPr bwMode="gray">
                <a:xfrm>
                  <a:off x="4970" y="729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891" name="Freeform 43"/>
                <p:cNvSpPr>
                  <a:spLocks/>
                </p:cNvSpPr>
                <p:nvPr/>
              </p:nvSpPr>
              <p:spPr bwMode="gray">
                <a:xfrm flipH="1">
                  <a:off x="5233" y="727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892" name="Group 44"/>
              <p:cNvGrpSpPr>
                <a:grpSpLocks/>
              </p:cNvGrpSpPr>
              <p:nvPr/>
            </p:nvGrpSpPr>
            <p:grpSpPr bwMode="auto">
              <a:xfrm>
                <a:off x="5185" y="2373"/>
                <a:ext cx="388" cy="390"/>
                <a:chOff x="4965" y="1655"/>
                <a:chExt cx="531" cy="535"/>
              </a:xfrm>
            </p:grpSpPr>
            <p:sp>
              <p:nvSpPr>
                <p:cNvPr id="78893" name="AutoShape 45"/>
                <p:cNvSpPr>
                  <a:spLocks noChangeArrowheads="1"/>
                </p:cNvSpPr>
                <p:nvPr/>
              </p:nvSpPr>
              <p:spPr bwMode="gray">
                <a:xfrm>
                  <a:off x="4965" y="1655"/>
                  <a:ext cx="531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894" name="Freeform 46"/>
                <p:cNvSpPr>
                  <a:spLocks/>
                </p:cNvSpPr>
                <p:nvPr/>
              </p:nvSpPr>
              <p:spPr bwMode="gray">
                <a:xfrm>
                  <a:off x="4967" y="1789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895" name="Freeform 47"/>
                <p:cNvSpPr>
                  <a:spLocks/>
                </p:cNvSpPr>
                <p:nvPr/>
              </p:nvSpPr>
              <p:spPr bwMode="gray">
                <a:xfrm flipH="1">
                  <a:off x="5230" y="1787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896" name="Group 48"/>
              <p:cNvGrpSpPr>
                <a:grpSpLocks/>
              </p:cNvGrpSpPr>
              <p:nvPr/>
            </p:nvGrpSpPr>
            <p:grpSpPr bwMode="auto">
              <a:xfrm>
                <a:off x="4422" y="2374"/>
                <a:ext cx="389" cy="390"/>
                <a:chOff x="3926" y="1662"/>
                <a:chExt cx="532" cy="535"/>
              </a:xfrm>
            </p:grpSpPr>
            <p:sp>
              <p:nvSpPr>
                <p:cNvPr id="78897" name="AutoShape 49"/>
                <p:cNvSpPr>
                  <a:spLocks noChangeArrowheads="1"/>
                </p:cNvSpPr>
                <p:nvPr/>
              </p:nvSpPr>
              <p:spPr bwMode="gray">
                <a:xfrm>
                  <a:off x="3926" y="1662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898" name="Freeform 50"/>
                <p:cNvSpPr>
                  <a:spLocks/>
                </p:cNvSpPr>
                <p:nvPr/>
              </p:nvSpPr>
              <p:spPr bwMode="gray">
                <a:xfrm>
                  <a:off x="3928" y="1796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899" name="Freeform 51"/>
                <p:cNvSpPr>
                  <a:spLocks/>
                </p:cNvSpPr>
                <p:nvPr/>
              </p:nvSpPr>
              <p:spPr bwMode="gray">
                <a:xfrm flipH="1">
                  <a:off x="4191" y="1794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00" name="Group 52"/>
              <p:cNvGrpSpPr>
                <a:grpSpLocks/>
              </p:cNvGrpSpPr>
              <p:nvPr/>
            </p:nvGrpSpPr>
            <p:grpSpPr bwMode="auto">
              <a:xfrm>
                <a:off x="4422" y="1595"/>
                <a:ext cx="389" cy="391"/>
                <a:chOff x="3926" y="606"/>
                <a:chExt cx="532" cy="535"/>
              </a:xfrm>
            </p:grpSpPr>
            <p:sp>
              <p:nvSpPr>
                <p:cNvPr id="78901" name="AutoShape 53"/>
                <p:cNvSpPr>
                  <a:spLocks noChangeArrowheads="1"/>
                </p:cNvSpPr>
                <p:nvPr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902" name="Freeform 54"/>
                <p:cNvSpPr>
                  <a:spLocks/>
                </p:cNvSpPr>
                <p:nvPr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903" name="Freeform 55"/>
                <p:cNvSpPr>
                  <a:spLocks/>
                </p:cNvSpPr>
                <p:nvPr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04" name="Group 56"/>
              <p:cNvGrpSpPr>
                <a:grpSpLocks/>
              </p:cNvGrpSpPr>
              <p:nvPr/>
            </p:nvGrpSpPr>
            <p:grpSpPr bwMode="auto">
              <a:xfrm>
                <a:off x="5570" y="1990"/>
                <a:ext cx="193" cy="386"/>
                <a:chOff x="5497" y="1124"/>
                <a:chExt cx="265" cy="530"/>
              </a:xfrm>
            </p:grpSpPr>
            <p:sp>
              <p:nvSpPr>
                <p:cNvPr id="78905" name="Freeform 57"/>
                <p:cNvSpPr>
                  <a:spLocks/>
                </p:cNvSpPr>
                <p:nvPr/>
              </p:nvSpPr>
              <p:spPr bwMode="gray">
                <a:xfrm>
                  <a:off x="5497" y="1253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906" name="Freeform 58"/>
                <p:cNvSpPr>
                  <a:spLocks/>
                </p:cNvSpPr>
                <p:nvPr/>
              </p:nvSpPr>
              <p:spPr bwMode="gray">
                <a:xfrm flipH="1">
                  <a:off x="5497" y="1124"/>
                  <a:ext cx="264" cy="264"/>
                </a:xfrm>
                <a:custGeom>
                  <a:avLst/>
                  <a:gdLst>
                    <a:gd name="T0" fmla="*/ 0 w 856"/>
                    <a:gd name="T1" fmla="*/ 0 h 856"/>
                    <a:gd name="T2" fmla="*/ 856 w 856"/>
                    <a:gd name="T3" fmla="*/ 424 h 856"/>
                    <a:gd name="T4" fmla="*/ 0 w 856"/>
                    <a:gd name="T5" fmla="*/ 856 h 856"/>
                    <a:gd name="T6" fmla="*/ 0 w 856"/>
                    <a:gd name="T7" fmla="*/ 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56" h="856">
                      <a:moveTo>
                        <a:pt x="0" y="0"/>
                      </a:moveTo>
                      <a:lnTo>
                        <a:pt x="856" y="424"/>
                      </a:lnTo>
                      <a:lnTo>
                        <a:pt x="0" y="8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07" name="Group 59"/>
              <p:cNvGrpSpPr>
                <a:grpSpLocks/>
              </p:cNvGrpSpPr>
              <p:nvPr/>
            </p:nvGrpSpPr>
            <p:grpSpPr bwMode="auto">
              <a:xfrm>
                <a:off x="4800" y="1984"/>
                <a:ext cx="387" cy="387"/>
                <a:chOff x="4448" y="61"/>
                <a:chExt cx="531" cy="531"/>
              </a:xfrm>
            </p:grpSpPr>
            <p:sp>
              <p:nvSpPr>
                <p:cNvPr id="78908" name="AutoShape 60"/>
                <p:cNvSpPr>
                  <a:spLocks noChangeArrowheads="1"/>
                </p:cNvSpPr>
                <p:nvPr/>
              </p:nvSpPr>
              <p:spPr bwMode="gray">
                <a:xfrm>
                  <a:off x="4448" y="61"/>
                  <a:ext cx="531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909" name="Freeform 61"/>
                <p:cNvSpPr>
                  <a:spLocks/>
                </p:cNvSpPr>
                <p:nvPr/>
              </p:nvSpPr>
              <p:spPr bwMode="gray">
                <a:xfrm>
                  <a:off x="4450" y="191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910" name="Freeform 62"/>
                <p:cNvSpPr>
                  <a:spLocks/>
                </p:cNvSpPr>
                <p:nvPr/>
              </p:nvSpPr>
              <p:spPr bwMode="gray">
                <a:xfrm flipH="1">
                  <a:off x="4713" y="189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11" name="Group 63"/>
              <p:cNvGrpSpPr>
                <a:grpSpLocks/>
              </p:cNvGrpSpPr>
              <p:nvPr/>
            </p:nvGrpSpPr>
            <p:grpSpPr bwMode="auto">
              <a:xfrm>
                <a:off x="3657" y="1595"/>
                <a:ext cx="389" cy="391"/>
                <a:chOff x="3926" y="606"/>
                <a:chExt cx="532" cy="535"/>
              </a:xfrm>
            </p:grpSpPr>
            <p:sp>
              <p:nvSpPr>
                <p:cNvPr id="78912" name="AutoShape 64"/>
                <p:cNvSpPr>
                  <a:spLocks noChangeArrowheads="1"/>
                </p:cNvSpPr>
                <p:nvPr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913" name="Freeform 65"/>
                <p:cNvSpPr>
                  <a:spLocks/>
                </p:cNvSpPr>
                <p:nvPr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914" name="Freeform 66"/>
                <p:cNvSpPr>
                  <a:spLocks/>
                </p:cNvSpPr>
                <p:nvPr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15" name="Group 67"/>
              <p:cNvGrpSpPr>
                <a:grpSpLocks/>
              </p:cNvGrpSpPr>
              <p:nvPr/>
            </p:nvGrpSpPr>
            <p:grpSpPr bwMode="auto">
              <a:xfrm>
                <a:off x="2890" y="3150"/>
                <a:ext cx="389" cy="391"/>
                <a:chOff x="3926" y="2726"/>
                <a:chExt cx="532" cy="535"/>
              </a:xfrm>
            </p:grpSpPr>
            <p:sp>
              <p:nvSpPr>
                <p:cNvPr id="78916" name="AutoShape 68"/>
                <p:cNvSpPr>
                  <a:spLocks noChangeArrowheads="1"/>
                </p:cNvSpPr>
                <p:nvPr/>
              </p:nvSpPr>
              <p:spPr bwMode="gray">
                <a:xfrm>
                  <a:off x="3926" y="272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917" name="Freeform 69"/>
                <p:cNvSpPr>
                  <a:spLocks/>
                </p:cNvSpPr>
                <p:nvPr/>
              </p:nvSpPr>
              <p:spPr bwMode="gray">
                <a:xfrm>
                  <a:off x="3928" y="286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918" name="Freeform 70"/>
                <p:cNvSpPr>
                  <a:spLocks/>
                </p:cNvSpPr>
                <p:nvPr/>
              </p:nvSpPr>
              <p:spPr bwMode="gray">
                <a:xfrm flipH="1">
                  <a:off x="4191" y="285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19" name="Group 71"/>
              <p:cNvGrpSpPr>
                <a:grpSpLocks/>
              </p:cNvGrpSpPr>
              <p:nvPr/>
            </p:nvGrpSpPr>
            <p:grpSpPr bwMode="auto">
              <a:xfrm>
                <a:off x="2890" y="3927"/>
                <a:ext cx="389" cy="391"/>
                <a:chOff x="3926" y="3791"/>
                <a:chExt cx="532" cy="535"/>
              </a:xfrm>
            </p:grpSpPr>
            <p:sp>
              <p:nvSpPr>
                <p:cNvPr id="78920" name="AutoShape 72"/>
                <p:cNvSpPr>
                  <a:spLocks noChangeArrowheads="1"/>
                </p:cNvSpPr>
                <p:nvPr/>
              </p:nvSpPr>
              <p:spPr bwMode="gray">
                <a:xfrm>
                  <a:off x="3926" y="3791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921" name="Freeform 73"/>
                <p:cNvSpPr>
                  <a:spLocks/>
                </p:cNvSpPr>
                <p:nvPr/>
              </p:nvSpPr>
              <p:spPr bwMode="gray">
                <a:xfrm>
                  <a:off x="3928" y="3925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922" name="Freeform 74"/>
                <p:cNvSpPr>
                  <a:spLocks/>
                </p:cNvSpPr>
                <p:nvPr/>
              </p:nvSpPr>
              <p:spPr bwMode="gray">
                <a:xfrm flipH="1">
                  <a:off x="4191" y="3923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23" name="Group 75"/>
              <p:cNvGrpSpPr>
                <a:grpSpLocks/>
              </p:cNvGrpSpPr>
              <p:nvPr/>
            </p:nvGrpSpPr>
            <p:grpSpPr bwMode="auto">
              <a:xfrm>
                <a:off x="2886" y="2374"/>
                <a:ext cx="389" cy="390"/>
                <a:chOff x="3926" y="1662"/>
                <a:chExt cx="532" cy="535"/>
              </a:xfrm>
            </p:grpSpPr>
            <p:sp>
              <p:nvSpPr>
                <p:cNvPr id="78924" name="AutoShape 76"/>
                <p:cNvSpPr>
                  <a:spLocks noChangeArrowheads="1"/>
                </p:cNvSpPr>
                <p:nvPr/>
              </p:nvSpPr>
              <p:spPr bwMode="gray">
                <a:xfrm>
                  <a:off x="3926" y="1662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925" name="Freeform 77"/>
                <p:cNvSpPr>
                  <a:spLocks/>
                </p:cNvSpPr>
                <p:nvPr/>
              </p:nvSpPr>
              <p:spPr bwMode="gray">
                <a:xfrm>
                  <a:off x="3928" y="1796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926" name="Freeform 78"/>
                <p:cNvSpPr>
                  <a:spLocks/>
                </p:cNvSpPr>
                <p:nvPr/>
              </p:nvSpPr>
              <p:spPr bwMode="gray">
                <a:xfrm flipH="1">
                  <a:off x="4191" y="1794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27" name="Group 79"/>
              <p:cNvGrpSpPr>
                <a:grpSpLocks/>
              </p:cNvGrpSpPr>
              <p:nvPr/>
            </p:nvGrpSpPr>
            <p:grpSpPr bwMode="auto">
              <a:xfrm>
                <a:off x="2887" y="1595"/>
                <a:ext cx="388" cy="391"/>
                <a:chOff x="3926" y="606"/>
                <a:chExt cx="532" cy="535"/>
              </a:xfrm>
            </p:grpSpPr>
            <p:sp>
              <p:nvSpPr>
                <p:cNvPr id="78928" name="AutoShape 80"/>
                <p:cNvSpPr>
                  <a:spLocks noChangeArrowheads="1"/>
                </p:cNvSpPr>
                <p:nvPr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929" name="Freeform 81"/>
                <p:cNvSpPr>
                  <a:spLocks/>
                </p:cNvSpPr>
                <p:nvPr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930" name="Freeform 82"/>
                <p:cNvSpPr>
                  <a:spLocks/>
                </p:cNvSpPr>
                <p:nvPr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31" name="Group 83"/>
              <p:cNvGrpSpPr>
                <a:grpSpLocks/>
              </p:cNvGrpSpPr>
              <p:nvPr/>
            </p:nvGrpSpPr>
            <p:grpSpPr bwMode="auto">
              <a:xfrm>
                <a:off x="2127" y="3150"/>
                <a:ext cx="389" cy="391"/>
                <a:chOff x="3926" y="2726"/>
                <a:chExt cx="532" cy="535"/>
              </a:xfrm>
            </p:grpSpPr>
            <p:sp>
              <p:nvSpPr>
                <p:cNvPr id="78932" name="AutoShape 84"/>
                <p:cNvSpPr>
                  <a:spLocks noChangeArrowheads="1"/>
                </p:cNvSpPr>
                <p:nvPr/>
              </p:nvSpPr>
              <p:spPr bwMode="gray">
                <a:xfrm>
                  <a:off x="3926" y="272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933" name="Freeform 85"/>
                <p:cNvSpPr>
                  <a:spLocks/>
                </p:cNvSpPr>
                <p:nvPr/>
              </p:nvSpPr>
              <p:spPr bwMode="gray">
                <a:xfrm>
                  <a:off x="3928" y="286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934" name="Freeform 86"/>
                <p:cNvSpPr>
                  <a:spLocks/>
                </p:cNvSpPr>
                <p:nvPr/>
              </p:nvSpPr>
              <p:spPr bwMode="gray">
                <a:xfrm flipH="1">
                  <a:off x="4191" y="285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35" name="Group 87"/>
              <p:cNvGrpSpPr>
                <a:grpSpLocks/>
              </p:cNvGrpSpPr>
              <p:nvPr/>
            </p:nvGrpSpPr>
            <p:grpSpPr bwMode="auto">
              <a:xfrm>
                <a:off x="2127" y="3927"/>
                <a:ext cx="389" cy="391"/>
                <a:chOff x="3926" y="3791"/>
                <a:chExt cx="532" cy="535"/>
              </a:xfrm>
            </p:grpSpPr>
            <p:sp>
              <p:nvSpPr>
                <p:cNvPr id="78936" name="AutoShape 88"/>
                <p:cNvSpPr>
                  <a:spLocks noChangeArrowheads="1"/>
                </p:cNvSpPr>
                <p:nvPr/>
              </p:nvSpPr>
              <p:spPr bwMode="gray">
                <a:xfrm>
                  <a:off x="3926" y="3791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937" name="Freeform 89"/>
                <p:cNvSpPr>
                  <a:spLocks/>
                </p:cNvSpPr>
                <p:nvPr/>
              </p:nvSpPr>
              <p:spPr bwMode="gray">
                <a:xfrm>
                  <a:off x="3928" y="3925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938" name="Freeform 90"/>
                <p:cNvSpPr>
                  <a:spLocks/>
                </p:cNvSpPr>
                <p:nvPr/>
              </p:nvSpPr>
              <p:spPr bwMode="gray">
                <a:xfrm flipH="1">
                  <a:off x="4191" y="3923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39" name="Group 91"/>
              <p:cNvGrpSpPr>
                <a:grpSpLocks/>
              </p:cNvGrpSpPr>
              <p:nvPr/>
            </p:nvGrpSpPr>
            <p:grpSpPr bwMode="auto">
              <a:xfrm>
                <a:off x="2127" y="2374"/>
                <a:ext cx="389" cy="390"/>
                <a:chOff x="3926" y="1662"/>
                <a:chExt cx="532" cy="535"/>
              </a:xfrm>
            </p:grpSpPr>
            <p:sp>
              <p:nvSpPr>
                <p:cNvPr id="78940" name="AutoShape 92"/>
                <p:cNvSpPr>
                  <a:spLocks noChangeArrowheads="1"/>
                </p:cNvSpPr>
                <p:nvPr/>
              </p:nvSpPr>
              <p:spPr bwMode="gray">
                <a:xfrm>
                  <a:off x="3926" y="1662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941" name="Freeform 93"/>
                <p:cNvSpPr>
                  <a:spLocks/>
                </p:cNvSpPr>
                <p:nvPr/>
              </p:nvSpPr>
              <p:spPr bwMode="gray">
                <a:xfrm>
                  <a:off x="3928" y="1796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942" name="Freeform 94"/>
                <p:cNvSpPr>
                  <a:spLocks/>
                </p:cNvSpPr>
                <p:nvPr/>
              </p:nvSpPr>
              <p:spPr bwMode="gray">
                <a:xfrm flipH="1">
                  <a:off x="4191" y="1794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43" name="Group 95"/>
              <p:cNvGrpSpPr>
                <a:grpSpLocks/>
              </p:cNvGrpSpPr>
              <p:nvPr/>
            </p:nvGrpSpPr>
            <p:grpSpPr bwMode="auto">
              <a:xfrm>
                <a:off x="2122" y="1595"/>
                <a:ext cx="388" cy="391"/>
                <a:chOff x="3926" y="606"/>
                <a:chExt cx="532" cy="535"/>
              </a:xfrm>
            </p:grpSpPr>
            <p:sp>
              <p:nvSpPr>
                <p:cNvPr id="78944" name="AutoShape 96"/>
                <p:cNvSpPr>
                  <a:spLocks noChangeArrowheads="1"/>
                </p:cNvSpPr>
                <p:nvPr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945" name="Freeform 97"/>
                <p:cNvSpPr>
                  <a:spLocks/>
                </p:cNvSpPr>
                <p:nvPr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946" name="Freeform 98"/>
                <p:cNvSpPr>
                  <a:spLocks/>
                </p:cNvSpPr>
                <p:nvPr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47" name="Group 99"/>
              <p:cNvGrpSpPr>
                <a:grpSpLocks/>
              </p:cNvGrpSpPr>
              <p:nvPr/>
            </p:nvGrpSpPr>
            <p:grpSpPr bwMode="auto">
              <a:xfrm>
                <a:off x="3272" y="1983"/>
                <a:ext cx="388" cy="390"/>
                <a:chOff x="3926" y="606"/>
                <a:chExt cx="532" cy="535"/>
              </a:xfrm>
            </p:grpSpPr>
            <p:sp>
              <p:nvSpPr>
                <p:cNvPr id="78948" name="AutoShape 100"/>
                <p:cNvSpPr>
                  <a:spLocks noChangeArrowheads="1"/>
                </p:cNvSpPr>
                <p:nvPr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949" name="Freeform 101"/>
                <p:cNvSpPr>
                  <a:spLocks/>
                </p:cNvSpPr>
                <p:nvPr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950" name="Freeform 102"/>
                <p:cNvSpPr>
                  <a:spLocks/>
                </p:cNvSpPr>
                <p:nvPr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51" name="Group 103"/>
              <p:cNvGrpSpPr>
                <a:grpSpLocks/>
              </p:cNvGrpSpPr>
              <p:nvPr/>
            </p:nvGrpSpPr>
            <p:grpSpPr bwMode="auto">
              <a:xfrm>
                <a:off x="3272" y="2759"/>
                <a:ext cx="388" cy="390"/>
                <a:chOff x="3926" y="606"/>
                <a:chExt cx="532" cy="535"/>
              </a:xfrm>
            </p:grpSpPr>
            <p:sp>
              <p:nvSpPr>
                <p:cNvPr id="78952" name="AutoShape 104"/>
                <p:cNvSpPr>
                  <a:spLocks noChangeArrowheads="1"/>
                </p:cNvSpPr>
                <p:nvPr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953" name="Freeform 105"/>
                <p:cNvSpPr>
                  <a:spLocks/>
                </p:cNvSpPr>
                <p:nvPr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954" name="Freeform 106"/>
                <p:cNvSpPr>
                  <a:spLocks/>
                </p:cNvSpPr>
                <p:nvPr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55" name="Group 107"/>
              <p:cNvGrpSpPr>
                <a:grpSpLocks/>
              </p:cNvGrpSpPr>
              <p:nvPr/>
            </p:nvGrpSpPr>
            <p:grpSpPr bwMode="auto">
              <a:xfrm>
                <a:off x="3276" y="3544"/>
                <a:ext cx="388" cy="390"/>
                <a:chOff x="3926" y="606"/>
                <a:chExt cx="532" cy="535"/>
              </a:xfrm>
            </p:grpSpPr>
            <p:sp>
              <p:nvSpPr>
                <p:cNvPr id="78956" name="AutoShape 108"/>
                <p:cNvSpPr>
                  <a:spLocks noChangeArrowheads="1"/>
                </p:cNvSpPr>
                <p:nvPr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957" name="Freeform 109"/>
                <p:cNvSpPr>
                  <a:spLocks/>
                </p:cNvSpPr>
                <p:nvPr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958" name="Freeform 110"/>
                <p:cNvSpPr>
                  <a:spLocks/>
                </p:cNvSpPr>
                <p:nvPr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59" name="Group 111"/>
              <p:cNvGrpSpPr>
                <a:grpSpLocks/>
              </p:cNvGrpSpPr>
              <p:nvPr/>
            </p:nvGrpSpPr>
            <p:grpSpPr bwMode="auto">
              <a:xfrm>
                <a:off x="2508" y="1983"/>
                <a:ext cx="387" cy="390"/>
                <a:chOff x="3926" y="606"/>
                <a:chExt cx="532" cy="535"/>
              </a:xfrm>
            </p:grpSpPr>
            <p:sp>
              <p:nvSpPr>
                <p:cNvPr id="78960" name="AutoShape 112"/>
                <p:cNvSpPr>
                  <a:spLocks noChangeArrowheads="1"/>
                </p:cNvSpPr>
                <p:nvPr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961" name="Freeform 113"/>
                <p:cNvSpPr>
                  <a:spLocks/>
                </p:cNvSpPr>
                <p:nvPr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962" name="Freeform 114"/>
                <p:cNvSpPr>
                  <a:spLocks/>
                </p:cNvSpPr>
                <p:nvPr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63" name="Group 115"/>
              <p:cNvGrpSpPr>
                <a:grpSpLocks/>
              </p:cNvGrpSpPr>
              <p:nvPr/>
            </p:nvGrpSpPr>
            <p:grpSpPr bwMode="auto">
              <a:xfrm>
                <a:off x="2504" y="2759"/>
                <a:ext cx="387" cy="390"/>
                <a:chOff x="3926" y="606"/>
                <a:chExt cx="532" cy="535"/>
              </a:xfrm>
            </p:grpSpPr>
            <p:sp>
              <p:nvSpPr>
                <p:cNvPr id="78964" name="AutoShape 116"/>
                <p:cNvSpPr>
                  <a:spLocks noChangeArrowheads="1"/>
                </p:cNvSpPr>
                <p:nvPr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965" name="Freeform 117"/>
                <p:cNvSpPr>
                  <a:spLocks/>
                </p:cNvSpPr>
                <p:nvPr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966" name="Freeform 118"/>
                <p:cNvSpPr>
                  <a:spLocks/>
                </p:cNvSpPr>
                <p:nvPr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67" name="Group 119"/>
              <p:cNvGrpSpPr>
                <a:grpSpLocks/>
              </p:cNvGrpSpPr>
              <p:nvPr/>
            </p:nvGrpSpPr>
            <p:grpSpPr bwMode="auto">
              <a:xfrm>
                <a:off x="2508" y="3544"/>
                <a:ext cx="387" cy="390"/>
                <a:chOff x="3926" y="606"/>
                <a:chExt cx="532" cy="535"/>
              </a:xfrm>
            </p:grpSpPr>
            <p:sp>
              <p:nvSpPr>
                <p:cNvPr id="78968" name="AutoShape 120"/>
                <p:cNvSpPr>
                  <a:spLocks noChangeArrowheads="1"/>
                </p:cNvSpPr>
                <p:nvPr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969" name="Freeform 121"/>
                <p:cNvSpPr>
                  <a:spLocks/>
                </p:cNvSpPr>
                <p:nvPr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970" name="Freeform 122"/>
                <p:cNvSpPr>
                  <a:spLocks/>
                </p:cNvSpPr>
                <p:nvPr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71" name="Group 123"/>
              <p:cNvGrpSpPr>
                <a:grpSpLocks/>
              </p:cNvGrpSpPr>
              <p:nvPr/>
            </p:nvGrpSpPr>
            <p:grpSpPr bwMode="auto">
              <a:xfrm>
                <a:off x="1743" y="1983"/>
                <a:ext cx="387" cy="390"/>
                <a:chOff x="3926" y="606"/>
                <a:chExt cx="532" cy="535"/>
              </a:xfrm>
            </p:grpSpPr>
            <p:sp>
              <p:nvSpPr>
                <p:cNvPr id="78972" name="AutoShape 124"/>
                <p:cNvSpPr>
                  <a:spLocks noChangeArrowheads="1"/>
                </p:cNvSpPr>
                <p:nvPr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973" name="Freeform 125"/>
                <p:cNvSpPr>
                  <a:spLocks/>
                </p:cNvSpPr>
                <p:nvPr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974" name="Freeform 126"/>
                <p:cNvSpPr>
                  <a:spLocks/>
                </p:cNvSpPr>
                <p:nvPr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75" name="Group 127"/>
              <p:cNvGrpSpPr>
                <a:grpSpLocks/>
              </p:cNvGrpSpPr>
              <p:nvPr/>
            </p:nvGrpSpPr>
            <p:grpSpPr bwMode="auto">
              <a:xfrm>
                <a:off x="1747" y="2759"/>
                <a:ext cx="387" cy="390"/>
                <a:chOff x="3926" y="606"/>
                <a:chExt cx="532" cy="535"/>
              </a:xfrm>
            </p:grpSpPr>
            <p:sp>
              <p:nvSpPr>
                <p:cNvPr id="78976" name="AutoShape 128"/>
                <p:cNvSpPr>
                  <a:spLocks noChangeArrowheads="1"/>
                </p:cNvSpPr>
                <p:nvPr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977" name="Freeform 129"/>
                <p:cNvSpPr>
                  <a:spLocks/>
                </p:cNvSpPr>
                <p:nvPr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978" name="Freeform 130"/>
                <p:cNvSpPr>
                  <a:spLocks/>
                </p:cNvSpPr>
                <p:nvPr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79" name="Group 131"/>
              <p:cNvGrpSpPr>
                <a:grpSpLocks/>
              </p:cNvGrpSpPr>
              <p:nvPr/>
            </p:nvGrpSpPr>
            <p:grpSpPr bwMode="auto">
              <a:xfrm>
                <a:off x="1743" y="3540"/>
                <a:ext cx="387" cy="390"/>
                <a:chOff x="3926" y="606"/>
                <a:chExt cx="532" cy="535"/>
              </a:xfrm>
            </p:grpSpPr>
            <p:sp>
              <p:nvSpPr>
                <p:cNvPr id="78980" name="AutoShape 132"/>
                <p:cNvSpPr>
                  <a:spLocks noChangeArrowheads="1"/>
                </p:cNvSpPr>
                <p:nvPr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981" name="Freeform 133"/>
                <p:cNvSpPr>
                  <a:spLocks/>
                </p:cNvSpPr>
                <p:nvPr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982" name="Freeform 134"/>
                <p:cNvSpPr>
                  <a:spLocks/>
                </p:cNvSpPr>
                <p:nvPr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83" name="Group 135"/>
              <p:cNvGrpSpPr>
                <a:grpSpLocks/>
              </p:cNvGrpSpPr>
              <p:nvPr/>
            </p:nvGrpSpPr>
            <p:grpSpPr bwMode="auto">
              <a:xfrm>
                <a:off x="4038" y="1983"/>
                <a:ext cx="387" cy="390"/>
                <a:chOff x="3926" y="606"/>
                <a:chExt cx="532" cy="535"/>
              </a:xfrm>
            </p:grpSpPr>
            <p:sp>
              <p:nvSpPr>
                <p:cNvPr id="78984" name="AutoShape 136"/>
                <p:cNvSpPr>
                  <a:spLocks noChangeArrowheads="1"/>
                </p:cNvSpPr>
                <p:nvPr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985" name="Freeform 137"/>
                <p:cNvSpPr>
                  <a:spLocks/>
                </p:cNvSpPr>
                <p:nvPr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986" name="Freeform 138"/>
                <p:cNvSpPr>
                  <a:spLocks/>
                </p:cNvSpPr>
                <p:nvPr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87" name="Group 139"/>
              <p:cNvGrpSpPr>
                <a:grpSpLocks/>
              </p:cNvGrpSpPr>
              <p:nvPr/>
            </p:nvGrpSpPr>
            <p:grpSpPr bwMode="auto">
              <a:xfrm>
                <a:off x="4038" y="2759"/>
                <a:ext cx="387" cy="390"/>
                <a:chOff x="3926" y="606"/>
                <a:chExt cx="532" cy="535"/>
              </a:xfrm>
            </p:grpSpPr>
            <p:sp>
              <p:nvSpPr>
                <p:cNvPr id="78988" name="AutoShape 140"/>
                <p:cNvSpPr>
                  <a:spLocks noChangeArrowheads="1"/>
                </p:cNvSpPr>
                <p:nvPr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989" name="Freeform 141"/>
                <p:cNvSpPr>
                  <a:spLocks/>
                </p:cNvSpPr>
                <p:nvPr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990" name="Freeform 142"/>
                <p:cNvSpPr>
                  <a:spLocks/>
                </p:cNvSpPr>
                <p:nvPr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91" name="Group 143"/>
              <p:cNvGrpSpPr>
                <a:grpSpLocks/>
              </p:cNvGrpSpPr>
              <p:nvPr/>
            </p:nvGrpSpPr>
            <p:grpSpPr bwMode="auto">
              <a:xfrm>
                <a:off x="4036" y="3544"/>
                <a:ext cx="387" cy="390"/>
                <a:chOff x="3926" y="606"/>
                <a:chExt cx="532" cy="535"/>
              </a:xfrm>
            </p:grpSpPr>
            <p:sp>
              <p:nvSpPr>
                <p:cNvPr id="78992" name="AutoShape 144"/>
                <p:cNvSpPr>
                  <a:spLocks noChangeArrowheads="1"/>
                </p:cNvSpPr>
                <p:nvPr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993" name="Freeform 145"/>
                <p:cNvSpPr>
                  <a:spLocks/>
                </p:cNvSpPr>
                <p:nvPr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994" name="Freeform 146"/>
                <p:cNvSpPr>
                  <a:spLocks/>
                </p:cNvSpPr>
                <p:nvPr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95" name="Group 147"/>
              <p:cNvGrpSpPr>
                <a:grpSpLocks/>
              </p:cNvGrpSpPr>
              <p:nvPr/>
            </p:nvGrpSpPr>
            <p:grpSpPr bwMode="auto">
              <a:xfrm>
                <a:off x="3655" y="3150"/>
                <a:ext cx="389" cy="391"/>
                <a:chOff x="3926" y="2726"/>
                <a:chExt cx="532" cy="535"/>
              </a:xfrm>
            </p:grpSpPr>
            <p:sp>
              <p:nvSpPr>
                <p:cNvPr id="78996" name="AutoShape 148"/>
                <p:cNvSpPr>
                  <a:spLocks noChangeArrowheads="1"/>
                </p:cNvSpPr>
                <p:nvPr/>
              </p:nvSpPr>
              <p:spPr bwMode="gray">
                <a:xfrm>
                  <a:off x="3926" y="272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997" name="Freeform 149"/>
                <p:cNvSpPr>
                  <a:spLocks/>
                </p:cNvSpPr>
                <p:nvPr/>
              </p:nvSpPr>
              <p:spPr bwMode="gray">
                <a:xfrm>
                  <a:off x="3928" y="286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998" name="Freeform 150"/>
                <p:cNvSpPr>
                  <a:spLocks/>
                </p:cNvSpPr>
                <p:nvPr/>
              </p:nvSpPr>
              <p:spPr bwMode="gray">
                <a:xfrm flipH="1">
                  <a:off x="4191" y="285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99" name="Group 151"/>
              <p:cNvGrpSpPr>
                <a:grpSpLocks/>
              </p:cNvGrpSpPr>
              <p:nvPr/>
            </p:nvGrpSpPr>
            <p:grpSpPr bwMode="auto">
              <a:xfrm>
                <a:off x="3655" y="3927"/>
                <a:ext cx="389" cy="391"/>
                <a:chOff x="3926" y="3791"/>
                <a:chExt cx="532" cy="535"/>
              </a:xfrm>
            </p:grpSpPr>
            <p:sp>
              <p:nvSpPr>
                <p:cNvPr id="79000" name="AutoShape 152"/>
                <p:cNvSpPr>
                  <a:spLocks noChangeArrowheads="1"/>
                </p:cNvSpPr>
                <p:nvPr/>
              </p:nvSpPr>
              <p:spPr bwMode="gray">
                <a:xfrm>
                  <a:off x="3926" y="3791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9001" name="Freeform 153"/>
                <p:cNvSpPr>
                  <a:spLocks/>
                </p:cNvSpPr>
                <p:nvPr/>
              </p:nvSpPr>
              <p:spPr bwMode="gray">
                <a:xfrm>
                  <a:off x="3928" y="3925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002" name="Freeform 154"/>
                <p:cNvSpPr>
                  <a:spLocks/>
                </p:cNvSpPr>
                <p:nvPr/>
              </p:nvSpPr>
              <p:spPr bwMode="gray">
                <a:xfrm flipH="1">
                  <a:off x="4191" y="3923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9003" name="Group 155"/>
              <p:cNvGrpSpPr>
                <a:grpSpLocks/>
              </p:cNvGrpSpPr>
              <p:nvPr/>
            </p:nvGrpSpPr>
            <p:grpSpPr bwMode="auto">
              <a:xfrm>
                <a:off x="3655" y="2374"/>
                <a:ext cx="389" cy="390"/>
                <a:chOff x="3926" y="1662"/>
                <a:chExt cx="532" cy="535"/>
              </a:xfrm>
            </p:grpSpPr>
            <p:sp>
              <p:nvSpPr>
                <p:cNvPr id="79004" name="AutoShape 156"/>
                <p:cNvSpPr>
                  <a:spLocks noChangeArrowheads="1"/>
                </p:cNvSpPr>
                <p:nvPr/>
              </p:nvSpPr>
              <p:spPr bwMode="gray">
                <a:xfrm>
                  <a:off x="3926" y="1662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9005" name="Freeform 157"/>
                <p:cNvSpPr>
                  <a:spLocks/>
                </p:cNvSpPr>
                <p:nvPr/>
              </p:nvSpPr>
              <p:spPr bwMode="gray">
                <a:xfrm>
                  <a:off x="3928" y="1796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006" name="Freeform 158"/>
                <p:cNvSpPr>
                  <a:spLocks/>
                </p:cNvSpPr>
                <p:nvPr/>
              </p:nvSpPr>
              <p:spPr bwMode="gray">
                <a:xfrm flipH="1">
                  <a:off x="4191" y="1794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9007" name="Group 159"/>
              <p:cNvGrpSpPr>
                <a:grpSpLocks/>
              </p:cNvGrpSpPr>
              <p:nvPr/>
            </p:nvGrpSpPr>
            <p:grpSpPr bwMode="auto">
              <a:xfrm>
                <a:off x="1350" y="3150"/>
                <a:ext cx="389" cy="391"/>
                <a:chOff x="3926" y="2726"/>
                <a:chExt cx="532" cy="535"/>
              </a:xfrm>
            </p:grpSpPr>
            <p:sp>
              <p:nvSpPr>
                <p:cNvPr id="79008" name="AutoShape 160"/>
                <p:cNvSpPr>
                  <a:spLocks noChangeArrowheads="1"/>
                </p:cNvSpPr>
                <p:nvPr/>
              </p:nvSpPr>
              <p:spPr bwMode="gray">
                <a:xfrm>
                  <a:off x="3926" y="272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9009" name="Freeform 161"/>
                <p:cNvSpPr>
                  <a:spLocks/>
                </p:cNvSpPr>
                <p:nvPr/>
              </p:nvSpPr>
              <p:spPr bwMode="gray">
                <a:xfrm>
                  <a:off x="3928" y="286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010" name="Freeform 162"/>
                <p:cNvSpPr>
                  <a:spLocks/>
                </p:cNvSpPr>
                <p:nvPr/>
              </p:nvSpPr>
              <p:spPr bwMode="gray">
                <a:xfrm flipH="1">
                  <a:off x="4191" y="285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9011" name="Group 163"/>
              <p:cNvGrpSpPr>
                <a:grpSpLocks/>
              </p:cNvGrpSpPr>
              <p:nvPr/>
            </p:nvGrpSpPr>
            <p:grpSpPr bwMode="auto">
              <a:xfrm>
                <a:off x="1350" y="3927"/>
                <a:ext cx="389" cy="391"/>
                <a:chOff x="3926" y="3791"/>
                <a:chExt cx="532" cy="535"/>
              </a:xfrm>
            </p:grpSpPr>
            <p:sp>
              <p:nvSpPr>
                <p:cNvPr id="79012" name="AutoShape 164"/>
                <p:cNvSpPr>
                  <a:spLocks noChangeArrowheads="1"/>
                </p:cNvSpPr>
                <p:nvPr/>
              </p:nvSpPr>
              <p:spPr bwMode="gray">
                <a:xfrm>
                  <a:off x="3926" y="3791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9013" name="Freeform 165"/>
                <p:cNvSpPr>
                  <a:spLocks/>
                </p:cNvSpPr>
                <p:nvPr/>
              </p:nvSpPr>
              <p:spPr bwMode="gray">
                <a:xfrm>
                  <a:off x="3928" y="3925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014" name="Freeform 166"/>
                <p:cNvSpPr>
                  <a:spLocks/>
                </p:cNvSpPr>
                <p:nvPr/>
              </p:nvSpPr>
              <p:spPr bwMode="gray">
                <a:xfrm flipH="1">
                  <a:off x="4191" y="3923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9015" name="Group 167"/>
              <p:cNvGrpSpPr>
                <a:grpSpLocks/>
              </p:cNvGrpSpPr>
              <p:nvPr/>
            </p:nvGrpSpPr>
            <p:grpSpPr bwMode="auto">
              <a:xfrm>
                <a:off x="1350" y="2374"/>
                <a:ext cx="389" cy="390"/>
                <a:chOff x="3926" y="1662"/>
                <a:chExt cx="532" cy="535"/>
              </a:xfrm>
            </p:grpSpPr>
            <p:sp>
              <p:nvSpPr>
                <p:cNvPr id="79016" name="AutoShape 168"/>
                <p:cNvSpPr>
                  <a:spLocks noChangeArrowheads="1"/>
                </p:cNvSpPr>
                <p:nvPr/>
              </p:nvSpPr>
              <p:spPr bwMode="gray">
                <a:xfrm>
                  <a:off x="3926" y="1662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9017" name="Freeform 169"/>
                <p:cNvSpPr>
                  <a:spLocks/>
                </p:cNvSpPr>
                <p:nvPr/>
              </p:nvSpPr>
              <p:spPr bwMode="gray">
                <a:xfrm>
                  <a:off x="3928" y="1796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018" name="Freeform 170"/>
                <p:cNvSpPr>
                  <a:spLocks/>
                </p:cNvSpPr>
                <p:nvPr/>
              </p:nvSpPr>
              <p:spPr bwMode="gray">
                <a:xfrm flipH="1">
                  <a:off x="4191" y="1794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9019" name="Group 171"/>
              <p:cNvGrpSpPr>
                <a:grpSpLocks/>
              </p:cNvGrpSpPr>
              <p:nvPr/>
            </p:nvGrpSpPr>
            <p:grpSpPr bwMode="auto">
              <a:xfrm>
                <a:off x="1353" y="1595"/>
                <a:ext cx="388" cy="391"/>
                <a:chOff x="3926" y="606"/>
                <a:chExt cx="532" cy="535"/>
              </a:xfrm>
            </p:grpSpPr>
            <p:sp>
              <p:nvSpPr>
                <p:cNvPr id="79020" name="AutoShape 172"/>
                <p:cNvSpPr>
                  <a:spLocks noChangeArrowheads="1"/>
                </p:cNvSpPr>
                <p:nvPr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9021" name="Freeform 173"/>
                <p:cNvSpPr>
                  <a:spLocks/>
                </p:cNvSpPr>
                <p:nvPr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022" name="Freeform 174"/>
                <p:cNvSpPr>
                  <a:spLocks/>
                </p:cNvSpPr>
                <p:nvPr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9023" name="Group 175"/>
              <p:cNvGrpSpPr>
                <a:grpSpLocks/>
              </p:cNvGrpSpPr>
              <p:nvPr/>
            </p:nvGrpSpPr>
            <p:grpSpPr bwMode="auto">
              <a:xfrm>
                <a:off x="965" y="1983"/>
                <a:ext cx="388" cy="390"/>
                <a:chOff x="3926" y="606"/>
                <a:chExt cx="532" cy="535"/>
              </a:xfrm>
            </p:grpSpPr>
            <p:sp>
              <p:nvSpPr>
                <p:cNvPr id="79024" name="AutoShape 176"/>
                <p:cNvSpPr>
                  <a:spLocks noChangeArrowheads="1"/>
                </p:cNvSpPr>
                <p:nvPr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9025" name="Freeform 177"/>
                <p:cNvSpPr>
                  <a:spLocks/>
                </p:cNvSpPr>
                <p:nvPr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026" name="Freeform 178"/>
                <p:cNvSpPr>
                  <a:spLocks/>
                </p:cNvSpPr>
                <p:nvPr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9027" name="Group 179"/>
              <p:cNvGrpSpPr>
                <a:grpSpLocks/>
              </p:cNvGrpSpPr>
              <p:nvPr/>
            </p:nvGrpSpPr>
            <p:grpSpPr bwMode="auto">
              <a:xfrm>
                <a:off x="965" y="2759"/>
                <a:ext cx="388" cy="390"/>
                <a:chOff x="3926" y="606"/>
                <a:chExt cx="532" cy="535"/>
              </a:xfrm>
            </p:grpSpPr>
            <p:sp>
              <p:nvSpPr>
                <p:cNvPr id="79028" name="AutoShape 180"/>
                <p:cNvSpPr>
                  <a:spLocks noChangeArrowheads="1"/>
                </p:cNvSpPr>
                <p:nvPr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9029" name="Freeform 181"/>
                <p:cNvSpPr>
                  <a:spLocks/>
                </p:cNvSpPr>
                <p:nvPr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030" name="Freeform 182"/>
                <p:cNvSpPr>
                  <a:spLocks/>
                </p:cNvSpPr>
                <p:nvPr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9031" name="Group 183"/>
              <p:cNvGrpSpPr>
                <a:grpSpLocks/>
              </p:cNvGrpSpPr>
              <p:nvPr/>
            </p:nvGrpSpPr>
            <p:grpSpPr bwMode="auto">
              <a:xfrm>
                <a:off x="965" y="3544"/>
                <a:ext cx="388" cy="390"/>
                <a:chOff x="3926" y="606"/>
                <a:chExt cx="532" cy="535"/>
              </a:xfrm>
            </p:grpSpPr>
            <p:sp>
              <p:nvSpPr>
                <p:cNvPr id="79032" name="AutoShape 184"/>
                <p:cNvSpPr>
                  <a:spLocks noChangeArrowheads="1"/>
                </p:cNvSpPr>
                <p:nvPr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9033" name="Freeform 185"/>
                <p:cNvSpPr>
                  <a:spLocks/>
                </p:cNvSpPr>
                <p:nvPr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034" name="Freeform 186"/>
                <p:cNvSpPr>
                  <a:spLocks/>
                </p:cNvSpPr>
                <p:nvPr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9035" name="Group 187"/>
              <p:cNvGrpSpPr>
                <a:grpSpLocks/>
              </p:cNvGrpSpPr>
              <p:nvPr/>
            </p:nvGrpSpPr>
            <p:grpSpPr bwMode="auto">
              <a:xfrm>
                <a:off x="573" y="3150"/>
                <a:ext cx="388" cy="391"/>
                <a:chOff x="3926" y="2726"/>
                <a:chExt cx="532" cy="535"/>
              </a:xfrm>
            </p:grpSpPr>
            <p:sp>
              <p:nvSpPr>
                <p:cNvPr id="79036" name="AutoShape 188"/>
                <p:cNvSpPr>
                  <a:spLocks noChangeArrowheads="1"/>
                </p:cNvSpPr>
                <p:nvPr/>
              </p:nvSpPr>
              <p:spPr bwMode="gray">
                <a:xfrm>
                  <a:off x="3926" y="272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9037" name="Freeform 189"/>
                <p:cNvSpPr>
                  <a:spLocks/>
                </p:cNvSpPr>
                <p:nvPr/>
              </p:nvSpPr>
              <p:spPr bwMode="gray">
                <a:xfrm>
                  <a:off x="3928" y="286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038" name="Freeform 190"/>
                <p:cNvSpPr>
                  <a:spLocks/>
                </p:cNvSpPr>
                <p:nvPr/>
              </p:nvSpPr>
              <p:spPr bwMode="gray">
                <a:xfrm flipH="1">
                  <a:off x="4191" y="285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9039" name="Group 191"/>
              <p:cNvGrpSpPr>
                <a:grpSpLocks/>
              </p:cNvGrpSpPr>
              <p:nvPr/>
            </p:nvGrpSpPr>
            <p:grpSpPr bwMode="auto">
              <a:xfrm>
                <a:off x="573" y="3927"/>
                <a:ext cx="388" cy="391"/>
                <a:chOff x="3926" y="3791"/>
                <a:chExt cx="532" cy="535"/>
              </a:xfrm>
            </p:grpSpPr>
            <p:sp>
              <p:nvSpPr>
                <p:cNvPr id="79040" name="AutoShape 192"/>
                <p:cNvSpPr>
                  <a:spLocks noChangeArrowheads="1"/>
                </p:cNvSpPr>
                <p:nvPr/>
              </p:nvSpPr>
              <p:spPr bwMode="gray">
                <a:xfrm>
                  <a:off x="3926" y="3791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9041" name="Freeform 193"/>
                <p:cNvSpPr>
                  <a:spLocks/>
                </p:cNvSpPr>
                <p:nvPr/>
              </p:nvSpPr>
              <p:spPr bwMode="gray">
                <a:xfrm>
                  <a:off x="3928" y="3925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042" name="Freeform 194"/>
                <p:cNvSpPr>
                  <a:spLocks/>
                </p:cNvSpPr>
                <p:nvPr/>
              </p:nvSpPr>
              <p:spPr bwMode="gray">
                <a:xfrm flipH="1">
                  <a:off x="4191" y="3923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9043" name="Group 195"/>
              <p:cNvGrpSpPr>
                <a:grpSpLocks/>
              </p:cNvGrpSpPr>
              <p:nvPr/>
            </p:nvGrpSpPr>
            <p:grpSpPr bwMode="auto">
              <a:xfrm>
                <a:off x="573" y="2374"/>
                <a:ext cx="388" cy="390"/>
                <a:chOff x="3926" y="1662"/>
                <a:chExt cx="532" cy="535"/>
              </a:xfrm>
            </p:grpSpPr>
            <p:sp>
              <p:nvSpPr>
                <p:cNvPr id="79044" name="AutoShape 196"/>
                <p:cNvSpPr>
                  <a:spLocks noChangeArrowheads="1"/>
                </p:cNvSpPr>
                <p:nvPr/>
              </p:nvSpPr>
              <p:spPr bwMode="gray">
                <a:xfrm>
                  <a:off x="3926" y="1662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9045" name="Freeform 197"/>
                <p:cNvSpPr>
                  <a:spLocks/>
                </p:cNvSpPr>
                <p:nvPr/>
              </p:nvSpPr>
              <p:spPr bwMode="gray">
                <a:xfrm>
                  <a:off x="3928" y="1796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046" name="Freeform 198"/>
                <p:cNvSpPr>
                  <a:spLocks/>
                </p:cNvSpPr>
                <p:nvPr/>
              </p:nvSpPr>
              <p:spPr bwMode="gray">
                <a:xfrm flipH="1">
                  <a:off x="4191" y="1794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9047" name="Group 199"/>
              <p:cNvGrpSpPr>
                <a:grpSpLocks/>
              </p:cNvGrpSpPr>
              <p:nvPr/>
            </p:nvGrpSpPr>
            <p:grpSpPr bwMode="auto">
              <a:xfrm>
                <a:off x="576" y="1595"/>
                <a:ext cx="387" cy="391"/>
                <a:chOff x="3926" y="606"/>
                <a:chExt cx="532" cy="535"/>
              </a:xfrm>
            </p:grpSpPr>
            <p:sp>
              <p:nvSpPr>
                <p:cNvPr id="79048" name="AutoShape 200"/>
                <p:cNvSpPr>
                  <a:spLocks noChangeArrowheads="1"/>
                </p:cNvSpPr>
                <p:nvPr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9049" name="Freeform 201"/>
                <p:cNvSpPr>
                  <a:spLocks/>
                </p:cNvSpPr>
                <p:nvPr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050" name="Freeform 202"/>
                <p:cNvSpPr>
                  <a:spLocks/>
                </p:cNvSpPr>
                <p:nvPr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9051" name="Group 203"/>
              <p:cNvGrpSpPr>
                <a:grpSpLocks/>
              </p:cNvGrpSpPr>
              <p:nvPr/>
            </p:nvGrpSpPr>
            <p:grpSpPr bwMode="auto">
              <a:xfrm>
                <a:off x="188" y="1983"/>
                <a:ext cx="388" cy="390"/>
                <a:chOff x="3926" y="606"/>
                <a:chExt cx="532" cy="535"/>
              </a:xfrm>
            </p:grpSpPr>
            <p:sp>
              <p:nvSpPr>
                <p:cNvPr id="79052" name="AutoShape 204"/>
                <p:cNvSpPr>
                  <a:spLocks noChangeArrowheads="1"/>
                </p:cNvSpPr>
                <p:nvPr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9053" name="Freeform 205"/>
                <p:cNvSpPr>
                  <a:spLocks/>
                </p:cNvSpPr>
                <p:nvPr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054" name="Freeform 206"/>
                <p:cNvSpPr>
                  <a:spLocks/>
                </p:cNvSpPr>
                <p:nvPr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9055" name="Group 207"/>
              <p:cNvGrpSpPr>
                <a:grpSpLocks/>
              </p:cNvGrpSpPr>
              <p:nvPr/>
            </p:nvGrpSpPr>
            <p:grpSpPr bwMode="auto">
              <a:xfrm>
                <a:off x="188" y="2759"/>
                <a:ext cx="388" cy="390"/>
                <a:chOff x="3926" y="606"/>
                <a:chExt cx="532" cy="535"/>
              </a:xfrm>
            </p:grpSpPr>
            <p:sp>
              <p:nvSpPr>
                <p:cNvPr id="79056" name="AutoShape 208"/>
                <p:cNvSpPr>
                  <a:spLocks noChangeArrowheads="1"/>
                </p:cNvSpPr>
                <p:nvPr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9057" name="Freeform 209"/>
                <p:cNvSpPr>
                  <a:spLocks/>
                </p:cNvSpPr>
                <p:nvPr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058" name="Freeform 210"/>
                <p:cNvSpPr>
                  <a:spLocks/>
                </p:cNvSpPr>
                <p:nvPr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9059" name="Group 211"/>
              <p:cNvGrpSpPr>
                <a:grpSpLocks/>
              </p:cNvGrpSpPr>
              <p:nvPr/>
            </p:nvGrpSpPr>
            <p:grpSpPr bwMode="auto">
              <a:xfrm>
                <a:off x="184" y="3540"/>
                <a:ext cx="388" cy="390"/>
                <a:chOff x="3926" y="606"/>
                <a:chExt cx="532" cy="535"/>
              </a:xfrm>
            </p:grpSpPr>
            <p:sp>
              <p:nvSpPr>
                <p:cNvPr id="79060" name="AutoShape 212"/>
                <p:cNvSpPr>
                  <a:spLocks noChangeArrowheads="1"/>
                </p:cNvSpPr>
                <p:nvPr/>
              </p:nvSpPr>
              <p:spPr bwMode="gray">
                <a:xfrm>
                  <a:off x="3926" y="606"/>
                  <a:ext cx="532" cy="266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9061" name="Freeform 213"/>
                <p:cNvSpPr>
                  <a:spLocks/>
                </p:cNvSpPr>
                <p:nvPr/>
              </p:nvSpPr>
              <p:spPr bwMode="gray">
                <a:xfrm>
                  <a:off x="3928" y="740"/>
                  <a:ext cx="264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062" name="Freeform 214"/>
                <p:cNvSpPr>
                  <a:spLocks/>
                </p:cNvSpPr>
                <p:nvPr/>
              </p:nvSpPr>
              <p:spPr bwMode="gray">
                <a:xfrm flipH="1">
                  <a:off x="4191" y="738"/>
                  <a:ext cx="265" cy="401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79063" name="Freeform 215"/>
              <p:cNvSpPr>
                <a:spLocks/>
              </p:cNvSpPr>
              <p:nvPr/>
            </p:nvSpPr>
            <p:spPr bwMode="gray">
              <a:xfrm>
                <a:off x="1163" y="4220"/>
                <a:ext cx="385" cy="97"/>
              </a:xfrm>
              <a:custGeom>
                <a:avLst/>
                <a:gdLst>
                  <a:gd name="T0" fmla="*/ 0 w 1332"/>
                  <a:gd name="T1" fmla="*/ 336 h 336"/>
                  <a:gd name="T2" fmla="*/ 1332 w 1332"/>
                  <a:gd name="T3" fmla="*/ 336 h 336"/>
                  <a:gd name="T4" fmla="*/ 664 w 1332"/>
                  <a:gd name="T5" fmla="*/ 0 h 336"/>
                  <a:gd name="T6" fmla="*/ 0 w 1332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2" h="336">
                    <a:moveTo>
                      <a:pt x="0" y="336"/>
                    </a:moveTo>
                    <a:lnTo>
                      <a:pt x="1332" y="336"/>
                    </a:lnTo>
                    <a:lnTo>
                      <a:pt x="664" y="0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064" name="Freeform 216"/>
              <p:cNvSpPr>
                <a:spLocks/>
              </p:cNvSpPr>
              <p:nvPr/>
            </p:nvSpPr>
            <p:spPr bwMode="gray">
              <a:xfrm>
                <a:off x="390" y="4220"/>
                <a:ext cx="385" cy="97"/>
              </a:xfrm>
              <a:custGeom>
                <a:avLst/>
                <a:gdLst>
                  <a:gd name="T0" fmla="*/ 0 w 1332"/>
                  <a:gd name="T1" fmla="*/ 336 h 336"/>
                  <a:gd name="T2" fmla="*/ 1332 w 1332"/>
                  <a:gd name="T3" fmla="*/ 336 h 336"/>
                  <a:gd name="T4" fmla="*/ 664 w 1332"/>
                  <a:gd name="T5" fmla="*/ 0 h 336"/>
                  <a:gd name="T6" fmla="*/ 0 w 1332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2" h="336">
                    <a:moveTo>
                      <a:pt x="0" y="336"/>
                    </a:moveTo>
                    <a:lnTo>
                      <a:pt x="1332" y="336"/>
                    </a:lnTo>
                    <a:lnTo>
                      <a:pt x="664" y="0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79065" name="Group 217"/>
              <p:cNvGrpSpPr>
                <a:grpSpLocks/>
              </p:cNvGrpSpPr>
              <p:nvPr/>
            </p:nvGrpSpPr>
            <p:grpSpPr bwMode="auto">
              <a:xfrm>
                <a:off x="0" y="4220"/>
                <a:ext cx="5764" cy="97"/>
                <a:chOff x="0" y="4220"/>
                <a:chExt cx="5764" cy="97"/>
              </a:xfrm>
            </p:grpSpPr>
            <p:sp>
              <p:nvSpPr>
                <p:cNvPr id="79066" name="Freeform 218"/>
                <p:cNvSpPr>
                  <a:spLocks/>
                </p:cNvSpPr>
                <p:nvPr/>
              </p:nvSpPr>
              <p:spPr bwMode="gray">
                <a:xfrm>
                  <a:off x="4614" y="4220"/>
                  <a:ext cx="386" cy="97"/>
                </a:xfrm>
                <a:custGeom>
                  <a:avLst/>
                  <a:gdLst>
                    <a:gd name="T0" fmla="*/ 0 w 1332"/>
                    <a:gd name="T1" fmla="*/ 336 h 336"/>
                    <a:gd name="T2" fmla="*/ 1332 w 1332"/>
                    <a:gd name="T3" fmla="*/ 336 h 336"/>
                    <a:gd name="T4" fmla="*/ 664 w 1332"/>
                    <a:gd name="T5" fmla="*/ 0 h 336"/>
                    <a:gd name="T6" fmla="*/ 0 w 1332"/>
                    <a:gd name="T7" fmla="*/ 336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32" h="336">
                      <a:moveTo>
                        <a:pt x="0" y="336"/>
                      </a:moveTo>
                      <a:lnTo>
                        <a:pt x="1332" y="336"/>
                      </a:lnTo>
                      <a:lnTo>
                        <a:pt x="664" y="0"/>
                      </a:lnTo>
                      <a:lnTo>
                        <a:pt x="0" y="33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067" name="Freeform 219"/>
                <p:cNvSpPr>
                  <a:spLocks/>
                </p:cNvSpPr>
                <p:nvPr/>
              </p:nvSpPr>
              <p:spPr bwMode="gray">
                <a:xfrm>
                  <a:off x="5378" y="4220"/>
                  <a:ext cx="386" cy="97"/>
                </a:xfrm>
                <a:custGeom>
                  <a:avLst/>
                  <a:gdLst>
                    <a:gd name="T0" fmla="*/ 0 w 1332"/>
                    <a:gd name="T1" fmla="*/ 336 h 336"/>
                    <a:gd name="T2" fmla="*/ 1332 w 1332"/>
                    <a:gd name="T3" fmla="*/ 336 h 336"/>
                    <a:gd name="T4" fmla="*/ 664 w 1332"/>
                    <a:gd name="T5" fmla="*/ 0 h 336"/>
                    <a:gd name="T6" fmla="*/ 0 w 1332"/>
                    <a:gd name="T7" fmla="*/ 336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32" h="336">
                      <a:moveTo>
                        <a:pt x="0" y="336"/>
                      </a:moveTo>
                      <a:lnTo>
                        <a:pt x="1332" y="336"/>
                      </a:lnTo>
                      <a:lnTo>
                        <a:pt x="664" y="0"/>
                      </a:lnTo>
                      <a:lnTo>
                        <a:pt x="0" y="33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068" name="Freeform 220"/>
                <p:cNvSpPr>
                  <a:spLocks/>
                </p:cNvSpPr>
                <p:nvPr/>
              </p:nvSpPr>
              <p:spPr bwMode="gray">
                <a:xfrm>
                  <a:off x="3090" y="4220"/>
                  <a:ext cx="386" cy="97"/>
                </a:xfrm>
                <a:custGeom>
                  <a:avLst/>
                  <a:gdLst>
                    <a:gd name="T0" fmla="*/ 0 w 1332"/>
                    <a:gd name="T1" fmla="*/ 336 h 336"/>
                    <a:gd name="T2" fmla="*/ 1332 w 1332"/>
                    <a:gd name="T3" fmla="*/ 336 h 336"/>
                    <a:gd name="T4" fmla="*/ 664 w 1332"/>
                    <a:gd name="T5" fmla="*/ 0 h 336"/>
                    <a:gd name="T6" fmla="*/ 0 w 1332"/>
                    <a:gd name="T7" fmla="*/ 336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32" h="336">
                      <a:moveTo>
                        <a:pt x="0" y="336"/>
                      </a:moveTo>
                      <a:lnTo>
                        <a:pt x="1332" y="336"/>
                      </a:lnTo>
                      <a:lnTo>
                        <a:pt x="664" y="0"/>
                      </a:lnTo>
                      <a:lnTo>
                        <a:pt x="0" y="33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069" name="Freeform 221"/>
                <p:cNvSpPr>
                  <a:spLocks/>
                </p:cNvSpPr>
                <p:nvPr/>
              </p:nvSpPr>
              <p:spPr bwMode="gray">
                <a:xfrm>
                  <a:off x="3848" y="4220"/>
                  <a:ext cx="386" cy="97"/>
                </a:xfrm>
                <a:custGeom>
                  <a:avLst/>
                  <a:gdLst>
                    <a:gd name="T0" fmla="*/ 0 w 1332"/>
                    <a:gd name="T1" fmla="*/ 336 h 336"/>
                    <a:gd name="T2" fmla="*/ 1332 w 1332"/>
                    <a:gd name="T3" fmla="*/ 336 h 336"/>
                    <a:gd name="T4" fmla="*/ 664 w 1332"/>
                    <a:gd name="T5" fmla="*/ 0 h 336"/>
                    <a:gd name="T6" fmla="*/ 0 w 1332"/>
                    <a:gd name="T7" fmla="*/ 336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32" h="336">
                      <a:moveTo>
                        <a:pt x="0" y="336"/>
                      </a:moveTo>
                      <a:lnTo>
                        <a:pt x="1332" y="336"/>
                      </a:lnTo>
                      <a:lnTo>
                        <a:pt x="664" y="0"/>
                      </a:lnTo>
                      <a:lnTo>
                        <a:pt x="0" y="33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070" name="Freeform 222"/>
                <p:cNvSpPr>
                  <a:spLocks/>
                </p:cNvSpPr>
                <p:nvPr/>
              </p:nvSpPr>
              <p:spPr bwMode="gray">
                <a:xfrm>
                  <a:off x="1554" y="4220"/>
                  <a:ext cx="386" cy="97"/>
                </a:xfrm>
                <a:custGeom>
                  <a:avLst/>
                  <a:gdLst>
                    <a:gd name="T0" fmla="*/ 0 w 1332"/>
                    <a:gd name="T1" fmla="*/ 336 h 336"/>
                    <a:gd name="T2" fmla="*/ 1332 w 1332"/>
                    <a:gd name="T3" fmla="*/ 336 h 336"/>
                    <a:gd name="T4" fmla="*/ 664 w 1332"/>
                    <a:gd name="T5" fmla="*/ 0 h 336"/>
                    <a:gd name="T6" fmla="*/ 0 w 1332"/>
                    <a:gd name="T7" fmla="*/ 336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32" h="336">
                      <a:moveTo>
                        <a:pt x="0" y="336"/>
                      </a:moveTo>
                      <a:lnTo>
                        <a:pt x="1332" y="336"/>
                      </a:lnTo>
                      <a:lnTo>
                        <a:pt x="664" y="0"/>
                      </a:lnTo>
                      <a:lnTo>
                        <a:pt x="0" y="33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071" name="Freeform 223"/>
                <p:cNvSpPr>
                  <a:spLocks/>
                </p:cNvSpPr>
                <p:nvPr/>
              </p:nvSpPr>
              <p:spPr bwMode="gray">
                <a:xfrm>
                  <a:off x="2318" y="4220"/>
                  <a:ext cx="386" cy="97"/>
                </a:xfrm>
                <a:custGeom>
                  <a:avLst/>
                  <a:gdLst>
                    <a:gd name="T0" fmla="*/ 0 w 1332"/>
                    <a:gd name="T1" fmla="*/ 336 h 336"/>
                    <a:gd name="T2" fmla="*/ 1332 w 1332"/>
                    <a:gd name="T3" fmla="*/ 336 h 336"/>
                    <a:gd name="T4" fmla="*/ 664 w 1332"/>
                    <a:gd name="T5" fmla="*/ 0 h 336"/>
                    <a:gd name="T6" fmla="*/ 0 w 1332"/>
                    <a:gd name="T7" fmla="*/ 336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32" h="336">
                      <a:moveTo>
                        <a:pt x="0" y="336"/>
                      </a:moveTo>
                      <a:lnTo>
                        <a:pt x="1332" y="336"/>
                      </a:lnTo>
                      <a:lnTo>
                        <a:pt x="664" y="0"/>
                      </a:lnTo>
                      <a:lnTo>
                        <a:pt x="0" y="33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072" name="Freeform 224"/>
                <p:cNvSpPr>
                  <a:spLocks/>
                </p:cNvSpPr>
                <p:nvPr/>
              </p:nvSpPr>
              <p:spPr bwMode="gray">
                <a:xfrm>
                  <a:off x="0" y="4220"/>
                  <a:ext cx="386" cy="97"/>
                </a:xfrm>
                <a:custGeom>
                  <a:avLst/>
                  <a:gdLst>
                    <a:gd name="T0" fmla="*/ 0 w 1332"/>
                    <a:gd name="T1" fmla="*/ 336 h 336"/>
                    <a:gd name="T2" fmla="*/ 1332 w 1332"/>
                    <a:gd name="T3" fmla="*/ 336 h 336"/>
                    <a:gd name="T4" fmla="*/ 664 w 1332"/>
                    <a:gd name="T5" fmla="*/ 0 h 336"/>
                    <a:gd name="T6" fmla="*/ 0 w 1332"/>
                    <a:gd name="T7" fmla="*/ 336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32" h="336">
                      <a:moveTo>
                        <a:pt x="0" y="336"/>
                      </a:moveTo>
                      <a:lnTo>
                        <a:pt x="1332" y="336"/>
                      </a:lnTo>
                      <a:lnTo>
                        <a:pt x="664" y="0"/>
                      </a:lnTo>
                      <a:lnTo>
                        <a:pt x="0" y="33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073" name="Freeform 225"/>
                <p:cNvSpPr>
                  <a:spLocks/>
                </p:cNvSpPr>
                <p:nvPr/>
              </p:nvSpPr>
              <p:spPr bwMode="gray">
                <a:xfrm>
                  <a:off x="780" y="4220"/>
                  <a:ext cx="386" cy="97"/>
                </a:xfrm>
                <a:custGeom>
                  <a:avLst/>
                  <a:gdLst>
                    <a:gd name="T0" fmla="*/ 0 w 1332"/>
                    <a:gd name="T1" fmla="*/ 336 h 336"/>
                    <a:gd name="T2" fmla="*/ 1332 w 1332"/>
                    <a:gd name="T3" fmla="*/ 336 h 336"/>
                    <a:gd name="T4" fmla="*/ 664 w 1332"/>
                    <a:gd name="T5" fmla="*/ 0 h 336"/>
                    <a:gd name="T6" fmla="*/ 0 w 1332"/>
                    <a:gd name="T7" fmla="*/ 336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32" h="336">
                      <a:moveTo>
                        <a:pt x="0" y="336"/>
                      </a:moveTo>
                      <a:lnTo>
                        <a:pt x="1332" y="336"/>
                      </a:lnTo>
                      <a:lnTo>
                        <a:pt x="664" y="0"/>
                      </a:lnTo>
                      <a:lnTo>
                        <a:pt x="0" y="33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9074" name="Group 226"/>
              <p:cNvGrpSpPr>
                <a:grpSpLocks/>
              </p:cNvGrpSpPr>
              <p:nvPr/>
            </p:nvGrpSpPr>
            <p:grpSpPr bwMode="auto">
              <a:xfrm>
                <a:off x="4" y="3151"/>
                <a:ext cx="193" cy="383"/>
                <a:chOff x="4" y="3151"/>
                <a:chExt cx="193" cy="383"/>
              </a:xfrm>
            </p:grpSpPr>
            <p:sp>
              <p:nvSpPr>
                <p:cNvPr id="79075" name="Freeform 227"/>
                <p:cNvSpPr>
                  <a:spLocks/>
                </p:cNvSpPr>
                <p:nvPr/>
              </p:nvSpPr>
              <p:spPr bwMode="gray">
                <a:xfrm flipH="1">
                  <a:off x="4" y="3245"/>
                  <a:ext cx="190" cy="289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076" name="Freeform 228"/>
                <p:cNvSpPr>
                  <a:spLocks/>
                </p:cNvSpPr>
                <p:nvPr/>
              </p:nvSpPr>
              <p:spPr bwMode="gray">
                <a:xfrm>
                  <a:off x="5" y="3151"/>
                  <a:ext cx="192" cy="192"/>
                </a:xfrm>
                <a:custGeom>
                  <a:avLst/>
                  <a:gdLst>
                    <a:gd name="T0" fmla="*/ 0 w 856"/>
                    <a:gd name="T1" fmla="*/ 0 h 856"/>
                    <a:gd name="T2" fmla="*/ 856 w 856"/>
                    <a:gd name="T3" fmla="*/ 424 h 856"/>
                    <a:gd name="T4" fmla="*/ 0 w 856"/>
                    <a:gd name="T5" fmla="*/ 856 h 856"/>
                    <a:gd name="T6" fmla="*/ 0 w 856"/>
                    <a:gd name="T7" fmla="*/ 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56" h="856">
                      <a:moveTo>
                        <a:pt x="0" y="0"/>
                      </a:moveTo>
                      <a:lnTo>
                        <a:pt x="856" y="424"/>
                      </a:lnTo>
                      <a:lnTo>
                        <a:pt x="0" y="8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9077" name="Group 229"/>
              <p:cNvGrpSpPr>
                <a:grpSpLocks/>
              </p:cNvGrpSpPr>
              <p:nvPr/>
            </p:nvGrpSpPr>
            <p:grpSpPr bwMode="auto">
              <a:xfrm>
                <a:off x="0" y="3925"/>
                <a:ext cx="193" cy="383"/>
                <a:chOff x="0" y="3925"/>
                <a:chExt cx="193" cy="383"/>
              </a:xfrm>
            </p:grpSpPr>
            <p:sp>
              <p:nvSpPr>
                <p:cNvPr id="79078" name="Freeform 230"/>
                <p:cNvSpPr>
                  <a:spLocks/>
                </p:cNvSpPr>
                <p:nvPr/>
              </p:nvSpPr>
              <p:spPr bwMode="gray">
                <a:xfrm flipH="1">
                  <a:off x="0" y="4019"/>
                  <a:ext cx="190" cy="289"/>
                </a:xfrm>
                <a:custGeom>
                  <a:avLst/>
                  <a:gdLst>
                    <a:gd name="T0" fmla="*/ 0 w 859"/>
                    <a:gd name="T1" fmla="*/ 0 h 1303"/>
                    <a:gd name="T2" fmla="*/ 859 w 859"/>
                    <a:gd name="T3" fmla="*/ 435 h 1303"/>
                    <a:gd name="T4" fmla="*/ 859 w 859"/>
                    <a:gd name="T5" fmla="*/ 1303 h 1303"/>
                    <a:gd name="T6" fmla="*/ 0 w 859"/>
                    <a:gd name="T7" fmla="*/ 869 h 1303"/>
                    <a:gd name="T8" fmla="*/ 0 w 859"/>
                    <a:gd name="T9" fmla="*/ 0 h 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079" name="Freeform 231"/>
                <p:cNvSpPr>
                  <a:spLocks/>
                </p:cNvSpPr>
                <p:nvPr/>
              </p:nvSpPr>
              <p:spPr bwMode="gray">
                <a:xfrm>
                  <a:off x="1" y="3925"/>
                  <a:ext cx="192" cy="192"/>
                </a:xfrm>
                <a:custGeom>
                  <a:avLst/>
                  <a:gdLst>
                    <a:gd name="T0" fmla="*/ 0 w 856"/>
                    <a:gd name="T1" fmla="*/ 0 h 856"/>
                    <a:gd name="T2" fmla="*/ 856 w 856"/>
                    <a:gd name="T3" fmla="*/ 424 h 856"/>
                    <a:gd name="T4" fmla="*/ 0 w 856"/>
                    <a:gd name="T5" fmla="*/ 856 h 856"/>
                    <a:gd name="T6" fmla="*/ 0 w 856"/>
                    <a:gd name="T7" fmla="*/ 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56" h="856">
                      <a:moveTo>
                        <a:pt x="0" y="0"/>
                      </a:moveTo>
                      <a:lnTo>
                        <a:pt x="856" y="424"/>
                      </a:lnTo>
                      <a:lnTo>
                        <a:pt x="0" y="8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9080" name="Group 232"/>
            <p:cNvGrpSpPr>
              <a:grpSpLocks/>
            </p:cNvGrpSpPr>
            <p:nvPr/>
          </p:nvGrpSpPr>
          <p:grpSpPr bwMode="auto">
            <a:xfrm>
              <a:off x="-4" y="3052"/>
              <a:ext cx="5769" cy="195"/>
              <a:chOff x="-4" y="2660"/>
              <a:chExt cx="5769" cy="195"/>
            </a:xfrm>
          </p:grpSpPr>
          <p:sp>
            <p:nvSpPr>
              <p:cNvPr id="79081" name="AutoShape 233"/>
              <p:cNvSpPr>
                <a:spLocks noChangeArrowheads="1"/>
              </p:cNvSpPr>
              <p:nvPr/>
            </p:nvSpPr>
            <p:spPr bwMode="gray">
              <a:xfrm>
                <a:off x="1552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082" name="AutoShape 234"/>
              <p:cNvSpPr>
                <a:spLocks noChangeArrowheads="1"/>
              </p:cNvSpPr>
              <p:nvPr/>
            </p:nvSpPr>
            <p:spPr bwMode="gray">
              <a:xfrm>
                <a:off x="1936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083" name="AutoShape 235"/>
              <p:cNvSpPr>
                <a:spLocks noChangeArrowheads="1"/>
              </p:cNvSpPr>
              <p:nvPr/>
            </p:nvSpPr>
            <p:spPr bwMode="gray">
              <a:xfrm>
                <a:off x="2313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084" name="AutoShape 236"/>
              <p:cNvSpPr>
                <a:spLocks noChangeArrowheads="1"/>
              </p:cNvSpPr>
              <p:nvPr/>
            </p:nvSpPr>
            <p:spPr bwMode="gray">
              <a:xfrm>
                <a:off x="2695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085" name="AutoShape 237"/>
              <p:cNvSpPr>
                <a:spLocks noChangeArrowheads="1"/>
              </p:cNvSpPr>
              <p:nvPr/>
            </p:nvSpPr>
            <p:spPr bwMode="gray">
              <a:xfrm>
                <a:off x="3076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086" name="AutoShape 238"/>
              <p:cNvSpPr>
                <a:spLocks noChangeArrowheads="1"/>
              </p:cNvSpPr>
              <p:nvPr/>
            </p:nvSpPr>
            <p:spPr bwMode="gray">
              <a:xfrm>
                <a:off x="346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087" name="AutoShape 239"/>
              <p:cNvSpPr>
                <a:spLocks noChangeArrowheads="1"/>
              </p:cNvSpPr>
              <p:nvPr/>
            </p:nvSpPr>
            <p:spPr bwMode="gray">
              <a:xfrm>
                <a:off x="3845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088" name="AutoShape 240"/>
              <p:cNvSpPr>
                <a:spLocks noChangeArrowheads="1"/>
              </p:cNvSpPr>
              <p:nvPr/>
            </p:nvSpPr>
            <p:spPr bwMode="gray">
              <a:xfrm>
                <a:off x="422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089" name="AutoShape 241"/>
              <p:cNvSpPr>
                <a:spLocks noChangeArrowheads="1"/>
              </p:cNvSpPr>
              <p:nvPr/>
            </p:nvSpPr>
            <p:spPr bwMode="gray">
              <a:xfrm>
                <a:off x="4610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090" name="AutoShape 242"/>
              <p:cNvSpPr>
                <a:spLocks noChangeArrowheads="1"/>
              </p:cNvSpPr>
              <p:nvPr/>
            </p:nvSpPr>
            <p:spPr bwMode="gray">
              <a:xfrm>
                <a:off x="4992" y="2660"/>
                <a:ext cx="388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091" name="AutoShape 243"/>
              <p:cNvSpPr>
                <a:spLocks noChangeArrowheads="1"/>
              </p:cNvSpPr>
              <p:nvPr/>
            </p:nvSpPr>
            <p:spPr bwMode="gray">
              <a:xfrm>
                <a:off x="5377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092" name="AutoShape 244"/>
              <p:cNvSpPr>
                <a:spLocks noChangeArrowheads="1"/>
              </p:cNvSpPr>
              <p:nvPr/>
            </p:nvSpPr>
            <p:spPr bwMode="gray">
              <a:xfrm>
                <a:off x="771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093" name="AutoShape 245"/>
              <p:cNvSpPr>
                <a:spLocks noChangeArrowheads="1"/>
              </p:cNvSpPr>
              <p:nvPr/>
            </p:nvSpPr>
            <p:spPr bwMode="gray">
              <a:xfrm>
                <a:off x="115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094" name="AutoShape 246"/>
              <p:cNvSpPr>
                <a:spLocks noChangeArrowheads="1"/>
              </p:cNvSpPr>
              <p:nvPr/>
            </p:nvSpPr>
            <p:spPr bwMode="gray">
              <a:xfrm>
                <a:off x="-4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095" name="AutoShape 247"/>
              <p:cNvSpPr>
                <a:spLocks noChangeArrowheads="1"/>
              </p:cNvSpPr>
              <p:nvPr/>
            </p:nvSpPr>
            <p:spPr bwMode="gray">
              <a:xfrm>
                <a:off x="38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9112" name="Group 264"/>
            <p:cNvGrpSpPr>
              <a:grpSpLocks/>
            </p:cNvGrpSpPr>
            <p:nvPr/>
          </p:nvGrpSpPr>
          <p:grpSpPr bwMode="auto">
            <a:xfrm>
              <a:off x="-4" y="3832"/>
              <a:ext cx="5769" cy="195"/>
              <a:chOff x="-4" y="2660"/>
              <a:chExt cx="5769" cy="195"/>
            </a:xfrm>
          </p:grpSpPr>
          <p:sp>
            <p:nvSpPr>
              <p:cNvPr id="79113" name="AutoShape 265"/>
              <p:cNvSpPr>
                <a:spLocks noChangeArrowheads="1"/>
              </p:cNvSpPr>
              <p:nvPr/>
            </p:nvSpPr>
            <p:spPr bwMode="gray">
              <a:xfrm>
                <a:off x="1552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14" name="AutoShape 266"/>
              <p:cNvSpPr>
                <a:spLocks noChangeArrowheads="1"/>
              </p:cNvSpPr>
              <p:nvPr/>
            </p:nvSpPr>
            <p:spPr bwMode="gray">
              <a:xfrm>
                <a:off x="1936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15" name="AutoShape 267"/>
              <p:cNvSpPr>
                <a:spLocks noChangeArrowheads="1"/>
              </p:cNvSpPr>
              <p:nvPr/>
            </p:nvSpPr>
            <p:spPr bwMode="gray">
              <a:xfrm>
                <a:off x="2313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16" name="AutoShape 268"/>
              <p:cNvSpPr>
                <a:spLocks noChangeArrowheads="1"/>
              </p:cNvSpPr>
              <p:nvPr/>
            </p:nvSpPr>
            <p:spPr bwMode="gray">
              <a:xfrm>
                <a:off x="2695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17" name="AutoShape 269"/>
              <p:cNvSpPr>
                <a:spLocks noChangeArrowheads="1"/>
              </p:cNvSpPr>
              <p:nvPr/>
            </p:nvSpPr>
            <p:spPr bwMode="gray">
              <a:xfrm>
                <a:off x="3076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18" name="AutoShape 270"/>
              <p:cNvSpPr>
                <a:spLocks noChangeArrowheads="1"/>
              </p:cNvSpPr>
              <p:nvPr/>
            </p:nvSpPr>
            <p:spPr bwMode="gray">
              <a:xfrm>
                <a:off x="346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19" name="AutoShape 271"/>
              <p:cNvSpPr>
                <a:spLocks noChangeArrowheads="1"/>
              </p:cNvSpPr>
              <p:nvPr/>
            </p:nvSpPr>
            <p:spPr bwMode="gray">
              <a:xfrm>
                <a:off x="3845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20" name="AutoShape 272"/>
              <p:cNvSpPr>
                <a:spLocks noChangeArrowheads="1"/>
              </p:cNvSpPr>
              <p:nvPr/>
            </p:nvSpPr>
            <p:spPr bwMode="gray">
              <a:xfrm>
                <a:off x="422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21" name="AutoShape 273"/>
              <p:cNvSpPr>
                <a:spLocks noChangeArrowheads="1"/>
              </p:cNvSpPr>
              <p:nvPr/>
            </p:nvSpPr>
            <p:spPr bwMode="gray">
              <a:xfrm>
                <a:off x="4610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22" name="AutoShape 274"/>
              <p:cNvSpPr>
                <a:spLocks noChangeArrowheads="1"/>
              </p:cNvSpPr>
              <p:nvPr/>
            </p:nvSpPr>
            <p:spPr bwMode="gray">
              <a:xfrm>
                <a:off x="4992" y="2660"/>
                <a:ext cx="388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23" name="AutoShape 275"/>
              <p:cNvSpPr>
                <a:spLocks noChangeArrowheads="1"/>
              </p:cNvSpPr>
              <p:nvPr/>
            </p:nvSpPr>
            <p:spPr bwMode="gray">
              <a:xfrm>
                <a:off x="5377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24" name="AutoShape 276"/>
              <p:cNvSpPr>
                <a:spLocks noChangeArrowheads="1"/>
              </p:cNvSpPr>
              <p:nvPr/>
            </p:nvSpPr>
            <p:spPr bwMode="gray">
              <a:xfrm>
                <a:off x="771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25" name="AutoShape 277"/>
              <p:cNvSpPr>
                <a:spLocks noChangeArrowheads="1"/>
              </p:cNvSpPr>
              <p:nvPr/>
            </p:nvSpPr>
            <p:spPr bwMode="gray">
              <a:xfrm>
                <a:off x="115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26" name="AutoShape 278"/>
              <p:cNvSpPr>
                <a:spLocks noChangeArrowheads="1"/>
              </p:cNvSpPr>
              <p:nvPr/>
            </p:nvSpPr>
            <p:spPr bwMode="gray">
              <a:xfrm>
                <a:off x="-4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27" name="AutoShape 279"/>
              <p:cNvSpPr>
                <a:spLocks noChangeArrowheads="1"/>
              </p:cNvSpPr>
              <p:nvPr/>
            </p:nvSpPr>
            <p:spPr bwMode="gray">
              <a:xfrm>
                <a:off x="38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9128" name="Group 280"/>
            <p:cNvGrpSpPr>
              <a:grpSpLocks/>
            </p:cNvGrpSpPr>
            <p:nvPr/>
          </p:nvGrpSpPr>
          <p:grpSpPr bwMode="auto">
            <a:xfrm>
              <a:off x="-4" y="2664"/>
              <a:ext cx="5769" cy="195"/>
              <a:chOff x="-4" y="2660"/>
              <a:chExt cx="5769" cy="195"/>
            </a:xfrm>
          </p:grpSpPr>
          <p:sp>
            <p:nvSpPr>
              <p:cNvPr id="79129" name="AutoShape 281"/>
              <p:cNvSpPr>
                <a:spLocks noChangeArrowheads="1"/>
              </p:cNvSpPr>
              <p:nvPr/>
            </p:nvSpPr>
            <p:spPr bwMode="gray">
              <a:xfrm>
                <a:off x="1552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30" name="AutoShape 282"/>
              <p:cNvSpPr>
                <a:spLocks noChangeArrowheads="1"/>
              </p:cNvSpPr>
              <p:nvPr/>
            </p:nvSpPr>
            <p:spPr bwMode="gray">
              <a:xfrm>
                <a:off x="1936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31" name="AutoShape 283"/>
              <p:cNvSpPr>
                <a:spLocks noChangeArrowheads="1"/>
              </p:cNvSpPr>
              <p:nvPr/>
            </p:nvSpPr>
            <p:spPr bwMode="gray">
              <a:xfrm>
                <a:off x="2313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32" name="AutoShape 284"/>
              <p:cNvSpPr>
                <a:spLocks noChangeArrowheads="1"/>
              </p:cNvSpPr>
              <p:nvPr/>
            </p:nvSpPr>
            <p:spPr bwMode="gray">
              <a:xfrm>
                <a:off x="2695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33" name="AutoShape 285"/>
              <p:cNvSpPr>
                <a:spLocks noChangeArrowheads="1"/>
              </p:cNvSpPr>
              <p:nvPr/>
            </p:nvSpPr>
            <p:spPr bwMode="gray">
              <a:xfrm>
                <a:off x="3076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34" name="AutoShape 286"/>
              <p:cNvSpPr>
                <a:spLocks noChangeArrowheads="1"/>
              </p:cNvSpPr>
              <p:nvPr/>
            </p:nvSpPr>
            <p:spPr bwMode="gray">
              <a:xfrm>
                <a:off x="346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35" name="AutoShape 287"/>
              <p:cNvSpPr>
                <a:spLocks noChangeArrowheads="1"/>
              </p:cNvSpPr>
              <p:nvPr/>
            </p:nvSpPr>
            <p:spPr bwMode="gray">
              <a:xfrm>
                <a:off x="3845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36" name="AutoShape 288"/>
              <p:cNvSpPr>
                <a:spLocks noChangeArrowheads="1"/>
              </p:cNvSpPr>
              <p:nvPr/>
            </p:nvSpPr>
            <p:spPr bwMode="gray">
              <a:xfrm>
                <a:off x="422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37" name="AutoShape 289"/>
              <p:cNvSpPr>
                <a:spLocks noChangeArrowheads="1"/>
              </p:cNvSpPr>
              <p:nvPr/>
            </p:nvSpPr>
            <p:spPr bwMode="gray">
              <a:xfrm>
                <a:off x="4610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38" name="AutoShape 290"/>
              <p:cNvSpPr>
                <a:spLocks noChangeArrowheads="1"/>
              </p:cNvSpPr>
              <p:nvPr/>
            </p:nvSpPr>
            <p:spPr bwMode="gray">
              <a:xfrm>
                <a:off x="4992" y="2660"/>
                <a:ext cx="388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39" name="AutoShape 291"/>
              <p:cNvSpPr>
                <a:spLocks noChangeArrowheads="1"/>
              </p:cNvSpPr>
              <p:nvPr/>
            </p:nvSpPr>
            <p:spPr bwMode="gray">
              <a:xfrm>
                <a:off x="5377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40" name="AutoShape 292"/>
              <p:cNvSpPr>
                <a:spLocks noChangeArrowheads="1"/>
              </p:cNvSpPr>
              <p:nvPr/>
            </p:nvSpPr>
            <p:spPr bwMode="gray">
              <a:xfrm>
                <a:off x="771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41" name="AutoShape 293"/>
              <p:cNvSpPr>
                <a:spLocks noChangeArrowheads="1"/>
              </p:cNvSpPr>
              <p:nvPr/>
            </p:nvSpPr>
            <p:spPr bwMode="gray">
              <a:xfrm>
                <a:off x="115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42" name="AutoShape 294"/>
              <p:cNvSpPr>
                <a:spLocks noChangeArrowheads="1"/>
              </p:cNvSpPr>
              <p:nvPr/>
            </p:nvSpPr>
            <p:spPr bwMode="gray">
              <a:xfrm>
                <a:off x="-4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43" name="AutoShape 295"/>
              <p:cNvSpPr>
                <a:spLocks noChangeArrowheads="1"/>
              </p:cNvSpPr>
              <p:nvPr/>
            </p:nvSpPr>
            <p:spPr bwMode="gray">
              <a:xfrm>
                <a:off x="38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9144" name="Group 296"/>
            <p:cNvGrpSpPr>
              <a:grpSpLocks/>
            </p:cNvGrpSpPr>
            <p:nvPr/>
          </p:nvGrpSpPr>
          <p:grpSpPr bwMode="auto">
            <a:xfrm>
              <a:off x="-4" y="2276"/>
              <a:ext cx="5769" cy="195"/>
              <a:chOff x="-4" y="2660"/>
              <a:chExt cx="5769" cy="195"/>
            </a:xfrm>
          </p:grpSpPr>
          <p:sp>
            <p:nvSpPr>
              <p:cNvPr id="79145" name="AutoShape 297"/>
              <p:cNvSpPr>
                <a:spLocks noChangeArrowheads="1"/>
              </p:cNvSpPr>
              <p:nvPr/>
            </p:nvSpPr>
            <p:spPr bwMode="gray">
              <a:xfrm>
                <a:off x="1552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46" name="AutoShape 298"/>
              <p:cNvSpPr>
                <a:spLocks noChangeArrowheads="1"/>
              </p:cNvSpPr>
              <p:nvPr/>
            </p:nvSpPr>
            <p:spPr bwMode="gray">
              <a:xfrm>
                <a:off x="1936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47" name="AutoShape 299"/>
              <p:cNvSpPr>
                <a:spLocks noChangeArrowheads="1"/>
              </p:cNvSpPr>
              <p:nvPr/>
            </p:nvSpPr>
            <p:spPr bwMode="gray">
              <a:xfrm>
                <a:off x="2313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48" name="AutoShape 300"/>
              <p:cNvSpPr>
                <a:spLocks noChangeArrowheads="1"/>
              </p:cNvSpPr>
              <p:nvPr/>
            </p:nvSpPr>
            <p:spPr bwMode="gray">
              <a:xfrm>
                <a:off x="2695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49" name="AutoShape 301"/>
              <p:cNvSpPr>
                <a:spLocks noChangeArrowheads="1"/>
              </p:cNvSpPr>
              <p:nvPr/>
            </p:nvSpPr>
            <p:spPr bwMode="gray">
              <a:xfrm>
                <a:off x="3076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50" name="AutoShape 302"/>
              <p:cNvSpPr>
                <a:spLocks noChangeArrowheads="1"/>
              </p:cNvSpPr>
              <p:nvPr/>
            </p:nvSpPr>
            <p:spPr bwMode="gray">
              <a:xfrm>
                <a:off x="346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51" name="AutoShape 303"/>
              <p:cNvSpPr>
                <a:spLocks noChangeArrowheads="1"/>
              </p:cNvSpPr>
              <p:nvPr/>
            </p:nvSpPr>
            <p:spPr bwMode="gray">
              <a:xfrm>
                <a:off x="3845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52" name="AutoShape 304"/>
              <p:cNvSpPr>
                <a:spLocks noChangeArrowheads="1"/>
              </p:cNvSpPr>
              <p:nvPr/>
            </p:nvSpPr>
            <p:spPr bwMode="gray">
              <a:xfrm>
                <a:off x="422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53" name="AutoShape 305"/>
              <p:cNvSpPr>
                <a:spLocks noChangeArrowheads="1"/>
              </p:cNvSpPr>
              <p:nvPr/>
            </p:nvSpPr>
            <p:spPr bwMode="gray">
              <a:xfrm>
                <a:off x="4610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54" name="AutoShape 306"/>
              <p:cNvSpPr>
                <a:spLocks noChangeArrowheads="1"/>
              </p:cNvSpPr>
              <p:nvPr/>
            </p:nvSpPr>
            <p:spPr bwMode="gray">
              <a:xfrm>
                <a:off x="4992" y="2660"/>
                <a:ext cx="388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55" name="AutoShape 307"/>
              <p:cNvSpPr>
                <a:spLocks noChangeArrowheads="1"/>
              </p:cNvSpPr>
              <p:nvPr/>
            </p:nvSpPr>
            <p:spPr bwMode="gray">
              <a:xfrm>
                <a:off x="5377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56" name="AutoShape 308"/>
              <p:cNvSpPr>
                <a:spLocks noChangeArrowheads="1"/>
              </p:cNvSpPr>
              <p:nvPr/>
            </p:nvSpPr>
            <p:spPr bwMode="gray">
              <a:xfrm>
                <a:off x="771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57" name="AutoShape 309"/>
              <p:cNvSpPr>
                <a:spLocks noChangeArrowheads="1"/>
              </p:cNvSpPr>
              <p:nvPr/>
            </p:nvSpPr>
            <p:spPr bwMode="gray">
              <a:xfrm>
                <a:off x="115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58" name="AutoShape 310"/>
              <p:cNvSpPr>
                <a:spLocks noChangeArrowheads="1"/>
              </p:cNvSpPr>
              <p:nvPr/>
            </p:nvSpPr>
            <p:spPr bwMode="gray">
              <a:xfrm>
                <a:off x="-4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59" name="AutoShape 311"/>
              <p:cNvSpPr>
                <a:spLocks noChangeArrowheads="1"/>
              </p:cNvSpPr>
              <p:nvPr/>
            </p:nvSpPr>
            <p:spPr bwMode="gray">
              <a:xfrm>
                <a:off x="38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9160" name="Group 312"/>
            <p:cNvGrpSpPr>
              <a:grpSpLocks/>
            </p:cNvGrpSpPr>
            <p:nvPr/>
          </p:nvGrpSpPr>
          <p:grpSpPr bwMode="auto">
            <a:xfrm>
              <a:off x="-4" y="1884"/>
              <a:ext cx="5769" cy="195"/>
              <a:chOff x="-4" y="2660"/>
              <a:chExt cx="5769" cy="195"/>
            </a:xfrm>
          </p:grpSpPr>
          <p:sp>
            <p:nvSpPr>
              <p:cNvPr id="79161" name="AutoShape 313"/>
              <p:cNvSpPr>
                <a:spLocks noChangeArrowheads="1"/>
              </p:cNvSpPr>
              <p:nvPr/>
            </p:nvSpPr>
            <p:spPr bwMode="gray">
              <a:xfrm>
                <a:off x="1552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62" name="AutoShape 314"/>
              <p:cNvSpPr>
                <a:spLocks noChangeArrowheads="1"/>
              </p:cNvSpPr>
              <p:nvPr/>
            </p:nvSpPr>
            <p:spPr bwMode="gray">
              <a:xfrm>
                <a:off x="1936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63" name="AutoShape 315"/>
              <p:cNvSpPr>
                <a:spLocks noChangeArrowheads="1"/>
              </p:cNvSpPr>
              <p:nvPr/>
            </p:nvSpPr>
            <p:spPr bwMode="gray">
              <a:xfrm>
                <a:off x="2313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64" name="AutoShape 316"/>
              <p:cNvSpPr>
                <a:spLocks noChangeArrowheads="1"/>
              </p:cNvSpPr>
              <p:nvPr/>
            </p:nvSpPr>
            <p:spPr bwMode="gray">
              <a:xfrm>
                <a:off x="2695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65" name="AutoShape 317"/>
              <p:cNvSpPr>
                <a:spLocks noChangeArrowheads="1"/>
              </p:cNvSpPr>
              <p:nvPr/>
            </p:nvSpPr>
            <p:spPr bwMode="gray">
              <a:xfrm>
                <a:off x="3076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66" name="AutoShape 318"/>
              <p:cNvSpPr>
                <a:spLocks noChangeArrowheads="1"/>
              </p:cNvSpPr>
              <p:nvPr/>
            </p:nvSpPr>
            <p:spPr bwMode="gray">
              <a:xfrm>
                <a:off x="346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67" name="AutoShape 319"/>
              <p:cNvSpPr>
                <a:spLocks noChangeArrowheads="1"/>
              </p:cNvSpPr>
              <p:nvPr/>
            </p:nvSpPr>
            <p:spPr bwMode="gray">
              <a:xfrm>
                <a:off x="3845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68" name="AutoShape 320"/>
              <p:cNvSpPr>
                <a:spLocks noChangeArrowheads="1"/>
              </p:cNvSpPr>
              <p:nvPr/>
            </p:nvSpPr>
            <p:spPr bwMode="gray">
              <a:xfrm>
                <a:off x="422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69" name="AutoShape 321"/>
              <p:cNvSpPr>
                <a:spLocks noChangeArrowheads="1"/>
              </p:cNvSpPr>
              <p:nvPr/>
            </p:nvSpPr>
            <p:spPr bwMode="gray">
              <a:xfrm>
                <a:off x="4610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70" name="AutoShape 322"/>
              <p:cNvSpPr>
                <a:spLocks noChangeArrowheads="1"/>
              </p:cNvSpPr>
              <p:nvPr/>
            </p:nvSpPr>
            <p:spPr bwMode="gray">
              <a:xfrm>
                <a:off x="4992" y="2660"/>
                <a:ext cx="388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71" name="AutoShape 323"/>
              <p:cNvSpPr>
                <a:spLocks noChangeArrowheads="1"/>
              </p:cNvSpPr>
              <p:nvPr/>
            </p:nvSpPr>
            <p:spPr bwMode="gray">
              <a:xfrm>
                <a:off x="5377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72" name="AutoShape 324"/>
              <p:cNvSpPr>
                <a:spLocks noChangeArrowheads="1"/>
              </p:cNvSpPr>
              <p:nvPr/>
            </p:nvSpPr>
            <p:spPr bwMode="gray">
              <a:xfrm>
                <a:off x="771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73" name="AutoShape 325"/>
              <p:cNvSpPr>
                <a:spLocks noChangeArrowheads="1"/>
              </p:cNvSpPr>
              <p:nvPr/>
            </p:nvSpPr>
            <p:spPr bwMode="gray">
              <a:xfrm>
                <a:off x="1157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74" name="AutoShape 326"/>
              <p:cNvSpPr>
                <a:spLocks noChangeArrowheads="1"/>
              </p:cNvSpPr>
              <p:nvPr/>
            </p:nvSpPr>
            <p:spPr bwMode="gray">
              <a:xfrm>
                <a:off x="-4" y="2660"/>
                <a:ext cx="388" cy="19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175" name="AutoShape 327"/>
              <p:cNvSpPr>
                <a:spLocks noChangeArrowheads="1"/>
              </p:cNvSpPr>
              <p:nvPr/>
            </p:nvSpPr>
            <p:spPr bwMode="gray">
              <a:xfrm>
                <a:off x="382" y="2660"/>
                <a:ext cx="387" cy="19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9176" name="Group 328"/>
            <p:cNvGrpSpPr>
              <a:grpSpLocks/>
            </p:cNvGrpSpPr>
            <p:nvPr/>
          </p:nvGrpSpPr>
          <p:grpSpPr bwMode="auto">
            <a:xfrm>
              <a:off x="4" y="2379"/>
              <a:ext cx="193" cy="383"/>
              <a:chOff x="4" y="3151"/>
              <a:chExt cx="193" cy="383"/>
            </a:xfrm>
          </p:grpSpPr>
          <p:sp>
            <p:nvSpPr>
              <p:cNvPr id="79177" name="Freeform 329"/>
              <p:cNvSpPr>
                <a:spLocks/>
              </p:cNvSpPr>
              <p:nvPr/>
            </p:nvSpPr>
            <p:spPr bwMode="gray">
              <a:xfrm flipH="1">
                <a:off x="4" y="3245"/>
                <a:ext cx="190" cy="289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178" name="Freeform 330"/>
              <p:cNvSpPr>
                <a:spLocks/>
              </p:cNvSpPr>
              <p:nvPr/>
            </p:nvSpPr>
            <p:spPr bwMode="gray">
              <a:xfrm>
                <a:off x="5" y="3151"/>
                <a:ext cx="192" cy="192"/>
              </a:xfrm>
              <a:custGeom>
                <a:avLst/>
                <a:gdLst>
                  <a:gd name="T0" fmla="*/ 0 w 856"/>
                  <a:gd name="T1" fmla="*/ 0 h 856"/>
                  <a:gd name="T2" fmla="*/ 856 w 856"/>
                  <a:gd name="T3" fmla="*/ 424 h 856"/>
                  <a:gd name="T4" fmla="*/ 0 w 856"/>
                  <a:gd name="T5" fmla="*/ 856 h 856"/>
                  <a:gd name="T6" fmla="*/ 0 w 856"/>
                  <a:gd name="T7" fmla="*/ 0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6" h="856">
                    <a:moveTo>
                      <a:pt x="0" y="0"/>
                    </a:moveTo>
                    <a:lnTo>
                      <a:pt x="856" y="424"/>
                    </a:lnTo>
                    <a:lnTo>
                      <a:pt x="0" y="8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9179" name="Group 331"/>
            <p:cNvGrpSpPr>
              <a:grpSpLocks/>
            </p:cNvGrpSpPr>
            <p:nvPr/>
          </p:nvGrpSpPr>
          <p:grpSpPr bwMode="auto">
            <a:xfrm>
              <a:off x="4" y="1595"/>
              <a:ext cx="193" cy="383"/>
              <a:chOff x="4" y="3151"/>
              <a:chExt cx="193" cy="383"/>
            </a:xfrm>
          </p:grpSpPr>
          <p:sp>
            <p:nvSpPr>
              <p:cNvPr id="79180" name="Freeform 332"/>
              <p:cNvSpPr>
                <a:spLocks/>
              </p:cNvSpPr>
              <p:nvPr/>
            </p:nvSpPr>
            <p:spPr bwMode="gray">
              <a:xfrm flipH="1">
                <a:off x="4" y="3245"/>
                <a:ext cx="190" cy="289"/>
              </a:xfrm>
              <a:custGeom>
                <a:avLst/>
                <a:gdLst>
                  <a:gd name="T0" fmla="*/ 0 w 859"/>
                  <a:gd name="T1" fmla="*/ 0 h 1303"/>
                  <a:gd name="T2" fmla="*/ 859 w 859"/>
                  <a:gd name="T3" fmla="*/ 435 h 1303"/>
                  <a:gd name="T4" fmla="*/ 859 w 859"/>
                  <a:gd name="T5" fmla="*/ 1303 h 1303"/>
                  <a:gd name="T6" fmla="*/ 0 w 859"/>
                  <a:gd name="T7" fmla="*/ 869 h 1303"/>
                  <a:gd name="T8" fmla="*/ 0 w 859"/>
                  <a:gd name="T9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181" name="Freeform 333"/>
              <p:cNvSpPr>
                <a:spLocks/>
              </p:cNvSpPr>
              <p:nvPr/>
            </p:nvSpPr>
            <p:spPr bwMode="gray">
              <a:xfrm>
                <a:off x="5" y="3151"/>
                <a:ext cx="192" cy="192"/>
              </a:xfrm>
              <a:custGeom>
                <a:avLst/>
                <a:gdLst>
                  <a:gd name="T0" fmla="*/ 0 w 856"/>
                  <a:gd name="T1" fmla="*/ 0 h 856"/>
                  <a:gd name="T2" fmla="*/ 856 w 856"/>
                  <a:gd name="T3" fmla="*/ 424 h 856"/>
                  <a:gd name="T4" fmla="*/ 0 w 856"/>
                  <a:gd name="T5" fmla="*/ 856 h 856"/>
                  <a:gd name="T6" fmla="*/ 0 w 856"/>
                  <a:gd name="T7" fmla="*/ 0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6" h="856">
                    <a:moveTo>
                      <a:pt x="0" y="0"/>
                    </a:moveTo>
                    <a:lnTo>
                      <a:pt x="856" y="424"/>
                    </a:lnTo>
                    <a:lnTo>
                      <a:pt x="0" y="8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79182" name="Rectangle 334"/>
          <p:cNvSpPr>
            <a:spLocks noChangeArrowheads="1"/>
          </p:cNvSpPr>
          <p:nvPr/>
        </p:nvSpPr>
        <p:spPr bwMode="gray">
          <a:xfrm>
            <a:off x="0" y="6032500"/>
            <a:ext cx="9144000" cy="825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186" name="Rectangle 338"/>
          <p:cNvSpPr>
            <a:spLocks noChangeArrowheads="1"/>
          </p:cNvSpPr>
          <p:nvPr/>
        </p:nvSpPr>
        <p:spPr bwMode="gray">
          <a:xfrm>
            <a:off x="0" y="0"/>
            <a:ext cx="9144000" cy="2882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185" name="Rectangle 337"/>
          <p:cNvSpPr>
            <a:spLocks noGrp="1" noChangeArrowheads="1"/>
          </p:cNvSpPr>
          <p:nvPr>
            <p:ph type="ctrTitle"/>
          </p:nvPr>
        </p:nvSpPr>
        <p:spPr bwMode="gray">
          <a:xfrm>
            <a:off x="558800" y="444500"/>
            <a:ext cx="3263900" cy="1927225"/>
          </a:xfrm>
          <a:noFill/>
          <a:ln/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altLang="ko-KR" sz="6600" dirty="0">
                <a:solidFill>
                  <a:schemeClr val="folHlink"/>
                </a:solidFill>
                <a:ea typeface="굴림" pitchFamily="50" charset="-127"/>
              </a:rPr>
              <a:t>Thank </a:t>
            </a:r>
            <a:br>
              <a:rPr lang="en-US" altLang="ko-KR" sz="6600" dirty="0">
                <a:solidFill>
                  <a:schemeClr val="folHlink"/>
                </a:solidFill>
                <a:ea typeface="굴림" pitchFamily="50" charset="-127"/>
              </a:rPr>
            </a:br>
            <a:r>
              <a:rPr lang="en-US" altLang="ko-KR" sz="6600" dirty="0">
                <a:solidFill>
                  <a:schemeClr val="folHlink"/>
                </a:solidFill>
                <a:ea typeface="굴림" pitchFamily="50" charset="-127"/>
              </a:rPr>
              <a:t>you!</a:t>
            </a:r>
          </a:p>
        </p:txBody>
      </p:sp>
      <p:grpSp>
        <p:nvGrpSpPr>
          <p:cNvPr id="79187" name="Group 339"/>
          <p:cNvGrpSpPr>
            <a:grpSpLocks/>
          </p:cNvGrpSpPr>
          <p:nvPr/>
        </p:nvGrpSpPr>
        <p:grpSpPr bwMode="auto">
          <a:xfrm>
            <a:off x="-19050" y="5467350"/>
            <a:ext cx="9158288" cy="309563"/>
            <a:chOff x="-4" y="2660"/>
            <a:chExt cx="5769" cy="195"/>
          </a:xfrm>
        </p:grpSpPr>
        <p:sp>
          <p:nvSpPr>
            <p:cNvPr id="79188" name="AutoShape 340"/>
            <p:cNvSpPr>
              <a:spLocks noChangeArrowheads="1"/>
            </p:cNvSpPr>
            <p:nvPr/>
          </p:nvSpPr>
          <p:spPr bwMode="gray">
            <a:xfrm>
              <a:off x="1552" y="2660"/>
              <a:ext cx="388" cy="195"/>
            </a:xfrm>
            <a:prstGeom prst="diamond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189" name="AutoShape 341"/>
            <p:cNvSpPr>
              <a:spLocks noChangeArrowheads="1"/>
            </p:cNvSpPr>
            <p:nvPr/>
          </p:nvSpPr>
          <p:spPr bwMode="gray">
            <a:xfrm>
              <a:off x="1936" y="2660"/>
              <a:ext cx="387" cy="195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190" name="AutoShape 342"/>
            <p:cNvSpPr>
              <a:spLocks noChangeArrowheads="1"/>
            </p:cNvSpPr>
            <p:nvPr/>
          </p:nvSpPr>
          <p:spPr bwMode="gray">
            <a:xfrm>
              <a:off x="2313" y="2660"/>
              <a:ext cx="388" cy="195"/>
            </a:xfrm>
            <a:prstGeom prst="diamond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191" name="AutoShape 343"/>
            <p:cNvSpPr>
              <a:spLocks noChangeArrowheads="1"/>
            </p:cNvSpPr>
            <p:nvPr/>
          </p:nvSpPr>
          <p:spPr bwMode="gray">
            <a:xfrm>
              <a:off x="2695" y="2660"/>
              <a:ext cx="387" cy="195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192" name="AutoShape 344"/>
            <p:cNvSpPr>
              <a:spLocks noChangeArrowheads="1"/>
            </p:cNvSpPr>
            <p:nvPr/>
          </p:nvSpPr>
          <p:spPr bwMode="gray">
            <a:xfrm>
              <a:off x="3076" y="2660"/>
              <a:ext cx="388" cy="195"/>
            </a:xfrm>
            <a:prstGeom prst="diamond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193" name="AutoShape 345"/>
            <p:cNvSpPr>
              <a:spLocks noChangeArrowheads="1"/>
            </p:cNvSpPr>
            <p:nvPr/>
          </p:nvSpPr>
          <p:spPr bwMode="gray">
            <a:xfrm>
              <a:off x="3462" y="2660"/>
              <a:ext cx="387" cy="195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194" name="AutoShape 346"/>
            <p:cNvSpPr>
              <a:spLocks noChangeArrowheads="1"/>
            </p:cNvSpPr>
            <p:nvPr/>
          </p:nvSpPr>
          <p:spPr bwMode="gray">
            <a:xfrm>
              <a:off x="3845" y="2660"/>
              <a:ext cx="388" cy="195"/>
            </a:xfrm>
            <a:prstGeom prst="diamond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195" name="AutoShape 347"/>
            <p:cNvSpPr>
              <a:spLocks noChangeArrowheads="1"/>
            </p:cNvSpPr>
            <p:nvPr/>
          </p:nvSpPr>
          <p:spPr bwMode="gray">
            <a:xfrm>
              <a:off x="4227" y="2660"/>
              <a:ext cx="387" cy="195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196" name="AutoShape 348"/>
            <p:cNvSpPr>
              <a:spLocks noChangeArrowheads="1"/>
            </p:cNvSpPr>
            <p:nvPr/>
          </p:nvSpPr>
          <p:spPr bwMode="gray">
            <a:xfrm>
              <a:off x="4610" y="2660"/>
              <a:ext cx="388" cy="195"/>
            </a:xfrm>
            <a:prstGeom prst="diamond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197" name="AutoShape 349"/>
            <p:cNvSpPr>
              <a:spLocks noChangeArrowheads="1"/>
            </p:cNvSpPr>
            <p:nvPr/>
          </p:nvSpPr>
          <p:spPr bwMode="gray">
            <a:xfrm>
              <a:off x="4992" y="2660"/>
              <a:ext cx="388" cy="195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198" name="AutoShape 350"/>
            <p:cNvSpPr>
              <a:spLocks noChangeArrowheads="1"/>
            </p:cNvSpPr>
            <p:nvPr/>
          </p:nvSpPr>
          <p:spPr bwMode="gray">
            <a:xfrm>
              <a:off x="5377" y="2660"/>
              <a:ext cx="388" cy="195"/>
            </a:xfrm>
            <a:prstGeom prst="diamond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199" name="AutoShape 351"/>
            <p:cNvSpPr>
              <a:spLocks noChangeArrowheads="1"/>
            </p:cNvSpPr>
            <p:nvPr/>
          </p:nvSpPr>
          <p:spPr bwMode="gray">
            <a:xfrm>
              <a:off x="771" y="2660"/>
              <a:ext cx="388" cy="195"/>
            </a:xfrm>
            <a:prstGeom prst="diamond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200" name="AutoShape 352"/>
            <p:cNvSpPr>
              <a:spLocks noChangeArrowheads="1"/>
            </p:cNvSpPr>
            <p:nvPr/>
          </p:nvSpPr>
          <p:spPr bwMode="gray">
            <a:xfrm>
              <a:off x="1157" y="2660"/>
              <a:ext cx="387" cy="195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201" name="AutoShape 353"/>
            <p:cNvSpPr>
              <a:spLocks noChangeArrowheads="1"/>
            </p:cNvSpPr>
            <p:nvPr/>
          </p:nvSpPr>
          <p:spPr bwMode="gray">
            <a:xfrm>
              <a:off x="-4" y="2660"/>
              <a:ext cx="388" cy="195"/>
            </a:xfrm>
            <a:prstGeom prst="diamond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202" name="AutoShape 354"/>
            <p:cNvSpPr>
              <a:spLocks noChangeArrowheads="1"/>
            </p:cNvSpPr>
            <p:nvPr/>
          </p:nvSpPr>
          <p:spPr bwMode="gray">
            <a:xfrm>
              <a:off x="382" y="2660"/>
              <a:ext cx="387" cy="195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337" name="图片 3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6" y="-2406"/>
            <a:ext cx="1097313" cy="112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338" name="文本框 337"/>
          <p:cNvSpPr txBox="1"/>
          <p:nvPr/>
        </p:nvSpPr>
        <p:spPr>
          <a:xfrm>
            <a:off x="485" y="6479791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NSRL, USTC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9" name="文本框 338"/>
          <p:cNvSpPr txBox="1"/>
          <p:nvPr/>
        </p:nvSpPr>
        <p:spPr>
          <a:xfrm>
            <a:off x="7635725" y="6477284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</a:rPr>
              <a:t>Chuan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  Yang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0" name="矩形 339"/>
          <p:cNvSpPr/>
          <p:nvPr/>
        </p:nvSpPr>
        <p:spPr>
          <a:xfrm>
            <a:off x="1710855" y="6472258"/>
            <a:ext cx="5699334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Institute of High Energy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Physics, CAS</a:t>
            </a:r>
            <a:r>
              <a:rPr lang="en-US" altLang="zh-CN" dirty="0">
                <a:latin typeface="Calibri" panose="020F0502020204030204" pitchFamily="34" charset="0"/>
                <a:ea typeface="@Arial Unicode MS" panose="020B0604020202020204" pitchFamily="34" charset="-122"/>
              </a:rPr>
              <a:t>  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June 23-June 25,2016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12" y="1207007"/>
            <a:ext cx="3081948" cy="211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" y="1143000"/>
            <a:ext cx="3950507" cy="272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275" y="3860203"/>
            <a:ext cx="4076882" cy="2393688"/>
            <a:chOff x="14484" y="3605784"/>
            <a:chExt cx="4076882" cy="2393688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84" y="3605784"/>
              <a:ext cx="4076882" cy="23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931800" y="3651504"/>
              <a:ext cx="21595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</a:rPr>
                <a:t>In situ study under operating conditions.</a:t>
              </a:r>
              <a:endParaRPr lang="en-US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1275" y="874252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Porosity estimation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7346" y="1817132"/>
            <a:ext cx="1559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X-Ray phase contrast imaging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08157" y="5742432"/>
            <a:ext cx="2521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ALS BL 6.0.2, 44 publications (2010-2015)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3" name="Group 7"/>
          <p:cNvGrpSpPr/>
          <p:nvPr/>
        </p:nvGrpSpPr>
        <p:grpSpPr>
          <a:xfrm>
            <a:off x="4441161" y="3581400"/>
            <a:ext cx="4020087" cy="2137125"/>
            <a:chOff x="4441161" y="3581400"/>
            <a:chExt cx="4020087" cy="2137125"/>
          </a:xfrm>
        </p:grpSpPr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41161" y="3581400"/>
              <a:ext cx="3852448" cy="213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6099048" y="361188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</a:rPr>
                <a:t>Pump Probe Method</a:t>
              </a:r>
              <a:endParaRPr lang="en-US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553200" y="5565648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25 (28%) of the 2015 LCLS papers used Optical Pump X-Ray </a:t>
            </a:r>
            <a:r>
              <a:rPr lang="en-US" dirty="0" smtClean="0"/>
              <a:t>probe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14700" y="111825"/>
            <a:ext cx="6872484" cy="68643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Potential with </a:t>
            </a:r>
            <a:r>
              <a:rPr lang="en-US" altLang="zh-CN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Coherent Compton</a:t>
            </a:r>
            <a:r>
              <a:rPr lang="en-US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 sources</a:t>
            </a:r>
            <a:endParaRPr lang="en-US" i="1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6" y="-2406"/>
            <a:ext cx="1097313" cy="112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8" name="Picture 2" descr="C:\Users\Chuan Yang\Desktop\QQ截图2016042422331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" y="6433581"/>
            <a:ext cx="10001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本框 19"/>
          <p:cNvSpPr txBox="1"/>
          <p:nvPr/>
        </p:nvSpPr>
        <p:spPr>
          <a:xfrm>
            <a:off x="485" y="6479791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NSRL, USTC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635725" y="6477284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</a:rPr>
              <a:t>Chuan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  Yang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710855" y="6472258"/>
            <a:ext cx="5699334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Institute of High Energy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Physics, CAS</a:t>
            </a:r>
            <a:r>
              <a:rPr lang="en-US" altLang="zh-CN" dirty="0">
                <a:latin typeface="Calibri" panose="020F0502020204030204" pitchFamily="34" charset="0"/>
                <a:ea typeface="@Arial Unicode MS" panose="020B0604020202020204" pitchFamily="34" charset="-122"/>
              </a:rPr>
              <a:t>  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June 23-June 25,2016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537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8" name="Rectangle 28"/>
          <p:cNvSpPr>
            <a:spLocks noChangeArrowheads="1"/>
          </p:cNvSpPr>
          <p:nvPr/>
        </p:nvSpPr>
        <p:spPr bwMode="gray">
          <a:xfrm>
            <a:off x="2997200" y="2832100"/>
            <a:ext cx="30988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chemeClr val="tx1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chemeClr val="tx1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chemeClr val="tx1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ko-KR" sz="2400">
                <a:ea typeface="굴림" pitchFamily="50" charset="-127"/>
              </a:rPr>
              <a:t>Strategy</a:t>
            </a:r>
          </a:p>
        </p:txBody>
      </p:sp>
      <p:sp>
        <p:nvSpPr>
          <p:cNvPr id="61470" name="Rectangle 30"/>
          <p:cNvSpPr>
            <a:spLocks noChangeArrowheads="1"/>
          </p:cNvSpPr>
          <p:nvPr/>
        </p:nvSpPr>
        <p:spPr bwMode="gray">
          <a:xfrm>
            <a:off x="3035300" y="4889500"/>
            <a:ext cx="37846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chemeClr val="tx1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chemeClr val="tx1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chemeClr val="tx1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ko-KR" sz="2400">
                <a:ea typeface="굴림" pitchFamily="50" charset="-127"/>
              </a:rPr>
              <a:t>Conclusion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2509" y="228142"/>
            <a:ext cx="3930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굴림" pitchFamily="50" charset="-127"/>
              </a:rPr>
              <a:t>Compton Scattering </a:t>
            </a:r>
            <a:endParaRPr lang="zh-CN" altLang="en-US" sz="32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/>
              <p:cNvSpPr/>
              <p:nvPr/>
            </p:nvSpPr>
            <p:spPr>
              <a:xfrm>
                <a:off x="3087327" y="1386998"/>
                <a:ext cx="2758191" cy="665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zh-CN" b="1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𝝀</m:t>
                          </m:r>
                        </m:e>
                        <m:sup>
                          <m:r>
                            <a:rPr lang="en-US" altLang="zh-CN" b="1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zh-CN" altLang="en-US" b="1" i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CN" b="1" i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𝝀</m:t>
                      </m:r>
                      <m:r>
                        <a:rPr lang="en-US" altLang="zh-CN" b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b="1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𝒉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b="1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𝒄</m:t>
                          </m:r>
                        </m:den>
                      </m:f>
                      <m:d>
                        <m:dPr>
                          <m:ctrlPr>
                            <a:rPr lang="zh-CN" altLang="zh-CN" b="1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altLang="zh-CN" b="1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zh-CN" altLang="zh-CN" b="1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altLang="zh-CN" b="1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altLang="zh-CN" b="1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𝜽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zh-CN" altLang="zh-CN" b="1" dirty="0"/>
              </a:p>
            </p:txBody>
          </p:sp>
        </mc:Choice>
        <mc:Fallback xmlns="">
          <p:sp>
            <p:nvSpPr>
              <p:cNvPr id="44" name="矩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327" y="1386998"/>
                <a:ext cx="2758191" cy="66511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9" descr="C:\Users\Chuan Yang\Desktop\QQ截图20160329215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570" y="2287991"/>
            <a:ext cx="5176716" cy="302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833538" y="5725787"/>
            <a:ext cx="5650539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https://</a:t>
            </a:r>
            <a:r>
              <a:rPr lang="en-US" altLang="zh-CN" sz="20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en.wikipedia.org/wiki/Compton_scatterin</a:t>
            </a:r>
            <a:r>
              <a:rPr lang="en-US" altLang="zh-CN" sz="2000" i="1" dirty="0" smtClean="0">
                <a:solidFill>
                  <a:schemeClr val="bg2">
                    <a:lumMod val="50000"/>
                  </a:schemeClr>
                </a:solidFill>
              </a:rPr>
              <a:t>g</a:t>
            </a:r>
            <a:endParaRPr lang="zh-CN" altLang="en-US" sz="20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Chuan Yang\Desktop\QQ截图201604242233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1" y="6436550"/>
            <a:ext cx="1189778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6" y="-2406"/>
            <a:ext cx="1097313" cy="112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485" y="6479791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NSRL, USTC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635725" y="6477284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</a:rPr>
              <a:t>Chuan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  Yang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10855" y="6472258"/>
            <a:ext cx="5699334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Institute of High Energy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Physics, CAS</a:t>
            </a:r>
            <a:r>
              <a:rPr lang="en-US" altLang="zh-CN" dirty="0">
                <a:latin typeface="Calibri" panose="020F0502020204030204" pitchFamily="34" charset="0"/>
                <a:ea typeface="@Arial Unicode MS" panose="020B0604020202020204" pitchFamily="34" charset="-122"/>
              </a:rPr>
              <a:t>  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June 23-June 25,2016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71" name="Rectangle 83"/>
          <p:cNvSpPr>
            <a:spLocks noChangeArrowheads="1"/>
          </p:cNvSpPr>
          <p:nvPr/>
        </p:nvSpPr>
        <p:spPr bwMode="gray">
          <a:xfrm>
            <a:off x="2489200" y="1435100"/>
            <a:ext cx="30988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chemeClr val="tx1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chemeClr val="tx1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chemeClr val="tx1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ko-KR" sz="2400" dirty="0">
                <a:ea typeface="굴림" pitchFamily="50" charset="-127"/>
              </a:rPr>
              <a:t>Sub Text</a:t>
            </a:r>
          </a:p>
        </p:txBody>
      </p:sp>
      <p:sp>
        <p:nvSpPr>
          <p:cNvPr id="18" name="矩形 17"/>
          <p:cNvSpPr/>
          <p:nvPr/>
        </p:nvSpPr>
        <p:spPr>
          <a:xfrm>
            <a:off x="213752" y="168625"/>
            <a:ext cx="3648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굴림" pitchFamily="50" charset="-127"/>
              </a:rPr>
              <a:t>Compton </a:t>
            </a:r>
            <a:r>
              <a:rPr lang="en-US" altLang="zh-CN" sz="3200" b="1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굴림" pitchFamily="50" charset="-127"/>
              </a:rPr>
              <a:t>Scattering </a:t>
            </a:r>
            <a:endParaRPr lang="zh-CN" altLang="en-US" sz="3200" b="1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8" y="1436066"/>
            <a:ext cx="7467600" cy="221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258607" y="4010128"/>
            <a:ext cx="480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宋体" pitchFamily="2" charset="-122"/>
              </a:rPr>
              <a:t>   Compton Experiment at Brookhaven ATF</a:t>
            </a:r>
            <a:br>
              <a:rPr lang="en-US" altLang="zh-CN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宋体" pitchFamily="2" charset="-122"/>
              </a:rPr>
            </a:br>
            <a:r>
              <a:rPr lang="en-US" altLang="zh-CN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宋体" pitchFamily="2" charset="-122"/>
              </a:rPr>
              <a:t>(record number of X-rays with 10 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Symbol" panose="05050102010706020507" pitchFamily="18" charset="2"/>
                <a:ea typeface="宋体" panose="02010600030101010101" pitchFamily="2" charset="-122"/>
              </a:rPr>
              <a:t>m</a:t>
            </a:r>
            <a:r>
              <a:rPr lang="en-US" altLang="zh-CN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宋体" pitchFamily="2" charset="-122"/>
              </a:rPr>
              <a:t>m laser)</a:t>
            </a:r>
            <a:endParaRPr lang="zh-CN" altLang="en-US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 descr="C:\Users\Chuan Yang\Desktop\QQ截图201604242233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0" y="6421706"/>
            <a:ext cx="10001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6" y="-2406"/>
            <a:ext cx="1097313" cy="112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1252728" y="4787359"/>
            <a:ext cx="6748272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Source: </a:t>
            </a:r>
          </a:p>
          <a:p>
            <a:r>
              <a:rPr lang="en-US" altLang="zh-CN" sz="2000" b="1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Collaboration meeting, Beijing</a:t>
            </a:r>
            <a:r>
              <a:rPr lang="en-US" altLang="zh-CN" sz="20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, January </a:t>
            </a:r>
            <a:r>
              <a:rPr lang="en-US" altLang="zh-CN" sz="2000" b="1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29-February 1</a:t>
            </a:r>
            <a:r>
              <a:rPr lang="en-US" altLang="zh-CN" sz="20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,  </a:t>
            </a:r>
            <a:r>
              <a:rPr lang="en-US" altLang="zh-CN" sz="2000" b="1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2006</a:t>
            </a:r>
          </a:p>
          <a:p>
            <a:r>
              <a:rPr lang="en-US" altLang="zh-CN" sz="2000" b="1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V. </a:t>
            </a:r>
            <a:r>
              <a:rPr lang="en-US" altLang="zh-CN" sz="2000" b="1" i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Yakimenko</a:t>
            </a:r>
            <a:r>
              <a:rPr lang="en-US" altLang="zh-CN" sz="20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, I. </a:t>
            </a:r>
            <a:r>
              <a:rPr lang="en-US" altLang="zh-CN" sz="2000" b="1" i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Pogorelsky</a:t>
            </a:r>
            <a:r>
              <a:rPr lang="en-US" altLang="zh-CN" sz="20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, </a:t>
            </a:r>
            <a:r>
              <a:rPr lang="en-US" altLang="zh-CN" sz="2000" b="1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BNL</a:t>
            </a:r>
            <a:endParaRPr lang="en-US" altLang="zh-CN" sz="2000" b="1" i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5" y="6479791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NSRL, USTC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35725" y="6477284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</a:rPr>
              <a:t>Chuan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  Yang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10855" y="6472258"/>
            <a:ext cx="5699334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Institute of High Energy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Physics, CAS</a:t>
            </a:r>
            <a:r>
              <a:rPr lang="en-US" altLang="zh-CN" dirty="0">
                <a:latin typeface="Calibri" panose="020F0502020204030204" pitchFamily="34" charset="0"/>
                <a:ea typeface="@Arial Unicode MS" panose="020B0604020202020204" pitchFamily="34" charset="-122"/>
              </a:rPr>
              <a:t>  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June 23-June 25,2016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00584" y="18606"/>
            <a:ext cx="7063323" cy="758515"/>
          </a:xfrm>
        </p:spPr>
        <p:txBody>
          <a:bodyPr/>
          <a:lstStyle/>
          <a:p>
            <a:pPr algn="ctr"/>
            <a:r>
              <a:rPr lang="en-US" altLang="zh-CN" sz="2800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굴림" pitchFamily="50" charset="-127"/>
              </a:rPr>
              <a:t>Compton X-ray facilities, projects, experiments </a:t>
            </a:r>
            <a:br>
              <a:rPr lang="en-US" altLang="zh-CN" sz="2800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굴림" pitchFamily="50" charset="-127"/>
              </a:rPr>
            </a:br>
            <a:r>
              <a:rPr lang="en-US" altLang="zh-CN" sz="2800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굴림" pitchFamily="50" charset="-127"/>
              </a:rPr>
              <a:t>around the world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109570" name="Picture 2" descr="C:\Users\Chuan Yang\Desktop\world 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227685"/>
            <a:ext cx="8514607" cy="451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流程图: 联系 4"/>
          <p:cNvSpPr/>
          <p:nvPr/>
        </p:nvSpPr>
        <p:spPr bwMode="auto">
          <a:xfrm>
            <a:off x="2006889" y="2137544"/>
            <a:ext cx="118754" cy="9500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流程图: 联系 6"/>
          <p:cNvSpPr/>
          <p:nvPr/>
        </p:nvSpPr>
        <p:spPr bwMode="auto">
          <a:xfrm>
            <a:off x="1814914" y="2408694"/>
            <a:ext cx="118754" cy="9500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流程图: 联系 7"/>
          <p:cNvSpPr/>
          <p:nvPr/>
        </p:nvSpPr>
        <p:spPr bwMode="auto">
          <a:xfrm>
            <a:off x="2620439" y="2442344"/>
            <a:ext cx="118754" cy="9500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流程图: 联系 8"/>
          <p:cNvSpPr/>
          <p:nvPr/>
        </p:nvSpPr>
        <p:spPr bwMode="auto">
          <a:xfrm>
            <a:off x="2784714" y="2380994"/>
            <a:ext cx="118754" cy="9500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流程图: 联系 9"/>
          <p:cNvSpPr/>
          <p:nvPr/>
        </p:nvSpPr>
        <p:spPr bwMode="auto">
          <a:xfrm>
            <a:off x="2844089" y="2321619"/>
            <a:ext cx="118754" cy="9500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流程图: 联系 10"/>
          <p:cNvSpPr/>
          <p:nvPr/>
        </p:nvSpPr>
        <p:spPr bwMode="auto">
          <a:xfrm>
            <a:off x="2903464" y="2274119"/>
            <a:ext cx="118754" cy="9500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流程图: 联系 11"/>
          <p:cNvSpPr/>
          <p:nvPr/>
        </p:nvSpPr>
        <p:spPr bwMode="auto">
          <a:xfrm>
            <a:off x="4423464" y="1917869"/>
            <a:ext cx="118754" cy="9500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流程图: 联系 12"/>
          <p:cNvSpPr/>
          <p:nvPr/>
        </p:nvSpPr>
        <p:spPr bwMode="auto">
          <a:xfrm>
            <a:off x="4480864" y="2117769"/>
            <a:ext cx="118754" cy="9500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流程图: 联系 13"/>
          <p:cNvSpPr/>
          <p:nvPr/>
        </p:nvSpPr>
        <p:spPr bwMode="auto">
          <a:xfrm>
            <a:off x="4753989" y="2260269"/>
            <a:ext cx="118754" cy="9500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流程图: 联系 14"/>
          <p:cNvSpPr/>
          <p:nvPr/>
        </p:nvSpPr>
        <p:spPr bwMode="auto">
          <a:xfrm>
            <a:off x="5015239" y="2153394"/>
            <a:ext cx="118754" cy="9500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流程图: 联系 15"/>
          <p:cNvSpPr/>
          <p:nvPr/>
        </p:nvSpPr>
        <p:spPr bwMode="auto">
          <a:xfrm>
            <a:off x="6962739" y="2319644"/>
            <a:ext cx="118754" cy="9500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流程图: 联系 16"/>
          <p:cNvSpPr/>
          <p:nvPr/>
        </p:nvSpPr>
        <p:spPr bwMode="auto">
          <a:xfrm>
            <a:off x="7176489" y="2580894"/>
            <a:ext cx="118754" cy="9500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流程图: 联系 17"/>
          <p:cNvSpPr/>
          <p:nvPr/>
        </p:nvSpPr>
        <p:spPr bwMode="auto">
          <a:xfrm>
            <a:off x="7295239" y="2414644"/>
            <a:ext cx="118754" cy="9500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流程图: 联系 18"/>
          <p:cNvSpPr/>
          <p:nvPr/>
        </p:nvSpPr>
        <p:spPr bwMode="auto">
          <a:xfrm>
            <a:off x="7437739" y="2521519"/>
            <a:ext cx="118754" cy="9500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流程图: 联系 21"/>
          <p:cNvSpPr/>
          <p:nvPr/>
        </p:nvSpPr>
        <p:spPr bwMode="auto">
          <a:xfrm>
            <a:off x="7485239" y="2462144"/>
            <a:ext cx="118754" cy="9500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流程图: 联系 19"/>
          <p:cNvSpPr/>
          <p:nvPr/>
        </p:nvSpPr>
        <p:spPr bwMode="auto">
          <a:xfrm>
            <a:off x="7542639" y="2400794"/>
            <a:ext cx="118754" cy="9500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流程图: 联系 20"/>
          <p:cNvSpPr/>
          <p:nvPr/>
        </p:nvSpPr>
        <p:spPr bwMode="auto">
          <a:xfrm>
            <a:off x="7580239" y="2331519"/>
            <a:ext cx="118754" cy="9500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8039" y="1834744"/>
            <a:ext cx="60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4">
                    <a:lumMod val="10000"/>
                  </a:schemeClr>
                </a:solidFill>
              </a:rPr>
              <a:t>ISU</a:t>
            </a:r>
            <a:endParaRPr lang="zh-CN" altLang="en-US" sz="16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4327" y="2448295"/>
            <a:ext cx="1698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 smtClean="0">
                <a:solidFill>
                  <a:schemeClr val="accent4">
                    <a:lumMod val="10000"/>
                  </a:schemeClr>
                </a:solidFill>
              </a:rPr>
              <a:t>Lyncean</a:t>
            </a:r>
            <a:r>
              <a:rPr lang="en-US" altLang="zh-CN" sz="1600" b="1" dirty="0" smtClean="0">
                <a:solidFill>
                  <a:schemeClr val="accent4">
                    <a:lumMod val="10000"/>
                  </a:schemeClr>
                </a:solidFill>
              </a:rPr>
              <a:t> Tech</a:t>
            </a:r>
            <a:r>
              <a:rPr lang="en-US" altLang="zh-CN" sz="1600" b="1" dirty="0">
                <a:solidFill>
                  <a:schemeClr val="accent4">
                    <a:lumMod val="10000"/>
                  </a:schemeClr>
                </a:solidFill>
              </a:rPr>
              <a:t>.</a:t>
            </a:r>
            <a:endParaRPr lang="zh-CN" altLang="en-US" sz="16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66239" y="2285994"/>
            <a:ext cx="701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4">
                    <a:lumMod val="10000"/>
                  </a:schemeClr>
                </a:solidFill>
              </a:rPr>
              <a:t>MXI</a:t>
            </a:r>
            <a:endParaRPr lang="zh-CN" altLang="en-US" sz="16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10342" y="1977244"/>
            <a:ext cx="837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4">
                    <a:lumMod val="10000"/>
                  </a:schemeClr>
                </a:solidFill>
              </a:rPr>
              <a:t>MIT</a:t>
            </a:r>
          </a:p>
          <a:p>
            <a:r>
              <a:rPr lang="en-US" altLang="zh-CN" sz="1600" b="1" dirty="0" smtClean="0">
                <a:solidFill>
                  <a:schemeClr val="accent4">
                    <a:lumMod val="10000"/>
                  </a:schemeClr>
                </a:solidFill>
              </a:rPr>
              <a:t>BNL</a:t>
            </a:r>
          </a:p>
          <a:p>
            <a:r>
              <a:rPr lang="en-US" altLang="zh-CN" sz="1600" b="1" dirty="0" smtClean="0">
                <a:solidFill>
                  <a:schemeClr val="accent4">
                    <a:lumMod val="10000"/>
                  </a:schemeClr>
                </a:solidFill>
              </a:rPr>
              <a:t>J-Lab</a:t>
            </a:r>
            <a:endParaRPr lang="zh-CN" altLang="en-US" sz="16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47605" y="1662546"/>
            <a:ext cx="1167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4">
                    <a:lumMod val="10000"/>
                  </a:schemeClr>
                </a:solidFill>
              </a:rPr>
              <a:t>Daresbury</a:t>
            </a:r>
            <a:endParaRPr lang="zh-CN" altLang="en-US" sz="16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42605" y="2095994"/>
            <a:ext cx="752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4">
                    <a:lumMod val="10000"/>
                  </a:schemeClr>
                </a:solidFill>
              </a:rPr>
              <a:t>LAL</a:t>
            </a:r>
            <a:endParaRPr lang="zh-CN" altLang="en-US" sz="16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68990" y="2341421"/>
            <a:ext cx="779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4">
                    <a:lumMod val="10000"/>
                  </a:schemeClr>
                </a:solidFill>
              </a:rPr>
              <a:t>INFN</a:t>
            </a:r>
            <a:endParaRPr lang="zh-CN" altLang="en-US" sz="16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13367" y="1858495"/>
            <a:ext cx="1290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4">
                    <a:lumMod val="10000"/>
                  </a:schemeClr>
                </a:solidFill>
              </a:rPr>
              <a:t>NSC KIPT</a:t>
            </a:r>
            <a:endParaRPr lang="zh-CN" altLang="en-US" sz="16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36426" y="2095994"/>
            <a:ext cx="740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4">
                    <a:lumMod val="10000"/>
                  </a:schemeClr>
                </a:solidFill>
              </a:rPr>
              <a:t>THU</a:t>
            </a:r>
            <a:endParaRPr lang="zh-CN" altLang="en-US" sz="16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36419" y="2537475"/>
            <a:ext cx="91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4">
                    <a:lumMod val="10000"/>
                  </a:schemeClr>
                </a:solidFill>
              </a:rPr>
              <a:t>SINAP</a:t>
            </a:r>
            <a:endParaRPr lang="zh-CN" altLang="en-US" sz="16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09568" name="TextBox 109567"/>
          <p:cNvSpPr txBox="1"/>
          <p:nvPr/>
        </p:nvSpPr>
        <p:spPr>
          <a:xfrm>
            <a:off x="6974602" y="2013637"/>
            <a:ext cx="866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4">
                    <a:lumMod val="10000"/>
                  </a:schemeClr>
                </a:solidFill>
              </a:rPr>
              <a:t>KAERI</a:t>
            </a:r>
            <a:endParaRPr lang="zh-CN" altLang="en-US" sz="16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09569" name="TextBox 109568"/>
          <p:cNvSpPr txBox="1"/>
          <p:nvPr/>
        </p:nvSpPr>
        <p:spPr>
          <a:xfrm>
            <a:off x="7592116" y="2246419"/>
            <a:ext cx="1468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4">
                    <a:lumMod val="10000"/>
                  </a:schemeClr>
                </a:solidFill>
              </a:rPr>
              <a:t>AIST</a:t>
            </a:r>
          </a:p>
          <a:p>
            <a:r>
              <a:rPr lang="en-US" altLang="zh-CN" sz="1600" b="1" dirty="0" err="1" smtClean="0">
                <a:solidFill>
                  <a:schemeClr val="accent4">
                    <a:lumMod val="10000"/>
                  </a:schemeClr>
                </a:solidFill>
              </a:rPr>
              <a:t>Tokoy</a:t>
            </a:r>
            <a:r>
              <a:rPr lang="en-US" altLang="zh-CN" sz="16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altLang="zh-CN" sz="1600" b="1" dirty="0" smtClean="0">
                <a:solidFill>
                  <a:schemeClr val="accent4">
                    <a:lumMod val="10000"/>
                  </a:schemeClr>
                </a:solidFill>
              </a:rPr>
              <a:t>Univ.</a:t>
            </a:r>
          </a:p>
          <a:p>
            <a:r>
              <a:rPr lang="en-US" altLang="zh-CN" sz="1600" b="1" dirty="0" err="1" smtClean="0">
                <a:solidFill>
                  <a:schemeClr val="accent4">
                    <a:lumMod val="10000"/>
                  </a:schemeClr>
                </a:solidFill>
              </a:rPr>
              <a:t>Waseda</a:t>
            </a:r>
            <a:r>
              <a:rPr lang="en-US" altLang="zh-CN" sz="1600" b="1" dirty="0" smtClean="0">
                <a:solidFill>
                  <a:schemeClr val="accent4">
                    <a:lumMod val="10000"/>
                  </a:schemeClr>
                </a:solidFill>
              </a:rPr>
              <a:t> Univ.</a:t>
            </a:r>
          </a:p>
          <a:p>
            <a:r>
              <a:rPr lang="en-US" altLang="zh-CN" sz="1600" b="1" dirty="0" smtClean="0">
                <a:solidFill>
                  <a:schemeClr val="accent4">
                    <a:lumMod val="10000"/>
                  </a:schemeClr>
                </a:solidFill>
              </a:rPr>
              <a:t>KEK</a:t>
            </a:r>
            <a:endParaRPr lang="zh-CN" altLang="en-US" sz="16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09571" name="TextBox 109570"/>
          <p:cNvSpPr txBox="1"/>
          <p:nvPr/>
        </p:nvSpPr>
        <p:spPr>
          <a:xfrm>
            <a:off x="2054412" y="5878287"/>
            <a:ext cx="56683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Many facilities exist; more are planned</a:t>
            </a:r>
          </a:p>
          <a:p>
            <a:endParaRPr lang="zh-CN" altLang="en-US" dirty="0"/>
          </a:p>
        </p:txBody>
      </p:sp>
      <p:pic>
        <p:nvPicPr>
          <p:cNvPr id="5122" name="Picture 2" descr="C:\Users\Chuan Yang\Desktop\QQ截图201604242233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" y="6433582"/>
            <a:ext cx="10001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6" y="-2406"/>
            <a:ext cx="1097313" cy="112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485" y="6479791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NSRL, USTC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635725" y="6477284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</a:rPr>
              <a:t>Chuan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  Yang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10855" y="6472258"/>
            <a:ext cx="5699334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Institute of High Energy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Physics, CAS</a:t>
            </a:r>
            <a:r>
              <a:rPr lang="en-US" altLang="zh-CN" dirty="0">
                <a:latin typeface="Calibri" panose="020F0502020204030204" pitchFamily="34" charset="0"/>
                <a:ea typeface="@Arial Unicode MS" panose="020B0604020202020204" pitchFamily="34" charset="-122"/>
              </a:rPr>
              <a:t>  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June 23-June 25,2016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79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huan Yang\Desktop\world 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044805"/>
            <a:ext cx="8514607" cy="451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流程图: 联系 5"/>
          <p:cNvSpPr/>
          <p:nvPr/>
        </p:nvSpPr>
        <p:spPr bwMode="auto">
          <a:xfrm>
            <a:off x="2683594" y="2280678"/>
            <a:ext cx="118754" cy="9500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流程图: 联系 6"/>
          <p:cNvSpPr/>
          <p:nvPr/>
        </p:nvSpPr>
        <p:spPr bwMode="auto">
          <a:xfrm>
            <a:off x="2881714" y="2131326"/>
            <a:ext cx="118754" cy="9500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流程图: 联系 7"/>
          <p:cNvSpPr/>
          <p:nvPr/>
        </p:nvSpPr>
        <p:spPr bwMode="auto">
          <a:xfrm>
            <a:off x="4707466" y="1616214"/>
            <a:ext cx="118754" cy="9500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流程图: 联系 8"/>
          <p:cNvSpPr/>
          <p:nvPr/>
        </p:nvSpPr>
        <p:spPr bwMode="auto">
          <a:xfrm>
            <a:off x="4548970" y="1997214"/>
            <a:ext cx="118754" cy="9500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流程图: 联系 9"/>
          <p:cNvSpPr/>
          <p:nvPr/>
        </p:nvSpPr>
        <p:spPr bwMode="auto">
          <a:xfrm>
            <a:off x="4756234" y="2076462"/>
            <a:ext cx="118754" cy="9500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流程图: 联系 10"/>
          <p:cNvSpPr/>
          <p:nvPr/>
        </p:nvSpPr>
        <p:spPr bwMode="auto">
          <a:xfrm>
            <a:off x="6170506" y="1735086"/>
            <a:ext cx="118754" cy="9500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流程图: 联系 11"/>
          <p:cNvSpPr/>
          <p:nvPr/>
        </p:nvSpPr>
        <p:spPr bwMode="auto">
          <a:xfrm>
            <a:off x="7164154" y="2536710"/>
            <a:ext cx="118754" cy="9500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流程图: 联系 12"/>
          <p:cNvSpPr/>
          <p:nvPr/>
        </p:nvSpPr>
        <p:spPr bwMode="auto">
          <a:xfrm>
            <a:off x="7472002" y="2277630"/>
            <a:ext cx="118754" cy="9500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2651760" y="2375680"/>
            <a:ext cx="75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4">
                    <a:lumMod val="10000"/>
                  </a:schemeClr>
                </a:solidFill>
              </a:rPr>
              <a:t>HIGS</a:t>
            </a:r>
            <a:endParaRPr lang="zh-CN" altLang="en-US" sz="16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2913888" y="2153176"/>
            <a:ext cx="75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4">
                    <a:lumMod val="10000"/>
                  </a:schemeClr>
                </a:solidFill>
              </a:rPr>
              <a:t>LEGS</a:t>
            </a:r>
            <a:endParaRPr lang="zh-CN" altLang="en-US" sz="16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4413952" y="1281693"/>
            <a:ext cx="1095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4">
                    <a:lumMod val="10000"/>
                  </a:schemeClr>
                </a:solidFill>
              </a:rPr>
              <a:t>MAX-Lab</a:t>
            </a:r>
            <a:endParaRPr lang="zh-CN" altLang="en-US" sz="16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7" name="TextBox 5"/>
          <p:cNvSpPr txBox="1"/>
          <p:nvPr/>
        </p:nvSpPr>
        <p:spPr>
          <a:xfrm>
            <a:off x="3727644" y="2033955"/>
            <a:ext cx="91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4">
                    <a:lumMod val="10000"/>
                  </a:schemeClr>
                </a:solidFill>
              </a:rPr>
              <a:t>GRAAL</a:t>
            </a:r>
            <a:endParaRPr lang="zh-CN" altLang="en-US" sz="16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" name="TextBox 5"/>
          <p:cNvSpPr txBox="1"/>
          <p:nvPr/>
        </p:nvSpPr>
        <p:spPr>
          <a:xfrm>
            <a:off x="4961915" y="1955953"/>
            <a:ext cx="921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4">
                    <a:lumMod val="10000"/>
                  </a:schemeClr>
                </a:solidFill>
              </a:rPr>
              <a:t>LADON</a:t>
            </a:r>
            <a:endParaRPr lang="zh-CN" altLang="en-US" sz="16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6313109" y="1595551"/>
            <a:ext cx="851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4">
                    <a:lumMod val="10000"/>
                  </a:schemeClr>
                </a:solidFill>
              </a:rPr>
              <a:t>ROKK</a:t>
            </a:r>
            <a:endParaRPr lang="zh-CN" altLang="en-US" sz="16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6287481" y="2357022"/>
            <a:ext cx="851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4">
                    <a:lumMod val="10000"/>
                  </a:schemeClr>
                </a:solidFill>
              </a:rPr>
              <a:t>SLEGS</a:t>
            </a:r>
            <a:endParaRPr lang="zh-CN" altLang="en-US" sz="16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7531379" y="2250198"/>
            <a:ext cx="851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4">
                    <a:lumMod val="10000"/>
                  </a:schemeClr>
                </a:solidFill>
              </a:rPr>
              <a:t>LEPS</a:t>
            </a:r>
            <a:endParaRPr lang="zh-CN" altLang="en-US" sz="16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3168" y="40609"/>
            <a:ext cx="62495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굴림" pitchFamily="50" charset="-127"/>
              </a:rPr>
              <a:t>Major Compton Gamma source facilities </a:t>
            </a:r>
          </a:p>
          <a:p>
            <a:pPr algn="ctr"/>
            <a:r>
              <a:rPr lang="en-US" altLang="zh-CN" sz="2800" b="1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굴림" pitchFamily="50" charset="-127"/>
              </a:rPr>
              <a:t>around the world  </a:t>
            </a:r>
            <a:endParaRPr lang="zh-CN" altLang="en-US" sz="2800" b="1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6" y="-2406"/>
            <a:ext cx="1097313" cy="112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24" name="Picture 2" descr="C:\Users\Chuan Yang\Desktop\QQ截图201604242233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" y="6433582"/>
            <a:ext cx="10001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24"/>
          <p:cNvSpPr txBox="1"/>
          <p:nvPr/>
        </p:nvSpPr>
        <p:spPr>
          <a:xfrm>
            <a:off x="485" y="6479791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NSRL, USTC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635725" y="6477284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</a:rPr>
              <a:t>Chuan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  Yang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710855" y="6472258"/>
            <a:ext cx="5699334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Institute of High Energy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Physics, CAS</a:t>
            </a:r>
            <a:r>
              <a:rPr lang="en-US" altLang="zh-CN" dirty="0">
                <a:latin typeface="Calibri" panose="020F0502020204030204" pitchFamily="34" charset="0"/>
                <a:ea typeface="@Arial Unicode MS" panose="020B0604020202020204" pitchFamily="34" charset="-122"/>
              </a:rPr>
              <a:t>  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June 23-June 25,2016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1241831" y="5647392"/>
            <a:ext cx="6887186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Source: </a:t>
            </a:r>
          </a:p>
          <a:p>
            <a:r>
              <a:rPr lang="en-US" altLang="zh-CN" b="1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48</a:t>
            </a:r>
            <a:r>
              <a:rPr lang="en-US" altLang="zh-CN" b="1" i="1" baseline="300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US" altLang="zh-CN" b="1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ICFA future light sources workshop (FLS2010),SLAC.   </a:t>
            </a:r>
            <a:r>
              <a:rPr lang="en-US" altLang="zh-CN" b="1" i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Y.K.Wu</a:t>
            </a:r>
            <a:r>
              <a:rPr lang="en-US" altLang="zh-CN" b="1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, Duke</a:t>
            </a:r>
          </a:p>
        </p:txBody>
      </p:sp>
    </p:spTree>
    <p:extLst>
      <p:ext uri="{BB962C8B-B14F-4D97-AF65-F5344CB8AC3E}">
        <p14:creationId xmlns:p14="http://schemas.microsoft.com/office/powerpoint/2010/main" val="220139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C:\Users\Chuan Yang\Desktop\QQ截图201603292255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" y="941209"/>
            <a:ext cx="8361612" cy="495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45241" y="251752"/>
            <a:ext cx="74542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Some Existing or Planned Compton Sources</a:t>
            </a:r>
            <a:endParaRPr lang="en-US" altLang="zh-CN" sz="3200" b="1" i="1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Picture 2" descr="C:\Users\Chuan Yang\Desktop\QQ截图201604242233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5" y="6448425"/>
            <a:ext cx="10001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6" y="-2406"/>
            <a:ext cx="1097313" cy="112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485" y="6479791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NSRL, USTC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35725" y="6477284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</a:rPr>
              <a:t>Chuan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  Yang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10855" y="6472258"/>
            <a:ext cx="5699334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Institute of High Energy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Physics, CAS</a:t>
            </a:r>
            <a:r>
              <a:rPr lang="en-US" altLang="zh-CN" dirty="0">
                <a:latin typeface="Calibri" panose="020F0502020204030204" pitchFamily="34" charset="0"/>
                <a:ea typeface="@Arial Unicode MS" panose="020B0604020202020204" pitchFamily="34" charset="-122"/>
              </a:rPr>
              <a:t>  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June 23-June 25,2016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09485" y="5982977"/>
            <a:ext cx="745154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Source: SLAC summer school on electron and photon beams, July 22-26, 2013</a:t>
            </a:r>
          </a:p>
        </p:txBody>
      </p:sp>
    </p:spTree>
    <p:extLst>
      <p:ext uri="{BB962C8B-B14F-4D97-AF65-F5344CB8AC3E}">
        <p14:creationId xmlns:p14="http://schemas.microsoft.com/office/powerpoint/2010/main" val="81771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huan Yang\Desktop\QQ截图201604242233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" y="6448425"/>
            <a:ext cx="1151907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Chuan Yang\Desktop\QQ截图20160424231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2" y="1590375"/>
            <a:ext cx="654367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194004" y="195556"/>
            <a:ext cx="6491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zh-CN" sz="3200" b="1" i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Resonance </a:t>
            </a:r>
            <a:r>
              <a:rPr lang="en-US" altLang="zh-CN" sz="3200" b="1" i="1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condition in an </a:t>
            </a:r>
            <a:r>
              <a:rPr lang="en-US" altLang="zh-CN" sz="3200" b="1" i="1" dirty="0" err="1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undulator</a:t>
            </a:r>
            <a:endParaRPr lang="zh-CN" altLang="en-US" sz="3200" b="1" i="1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219" name="Picture 3" descr="C:\Users\Chuan Yang\Desktop\QQ截图201604242316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088" y="3329568"/>
            <a:ext cx="42195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6" y="-2406"/>
            <a:ext cx="1097313" cy="112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274320" y="4636008"/>
            <a:ext cx="8732520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Source</a:t>
            </a:r>
            <a:r>
              <a:rPr lang="en-US" altLang="zh-CN" sz="20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:</a:t>
            </a:r>
            <a:endParaRPr lang="en-US" altLang="zh-CN" sz="2000" i="1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altLang="zh-CN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“Synchrotron </a:t>
            </a:r>
            <a:r>
              <a:rPr lang="en-US" altLang="zh-CN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Radiation </a:t>
            </a:r>
            <a:r>
              <a:rPr lang="en-US" altLang="zh-CN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and Free </a:t>
            </a:r>
            <a:r>
              <a:rPr lang="en-US" altLang="zh-CN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Electron </a:t>
            </a:r>
            <a:r>
              <a:rPr lang="en-US" altLang="zh-CN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Lasers : Principles </a:t>
            </a:r>
            <a:r>
              <a:rPr lang="en-US" altLang="zh-CN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of Coherent X-Ray </a:t>
            </a:r>
            <a:r>
              <a:rPr lang="en-US" altLang="zh-CN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Generation”</a:t>
            </a:r>
          </a:p>
          <a:p>
            <a:r>
              <a:rPr lang="en-US" altLang="zh-CN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Kwang-Je Kim (ANL), </a:t>
            </a:r>
            <a:r>
              <a:rPr lang="en-US" altLang="zh-CN" i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Zhirong</a:t>
            </a:r>
            <a:r>
              <a:rPr lang="en-US" altLang="zh-CN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Huang (SLAC), Ryan </a:t>
            </a:r>
            <a:r>
              <a:rPr lang="en-US" altLang="zh-CN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Lindberg </a:t>
            </a:r>
            <a:r>
              <a:rPr lang="en-US" altLang="zh-CN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US" altLang="zh-CN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ANL) May </a:t>
            </a:r>
            <a:r>
              <a:rPr lang="en-US" altLang="zh-CN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15, 2013</a:t>
            </a:r>
            <a:endParaRPr lang="zh-CN" altLang="en-US" i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5" y="6479791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NSRL, USTC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35725" y="6477284"/>
            <a:ext cx="1508275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bg2">
                    <a:lumMod val="50000"/>
                  </a:schemeClr>
                </a:solidFill>
              </a:rPr>
              <a:t>Chuan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  Yang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10855" y="6472258"/>
            <a:ext cx="5699334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Institute of High Energy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Physics, CAS</a:t>
            </a:r>
            <a:r>
              <a:rPr lang="en-US" altLang="zh-CN" dirty="0">
                <a:latin typeface="Calibri" panose="020F0502020204030204" pitchFamily="34" charset="0"/>
                <a:ea typeface="@Arial Unicode MS" panose="020B0604020202020204" pitchFamily="34" charset="-122"/>
              </a:rPr>
              <a:t>  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@Arial Unicode MS" panose="020B0604020202020204" pitchFamily="34" charset="-122"/>
              </a:rPr>
              <a:t>June 23-June 25,2016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288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">
  <a:themeElements>
    <a:clrScheme name="Square(white) 1">
      <a:dk1>
        <a:srgbClr val="664708"/>
      </a:dk1>
      <a:lt1>
        <a:srgbClr val="FFFFFF"/>
      </a:lt1>
      <a:dk2>
        <a:srgbClr val="C9A855"/>
      </a:dk2>
      <a:lt2>
        <a:srgbClr val="D6BC7A"/>
      </a:lt2>
      <a:accent1>
        <a:srgbClr val="C29D42"/>
      </a:accent1>
      <a:accent2>
        <a:srgbClr val="A08132"/>
      </a:accent2>
      <a:accent3>
        <a:srgbClr val="E1D1B4"/>
      </a:accent3>
      <a:accent4>
        <a:srgbClr val="DADADA"/>
      </a:accent4>
      <a:accent5>
        <a:srgbClr val="DDCCB0"/>
      </a:accent5>
      <a:accent6>
        <a:srgbClr val="91742C"/>
      </a:accent6>
      <a:hlink>
        <a:srgbClr val="E5D6B1"/>
      </a:hlink>
      <a:folHlink>
        <a:srgbClr val="987A30"/>
      </a:folHlink>
    </a:clrScheme>
    <a:fontScheme name="Square(white)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quare(white) 1">
        <a:dk1>
          <a:srgbClr val="664708"/>
        </a:dk1>
        <a:lt1>
          <a:srgbClr val="FFFFFF"/>
        </a:lt1>
        <a:dk2>
          <a:srgbClr val="C9A855"/>
        </a:dk2>
        <a:lt2>
          <a:srgbClr val="D6BC7A"/>
        </a:lt2>
        <a:accent1>
          <a:srgbClr val="C29D42"/>
        </a:accent1>
        <a:accent2>
          <a:srgbClr val="A08132"/>
        </a:accent2>
        <a:accent3>
          <a:srgbClr val="E1D1B4"/>
        </a:accent3>
        <a:accent4>
          <a:srgbClr val="DADADA"/>
        </a:accent4>
        <a:accent5>
          <a:srgbClr val="DDCCB0"/>
        </a:accent5>
        <a:accent6>
          <a:srgbClr val="91742C"/>
        </a:accent6>
        <a:hlink>
          <a:srgbClr val="E5D6B1"/>
        </a:hlink>
        <a:folHlink>
          <a:srgbClr val="987A3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(white) 2">
        <a:dk1>
          <a:srgbClr val="072653"/>
        </a:dk1>
        <a:lt1>
          <a:srgbClr val="FFFFFF"/>
        </a:lt1>
        <a:dk2>
          <a:srgbClr val="598FC5"/>
        </a:dk2>
        <a:lt2>
          <a:srgbClr val="81A6CF"/>
        </a:lt2>
        <a:accent1>
          <a:srgbClr val="4585BF"/>
        </a:accent1>
        <a:accent2>
          <a:srgbClr val="396B99"/>
        </a:accent2>
        <a:accent3>
          <a:srgbClr val="B5C6DF"/>
        </a:accent3>
        <a:accent4>
          <a:srgbClr val="DADADA"/>
        </a:accent4>
        <a:accent5>
          <a:srgbClr val="B0C2DC"/>
        </a:accent5>
        <a:accent6>
          <a:srgbClr val="33608A"/>
        </a:accent6>
        <a:hlink>
          <a:srgbClr val="B2CCE4"/>
        </a:hlink>
        <a:folHlink>
          <a:srgbClr val="35649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(white) 3">
        <a:dk1>
          <a:srgbClr val="0A4624"/>
        </a:dk1>
        <a:lt1>
          <a:srgbClr val="FFFFFF"/>
        </a:lt1>
        <a:dk2>
          <a:srgbClr val="8CC982"/>
        </a:dk2>
        <a:lt2>
          <a:srgbClr val="93D5A8"/>
        </a:lt2>
        <a:accent1>
          <a:srgbClr val="73BD8C"/>
        </a:accent1>
        <a:accent2>
          <a:srgbClr val="5F9F60"/>
        </a:accent2>
        <a:accent3>
          <a:srgbClr val="C5E1C1"/>
        </a:accent3>
        <a:accent4>
          <a:srgbClr val="DADADA"/>
        </a:accent4>
        <a:accent5>
          <a:srgbClr val="BCDBC5"/>
        </a:accent5>
        <a:accent6>
          <a:srgbClr val="559056"/>
        </a:accent6>
        <a:hlink>
          <a:srgbClr val="CAE6D3"/>
        </a:hlink>
        <a:folHlink>
          <a:srgbClr val="3A985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</Template>
  <TotalTime>1126</TotalTime>
  <Words>917</Words>
  <Application>Microsoft Office PowerPoint</Application>
  <PresentationFormat>全屏显示(4:3)</PresentationFormat>
  <Paragraphs>239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@Arial Unicode MS</vt:lpstr>
      <vt:lpstr>굴림</vt:lpstr>
      <vt:lpstr>宋体</vt:lpstr>
      <vt:lpstr>Arial</vt:lpstr>
      <vt:lpstr>Calibri</vt:lpstr>
      <vt:lpstr>Cambria Math</vt:lpstr>
      <vt:lpstr>Lucida Sans Unicode</vt:lpstr>
      <vt:lpstr>Symbol</vt:lpstr>
      <vt:lpstr>Times New Roman</vt:lpstr>
      <vt:lpstr>Verdana</vt:lpstr>
      <vt:lpstr>Wingdings</vt:lpstr>
      <vt:lpstr>7</vt:lpstr>
      <vt:lpstr>High Gain Compton Free Electron Laser </vt:lpstr>
      <vt:lpstr>Spectrum of electromagnetic radiation</vt:lpstr>
      <vt:lpstr>Potential with Coherent Compton sources</vt:lpstr>
      <vt:lpstr>PowerPoint 演示文稿</vt:lpstr>
      <vt:lpstr>PowerPoint 演示文稿</vt:lpstr>
      <vt:lpstr>Compton X-ray facilities, projects, experiments  around the world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Pulse front tilt and pulse flattop</vt:lpstr>
      <vt:lpstr>PowerPoint 演示文稿</vt:lpstr>
      <vt:lpstr>PowerPoint 演示文稿</vt:lpstr>
      <vt:lpstr>Electron Beam</vt:lpstr>
      <vt:lpstr>FEL interaction</vt:lpstr>
      <vt:lpstr>FEL optimization</vt:lpstr>
      <vt:lpstr>PowerPoint 演示文稿</vt:lpstr>
      <vt:lpstr>Future work</vt:lpstr>
      <vt:lpstr>Thank 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Gain Inverse Compton Free Electron Laser</dc:title>
  <dc:creator>Chuan Yang</dc:creator>
  <cp:lastModifiedBy>dell</cp:lastModifiedBy>
  <cp:revision>68</cp:revision>
  <dcterms:created xsi:type="dcterms:W3CDTF">2016-04-22T12:07:31Z</dcterms:created>
  <dcterms:modified xsi:type="dcterms:W3CDTF">2016-06-21T09:49:09Z</dcterms:modified>
</cp:coreProperties>
</file>