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78" r:id="rId2"/>
    <p:sldId id="291" r:id="rId3"/>
    <p:sldId id="292" r:id="rId4"/>
    <p:sldId id="294" r:id="rId5"/>
    <p:sldId id="293" r:id="rId6"/>
    <p:sldId id="270" r:id="rId7"/>
    <p:sldId id="288" r:id="rId8"/>
    <p:sldId id="281" r:id="rId9"/>
    <p:sldId id="290" r:id="rId10"/>
    <p:sldId id="285" r:id="rId11"/>
    <p:sldId id="289" r:id="rId12"/>
    <p:sldId id="287" r:id="rId13"/>
    <p:sldId id="316" r:id="rId14"/>
    <p:sldId id="304" r:id="rId15"/>
    <p:sldId id="306" r:id="rId16"/>
    <p:sldId id="314" r:id="rId17"/>
    <p:sldId id="311" r:id="rId18"/>
    <p:sldId id="308" r:id="rId19"/>
    <p:sldId id="309" r:id="rId20"/>
    <p:sldId id="312" r:id="rId21"/>
    <p:sldId id="282" r:id="rId22"/>
    <p:sldId id="283" r:id="rId23"/>
    <p:sldId id="286" r:id="rId24"/>
    <p:sldId id="315" r:id="rId25"/>
    <p:sldId id="284" r:id="rId26"/>
    <p:sldId id="259" r:id="rId27"/>
    <p:sldId id="279" r:id="rId28"/>
    <p:sldId id="320" r:id="rId29"/>
    <p:sldId id="319" r:id="rId30"/>
    <p:sldId id="313" r:id="rId31"/>
    <p:sldId id="295" r:id="rId32"/>
    <p:sldId id="280" r:id="rId33"/>
    <p:sldId id="299" r:id="rId34"/>
    <p:sldId id="318" r:id="rId35"/>
  </p:sldIdLst>
  <p:sldSz cx="9144000" cy="6858000" type="screen4x3"/>
  <p:notesSz cx="6858000" cy="9144000"/>
  <p:custDataLst>
    <p:tags r:id="rId38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7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1DA"/>
    <a:srgbClr val="00D200"/>
    <a:srgbClr val="00FF00"/>
    <a:srgbClr val="00CC99"/>
    <a:srgbClr val="1E8C16"/>
    <a:srgbClr val="69881A"/>
    <a:srgbClr val="FFCC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88945" autoAdjust="0"/>
  </p:normalViewPr>
  <p:slideViewPr>
    <p:cSldViewPr snapToGrid="0">
      <p:cViewPr varScale="1">
        <p:scale>
          <a:sx n="88" d="100"/>
          <a:sy n="88" d="100"/>
        </p:scale>
        <p:origin x="1416" y="96"/>
      </p:cViewPr>
      <p:guideLst>
        <p:guide orient="horz" pos="2160"/>
        <p:guide pos="2880"/>
        <p:guide pos="7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1" d="100"/>
          <a:sy n="81" d="100"/>
        </p:scale>
        <p:origin x="-3156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K:\Work\C-&#1058;&#1072;&#1091;\&#1059;&#1084;&#1077;&#1085;&#1100;&#1096;&#1077;&#1085;&#1080;&#1077;%20%20&#1075;&#1072;&#1088;&#1084;&#1086;&#1085;&#1080;&#1082;&#1080;.xls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K:\Work\C-&#1058;&#1072;&#1091;\&#1059;&#1084;&#1077;&#1085;&#1100;&#1096;&#1077;&#1085;&#1080;&#1077;%20%20&#1075;&#1072;&#1088;&#1084;&#1086;&#1085;&#1080;&#1082;&#1080;.xls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&#1050;&#1085;&#1080;&#1075;&#1072;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r>
              <a:rPr lang="en-US" sz="1600" dirty="0"/>
              <a:t>Harmonics for  different harmonics</a:t>
            </a:r>
            <a:endParaRPr lang="ru-RU" sz="1600" dirty="0"/>
          </a:p>
        </c:rich>
      </c:tx>
      <c:layout>
        <c:manualLayout>
          <c:xMode val="edge"/>
          <c:yMode val="edge"/>
          <c:x val="0.19052569100650749"/>
          <c:y val="2.5539829417045416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9.9921255074771023E-2"/>
          <c:y val="0.12670888532166741"/>
          <c:w val="0.88228780020951669"/>
          <c:h val="0.76970639940639962"/>
        </c:manualLayout>
      </c:layout>
      <c:barChart>
        <c:barDir val="col"/>
        <c:grouping val="clustered"/>
        <c:varyColors val="0"/>
        <c:ser>
          <c:idx val="0"/>
          <c:order val="0"/>
          <c:tx>
            <c:v>G=10.7 kGs/cm</c:v>
          </c:tx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'на 280мкм катушка в железе'!$C$3:$C$20</c:f>
              <c:numCache>
                <c:formatCode>General</c:formatCode>
                <c:ptCount val="1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</c:numCache>
            </c:numRef>
          </c:cat>
          <c:val>
            <c:numRef>
              <c:f>'на 280мкм катушка в железе'!$E$3:$E$20</c:f>
              <c:numCache>
                <c:formatCode>General</c:formatCode>
                <c:ptCount val="1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-2.0957896324366807E-4</c:v>
                </c:pt>
                <c:pt idx="4">
                  <c:v>0</c:v>
                </c:pt>
                <c:pt idx="5">
                  <c:v>0.34421066680563317</c:v>
                </c:pt>
                <c:pt idx="6">
                  <c:v>0</c:v>
                </c:pt>
                <c:pt idx="7">
                  <c:v>1.4579406138689942E-4</c:v>
                </c:pt>
                <c:pt idx="8">
                  <c:v>0</c:v>
                </c:pt>
                <c:pt idx="9">
                  <c:v>-0.19448927789012399</c:v>
                </c:pt>
                <c:pt idx="10">
                  <c:v>0</c:v>
                </c:pt>
                <c:pt idx="11">
                  <c:v>-1.2756980371353695E-4</c:v>
                </c:pt>
                <c:pt idx="12">
                  <c:v>0</c:v>
                </c:pt>
                <c:pt idx="13">
                  <c:v>-5.0162269245930133E-2</c:v>
                </c:pt>
                <c:pt idx="14">
                  <c:v>0</c:v>
                </c:pt>
                <c:pt idx="15">
                  <c:v>5.4672773020087341E-5</c:v>
                </c:pt>
                <c:pt idx="16">
                  <c:v>0</c:v>
                </c:pt>
                <c:pt idx="17">
                  <c:v>1.9682198287231428E-3</c:v>
                </c:pt>
              </c:numCache>
            </c:numRef>
          </c:val>
        </c:ser>
        <c:ser>
          <c:idx val="1"/>
          <c:order val="1"/>
          <c:tx>
            <c:v>G=9 kGs/cm</c:v>
          </c:tx>
          <c:spPr>
            <a:solidFill>
              <a:srgbClr val="993366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val>
            <c:numRef>
              <c:f>'на 280мкм катушка в железе'!$M$3:$M$20</c:f>
              <c:numCache>
                <c:formatCode>General</c:formatCode>
                <c:ptCount val="1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-8.8074513768958608E-5</c:v>
                </c:pt>
                <c:pt idx="4">
                  <c:v>0</c:v>
                </c:pt>
                <c:pt idx="5">
                  <c:v>0.33827218875812731</c:v>
                </c:pt>
                <c:pt idx="6">
                  <c:v>0</c:v>
                </c:pt>
                <c:pt idx="7">
                  <c:v>1.321117706534379E-4</c:v>
                </c:pt>
                <c:pt idx="8">
                  <c:v>0</c:v>
                </c:pt>
                <c:pt idx="9">
                  <c:v>-0.19515110388356971</c:v>
                </c:pt>
                <c:pt idx="10">
                  <c:v>0</c:v>
                </c:pt>
                <c:pt idx="11">
                  <c:v>-1.321117706534379E-4</c:v>
                </c:pt>
                <c:pt idx="12">
                  <c:v>0</c:v>
                </c:pt>
                <c:pt idx="13">
                  <c:v>-5.0092379706095133E-2</c:v>
                </c:pt>
                <c:pt idx="14">
                  <c:v>0</c:v>
                </c:pt>
                <c:pt idx="15">
                  <c:v>5.504657110559912E-5</c:v>
                </c:pt>
                <c:pt idx="16">
                  <c:v>0</c:v>
                </c:pt>
                <c:pt idx="17">
                  <c:v>1.9706672455804463E-3</c:v>
                </c:pt>
              </c:numCache>
            </c:numRef>
          </c:val>
        </c:ser>
        <c:ser>
          <c:idx val="2"/>
          <c:order val="2"/>
          <c:tx>
            <c:v>G=5 kGs/cm</c:v>
          </c:tx>
          <c:spPr>
            <a:solidFill>
              <a:srgbClr val="FFFFCC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val>
            <c:numRef>
              <c:f>'на 280мкм катушка в железе'!$W$3:$W$20</c:f>
              <c:numCache>
                <c:formatCode>General</c:formatCode>
                <c:ptCount val="1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-1.1288449942111904E-4</c:v>
                </c:pt>
                <c:pt idx="4">
                  <c:v>0</c:v>
                </c:pt>
                <c:pt idx="5">
                  <c:v>0.3642030232990035</c:v>
                </c:pt>
                <c:pt idx="6">
                  <c:v>0</c:v>
                </c:pt>
                <c:pt idx="7">
                  <c:v>1.5051266589482525E-4</c:v>
                </c:pt>
                <c:pt idx="8">
                  <c:v>0</c:v>
                </c:pt>
                <c:pt idx="9">
                  <c:v>-0.19912825697885367</c:v>
                </c:pt>
                <c:pt idx="10">
                  <c:v>0</c:v>
                </c:pt>
                <c:pt idx="11">
                  <c:v>-1.3169858265797232E-4</c:v>
                </c:pt>
                <c:pt idx="12">
                  <c:v>0</c:v>
                </c:pt>
                <c:pt idx="13">
                  <c:v>-5.1136678237766894E-2</c:v>
                </c:pt>
                <c:pt idx="14">
                  <c:v>0</c:v>
                </c:pt>
                <c:pt idx="15">
                  <c:v>5.6442249710559467E-5</c:v>
                </c:pt>
                <c:pt idx="16">
                  <c:v>0</c:v>
                </c:pt>
                <c:pt idx="17">
                  <c:v>2.0883632392907012E-3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0681456"/>
        <c:axId val="210772512"/>
      </c:barChart>
      <c:catAx>
        <c:axId val="21068145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r>
                  <a:rPr lang="en-US" sz="1400" dirty="0" smtClean="0"/>
                  <a:t>N, </a:t>
                </a:r>
                <a:r>
                  <a:rPr lang="en-US" sz="1400" dirty="0"/>
                  <a:t>harmonic</a:t>
                </a:r>
                <a:r>
                  <a:rPr lang="en-US" sz="1400" baseline="0" dirty="0"/>
                  <a:t> </a:t>
                </a:r>
                <a:r>
                  <a:rPr lang="en-US" sz="1400" baseline="0" dirty="0" smtClean="0"/>
                  <a:t>number </a:t>
                </a:r>
                <a:endParaRPr lang="ru-RU" sz="1400" dirty="0"/>
              </a:p>
            </c:rich>
          </c:tx>
          <c:layout>
            <c:manualLayout>
              <c:xMode val="edge"/>
              <c:yMode val="edge"/>
              <c:x val="0.45811195066892124"/>
              <c:y val="0.91978172712720152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210772512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210772512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r>
                  <a:rPr lang="en-US" sz="1400" dirty="0"/>
                  <a:t>An/A2*10**3</a:t>
                </a:r>
              </a:p>
            </c:rich>
          </c:tx>
          <c:layout>
            <c:manualLayout>
              <c:xMode val="edge"/>
              <c:yMode val="edge"/>
              <c:x val="1.8104131419078223E-2"/>
              <c:y val="0.38086124718326542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210681456"/>
        <c:crosses val="autoZero"/>
        <c:crossBetween val="between"/>
      </c:valAx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plotArea>
    <c:legend>
      <c:legendPos val="r"/>
      <c:legendEntry>
        <c:idx val="0"/>
        <c:txPr>
          <a:bodyPr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</c:legendEntry>
      <c:layout>
        <c:manualLayout>
          <c:xMode val="edge"/>
          <c:yMode val="edge"/>
          <c:x val="0.71280116619752021"/>
          <c:y val="0.13141109554319733"/>
          <c:w val="0.2436003246834299"/>
          <c:h val="0.20003237963368117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920" b="0" i="0" u="none" strike="noStrike" baseline="0">
              <a:solidFill>
                <a:srgbClr val="000000"/>
              </a:solidFill>
              <a:latin typeface="Arial Cyr"/>
              <a:ea typeface="Arial Cyr"/>
              <a:cs typeface="Arial Cyr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r>
              <a:rPr lang="en-US" sz="1600"/>
              <a:t>Gradient  distribution for differrent</a:t>
            </a:r>
            <a:r>
              <a:rPr lang="en-US" sz="1600" baseline="0"/>
              <a:t>  gradients</a:t>
            </a:r>
            <a:endParaRPr lang="ru-RU" sz="1600"/>
          </a:p>
        </c:rich>
      </c:tx>
      <c:layout>
        <c:manualLayout>
          <c:xMode val="edge"/>
          <c:yMode val="edge"/>
          <c:x val="0.19257121408523928"/>
          <c:y val="3.0039402221126055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0407859789245753"/>
          <c:y val="0.11937128368969439"/>
          <c:w val="0.85671579034945322"/>
          <c:h val="0.78683381759436166"/>
        </c:manualLayout>
      </c:layout>
      <c:scatterChart>
        <c:scatterStyle val="smoothMarker"/>
        <c:varyColors val="0"/>
        <c:ser>
          <c:idx val="0"/>
          <c:order val="0"/>
          <c:tx>
            <c:v>G=10.7 kGs/cm</c:v>
          </c:tx>
          <c:spPr>
            <a:ln w="12700">
              <a:solidFill>
                <a:srgbClr val="000080"/>
              </a:solidFill>
              <a:prstDash val="solid"/>
            </a:ln>
          </c:spPr>
          <c:marker>
            <c:symbol val="diamond"/>
            <c:size val="5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xVal>
            <c:numRef>
              <c:f>'на 280мкм катушка в железе'!$B$25:$B$165</c:f>
              <c:numCache>
                <c:formatCode>General</c:formatCode>
                <c:ptCount val="141"/>
                <c:pt idx="0">
                  <c:v>0</c:v>
                </c:pt>
                <c:pt idx="1">
                  <c:v>1.0000000000000005E-2</c:v>
                </c:pt>
                <c:pt idx="2">
                  <c:v>2.0000000000000011E-2</c:v>
                </c:pt>
                <c:pt idx="3">
                  <c:v>3.0000000000000002E-2</c:v>
                </c:pt>
                <c:pt idx="4">
                  <c:v>4.0000000000000022E-2</c:v>
                </c:pt>
                <c:pt idx="5">
                  <c:v>0.05</c:v>
                </c:pt>
                <c:pt idx="6">
                  <c:v>6.0000000000000032E-2</c:v>
                </c:pt>
                <c:pt idx="7">
                  <c:v>7.0000000000000021E-2</c:v>
                </c:pt>
                <c:pt idx="8">
                  <c:v>8.0000000000000043E-2</c:v>
                </c:pt>
                <c:pt idx="9">
                  <c:v>9.0000000000000024E-2</c:v>
                </c:pt>
                <c:pt idx="10">
                  <c:v>0.1</c:v>
                </c:pt>
                <c:pt idx="11">
                  <c:v>0.11</c:v>
                </c:pt>
                <c:pt idx="12">
                  <c:v>0.12000000000000002</c:v>
                </c:pt>
                <c:pt idx="13">
                  <c:v>0.13</c:v>
                </c:pt>
                <c:pt idx="14">
                  <c:v>0.14000000000000001</c:v>
                </c:pt>
                <c:pt idx="15">
                  <c:v>0.15000000000000011</c:v>
                </c:pt>
                <c:pt idx="16">
                  <c:v>0.16</c:v>
                </c:pt>
                <c:pt idx="17">
                  <c:v>0.17</c:v>
                </c:pt>
                <c:pt idx="18">
                  <c:v>0.1800000000000001</c:v>
                </c:pt>
                <c:pt idx="19">
                  <c:v>0.19</c:v>
                </c:pt>
                <c:pt idx="20">
                  <c:v>0.2</c:v>
                </c:pt>
                <c:pt idx="21">
                  <c:v>0.2100000000000001</c:v>
                </c:pt>
                <c:pt idx="22">
                  <c:v>0.22</c:v>
                </c:pt>
                <c:pt idx="23">
                  <c:v>0.23</c:v>
                </c:pt>
                <c:pt idx="24">
                  <c:v>0.2400000000000001</c:v>
                </c:pt>
                <c:pt idx="25">
                  <c:v>0.25</c:v>
                </c:pt>
                <c:pt idx="26">
                  <c:v>0.26</c:v>
                </c:pt>
                <c:pt idx="27">
                  <c:v>0.27</c:v>
                </c:pt>
                <c:pt idx="28">
                  <c:v>0.28000000000000008</c:v>
                </c:pt>
                <c:pt idx="29">
                  <c:v>0.2900000000000002</c:v>
                </c:pt>
                <c:pt idx="30">
                  <c:v>0.30000000000000021</c:v>
                </c:pt>
                <c:pt idx="31">
                  <c:v>0.31000000000000022</c:v>
                </c:pt>
                <c:pt idx="32">
                  <c:v>0.32000000000000023</c:v>
                </c:pt>
                <c:pt idx="33">
                  <c:v>0.33000000000000035</c:v>
                </c:pt>
                <c:pt idx="34">
                  <c:v>0.34</c:v>
                </c:pt>
                <c:pt idx="35">
                  <c:v>0.3500000000000002</c:v>
                </c:pt>
                <c:pt idx="36">
                  <c:v>0.36000000000000021</c:v>
                </c:pt>
                <c:pt idx="37">
                  <c:v>0.37000000000000022</c:v>
                </c:pt>
                <c:pt idx="38">
                  <c:v>0.38000000000000023</c:v>
                </c:pt>
                <c:pt idx="39">
                  <c:v>0.39000000000000024</c:v>
                </c:pt>
                <c:pt idx="40">
                  <c:v>0.4</c:v>
                </c:pt>
                <c:pt idx="41">
                  <c:v>0.4100000000000002</c:v>
                </c:pt>
                <c:pt idx="42">
                  <c:v>0.42000000000000021</c:v>
                </c:pt>
                <c:pt idx="43">
                  <c:v>0.43000000000000022</c:v>
                </c:pt>
                <c:pt idx="44">
                  <c:v>0.44</c:v>
                </c:pt>
                <c:pt idx="45">
                  <c:v>0.45</c:v>
                </c:pt>
                <c:pt idx="46">
                  <c:v>0.46</c:v>
                </c:pt>
                <c:pt idx="47">
                  <c:v>0.47000000000000008</c:v>
                </c:pt>
                <c:pt idx="48">
                  <c:v>0.4800000000000002</c:v>
                </c:pt>
                <c:pt idx="49">
                  <c:v>0.49000000000000021</c:v>
                </c:pt>
                <c:pt idx="50">
                  <c:v>0.5</c:v>
                </c:pt>
                <c:pt idx="51">
                  <c:v>0.51</c:v>
                </c:pt>
                <c:pt idx="52">
                  <c:v>0.52</c:v>
                </c:pt>
                <c:pt idx="53">
                  <c:v>0.53</c:v>
                </c:pt>
                <c:pt idx="54">
                  <c:v>0.54</c:v>
                </c:pt>
                <c:pt idx="55">
                  <c:v>0.55000000000000004</c:v>
                </c:pt>
                <c:pt idx="56">
                  <c:v>0.56000000000000005</c:v>
                </c:pt>
                <c:pt idx="57">
                  <c:v>0.56999999999999995</c:v>
                </c:pt>
                <c:pt idx="58">
                  <c:v>0.58000000000000007</c:v>
                </c:pt>
                <c:pt idx="59">
                  <c:v>0.59</c:v>
                </c:pt>
                <c:pt idx="60">
                  <c:v>0.60000000000000042</c:v>
                </c:pt>
                <c:pt idx="61">
                  <c:v>0.61000000000000043</c:v>
                </c:pt>
                <c:pt idx="62">
                  <c:v>0.62000000000000044</c:v>
                </c:pt>
                <c:pt idx="63">
                  <c:v>0.63000000000000045</c:v>
                </c:pt>
                <c:pt idx="64">
                  <c:v>0.64000000000000046</c:v>
                </c:pt>
                <c:pt idx="65">
                  <c:v>0.65000000000000058</c:v>
                </c:pt>
                <c:pt idx="66">
                  <c:v>0.66000000000000059</c:v>
                </c:pt>
                <c:pt idx="67">
                  <c:v>0.67000000000000071</c:v>
                </c:pt>
                <c:pt idx="68">
                  <c:v>0.68</c:v>
                </c:pt>
                <c:pt idx="69">
                  <c:v>0.69000000000000039</c:v>
                </c:pt>
                <c:pt idx="70">
                  <c:v>0.7000000000000004</c:v>
                </c:pt>
                <c:pt idx="71">
                  <c:v>0.71000000000000041</c:v>
                </c:pt>
                <c:pt idx="72">
                  <c:v>0.72000000000000042</c:v>
                </c:pt>
                <c:pt idx="73">
                  <c:v>0.73000000000000043</c:v>
                </c:pt>
                <c:pt idx="74">
                  <c:v>0.74000000000000044</c:v>
                </c:pt>
                <c:pt idx="75">
                  <c:v>0.75000000000000044</c:v>
                </c:pt>
                <c:pt idx="76">
                  <c:v>0.76000000000000045</c:v>
                </c:pt>
                <c:pt idx="77">
                  <c:v>0.77000000000000046</c:v>
                </c:pt>
                <c:pt idx="78">
                  <c:v>0.78</c:v>
                </c:pt>
                <c:pt idx="79">
                  <c:v>0.79</c:v>
                </c:pt>
                <c:pt idx="80">
                  <c:v>0.8</c:v>
                </c:pt>
                <c:pt idx="81">
                  <c:v>0.81</c:v>
                </c:pt>
                <c:pt idx="82">
                  <c:v>0.8200000000000004</c:v>
                </c:pt>
                <c:pt idx="83">
                  <c:v>0.8300000000000004</c:v>
                </c:pt>
                <c:pt idx="84">
                  <c:v>0.84000000000000041</c:v>
                </c:pt>
                <c:pt idx="85">
                  <c:v>0.85000000000000042</c:v>
                </c:pt>
                <c:pt idx="86">
                  <c:v>0.86000000000000043</c:v>
                </c:pt>
                <c:pt idx="87">
                  <c:v>0.87000000000000044</c:v>
                </c:pt>
                <c:pt idx="88">
                  <c:v>0.88</c:v>
                </c:pt>
                <c:pt idx="89">
                  <c:v>0.89</c:v>
                </c:pt>
                <c:pt idx="90">
                  <c:v>0.9</c:v>
                </c:pt>
                <c:pt idx="91">
                  <c:v>0.91</c:v>
                </c:pt>
                <c:pt idx="92">
                  <c:v>0.92</c:v>
                </c:pt>
                <c:pt idx="93">
                  <c:v>0.93</c:v>
                </c:pt>
                <c:pt idx="94">
                  <c:v>0.94000000000000039</c:v>
                </c:pt>
                <c:pt idx="95">
                  <c:v>0.9500000000000004</c:v>
                </c:pt>
                <c:pt idx="96">
                  <c:v>0.96000000000000041</c:v>
                </c:pt>
                <c:pt idx="97">
                  <c:v>0.97000000000000042</c:v>
                </c:pt>
                <c:pt idx="98">
                  <c:v>0.98</c:v>
                </c:pt>
                <c:pt idx="99">
                  <c:v>0.99</c:v>
                </c:pt>
                <c:pt idx="100">
                  <c:v>1</c:v>
                </c:pt>
                <c:pt idx="101">
                  <c:v>1.01</c:v>
                </c:pt>
                <c:pt idx="102">
                  <c:v>1.02</c:v>
                </c:pt>
                <c:pt idx="103">
                  <c:v>1.03</c:v>
                </c:pt>
                <c:pt idx="104">
                  <c:v>1.04</c:v>
                </c:pt>
                <c:pt idx="105">
                  <c:v>1.05</c:v>
                </c:pt>
                <c:pt idx="106">
                  <c:v>1.06</c:v>
                </c:pt>
                <c:pt idx="107">
                  <c:v>1.07</c:v>
                </c:pt>
                <c:pt idx="108">
                  <c:v>1.08</c:v>
                </c:pt>
                <c:pt idx="109">
                  <c:v>1.0900000000000001</c:v>
                </c:pt>
                <c:pt idx="110">
                  <c:v>1.1000000000000001</c:v>
                </c:pt>
                <c:pt idx="111">
                  <c:v>1.1100000000000001</c:v>
                </c:pt>
                <c:pt idx="112">
                  <c:v>1.1200000000000001</c:v>
                </c:pt>
                <c:pt idx="113">
                  <c:v>1.129999999999999</c:v>
                </c:pt>
                <c:pt idx="114">
                  <c:v>1.139999999999999</c:v>
                </c:pt>
                <c:pt idx="115">
                  <c:v>1.149999999999999</c:v>
                </c:pt>
                <c:pt idx="116">
                  <c:v>1.159999999999999</c:v>
                </c:pt>
                <c:pt idx="117">
                  <c:v>1.1700000000000008</c:v>
                </c:pt>
                <c:pt idx="118">
                  <c:v>1.1800000000000008</c:v>
                </c:pt>
                <c:pt idx="119">
                  <c:v>1.1900000000000008</c:v>
                </c:pt>
                <c:pt idx="120">
                  <c:v>1.2</c:v>
                </c:pt>
                <c:pt idx="121">
                  <c:v>1.21</c:v>
                </c:pt>
                <c:pt idx="122">
                  <c:v>1.22</c:v>
                </c:pt>
                <c:pt idx="123">
                  <c:v>1.23</c:v>
                </c:pt>
                <c:pt idx="124">
                  <c:v>1.24</c:v>
                </c:pt>
                <c:pt idx="125">
                  <c:v>1.25</c:v>
                </c:pt>
                <c:pt idx="126">
                  <c:v>1.26</c:v>
                </c:pt>
                <c:pt idx="127">
                  <c:v>1.27</c:v>
                </c:pt>
                <c:pt idx="128">
                  <c:v>1.28</c:v>
                </c:pt>
                <c:pt idx="129">
                  <c:v>1.29</c:v>
                </c:pt>
                <c:pt idx="130">
                  <c:v>1.3</c:v>
                </c:pt>
                <c:pt idx="131">
                  <c:v>1.31</c:v>
                </c:pt>
                <c:pt idx="132">
                  <c:v>1.32</c:v>
                </c:pt>
                <c:pt idx="133">
                  <c:v>1.33</c:v>
                </c:pt>
                <c:pt idx="134">
                  <c:v>1.34</c:v>
                </c:pt>
                <c:pt idx="135">
                  <c:v>1.35</c:v>
                </c:pt>
                <c:pt idx="136">
                  <c:v>1.36</c:v>
                </c:pt>
                <c:pt idx="137">
                  <c:v>1.37</c:v>
                </c:pt>
                <c:pt idx="138">
                  <c:v>1.3800000000000001</c:v>
                </c:pt>
                <c:pt idx="139">
                  <c:v>1.3900000000000001</c:v>
                </c:pt>
                <c:pt idx="140">
                  <c:v>1.4</c:v>
                </c:pt>
              </c:numCache>
            </c:numRef>
          </c:xVal>
          <c:yVal>
            <c:numRef>
              <c:f>'на 280мкм катушка в железе'!$H$25:$H$165</c:f>
              <c:numCache>
                <c:formatCode>General</c:formatCode>
                <c:ptCount val="141"/>
                <c:pt idx="0">
                  <c:v>-3.7097455014234455E-2</c:v>
                </c:pt>
                <c:pt idx="1">
                  <c:v>-4.4024743911297314E-2</c:v>
                </c:pt>
                <c:pt idx="2">
                  <c:v>7.291883050708493E-4</c:v>
                </c:pt>
                <c:pt idx="3">
                  <c:v>6.3803976679821571E-4</c:v>
                </c:pt>
                <c:pt idx="4">
                  <c:v>5.4689122874762575E-4</c:v>
                </c:pt>
                <c:pt idx="5">
                  <c:v>4.5574269047499172E-4</c:v>
                </c:pt>
                <c:pt idx="6">
                  <c:v>2.7344561437381287E-4</c:v>
                </c:pt>
                <c:pt idx="7">
                  <c:v>1.8229707632322364E-4</c:v>
                </c:pt>
                <c:pt idx="8">
                  <c:v>9.1148538272634068E-5</c:v>
                </c:pt>
                <c:pt idx="9">
                  <c:v>0</c:v>
                </c:pt>
                <c:pt idx="10">
                  <c:v>0</c:v>
                </c:pt>
                <c:pt idx="11">
                  <c:v>-9.1148538050589518E-5</c:v>
                </c:pt>
                <c:pt idx="12">
                  <c:v>-9.1148538050589518E-5</c:v>
                </c:pt>
                <c:pt idx="13">
                  <c:v>0</c:v>
                </c:pt>
                <c:pt idx="14">
                  <c:v>0</c:v>
                </c:pt>
                <c:pt idx="15">
                  <c:v>1.8229707632322364E-4</c:v>
                </c:pt>
                <c:pt idx="16">
                  <c:v>3.6459415242440251E-4</c:v>
                </c:pt>
                <c:pt idx="17">
                  <c:v>5.4689122874762575E-4</c:v>
                </c:pt>
                <c:pt idx="18">
                  <c:v>8.2033684312143829E-4</c:v>
                </c:pt>
                <c:pt idx="19">
                  <c:v>1.184930995545842E-3</c:v>
                </c:pt>
                <c:pt idx="20">
                  <c:v>1.549525148192288E-3</c:v>
                </c:pt>
                <c:pt idx="21">
                  <c:v>2.096416376717869E-3</c:v>
                </c:pt>
                <c:pt idx="22">
                  <c:v>2.6433076054654995E-3</c:v>
                </c:pt>
                <c:pt idx="23">
                  <c:v>3.2813473724857579E-3</c:v>
                </c:pt>
                <c:pt idx="24">
                  <c:v>4.0105356773345565E-3</c:v>
                </c:pt>
                <c:pt idx="25">
                  <c:v>4.9220210585065871E-3</c:v>
                </c:pt>
                <c:pt idx="26">
                  <c:v>5.9246549777292046E-3</c:v>
                </c:pt>
                <c:pt idx="27">
                  <c:v>7.0184374352244595E-3</c:v>
                </c:pt>
                <c:pt idx="28">
                  <c:v>8.2945169688208864E-3</c:v>
                </c:pt>
                <c:pt idx="29">
                  <c:v>9.6617450406899577E-3</c:v>
                </c:pt>
                <c:pt idx="30">
                  <c:v>1.130241872693284E-2</c:v>
                </c:pt>
                <c:pt idx="31">
                  <c:v>1.3034240951004236E-2</c:v>
                </c:pt>
                <c:pt idx="32">
                  <c:v>1.5039508789671531E-2</c:v>
                </c:pt>
                <c:pt idx="33">
                  <c:v>1.7135925166389402E-2</c:v>
                </c:pt>
                <c:pt idx="34">
                  <c:v>1.9596935695531684E-2</c:v>
                </c:pt>
                <c:pt idx="35">
                  <c:v>2.2240243300997185E-2</c:v>
                </c:pt>
                <c:pt idx="36">
                  <c:v>2.5065847982563876E-2</c:v>
                </c:pt>
                <c:pt idx="37">
                  <c:v>2.8164898278726376E-2</c:v>
                </c:pt>
                <c:pt idx="38">
                  <c:v>3.1537394189040682E-2</c:v>
                </c:pt>
                <c:pt idx="39">
                  <c:v>3.5183335713950853E-2</c:v>
                </c:pt>
                <c:pt idx="40">
                  <c:v>3.910272285301275E-2</c:v>
                </c:pt>
                <c:pt idx="41">
                  <c:v>4.3295555606448467E-2</c:v>
                </c:pt>
                <c:pt idx="42">
                  <c:v>4.7761833974258081E-2</c:v>
                </c:pt>
                <c:pt idx="43">
                  <c:v>5.2501557956441472E-2</c:v>
                </c:pt>
                <c:pt idx="44">
                  <c:v>5.7605876091049169E-2</c:v>
                </c:pt>
                <c:pt idx="45">
                  <c:v>6.3074788378303381E-2</c:v>
                </c:pt>
                <c:pt idx="46">
                  <c:v>6.8817146279709362E-2</c:v>
                </c:pt>
                <c:pt idx="47">
                  <c:v>7.4924098333761804E-2</c:v>
                </c:pt>
                <c:pt idx="48">
                  <c:v>8.1395644540238662E-2</c:v>
                </c:pt>
                <c:pt idx="49">
                  <c:v>8.8231784898917698E-2</c:v>
                </c:pt>
                <c:pt idx="50">
                  <c:v>9.543251941024343E-2</c:v>
                </c:pt>
                <c:pt idx="51">
                  <c:v>0.10299784807421558</c:v>
                </c:pt>
                <c:pt idx="52">
                  <c:v>0.11092777089061202</c:v>
                </c:pt>
                <c:pt idx="53">
                  <c:v>0.11922228785921099</c:v>
                </c:pt>
                <c:pt idx="54">
                  <c:v>0.12779025044240577</c:v>
                </c:pt>
                <c:pt idx="55">
                  <c:v>0.13672280717802471</c:v>
                </c:pt>
                <c:pt idx="56">
                  <c:v>0.14601995806629045</c:v>
                </c:pt>
                <c:pt idx="57">
                  <c:v>0.15568170310675811</c:v>
                </c:pt>
                <c:pt idx="58">
                  <c:v>0.16561689376182201</c:v>
                </c:pt>
                <c:pt idx="59">
                  <c:v>0.17573438149298706</c:v>
                </c:pt>
                <c:pt idx="60">
                  <c:v>0.18621646337657632</c:v>
                </c:pt>
                <c:pt idx="61">
                  <c:v>0.19688084233648873</c:v>
                </c:pt>
                <c:pt idx="62">
                  <c:v>0.20772751837272463</c:v>
                </c:pt>
                <c:pt idx="63">
                  <c:v>0.21875649148483964</c:v>
                </c:pt>
                <c:pt idx="64">
                  <c:v>0.22987661313544905</c:v>
                </c:pt>
                <c:pt idx="65">
                  <c:v>0.24117903186215991</c:v>
                </c:pt>
                <c:pt idx="66">
                  <c:v>0.25239030205082008</c:v>
                </c:pt>
                <c:pt idx="67">
                  <c:v>0.26360157223948044</c:v>
                </c:pt>
                <c:pt idx="68">
                  <c:v>0.27472169388986822</c:v>
                </c:pt>
                <c:pt idx="69">
                  <c:v>0.28565951846415416</c:v>
                </c:pt>
                <c:pt idx="70">
                  <c:v>0.29632389742406723</c:v>
                </c:pt>
                <c:pt idx="71">
                  <c:v>0.30653253369328232</c:v>
                </c:pt>
                <c:pt idx="72">
                  <c:v>0.31628542727202302</c:v>
                </c:pt>
                <c:pt idx="73">
                  <c:v>0.32530913254569271</c:v>
                </c:pt>
                <c:pt idx="74">
                  <c:v>0.33369479805278623</c:v>
                </c:pt>
                <c:pt idx="75">
                  <c:v>0.34107782964043487</c:v>
                </c:pt>
                <c:pt idx="76">
                  <c:v>0.34745822730863934</c:v>
                </c:pt>
                <c:pt idx="77">
                  <c:v>0.3524713969051963</c:v>
                </c:pt>
                <c:pt idx="78">
                  <c:v>0.35620848696815721</c:v>
                </c:pt>
                <c:pt idx="79">
                  <c:v>0.35812260626855197</c:v>
                </c:pt>
                <c:pt idx="80">
                  <c:v>0.35812260626855197</c:v>
                </c:pt>
                <c:pt idx="81">
                  <c:v>0.35602618989183415</c:v>
                </c:pt>
                <c:pt idx="82">
                  <c:v>0.35155991152402438</c:v>
                </c:pt>
                <c:pt idx="83">
                  <c:v>0.34426802847464821</c:v>
                </c:pt>
                <c:pt idx="84">
                  <c:v>0.33396824366716027</c:v>
                </c:pt>
                <c:pt idx="85">
                  <c:v>0.32020481441108478</c:v>
                </c:pt>
                <c:pt idx="86">
                  <c:v>0.3025219980161698</c:v>
                </c:pt>
                <c:pt idx="87">
                  <c:v>0.28064634886759693</c:v>
                </c:pt>
                <c:pt idx="88">
                  <c:v>0.25412212427511349</c:v>
                </c:pt>
                <c:pt idx="89">
                  <c:v>0.22231128447169918</c:v>
                </c:pt>
                <c:pt idx="90">
                  <c:v>0.18466693822860589</c:v>
                </c:pt>
                <c:pt idx="91">
                  <c:v>0.14073334285535938</c:v>
                </c:pt>
                <c:pt idx="92">
                  <c:v>8.9872458585160728E-2</c:v>
                </c:pt>
                <c:pt idx="93">
                  <c:v>3.1355097112939496E-2</c:v>
                </c:pt>
                <c:pt idx="94">
                  <c:v>-3.563907840431485E-2</c:v>
                </c:pt>
                <c:pt idx="95">
                  <c:v>-0.11165695919546073</c:v>
                </c:pt>
                <c:pt idx="96">
                  <c:v>-0.1977011791793882</c:v>
                </c:pt>
                <c:pt idx="97">
                  <c:v>-0.2945920751996628</c:v>
                </c:pt>
                <c:pt idx="98">
                  <c:v>-0.40324113263723294</c:v>
                </c:pt>
                <c:pt idx="99">
                  <c:v>-0.52474213394948555</c:v>
                </c:pt>
                <c:pt idx="100">
                  <c:v>-0.66000656451759054</c:v>
                </c:pt>
                <c:pt idx="101">
                  <c:v>-0.81031050387547754</c:v>
                </c:pt>
                <c:pt idx="102">
                  <c:v>-0.97683888301836064</c:v>
                </c:pt>
                <c:pt idx="103">
                  <c:v>-1.1608677814799462</c:v>
                </c:pt>
                <c:pt idx="104">
                  <c:v>-1.3636732787942742</c:v>
                </c:pt>
                <c:pt idx="105">
                  <c:v>-1.5868049001088735</c:v>
                </c:pt>
                <c:pt idx="106">
                  <c:v>-1.8317210220338822</c:v>
                </c:pt>
                <c:pt idx="107">
                  <c:v>-2.1000623182555471</c:v>
                </c:pt>
                <c:pt idx="108">
                  <c:v>-2.3933783139214997</c:v>
                </c:pt>
                <c:pt idx="109">
                  <c:v>-2.7134919797945356</c:v>
                </c:pt>
                <c:pt idx="110">
                  <c:v>-3.0622262866367711</c:v>
                </c:pt>
                <c:pt idx="111">
                  <c:v>-3.4414953537487127</c:v>
                </c:pt>
                <c:pt idx="112">
                  <c:v>-3.8532133004310909</c:v>
                </c:pt>
                <c:pt idx="113">
                  <c:v>-4.2994765430603987</c:v>
                </c:pt>
                <c:pt idx="114">
                  <c:v>-4.7823814980133585</c:v>
                </c:pt>
                <c:pt idx="115">
                  <c:v>-5.3040245816668961</c:v>
                </c:pt>
                <c:pt idx="116">
                  <c:v>-5.8665933589357966</c:v>
                </c:pt>
                <c:pt idx="117">
                  <c:v>-6.4724576918109324</c:v>
                </c:pt>
                <c:pt idx="118">
                  <c:v>-7.1237139966691085</c:v>
                </c:pt>
                <c:pt idx="119">
                  <c:v>-7.822823284039937</c:v>
                </c:pt>
                <c:pt idx="120">
                  <c:v>-8.571881970299561</c:v>
                </c:pt>
                <c:pt idx="121">
                  <c:v>-9.3734422145156575</c:v>
                </c:pt>
                <c:pt idx="122">
                  <c:v>-10.229418135988656</c:v>
                </c:pt>
                <c:pt idx="123">
                  <c:v>-11.142179596709607</c:v>
                </c:pt>
                <c:pt idx="124">
                  <c:v>-12.11373186451703</c:v>
                </c:pt>
                <c:pt idx="125">
                  <c:v>-13.146171355787995</c:v>
                </c:pt>
                <c:pt idx="126">
                  <c:v>-14.241229892746343</c:v>
                </c:pt>
                <c:pt idx="127">
                  <c:v>-15.400639297616605</c:v>
                </c:pt>
                <c:pt idx="128">
                  <c:v>-16.625675649932329</c:v>
                </c:pt>
                <c:pt idx="129">
                  <c:v>-17.917706177765311</c:v>
                </c:pt>
                <c:pt idx="130">
                  <c:v>-19.277186623806188</c:v>
                </c:pt>
                <c:pt idx="131">
                  <c:v>-20.704572730745539</c:v>
                </c:pt>
                <c:pt idx="132">
                  <c:v>-22.19959105296887</c:v>
                </c:pt>
                <c:pt idx="133">
                  <c:v>-23.761056659480694</c:v>
                </c:pt>
                <c:pt idx="134">
                  <c:v>-25.386781985366479</c:v>
                </c:pt>
                <c:pt idx="135">
                  <c:v>-27.073212237639119</c:v>
                </c:pt>
                <c:pt idx="136">
                  <c:v>-28.81451390985934</c:v>
                </c:pt>
                <c:pt idx="137">
                  <c:v>-30.601389851138912</c:v>
                </c:pt>
                <c:pt idx="138">
                  <c:v>-32.418800552688268</c:v>
                </c:pt>
                <c:pt idx="139">
                  <c:v>-34.240859829681604</c:v>
                </c:pt>
                <c:pt idx="140">
                  <c:v>-36.021081927678374</c:v>
                </c:pt>
              </c:numCache>
            </c:numRef>
          </c:yVal>
          <c:smooth val="1"/>
        </c:ser>
        <c:ser>
          <c:idx val="1"/>
          <c:order val="1"/>
          <c:tx>
            <c:v>G=9 kGs/cm</c:v>
          </c:tx>
          <c:spPr>
            <a:ln w="12700">
              <a:solidFill>
                <a:srgbClr val="FF00FF"/>
              </a:solidFill>
              <a:prstDash val="solid"/>
            </a:ln>
          </c:spPr>
          <c:marker>
            <c:symbol val="square"/>
            <c:size val="5"/>
            <c:spPr>
              <a:solidFill>
                <a:srgbClr val="FF00FF"/>
              </a:solidFill>
              <a:ln>
                <a:solidFill>
                  <a:srgbClr val="FF00FF"/>
                </a:solidFill>
                <a:prstDash val="solid"/>
              </a:ln>
            </c:spPr>
          </c:marker>
          <c:xVal>
            <c:numRef>
              <c:f>'на 280мкм катушка в железе'!$J$25:$J$165</c:f>
              <c:numCache>
                <c:formatCode>General</c:formatCode>
                <c:ptCount val="141"/>
                <c:pt idx="0">
                  <c:v>0</c:v>
                </c:pt>
                <c:pt idx="1">
                  <c:v>1.0000000000000005E-2</c:v>
                </c:pt>
                <c:pt idx="2">
                  <c:v>2.0000000000000011E-2</c:v>
                </c:pt>
                <c:pt idx="3">
                  <c:v>3.0000000000000002E-2</c:v>
                </c:pt>
                <c:pt idx="4">
                  <c:v>4.0000000000000022E-2</c:v>
                </c:pt>
                <c:pt idx="5">
                  <c:v>0.05</c:v>
                </c:pt>
                <c:pt idx="6">
                  <c:v>6.0000000000000032E-2</c:v>
                </c:pt>
                <c:pt idx="7">
                  <c:v>7.0000000000000021E-2</c:v>
                </c:pt>
                <c:pt idx="8">
                  <c:v>8.0000000000000043E-2</c:v>
                </c:pt>
                <c:pt idx="9">
                  <c:v>9.0000000000000024E-2</c:v>
                </c:pt>
                <c:pt idx="10">
                  <c:v>0.1</c:v>
                </c:pt>
                <c:pt idx="11">
                  <c:v>0.11</c:v>
                </c:pt>
                <c:pt idx="12">
                  <c:v>0.12000000000000002</c:v>
                </c:pt>
                <c:pt idx="13">
                  <c:v>0.13</c:v>
                </c:pt>
                <c:pt idx="14">
                  <c:v>0.14000000000000001</c:v>
                </c:pt>
                <c:pt idx="15">
                  <c:v>0.15000000000000011</c:v>
                </c:pt>
                <c:pt idx="16">
                  <c:v>0.16</c:v>
                </c:pt>
                <c:pt idx="17">
                  <c:v>0.17</c:v>
                </c:pt>
                <c:pt idx="18">
                  <c:v>0.1800000000000001</c:v>
                </c:pt>
                <c:pt idx="19">
                  <c:v>0.19</c:v>
                </c:pt>
                <c:pt idx="20">
                  <c:v>0.2</c:v>
                </c:pt>
                <c:pt idx="21">
                  <c:v>0.2100000000000001</c:v>
                </c:pt>
                <c:pt idx="22">
                  <c:v>0.22</c:v>
                </c:pt>
                <c:pt idx="23">
                  <c:v>0.23</c:v>
                </c:pt>
                <c:pt idx="24">
                  <c:v>0.2400000000000001</c:v>
                </c:pt>
                <c:pt idx="25">
                  <c:v>0.25</c:v>
                </c:pt>
                <c:pt idx="26">
                  <c:v>0.26</c:v>
                </c:pt>
                <c:pt idx="27">
                  <c:v>0.27</c:v>
                </c:pt>
                <c:pt idx="28">
                  <c:v>0.28000000000000008</c:v>
                </c:pt>
                <c:pt idx="29">
                  <c:v>0.2900000000000002</c:v>
                </c:pt>
                <c:pt idx="30">
                  <c:v>0.30000000000000021</c:v>
                </c:pt>
                <c:pt idx="31">
                  <c:v>0.31000000000000022</c:v>
                </c:pt>
                <c:pt idx="32">
                  <c:v>0.32000000000000023</c:v>
                </c:pt>
                <c:pt idx="33">
                  <c:v>0.33000000000000035</c:v>
                </c:pt>
                <c:pt idx="34">
                  <c:v>0.34</c:v>
                </c:pt>
                <c:pt idx="35">
                  <c:v>0.3500000000000002</c:v>
                </c:pt>
                <c:pt idx="36">
                  <c:v>0.36000000000000021</c:v>
                </c:pt>
                <c:pt idx="37">
                  <c:v>0.37000000000000022</c:v>
                </c:pt>
                <c:pt idx="38">
                  <c:v>0.38000000000000023</c:v>
                </c:pt>
                <c:pt idx="39">
                  <c:v>0.39000000000000024</c:v>
                </c:pt>
                <c:pt idx="40">
                  <c:v>0.4</c:v>
                </c:pt>
                <c:pt idx="41">
                  <c:v>0.4100000000000002</c:v>
                </c:pt>
                <c:pt idx="42">
                  <c:v>0.42000000000000021</c:v>
                </c:pt>
                <c:pt idx="43">
                  <c:v>0.43000000000000022</c:v>
                </c:pt>
                <c:pt idx="44">
                  <c:v>0.44</c:v>
                </c:pt>
                <c:pt idx="45">
                  <c:v>0.45</c:v>
                </c:pt>
                <c:pt idx="46">
                  <c:v>0.46</c:v>
                </c:pt>
                <c:pt idx="47">
                  <c:v>0.47000000000000008</c:v>
                </c:pt>
                <c:pt idx="48">
                  <c:v>0.4800000000000002</c:v>
                </c:pt>
                <c:pt idx="49">
                  <c:v>0.49000000000000021</c:v>
                </c:pt>
                <c:pt idx="50">
                  <c:v>0.5</c:v>
                </c:pt>
                <c:pt idx="51">
                  <c:v>0.51</c:v>
                </c:pt>
                <c:pt idx="52">
                  <c:v>0.52</c:v>
                </c:pt>
                <c:pt idx="53">
                  <c:v>0.53</c:v>
                </c:pt>
                <c:pt idx="54">
                  <c:v>0.54</c:v>
                </c:pt>
                <c:pt idx="55">
                  <c:v>0.55000000000000004</c:v>
                </c:pt>
                <c:pt idx="56">
                  <c:v>0.56000000000000005</c:v>
                </c:pt>
                <c:pt idx="57">
                  <c:v>0.56999999999999995</c:v>
                </c:pt>
                <c:pt idx="58">
                  <c:v>0.58000000000000007</c:v>
                </c:pt>
                <c:pt idx="59">
                  <c:v>0.59</c:v>
                </c:pt>
                <c:pt idx="60">
                  <c:v>0.60000000000000042</c:v>
                </c:pt>
                <c:pt idx="61">
                  <c:v>0.61000000000000043</c:v>
                </c:pt>
                <c:pt idx="62">
                  <c:v>0.62000000000000044</c:v>
                </c:pt>
                <c:pt idx="63">
                  <c:v>0.63000000000000045</c:v>
                </c:pt>
                <c:pt idx="64">
                  <c:v>0.64000000000000046</c:v>
                </c:pt>
                <c:pt idx="65">
                  <c:v>0.65000000000000058</c:v>
                </c:pt>
                <c:pt idx="66">
                  <c:v>0.66000000000000059</c:v>
                </c:pt>
                <c:pt idx="67">
                  <c:v>0.67000000000000071</c:v>
                </c:pt>
                <c:pt idx="68">
                  <c:v>0.68</c:v>
                </c:pt>
                <c:pt idx="69">
                  <c:v>0.69000000000000039</c:v>
                </c:pt>
                <c:pt idx="70">
                  <c:v>0.7000000000000004</c:v>
                </c:pt>
                <c:pt idx="71">
                  <c:v>0.71000000000000041</c:v>
                </c:pt>
                <c:pt idx="72">
                  <c:v>0.72000000000000042</c:v>
                </c:pt>
                <c:pt idx="73">
                  <c:v>0.73000000000000043</c:v>
                </c:pt>
                <c:pt idx="74">
                  <c:v>0.74000000000000044</c:v>
                </c:pt>
                <c:pt idx="75">
                  <c:v>0.75000000000000044</c:v>
                </c:pt>
                <c:pt idx="76">
                  <c:v>0.76000000000000045</c:v>
                </c:pt>
                <c:pt idx="77">
                  <c:v>0.77000000000000046</c:v>
                </c:pt>
                <c:pt idx="78">
                  <c:v>0.78</c:v>
                </c:pt>
                <c:pt idx="79">
                  <c:v>0.79</c:v>
                </c:pt>
                <c:pt idx="80">
                  <c:v>0.8</c:v>
                </c:pt>
                <c:pt idx="81">
                  <c:v>0.81</c:v>
                </c:pt>
                <c:pt idx="82">
                  <c:v>0.8200000000000004</c:v>
                </c:pt>
                <c:pt idx="83">
                  <c:v>0.8300000000000004</c:v>
                </c:pt>
                <c:pt idx="84">
                  <c:v>0.84000000000000041</c:v>
                </c:pt>
                <c:pt idx="85">
                  <c:v>0.85000000000000042</c:v>
                </c:pt>
                <c:pt idx="86">
                  <c:v>0.86000000000000043</c:v>
                </c:pt>
                <c:pt idx="87">
                  <c:v>0.87000000000000044</c:v>
                </c:pt>
                <c:pt idx="88">
                  <c:v>0.88</c:v>
                </c:pt>
                <c:pt idx="89">
                  <c:v>0.89</c:v>
                </c:pt>
                <c:pt idx="90">
                  <c:v>0.9</c:v>
                </c:pt>
                <c:pt idx="91">
                  <c:v>0.91</c:v>
                </c:pt>
                <c:pt idx="92">
                  <c:v>0.92</c:v>
                </c:pt>
                <c:pt idx="93">
                  <c:v>0.93</c:v>
                </c:pt>
                <c:pt idx="94">
                  <c:v>0.94000000000000039</c:v>
                </c:pt>
                <c:pt idx="95">
                  <c:v>0.9500000000000004</c:v>
                </c:pt>
                <c:pt idx="96">
                  <c:v>0.96000000000000041</c:v>
                </c:pt>
                <c:pt idx="97">
                  <c:v>0.97000000000000042</c:v>
                </c:pt>
                <c:pt idx="98">
                  <c:v>0.98</c:v>
                </c:pt>
                <c:pt idx="99">
                  <c:v>0.99</c:v>
                </c:pt>
                <c:pt idx="100">
                  <c:v>1</c:v>
                </c:pt>
                <c:pt idx="101">
                  <c:v>1.01</c:v>
                </c:pt>
                <c:pt idx="102">
                  <c:v>1.02</c:v>
                </c:pt>
                <c:pt idx="103">
                  <c:v>1.03</c:v>
                </c:pt>
                <c:pt idx="104">
                  <c:v>1.04</c:v>
                </c:pt>
                <c:pt idx="105">
                  <c:v>1.05</c:v>
                </c:pt>
                <c:pt idx="106">
                  <c:v>1.06</c:v>
                </c:pt>
                <c:pt idx="107">
                  <c:v>1.07</c:v>
                </c:pt>
                <c:pt idx="108">
                  <c:v>1.08</c:v>
                </c:pt>
                <c:pt idx="109">
                  <c:v>1.0900000000000001</c:v>
                </c:pt>
                <c:pt idx="110">
                  <c:v>1.1000000000000001</c:v>
                </c:pt>
                <c:pt idx="111">
                  <c:v>1.1100000000000001</c:v>
                </c:pt>
                <c:pt idx="112">
                  <c:v>1.1200000000000001</c:v>
                </c:pt>
                <c:pt idx="113">
                  <c:v>1.129999999999999</c:v>
                </c:pt>
                <c:pt idx="114">
                  <c:v>1.139999999999999</c:v>
                </c:pt>
                <c:pt idx="115">
                  <c:v>1.149999999999999</c:v>
                </c:pt>
                <c:pt idx="116">
                  <c:v>1.159999999999999</c:v>
                </c:pt>
                <c:pt idx="117">
                  <c:v>1.1700000000000008</c:v>
                </c:pt>
                <c:pt idx="118">
                  <c:v>1.1800000000000008</c:v>
                </c:pt>
                <c:pt idx="119">
                  <c:v>1.1900000000000008</c:v>
                </c:pt>
                <c:pt idx="120">
                  <c:v>1.2</c:v>
                </c:pt>
                <c:pt idx="121">
                  <c:v>1.21</c:v>
                </c:pt>
                <c:pt idx="122">
                  <c:v>1.22</c:v>
                </c:pt>
                <c:pt idx="123">
                  <c:v>1.23</c:v>
                </c:pt>
                <c:pt idx="124">
                  <c:v>1.24</c:v>
                </c:pt>
                <c:pt idx="125">
                  <c:v>1.25</c:v>
                </c:pt>
                <c:pt idx="126">
                  <c:v>1.26</c:v>
                </c:pt>
                <c:pt idx="127">
                  <c:v>1.27</c:v>
                </c:pt>
                <c:pt idx="128">
                  <c:v>1.28</c:v>
                </c:pt>
                <c:pt idx="129">
                  <c:v>1.29</c:v>
                </c:pt>
                <c:pt idx="130">
                  <c:v>1.3</c:v>
                </c:pt>
                <c:pt idx="131">
                  <c:v>1.31</c:v>
                </c:pt>
                <c:pt idx="132">
                  <c:v>1.32</c:v>
                </c:pt>
                <c:pt idx="133">
                  <c:v>1.33</c:v>
                </c:pt>
                <c:pt idx="134">
                  <c:v>1.34</c:v>
                </c:pt>
                <c:pt idx="135">
                  <c:v>1.35</c:v>
                </c:pt>
                <c:pt idx="136">
                  <c:v>1.36</c:v>
                </c:pt>
                <c:pt idx="137">
                  <c:v>1.37</c:v>
                </c:pt>
                <c:pt idx="138">
                  <c:v>1.3800000000000001</c:v>
                </c:pt>
                <c:pt idx="139">
                  <c:v>1.3900000000000001</c:v>
                </c:pt>
                <c:pt idx="140">
                  <c:v>1.4</c:v>
                </c:pt>
              </c:numCache>
            </c:numRef>
          </c:xVal>
          <c:yVal>
            <c:numRef>
              <c:f>'на 280мкм катушка в железе'!$P$25:$P$165</c:f>
              <c:numCache>
                <c:formatCode>General</c:formatCode>
                <c:ptCount val="141"/>
                <c:pt idx="0">
                  <c:v>-3.7222603503028778E-2</c:v>
                </c:pt>
                <c:pt idx="1">
                  <c:v>-4.4050418346763834E-2</c:v>
                </c:pt>
                <c:pt idx="2">
                  <c:v>6.6075627525030765E-4</c:v>
                </c:pt>
                <c:pt idx="3">
                  <c:v>5.5063022941226455E-4</c:v>
                </c:pt>
                <c:pt idx="4">
                  <c:v>4.4050418357422031E-4</c:v>
                </c:pt>
                <c:pt idx="5">
                  <c:v>3.303781377361764E-4</c:v>
                </c:pt>
                <c:pt idx="6">
                  <c:v>2.2025209167608772E-4</c:v>
                </c:pt>
                <c:pt idx="7">
                  <c:v>2.2025209167608772E-4</c:v>
                </c:pt>
                <c:pt idx="8">
                  <c:v>1.1012604606008846E-4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1.1012604606008846E-4</c:v>
                </c:pt>
                <c:pt idx="16">
                  <c:v>2.2025209167608772E-4</c:v>
                </c:pt>
                <c:pt idx="17">
                  <c:v>4.4050418357422031E-4</c:v>
                </c:pt>
                <c:pt idx="18">
                  <c:v>6.6075627525030765E-4</c:v>
                </c:pt>
                <c:pt idx="19">
                  <c:v>8.8100836714844063E-4</c:v>
                </c:pt>
                <c:pt idx="20">
                  <c:v>1.2113865046625713E-3</c:v>
                </c:pt>
                <c:pt idx="21">
                  <c:v>1.6518906882367901E-3</c:v>
                </c:pt>
                <c:pt idx="22">
                  <c:v>2.2025209174270123E-3</c:v>
                </c:pt>
                <c:pt idx="23">
                  <c:v>2.7531511468392757E-3</c:v>
                </c:pt>
                <c:pt idx="24">
                  <c:v>3.524033467927627E-3</c:v>
                </c:pt>
                <c:pt idx="25">
                  <c:v>4.2949157890159705E-3</c:v>
                </c:pt>
                <c:pt idx="26">
                  <c:v>5.2860502017804123E-3</c:v>
                </c:pt>
                <c:pt idx="27">
                  <c:v>6.3873106603828944E-3</c:v>
                </c:pt>
                <c:pt idx="28">
                  <c:v>7.5986971648234307E-3</c:v>
                </c:pt>
                <c:pt idx="29">
                  <c:v>9.0303357611620783E-3</c:v>
                </c:pt>
                <c:pt idx="30">
                  <c:v>1.0682226449176825E-2</c:v>
                </c:pt>
                <c:pt idx="31">
                  <c:v>1.2444243183029599E-2</c:v>
                </c:pt>
                <c:pt idx="32">
                  <c:v>1.4316385962720446E-2</c:v>
                </c:pt>
                <c:pt idx="33">
                  <c:v>1.651890687992541E-2</c:v>
                </c:pt>
                <c:pt idx="34">
                  <c:v>1.8941679889250568E-2</c:v>
                </c:pt>
                <c:pt idx="35">
                  <c:v>2.1474578943969671E-2</c:v>
                </c:pt>
                <c:pt idx="36">
                  <c:v>2.4227730090808908E-2</c:v>
                </c:pt>
                <c:pt idx="37">
                  <c:v>2.731125937516234E-2</c:v>
                </c:pt>
                <c:pt idx="38">
                  <c:v>3.061504075096981E-2</c:v>
                </c:pt>
                <c:pt idx="39">
                  <c:v>3.4139074218897392E-2</c:v>
                </c:pt>
                <c:pt idx="40">
                  <c:v>3.7883359778279113E-2</c:v>
                </c:pt>
                <c:pt idx="41">
                  <c:v>4.2068149521234915E-2</c:v>
                </c:pt>
                <c:pt idx="42">
                  <c:v>4.6363065310250896E-2</c:v>
                </c:pt>
                <c:pt idx="43">
                  <c:v>5.1098485282397021E-2</c:v>
                </c:pt>
                <c:pt idx="44">
                  <c:v>5.60541573464413E-2</c:v>
                </c:pt>
                <c:pt idx="45">
                  <c:v>6.1340207547999633E-2</c:v>
                </c:pt>
                <c:pt idx="46">
                  <c:v>6.6956635887072138E-2</c:v>
                </c:pt>
                <c:pt idx="47">
                  <c:v>7.2903442364102844E-2</c:v>
                </c:pt>
                <c:pt idx="48">
                  <c:v>7.9290753024485794E-2</c:v>
                </c:pt>
                <c:pt idx="49">
                  <c:v>8.5898315776322759E-2</c:v>
                </c:pt>
                <c:pt idx="50">
                  <c:v>9.2946382711955849E-2</c:v>
                </c:pt>
                <c:pt idx="51">
                  <c:v>0.10032482778488119</c:v>
                </c:pt>
                <c:pt idx="52">
                  <c:v>0.10814377704160286</c:v>
                </c:pt>
                <c:pt idx="53">
                  <c:v>0.11618297838977831</c:v>
                </c:pt>
                <c:pt idx="54">
                  <c:v>0.12466268392152824</c:v>
                </c:pt>
                <c:pt idx="55">
                  <c:v>0.13336264154517619</c:v>
                </c:pt>
                <c:pt idx="56">
                  <c:v>0.14261322939801419</c:v>
                </c:pt>
                <c:pt idx="57">
                  <c:v>0.15208406934252849</c:v>
                </c:pt>
                <c:pt idx="58">
                  <c:v>0.16199541347039514</c:v>
                </c:pt>
                <c:pt idx="59">
                  <c:v>0.17190675759848351</c:v>
                </c:pt>
                <c:pt idx="60">
                  <c:v>0.18214847986408611</c:v>
                </c:pt>
                <c:pt idx="61">
                  <c:v>0.19261045422158668</c:v>
                </c:pt>
                <c:pt idx="62">
                  <c:v>0.20329268067054151</c:v>
                </c:pt>
                <c:pt idx="63">
                  <c:v>0.21419515921161647</c:v>
                </c:pt>
                <c:pt idx="64">
                  <c:v>0.22509763775224745</c:v>
                </c:pt>
                <c:pt idx="65">
                  <c:v>0.23577986420142424</c:v>
                </c:pt>
                <c:pt idx="66">
                  <c:v>0.24657221669643914</c:v>
                </c:pt>
                <c:pt idx="67">
                  <c:v>0.2573645691914544</c:v>
                </c:pt>
                <c:pt idx="68">
                  <c:v>0.26826704773230675</c:v>
                </c:pt>
                <c:pt idx="69">
                  <c:v>0.2787290220895855</c:v>
                </c:pt>
                <c:pt idx="70">
                  <c:v>0.28864036621767436</c:v>
                </c:pt>
                <c:pt idx="71">
                  <c:v>0.29811120616218822</c:v>
                </c:pt>
                <c:pt idx="72">
                  <c:v>0.30747192006086488</c:v>
                </c:pt>
                <c:pt idx="73">
                  <c:v>0.31628200373012838</c:v>
                </c:pt>
                <c:pt idx="74">
                  <c:v>0.32421107903268837</c:v>
                </c:pt>
                <c:pt idx="75">
                  <c:v>0.33092876783058567</c:v>
                </c:pt>
                <c:pt idx="76">
                  <c:v>0.33643507012381968</c:v>
                </c:pt>
                <c:pt idx="77">
                  <c:v>0.34106036405034984</c:v>
                </c:pt>
                <c:pt idx="78">
                  <c:v>0.34447427147221743</c:v>
                </c:pt>
                <c:pt idx="79">
                  <c:v>0.3460160361143938</c:v>
                </c:pt>
                <c:pt idx="80">
                  <c:v>0.34524515379330523</c:v>
                </c:pt>
                <c:pt idx="81">
                  <c:v>0.34216162450895204</c:v>
                </c:pt>
                <c:pt idx="82">
                  <c:v>0.33698570035345443</c:v>
                </c:pt>
                <c:pt idx="83">
                  <c:v>0.32927687714257087</c:v>
                </c:pt>
                <c:pt idx="84">
                  <c:v>0.31815414650981932</c:v>
                </c:pt>
                <c:pt idx="85">
                  <c:v>0.30328713031790877</c:v>
                </c:pt>
                <c:pt idx="86">
                  <c:v>0.28445557647471831</c:v>
                </c:pt>
                <c:pt idx="87">
                  <c:v>0.26154935893440978</c:v>
                </c:pt>
                <c:pt idx="88">
                  <c:v>0.23423809955924757</c:v>
                </c:pt>
                <c:pt idx="89">
                  <c:v>0.20142053789085071</c:v>
                </c:pt>
                <c:pt idx="90">
                  <c:v>0.16254604369980721</c:v>
                </c:pt>
                <c:pt idx="91">
                  <c:v>0.11728423884838088</c:v>
                </c:pt>
                <c:pt idx="92">
                  <c:v>6.5194619153441491E-2</c:v>
                </c:pt>
                <c:pt idx="93">
                  <c:v>5.5063022932344621E-3</c:v>
                </c:pt>
                <c:pt idx="94">
                  <c:v>-6.2441468006602108E-2</c:v>
                </c:pt>
                <c:pt idx="95">
                  <c:v>-0.13974995220511491</c:v>
                </c:pt>
                <c:pt idx="96">
                  <c:v>-0.22719003262372528</c:v>
                </c:pt>
                <c:pt idx="97">
                  <c:v>-0.32553259158296693</c:v>
                </c:pt>
                <c:pt idx="98">
                  <c:v>-0.4354383853584225</c:v>
                </c:pt>
                <c:pt idx="99">
                  <c:v>-0.55833905254598704</c:v>
                </c:pt>
                <c:pt idx="100">
                  <c:v>-0.69500547546696989</c:v>
                </c:pt>
                <c:pt idx="101">
                  <c:v>-0.84697941876343896</c:v>
                </c:pt>
                <c:pt idx="102">
                  <c:v>-1.0151418908024279</c:v>
                </c:pt>
                <c:pt idx="103">
                  <c:v>-1.2009245301801688</c:v>
                </c:pt>
                <c:pt idx="104">
                  <c:v>-1.405538723401212</c:v>
                </c:pt>
                <c:pt idx="105">
                  <c:v>-1.6305262351076202</c:v>
                </c:pt>
                <c:pt idx="106">
                  <c:v>-1.8772085778496759</c:v>
                </c:pt>
                <c:pt idx="107">
                  <c:v>-2.1475680204534608</c:v>
                </c:pt>
                <c:pt idx="108">
                  <c:v>-2.4430362015147602</c:v>
                </c:pt>
                <c:pt idx="109">
                  <c:v>-2.7652650117218069</c:v>
                </c:pt>
                <c:pt idx="110">
                  <c:v>-3.1161265938541831</c:v>
                </c:pt>
                <c:pt idx="111">
                  <c:v>-3.4977133427835949</c:v>
                </c:pt>
                <c:pt idx="112">
                  <c:v>-3.9116771491979341</c:v>
                </c:pt>
                <c:pt idx="113">
                  <c:v>-4.3603306600601375</c:v>
                </c:pt>
                <c:pt idx="114">
                  <c:v>-4.8455460181503485</c:v>
                </c:pt>
                <c:pt idx="115">
                  <c:v>-5.369635870431706</c:v>
                </c:pt>
                <c:pt idx="116">
                  <c:v>-5.9349128638673774</c:v>
                </c:pt>
                <c:pt idx="117">
                  <c:v>-6.5434693933287331</c:v>
                </c:pt>
                <c:pt idx="118">
                  <c:v>-7.1973978536873355</c:v>
                </c:pt>
                <c:pt idx="119">
                  <c:v>-7.8991210179523152</c:v>
                </c:pt>
                <c:pt idx="120">
                  <c:v>-8.6509515330867046</c:v>
                </c:pt>
                <c:pt idx="121">
                  <c:v>-9.4554222981455691</c:v>
                </c:pt>
                <c:pt idx="122">
                  <c:v>-10.314515581954399</c:v>
                </c:pt>
                <c:pt idx="123">
                  <c:v>-11.230433905430658</c:v>
                </c:pt>
                <c:pt idx="124">
                  <c:v>-12.205269663446039</c:v>
                </c:pt>
                <c:pt idx="125">
                  <c:v>-13.240784872733835</c:v>
                </c:pt>
                <c:pt idx="126">
                  <c:v>-14.339182054211809</c:v>
                </c:pt>
                <c:pt idx="127">
                  <c:v>-15.501892846476405</c:v>
                </c:pt>
                <c:pt idx="128">
                  <c:v>-16.730459014169231</c:v>
                </c:pt>
                <c:pt idx="129">
                  <c:v>-18.025981817749283</c:v>
                </c:pt>
                <c:pt idx="130">
                  <c:v>-19.389122013491626</c:v>
                </c:pt>
                <c:pt idx="131">
                  <c:v>-20.820099853488312</c:v>
                </c:pt>
                <c:pt idx="132">
                  <c:v>-22.318805211692954</c:v>
                </c:pt>
                <c:pt idx="133">
                  <c:v>-23.883806449509827</c:v>
                </c:pt>
                <c:pt idx="134">
                  <c:v>-25.513231424158747</c:v>
                </c:pt>
                <c:pt idx="135">
                  <c:v>-27.203115597988713</c:v>
                </c:pt>
                <c:pt idx="136">
                  <c:v>-28.948062794752246</c:v>
                </c:pt>
                <c:pt idx="137">
                  <c:v>-30.738492048459022</c:v>
                </c:pt>
                <c:pt idx="138">
                  <c:v>-32.559536342916637</c:v>
                </c:pt>
                <c:pt idx="139">
                  <c:v>-34.38542618339239</c:v>
                </c:pt>
                <c:pt idx="140">
                  <c:v>-36.169247874346944</c:v>
                </c:pt>
              </c:numCache>
            </c:numRef>
          </c:yVal>
          <c:smooth val="1"/>
        </c:ser>
        <c:ser>
          <c:idx val="2"/>
          <c:order val="2"/>
          <c:tx>
            <c:v>G=5 kGs/cm</c:v>
          </c:tx>
          <c:spPr>
            <a:ln w="12700">
              <a:solidFill>
                <a:srgbClr val="FFFF00"/>
              </a:solidFill>
              <a:prstDash val="solid"/>
            </a:ln>
          </c:spPr>
          <c:marker>
            <c:symbol val="triangle"/>
            <c:size val="5"/>
            <c:spPr>
              <a:solidFill>
                <a:srgbClr val="FFFF00"/>
              </a:solidFill>
              <a:ln>
                <a:solidFill>
                  <a:srgbClr val="FFFF00"/>
                </a:solidFill>
                <a:prstDash val="solid"/>
              </a:ln>
            </c:spPr>
          </c:marker>
          <c:xVal>
            <c:numRef>
              <c:f>'на 280мкм катушка в железе'!$R$25:$R$165</c:f>
              <c:numCache>
                <c:formatCode>General</c:formatCode>
                <c:ptCount val="141"/>
                <c:pt idx="0">
                  <c:v>0</c:v>
                </c:pt>
                <c:pt idx="1">
                  <c:v>1.0000000000000005E-2</c:v>
                </c:pt>
                <c:pt idx="2">
                  <c:v>2.0000000000000011E-2</c:v>
                </c:pt>
                <c:pt idx="3">
                  <c:v>3.0000000000000002E-2</c:v>
                </c:pt>
                <c:pt idx="4">
                  <c:v>4.0000000000000022E-2</c:v>
                </c:pt>
                <c:pt idx="5">
                  <c:v>0.05</c:v>
                </c:pt>
                <c:pt idx="6">
                  <c:v>6.0000000000000032E-2</c:v>
                </c:pt>
                <c:pt idx="7">
                  <c:v>7.0000000000000021E-2</c:v>
                </c:pt>
                <c:pt idx="8">
                  <c:v>8.0000000000000043E-2</c:v>
                </c:pt>
                <c:pt idx="9">
                  <c:v>9.0000000000000024E-2</c:v>
                </c:pt>
                <c:pt idx="10">
                  <c:v>0.1</c:v>
                </c:pt>
                <c:pt idx="11">
                  <c:v>0.11</c:v>
                </c:pt>
                <c:pt idx="12">
                  <c:v>0.12000000000000002</c:v>
                </c:pt>
                <c:pt idx="13">
                  <c:v>0.13</c:v>
                </c:pt>
                <c:pt idx="14">
                  <c:v>0.14000000000000001</c:v>
                </c:pt>
                <c:pt idx="15">
                  <c:v>0.15000000000000011</c:v>
                </c:pt>
                <c:pt idx="16">
                  <c:v>0.16</c:v>
                </c:pt>
                <c:pt idx="17">
                  <c:v>0.17</c:v>
                </c:pt>
                <c:pt idx="18">
                  <c:v>0.1800000000000001</c:v>
                </c:pt>
                <c:pt idx="19">
                  <c:v>0.19</c:v>
                </c:pt>
                <c:pt idx="20">
                  <c:v>0.2</c:v>
                </c:pt>
                <c:pt idx="21">
                  <c:v>0.2100000000000001</c:v>
                </c:pt>
                <c:pt idx="22">
                  <c:v>0.22</c:v>
                </c:pt>
                <c:pt idx="23">
                  <c:v>0.23</c:v>
                </c:pt>
                <c:pt idx="24">
                  <c:v>0.2400000000000001</c:v>
                </c:pt>
                <c:pt idx="25">
                  <c:v>0.25</c:v>
                </c:pt>
                <c:pt idx="26">
                  <c:v>0.26</c:v>
                </c:pt>
                <c:pt idx="27">
                  <c:v>0.27</c:v>
                </c:pt>
                <c:pt idx="28">
                  <c:v>0.28000000000000008</c:v>
                </c:pt>
                <c:pt idx="29">
                  <c:v>0.2900000000000002</c:v>
                </c:pt>
                <c:pt idx="30">
                  <c:v>0.30000000000000021</c:v>
                </c:pt>
                <c:pt idx="31">
                  <c:v>0.31000000000000022</c:v>
                </c:pt>
                <c:pt idx="32">
                  <c:v>0.32000000000000023</c:v>
                </c:pt>
                <c:pt idx="33">
                  <c:v>0.33000000000000035</c:v>
                </c:pt>
                <c:pt idx="34">
                  <c:v>0.34</c:v>
                </c:pt>
                <c:pt idx="35">
                  <c:v>0.3500000000000002</c:v>
                </c:pt>
                <c:pt idx="36">
                  <c:v>0.36000000000000021</c:v>
                </c:pt>
                <c:pt idx="37">
                  <c:v>0.37000000000000022</c:v>
                </c:pt>
                <c:pt idx="38">
                  <c:v>0.38000000000000023</c:v>
                </c:pt>
                <c:pt idx="39">
                  <c:v>0.39000000000000024</c:v>
                </c:pt>
                <c:pt idx="40">
                  <c:v>0.4</c:v>
                </c:pt>
                <c:pt idx="41">
                  <c:v>0.4100000000000002</c:v>
                </c:pt>
                <c:pt idx="42">
                  <c:v>0.42000000000000021</c:v>
                </c:pt>
                <c:pt idx="43">
                  <c:v>0.43000000000000022</c:v>
                </c:pt>
                <c:pt idx="44">
                  <c:v>0.44</c:v>
                </c:pt>
                <c:pt idx="45">
                  <c:v>0.45</c:v>
                </c:pt>
                <c:pt idx="46">
                  <c:v>0.46</c:v>
                </c:pt>
                <c:pt idx="47">
                  <c:v>0.47000000000000008</c:v>
                </c:pt>
                <c:pt idx="48">
                  <c:v>0.4800000000000002</c:v>
                </c:pt>
                <c:pt idx="49">
                  <c:v>0.49000000000000021</c:v>
                </c:pt>
                <c:pt idx="50">
                  <c:v>0.5</c:v>
                </c:pt>
                <c:pt idx="51">
                  <c:v>0.51</c:v>
                </c:pt>
                <c:pt idx="52">
                  <c:v>0.52</c:v>
                </c:pt>
                <c:pt idx="53">
                  <c:v>0.53</c:v>
                </c:pt>
                <c:pt idx="54">
                  <c:v>0.54</c:v>
                </c:pt>
                <c:pt idx="55">
                  <c:v>0.55000000000000004</c:v>
                </c:pt>
                <c:pt idx="56">
                  <c:v>0.56000000000000005</c:v>
                </c:pt>
                <c:pt idx="57">
                  <c:v>0.56999999999999995</c:v>
                </c:pt>
                <c:pt idx="58">
                  <c:v>0.58000000000000007</c:v>
                </c:pt>
                <c:pt idx="59">
                  <c:v>0.59</c:v>
                </c:pt>
                <c:pt idx="60">
                  <c:v>0.60000000000000042</c:v>
                </c:pt>
                <c:pt idx="61">
                  <c:v>0.61000000000000043</c:v>
                </c:pt>
                <c:pt idx="62">
                  <c:v>0.62000000000000044</c:v>
                </c:pt>
                <c:pt idx="63">
                  <c:v>0.63000000000000045</c:v>
                </c:pt>
                <c:pt idx="64">
                  <c:v>0.64000000000000046</c:v>
                </c:pt>
                <c:pt idx="65">
                  <c:v>0.65000000000000058</c:v>
                </c:pt>
                <c:pt idx="66">
                  <c:v>0.66000000000000059</c:v>
                </c:pt>
                <c:pt idx="67">
                  <c:v>0.67000000000000071</c:v>
                </c:pt>
                <c:pt idx="68">
                  <c:v>0.68</c:v>
                </c:pt>
                <c:pt idx="69">
                  <c:v>0.69000000000000039</c:v>
                </c:pt>
                <c:pt idx="70">
                  <c:v>0.7000000000000004</c:v>
                </c:pt>
                <c:pt idx="71">
                  <c:v>0.71000000000000041</c:v>
                </c:pt>
                <c:pt idx="72">
                  <c:v>0.72000000000000042</c:v>
                </c:pt>
                <c:pt idx="73">
                  <c:v>0.73000000000000043</c:v>
                </c:pt>
                <c:pt idx="74">
                  <c:v>0.74000000000000044</c:v>
                </c:pt>
                <c:pt idx="75">
                  <c:v>0.75000000000000044</c:v>
                </c:pt>
                <c:pt idx="76">
                  <c:v>0.76000000000000045</c:v>
                </c:pt>
                <c:pt idx="77">
                  <c:v>0.77000000000000046</c:v>
                </c:pt>
                <c:pt idx="78">
                  <c:v>0.78</c:v>
                </c:pt>
                <c:pt idx="79">
                  <c:v>0.79</c:v>
                </c:pt>
                <c:pt idx="80">
                  <c:v>0.8</c:v>
                </c:pt>
                <c:pt idx="81">
                  <c:v>0.81</c:v>
                </c:pt>
                <c:pt idx="82">
                  <c:v>0.8200000000000004</c:v>
                </c:pt>
                <c:pt idx="83">
                  <c:v>0.8300000000000004</c:v>
                </c:pt>
                <c:pt idx="84">
                  <c:v>0.84000000000000041</c:v>
                </c:pt>
                <c:pt idx="85">
                  <c:v>0.85000000000000042</c:v>
                </c:pt>
                <c:pt idx="86">
                  <c:v>0.86000000000000043</c:v>
                </c:pt>
                <c:pt idx="87">
                  <c:v>0.87000000000000044</c:v>
                </c:pt>
                <c:pt idx="88">
                  <c:v>0.88</c:v>
                </c:pt>
                <c:pt idx="89">
                  <c:v>0.89</c:v>
                </c:pt>
                <c:pt idx="90">
                  <c:v>0.9</c:v>
                </c:pt>
                <c:pt idx="91">
                  <c:v>0.91</c:v>
                </c:pt>
                <c:pt idx="92">
                  <c:v>0.92</c:v>
                </c:pt>
                <c:pt idx="93">
                  <c:v>0.93</c:v>
                </c:pt>
                <c:pt idx="94">
                  <c:v>0.94000000000000039</c:v>
                </c:pt>
                <c:pt idx="95">
                  <c:v>0.9500000000000004</c:v>
                </c:pt>
                <c:pt idx="96">
                  <c:v>0.96000000000000041</c:v>
                </c:pt>
                <c:pt idx="97">
                  <c:v>0.97000000000000042</c:v>
                </c:pt>
                <c:pt idx="98">
                  <c:v>0.98</c:v>
                </c:pt>
                <c:pt idx="99">
                  <c:v>0.99</c:v>
                </c:pt>
                <c:pt idx="100">
                  <c:v>1</c:v>
                </c:pt>
                <c:pt idx="101">
                  <c:v>1.01</c:v>
                </c:pt>
                <c:pt idx="102">
                  <c:v>1.02</c:v>
                </c:pt>
                <c:pt idx="103">
                  <c:v>1.03</c:v>
                </c:pt>
                <c:pt idx="104">
                  <c:v>1.04</c:v>
                </c:pt>
                <c:pt idx="105">
                  <c:v>1.05</c:v>
                </c:pt>
                <c:pt idx="106">
                  <c:v>1.06</c:v>
                </c:pt>
                <c:pt idx="107">
                  <c:v>1.07</c:v>
                </c:pt>
                <c:pt idx="108">
                  <c:v>1.08</c:v>
                </c:pt>
                <c:pt idx="109">
                  <c:v>1.0900000000000001</c:v>
                </c:pt>
                <c:pt idx="110">
                  <c:v>1.1000000000000001</c:v>
                </c:pt>
                <c:pt idx="111">
                  <c:v>1.1100000000000001</c:v>
                </c:pt>
                <c:pt idx="112">
                  <c:v>1.1200000000000001</c:v>
                </c:pt>
                <c:pt idx="113">
                  <c:v>1.129999999999999</c:v>
                </c:pt>
                <c:pt idx="114">
                  <c:v>1.139999999999999</c:v>
                </c:pt>
                <c:pt idx="115">
                  <c:v>1.149999999999999</c:v>
                </c:pt>
                <c:pt idx="116">
                  <c:v>1.159999999999999</c:v>
                </c:pt>
                <c:pt idx="117">
                  <c:v>1.1700000000000008</c:v>
                </c:pt>
                <c:pt idx="118">
                  <c:v>1.1800000000000008</c:v>
                </c:pt>
                <c:pt idx="119">
                  <c:v>1.1900000000000008</c:v>
                </c:pt>
                <c:pt idx="120">
                  <c:v>1.2</c:v>
                </c:pt>
                <c:pt idx="121">
                  <c:v>1.21</c:v>
                </c:pt>
                <c:pt idx="122">
                  <c:v>1.22</c:v>
                </c:pt>
                <c:pt idx="123">
                  <c:v>1.23</c:v>
                </c:pt>
                <c:pt idx="124">
                  <c:v>1.24</c:v>
                </c:pt>
                <c:pt idx="125">
                  <c:v>1.25</c:v>
                </c:pt>
                <c:pt idx="126">
                  <c:v>1.26</c:v>
                </c:pt>
                <c:pt idx="127">
                  <c:v>1.27</c:v>
                </c:pt>
                <c:pt idx="128">
                  <c:v>1.28</c:v>
                </c:pt>
                <c:pt idx="129">
                  <c:v>1.29</c:v>
                </c:pt>
                <c:pt idx="130">
                  <c:v>1.3</c:v>
                </c:pt>
                <c:pt idx="131">
                  <c:v>1.31</c:v>
                </c:pt>
                <c:pt idx="132">
                  <c:v>1.32</c:v>
                </c:pt>
                <c:pt idx="133">
                  <c:v>1.33</c:v>
                </c:pt>
                <c:pt idx="134">
                  <c:v>1.34</c:v>
                </c:pt>
                <c:pt idx="135">
                  <c:v>1.35</c:v>
                </c:pt>
                <c:pt idx="136">
                  <c:v>1.36</c:v>
                </c:pt>
                <c:pt idx="137">
                  <c:v>1.37</c:v>
                </c:pt>
                <c:pt idx="138">
                  <c:v>1.3800000000000001</c:v>
                </c:pt>
                <c:pt idx="139">
                  <c:v>1.3900000000000001</c:v>
                </c:pt>
                <c:pt idx="140">
                  <c:v>1.4</c:v>
                </c:pt>
              </c:numCache>
            </c:numRef>
          </c:xVal>
          <c:yVal>
            <c:numRef>
              <c:f>'на 280мкм катушка в железе'!$X$25:$X$165</c:f>
              <c:numCache>
                <c:formatCode>General</c:formatCode>
                <c:ptCount val="141"/>
                <c:pt idx="0">
                  <c:v>-3.6886646582190465E-2</c:v>
                </c:pt>
                <c:pt idx="1">
                  <c:v>-4.3849942110707446E-2</c:v>
                </c:pt>
                <c:pt idx="2">
                  <c:v>9.4098588210300704E-4</c:v>
                </c:pt>
                <c:pt idx="3">
                  <c:v>7.5278870559358801E-4</c:v>
                </c:pt>
                <c:pt idx="4">
                  <c:v>7.5278870559358801E-4</c:v>
                </c:pt>
                <c:pt idx="5">
                  <c:v>5.6459152930621358E-4</c:v>
                </c:pt>
                <c:pt idx="6">
                  <c:v>3.7639435279679455E-4</c:v>
                </c:pt>
                <c:pt idx="7">
                  <c:v>3.7639435279679455E-4</c:v>
                </c:pt>
                <c:pt idx="8">
                  <c:v>1.8819717650941925E-4</c:v>
                </c:pt>
                <c:pt idx="9">
                  <c:v>1.8819717650941925E-4</c:v>
                </c:pt>
                <c:pt idx="10">
                  <c:v>0</c:v>
                </c:pt>
                <c:pt idx="11">
                  <c:v>0</c:v>
                </c:pt>
                <c:pt idx="12">
                  <c:v>1.8819717650941925E-4</c:v>
                </c:pt>
                <c:pt idx="13">
                  <c:v>1.8819717650941925E-4</c:v>
                </c:pt>
                <c:pt idx="14">
                  <c:v>1.8819717650941925E-4</c:v>
                </c:pt>
                <c:pt idx="15">
                  <c:v>3.7639435279679455E-4</c:v>
                </c:pt>
                <c:pt idx="16">
                  <c:v>5.6459152930621358E-4</c:v>
                </c:pt>
                <c:pt idx="17">
                  <c:v>7.5278870559358801E-4</c:v>
                </c:pt>
                <c:pt idx="18">
                  <c:v>9.4098588210300704E-4</c:v>
                </c:pt>
                <c:pt idx="19">
                  <c:v>1.3173802351218466E-3</c:v>
                </c:pt>
                <c:pt idx="20">
                  <c:v>1.6937745879186401E-3</c:v>
                </c:pt>
                <c:pt idx="21">
                  <c:v>2.2583661172248543E-3</c:v>
                </c:pt>
                <c:pt idx="22">
                  <c:v>2.8229576465310675E-3</c:v>
                </c:pt>
                <c:pt idx="23">
                  <c:v>3.3875491758372802E-3</c:v>
                </c:pt>
                <c:pt idx="24">
                  <c:v>4.3285350581623305E-3</c:v>
                </c:pt>
                <c:pt idx="25">
                  <c:v>5.2695209402653384E-3</c:v>
                </c:pt>
                <c:pt idx="26">
                  <c:v>6.3987039988777691E-3</c:v>
                </c:pt>
                <c:pt idx="27">
                  <c:v>7.5278870574901876E-3</c:v>
                </c:pt>
                <c:pt idx="28">
                  <c:v>9.0334644691214567E-3</c:v>
                </c:pt>
                <c:pt idx="29">
                  <c:v>1.0539041880530672E-2</c:v>
                </c:pt>
                <c:pt idx="30">
                  <c:v>1.2232816468449315E-2</c:v>
                </c:pt>
                <c:pt idx="31">
                  <c:v>1.4114788232877382E-2</c:v>
                </c:pt>
                <c:pt idx="32">
                  <c:v>1.6184957173814851E-2</c:v>
                </c:pt>
                <c:pt idx="33">
                  <c:v>1.8443323291039718E-2</c:v>
                </c:pt>
                <c:pt idx="34">
                  <c:v>2.1078083761283402E-2</c:v>
                </c:pt>
                <c:pt idx="35">
                  <c:v>2.3901041407814488E-2</c:v>
                </c:pt>
                <c:pt idx="36">
                  <c:v>2.6912196230854946E-2</c:v>
                </c:pt>
                <c:pt idx="37">
                  <c:v>3.0299745406692249E-2</c:v>
                </c:pt>
                <c:pt idx="38">
                  <c:v>3.387549175903893E-2</c:v>
                </c:pt>
                <c:pt idx="39">
                  <c:v>3.7827632464404501E-2</c:v>
                </c:pt>
                <c:pt idx="40">
                  <c:v>4.177977316976994E-2</c:v>
                </c:pt>
                <c:pt idx="41">
                  <c:v>4.6296505404219687E-2</c:v>
                </c:pt>
                <c:pt idx="42">
                  <c:v>5.1189631991688314E-2</c:v>
                </c:pt>
                <c:pt idx="43">
                  <c:v>5.6270955755666208E-2</c:v>
                </c:pt>
                <c:pt idx="44">
                  <c:v>6.1540476695931552E-2</c:v>
                </c:pt>
                <c:pt idx="45">
                  <c:v>6.737458916550311E-2</c:v>
                </c:pt>
                <c:pt idx="46">
                  <c:v>7.3585095988093499E-2</c:v>
                </c:pt>
                <c:pt idx="47">
                  <c:v>7.9983799986971346E-2</c:v>
                </c:pt>
                <c:pt idx="48">
                  <c:v>8.6947095515377298E-2</c:v>
                </c:pt>
                <c:pt idx="49">
                  <c:v>9.4286785396580128E-2</c:v>
                </c:pt>
                <c:pt idx="50">
                  <c:v>0.10200286963035758</c:v>
                </c:pt>
                <c:pt idx="51">
                  <c:v>0.1100953482173761</c:v>
                </c:pt>
                <c:pt idx="52">
                  <c:v>0.11837602398090406</c:v>
                </c:pt>
                <c:pt idx="53">
                  <c:v>0.12703309409700672</c:v>
                </c:pt>
                <c:pt idx="54">
                  <c:v>0.13625475574263746</c:v>
                </c:pt>
                <c:pt idx="55">
                  <c:v>0.14585281174106521</c:v>
                </c:pt>
                <c:pt idx="56">
                  <c:v>0.15582726209228973</c:v>
                </c:pt>
                <c:pt idx="57">
                  <c:v>0.16598990962024551</c:v>
                </c:pt>
                <c:pt idx="58">
                  <c:v>0.17652895150077624</c:v>
                </c:pt>
                <c:pt idx="59">
                  <c:v>0.18744438773432606</c:v>
                </c:pt>
                <c:pt idx="60">
                  <c:v>0.19873621832067201</c:v>
                </c:pt>
                <c:pt idx="61">
                  <c:v>0.21021624608352787</c:v>
                </c:pt>
                <c:pt idx="62">
                  <c:v>0.2220726681994023</c:v>
                </c:pt>
                <c:pt idx="63">
                  <c:v>0.2337408931385454</c:v>
                </c:pt>
                <c:pt idx="64">
                  <c:v>0.24578551243070734</c:v>
                </c:pt>
                <c:pt idx="65">
                  <c:v>0.25801832889937881</c:v>
                </c:pt>
                <c:pt idx="66">
                  <c:v>0.27025114536805006</c:v>
                </c:pt>
                <c:pt idx="67">
                  <c:v>0.282295764660212</c:v>
                </c:pt>
                <c:pt idx="68">
                  <c:v>0.29452858112866193</c:v>
                </c:pt>
                <c:pt idx="69">
                  <c:v>0.30638500324431428</c:v>
                </c:pt>
                <c:pt idx="70">
                  <c:v>0.31805322818390108</c:v>
                </c:pt>
                <c:pt idx="71">
                  <c:v>0.32934505877002535</c:v>
                </c:pt>
                <c:pt idx="72">
                  <c:v>0.3402604950035748</c:v>
                </c:pt>
                <c:pt idx="73">
                  <c:v>0.35042314253153073</c:v>
                </c:pt>
                <c:pt idx="74">
                  <c:v>0.36002119852995862</c:v>
                </c:pt>
                <c:pt idx="75">
                  <c:v>0.36849007146977397</c:v>
                </c:pt>
                <c:pt idx="76">
                  <c:v>0.3762061557037733</c:v>
                </c:pt>
                <c:pt idx="77">
                  <c:v>0.38241666252636397</c:v>
                </c:pt>
                <c:pt idx="78">
                  <c:v>0.38730978911383268</c:v>
                </c:pt>
                <c:pt idx="79">
                  <c:v>0.39069733828966974</c:v>
                </c:pt>
                <c:pt idx="80">
                  <c:v>0.39201471852479153</c:v>
                </c:pt>
                <c:pt idx="81">
                  <c:v>0.39126192981897595</c:v>
                </c:pt>
                <c:pt idx="82">
                  <c:v>0.38787438064291679</c:v>
                </c:pt>
                <c:pt idx="83">
                  <c:v>0.38185207099683577</c:v>
                </c:pt>
                <c:pt idx="84">
                  <c:v>0.37263040935142677</c:v>
                </c:pt>
                <c:pt idx="85">
                  <c:v>0.36002119852995862</c:v>
                </c:pt>
                <c:pt idx="86">
                  <c:v>0.34364804417963418</c:v>
                </c:pt>
                <c:pt idx="87">
                  <c:v>0.32294635477136957</c:v>
                </c:pt>
                <c:pt idx="88">
                  <c:v>0.29735153877541448</c:v>
                </c:pt>
                <c:pt idx="89">
                  <c:v>0.2662990046626843</c:v>
                </c:pt>
                <c:pt idx="90">
                  <c:v>0.22978875243340191</c:v>
                </c:pt>
                <c:pt idx="91">
                  <c:v>0.18669159902851007</c:v>
                </c:pt>
                <c:pt idx="92">
                  <c:v>0.13663115009543436</c:v>
                </c:pt>
                <c:pt idx="93">
                  <c:v>7.8666419751849459E-2</c:v>
                </c:pt>
                <c:pt idx="94">
                  <c:v>1.2232816468449315E-2</c:v>
                </c:pt>
                <c:pt idx="95">
                  <c:v>-6.3234251283850185E-2</c:v>
                </c:pt>
                <c:pt idx="96">
                  <c:v>-0.14886396656421674</c:v>
                </c:pt>
                <c:pt idx="97">
                  <c:v>-0.24559731525442016</c:v>
                </c:pt>
                <c:pt idx="98">
                  <c:v>-0.35418708606038685</c:v>
                </c:pt>
                <c:pt idx="99">
                  <c:v>-0.47576246204061895</c:v>
                </c:pt>
                <c:pt idx="100">
                  <c:v>-0.61145262625406094</c:v>
                </c:pt>
                <c:pt idx="101">
                  <c:v>-0.76238676175899256</c:v>
                </c:pt>
                <c:pt idx="102">
                  <c:v>-0.92969405161424989</c:v>
                </c:pt>
                <c:pt idx="103">
                  <c:v>-1.1146918760548408</c:v>
                </c:pt>
                <c:pt idx="104">
                  <c:v>-1.3188858124923986</c:v>
                </c:pt>
                <c:pt idx="105">
                  <c:v>-1.5437814383383319</c:v>
                </c:pt>
                <c:pt idx="106">
                  <c:v>-1.7906961338278737</c:v>
                </c:pt>
                <c:pt idx="107">
                  <c:v>-2.0615118707251208</c:v>
                </c:pt>
                <c:pt idx="108">
                  <c:v>-2.3575460292655208</c:v>
                </c:pt>
                <c:pt idx="109">
                  <c:v>-2.680868778389689</c:v>
                </c:pt>
                <c:pt idx="110">
                  <c:v>-3.0331738926855389</c:v>
                </c:pt>
                <c:pt idx="111">
                  <c:v>-3.4163433439174939</c:v>
                </c:pt>
                <c:pt idx="112">
                  <c:v>-3.8326354982031159</c:v>
                </c:pt>
                <c:pt idx="113">
                  <c:v>-4.2839323273066165</c:v>
                </c:pt>
                <c:pt idx="114">
                  <c:v>-4.772115802992305</c:v>
                </c:pt>
                <c:pt idx="115">
                  <c:v>-5.2998206857303218</c:v>
                </c:pt>
                <c:pt idx="116">
                  <c:v>-5.8689289472852941</c:v>
                </c:pt>
                <c:pt idx="117">
                  <c:v>-6.4818871509507714</c:v>
                </c:pt>
                <c:pt idx="118">
                  <c:v>-7.1409536628440629</c:v>
                </c:pt>
                <c:pt idx="119">
                  <c:v>-7.8483868490823969</c:v>
                </c:pt>
                <c:pt idx="120">
                  <c:v>-8.6064450757832418</c:v>
                </c:pt>
                <c:pt idx="121">
                  <c:v>-9.4175749062401781</c:v>
                </c:pt>
                <c:pt idx="122">
                  <c:v>-10.283846509394179</c:v>
                </c:pt>
                <c:pt idx="123">
                  <c:v>-11.207518251362123</c:v>
                </c:pt>
                <c:pt idx="124">
                  <c:v>-12.190848498261907</c:v>
                </c:pt>
                <c:pt idx="125">
                  <c:v>-13.235531024680892</c:v>
                </c:pt>
                <c:pt idx="126">
                  <c:v>-14.343635999560462</c:v>
                </c:pt>
                <c:pt idx="127">
                  <c:v>-15.51666900031179</c:v>
                </c:pt>
                <c:pt idx="128">
                  <c:v>-16.756135604346287</c:v>
                </c:pt>
                <c:pt idx="129">
                  <c:v>-18.062976797546646</c:v>
                </c:pt>
                <c:pt idx="130">
                  <c:v>-19.43794536861812</c:v>
                </c:pt>
                <c:pt idx="131">
                  <c:v>-20.881229514737463</c:v>
                </c:pt>
                <c:pt idx="132">
                  <c:v>-22.392452841551545</c:v>
                </c:pt>
                <c:pt idx="133">
                  <c:v>-23.970486166002058</c:v>
                </c:pt>
                <c:pt idx="134">
                  <c:v>-25.612694727618539</c:v>
                </c:pt>
                <c:pt idx="135">
                  <c:v>-27.315690977225177</c:v>
                </c:pt>
                <c:pt idx="136">
                  <c:v>-29.073076210823096</c:v>
                </c:pt>
                <c:pt idx="137">
                  <c:v>-30.87506417523722</c:v>
                </c:pt>
                <c:pt idx="138">
                  <c:v>-32.705846307646695</c:v>
                </c:pt>
                <c:pt idx="139">
                  <c:v>-34.537945820291348</c:v>
                </c:pt>
                <c:pt idx="140">
                  <c:v>-36.322055052943732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0773296"/>
        <c:axId val="210780952"/>
      </c:scatterChart>
      <c:valAx>
        <c:axId val="210773296"/>
        <c:scaling>
          <c:orientation val="minMax"/>
          <c:max val="1.2"/>
        </c:scaling>
        <c:delete val="0"/>
        <c:axPos val="b"/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r>
                  <a:rPr lang="en-US" sz="1400" smtClean="0"/>
                  <a:t>x, </a:t>
                </a:r>
                <a:r>
                  <a:rPr lang="en-US" sz="1400" dirty="0"/>
                  <a:t>cm</a:t>
                </a:r>
              </a:p>
            </c:rich>
          </c:tx>
          <c:layout>
            <c:manualLayout>
              <c:xMode val="edge"/>
              <c:yMode val="edge"/>
              <c:x val="0.48263587044670153"/>
              <c:y val="0.91834194500955368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210780952"/>
        <c:crosses val="autoZero"/>
        <c:crossBetween val="midCat"/>
      </c:valAx>
      <c:valAx>
        <c:axId val="210780952"/>
        <c:scaling>
          <c:orientation val="minMax"/>
          <c:max val="0.5"/>
          <c:min val="-2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600" b="1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r>
                  <a:rPr lang="en-US" sz="1400"/>
                  <a:t>(</a:t>
                </a:r>
                <a:r>
                  <a:rPr lang="en-US" sz="1400" smtClean="0"/>
                  <a:t>G(x,0</a:t>
                </a:r>
                <a:r>
                  <a:rPr lang="en-US" sz="1400"/>
                  <a:t>)/</a:t>
                </a:r>
                <a:r>
                  <a:rPr lang="en-US" sz="1400" smtClean="0"/>
                  <a:t>G(0,0</a:t>
                </a:r>
                <a:r>
                  <a:rPr lang="en-US" sz="1400" dirty="0"/>
                  <a:t>)-1)*10**3</a:t>
                </a:r>
              </a:p>
            </c:rich>
          </c:tx>
          <c:layout>
            <c:manualLayout>
              <c:xMode val="edge"/>
              <c:yMode val="edge"/>
              <c:x val="1.5057917395965641E-2"/>
              <c:y val="0.17108960987179869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210773296"/>
        <c:crosses val="autoZero"/>
        <c:crossBetween val="midCat"/>
      </c:valAx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plotArea>
    <c:legend>
      <c:legendPos val="r"/>
      <c:legendEntry>
        <c:idx val="0"/>
        <c:txPr>
          <a:bodyPr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</c:legendEntry>
      <c:layout>
        <c:manualLayout>
          <c:xMode val="edge"/>
          <c:yMode val="edge"/>
          <c:x val="0.53326494186991336"/>
          <c:y val="0.64597145515243481"/>
          <c:w val="0.25931653673400146"/>
          <c:h val="0.25479326819912229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920" b="0" i="0" u="none" strike="noStrike" baseline="0">
              <a:solidFill>
                <a:srgbClr val="000000"/>
              </a:solidFill>
              <a:latin typeface="Arial Cyr"/>
              <a:ea typeface="Arial Cyr"/>
              <a:cs typeface="Arial Cyr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Лист1!$A$2:$A$14</c:f>
              <c:numCache>
                <c:formatCode>General</c:formatCode>
                <c:ptCount val="13"/>
                <c:pt idx="0">
                  <c:v>0</c:v>
                </c:pt>
                <c:pt idx="1">
                  <c:v>20</c:v>
                </c:pt>
                <c:pt idx="2">
                  <c:v>40</c:v>
                </c:pt>
                <c:pt idx="3">
                  <c:v>42</c:v>
                </c:pt>
                <c:pt idx="4">
                  <c:v>342</c:v>
                </c:pt>
                <c:pt idx="5">
                  <c:v>362</c:v>
                </c:pt>
                <c:pt idx="6">
                  <c:v>382</c:v>
                </c:pt>
                <c:pt idx="7">
                  <c:v>402</c:v>
                </c:pt>
                <c:pt idx="8">
                  <c:v>405</c:v>
                </c:pt>
                <c:pt idx="9">
                  <c:v>705</c:v>
                </c:pt>
                <c:pt idx="10">
                  <c:v>725</c:v>
                </c:pt>
                <c:pt idx="11">
                  <c:v>745</c:v>
                </c:pt>
                <c:pt idx="12">
                  <c:v>765</c:v>
                </c:pt>
              </c:numCache>
            </c:numRef>
          </c:xVal>
          <c:yVal>
            <c:numRef>
              <c:f>Лист1!$B$2:$B$14</c:f>
              <c:numCache>
                <c:formatCode>General</c:formatCode>
                <c:ptCount val="13"/>
                <c:pt idx="0">
                  <c:v>876</c:v>
                </c:pt>
                <c:pt idx="1">
                  <c:v>938</c:v>
                </c:pt>
                <c:pt idx="2">
                  <c:v>1027</c:v>
                </c:pt>
                <c:pt idx="3">
                  <c:v>0</c:v>
                </c:pt>
                <c:pt idx="4">
                  <c:v>0</c:v>
                </c:pt>
                <c:pt idx="5">
                  <c:v>934</c:v>
                </c:pt>
                <c:pt idx="6">
                  <c:v>950</c:v>
                </c:pt>
                <c:pt idx="7">
                  <c:v>1022</c:v>
                </c:pt>
                <c:pt idx="8">
                  <c:v>0</c:v>
                </c:pt>
                <c:pt idx="9">
                  <c:v>0</c:v>
                </c:pt>
                <c:pt idx="10">
                  <c:v>1020</c:v>
                </c:pt>
                <c:pt idx="11">
                  <c:v>1032</c:v>
                </c:pt>
                <c:pt idx="12">
                  <c:v>1105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0783304"/>
        <c:axId val="170933296"/>
      </c:scatterChart>
      <c:valAx>
        <c:axId val="21078330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Time, s</a:t>
                </a:r>
                <a:endParaRPr lang="ru-RU" sz="180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0933296"/>
        <c:crosses val="autoZero"/>
        <c:crossBetween val="midCat"/>
      </c:valAx>
      <c:valAx>
        <c:axId val="1709332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Current,</a:t>
                </a:r>
                <a:r>
                  <a:rPr lang="en-US" sz="1800" baseline="0"/>
                  <a:t> A</a:t>
                </a:r>
                <a:endParaRPr lang="ru-RU" sz="180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078330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1BF93A1-4217-4B8E-AB36-9BCE454CF0EE}" type="datetimeFigureOut">
              <a:rPr lang="en-US"/>
              <a:pPr>
                <a:defRPr/>
              </a:pPr>
              <a:t>9/2/2016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22185E84-D795-4667-AA10-1429CAA2EE16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2534564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34A37E4-B85F-49AA-9BA4-75452AB65C5E}" type="datetimeFigureOut">
              <a:rPr lang="en-US"/>
              <a:pPr>
                <a:defRPr/>
              </a:pPr>
              <a:t>9/2/2016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EAFB22E4-B08D-45FA-8B50-17D5B1C9A220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43384350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D0940B55-9469-4FC5-A932-350221397838}" type="slidenum">
              <a:rPr lang="en-US" altLang="ru-RU"/>
              <a:pPr/>
              <a:t>1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9116016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240D32D5-8236-4A69-BDF0-85237777DA5F}" type="slidenum">
              <a:rPr lang="en-US" altLang="ru-RU"/>
              <a:pPr/>
              <a:t>6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6397769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ADAC4EF-2664-4F2C-9B14-D1B892130672}" type="slidenum">
              <a:rPr lang="en-US" altLang="ru-RU"/>
              <a:pPr/>
              <a:t>26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4274803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 userDrawn="1"/>
        </p:nvSpPr>
        <p:spPr>
          <a:xfrm>
            <a:off x="187325" y="1893888"/>
            <a:ext cx="8956675" cy="3257550"/>
          </a:xfrm>
          <a:prstGeom prst="rect">
            <a:avLst/>
          </a:prstGeom>
          <a:ln>
            <a:noFill/>
          </a:ln>
          <a:effectLst>
            <a:outerShdw blurRad="190500" dist="63500" dir="15600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5" name="Hexagon 9"/>
          <p:cNvSpPr/>
          <p:nvPr userDrawn="1"/>
        </p:nvSpPr>
        <p:spPr>
          <a:xfrm rot="16200000">
            <a:off x="-918482" y="2799525"/>
            <a:ext cx="3260786" cy="1440148"/>
          </a:xfrm>
          <a:custGeom>
            <a:avLst/>
            <a:gdLst>
              <a:gd name="connsiteX0" fmla="*/ 0 w 1583473"/>
              <a:gd name="connsiteY0" fmla="*/ 674649 h 1349298"/>
              <a:gd name="connsiteX1" fmla="*/ 337325 w 1583473"/>
              <a:gd name="connsiteY1" fmla="*/ 0 h 1349298"/>
              <a:gd name="connsiteX2" fmla="*/ 1246149 w 1583473"/>
              <a:gd name="connsiteY2" fmla="*/ 0 h 1349298"/>
              <a:gd name="connsiteX3" fmla="*/ 1583473 w 1583473"/>
              <a:gd name="connsiteY3" fmla="*/ 674649 h 1349298"/>
              <a:gd name="connsiteX4" fmla="*/ 1246149 w 1583473"/>
              <a:gd name="connsiteY4" fmla="*/ 1349298 h 1349298"/>
              <a:gd name="connsiteX5" fmla="*/ 337325 w 1583473"/>
              <a:gd name="connsiteY5" fmla="*/ 1349298 h 1349298"/>
              <a:gd name="connsiteX6" fmla="*/ 0 w 1583473"/>
              <a:gd name="connsiteY6" fmla="*/ 674649 h 1349298"/>
              <a:gd name="connsiteX0" fmla="*/ 337325 w 1583473"/>
              <a:gd name="connsiteY0" fmla="*/ 0 h 1349298"/>
              <a:gd name="connsiteX1" fmla="*/ 1246149 w 1583473"/>
              <a:gd name="connsiteY1" fmla="*/ 0 h 1349298"/>
              <a:gd name="connsiteX2" fmla="*/ 1583473 w 1583473"/>
              <a:gd name="connsiteY2" fmla="*/ 674649 h 1349298"/>
              <a:gd name="connsiteX3" fmla="*/ 1246149 w 1583473"/>
              <a:gd name="connsiteY3" fmla="*/ 1349298 h 1349298"/>
              <a:gd name="connsiteX4" fmla="*/ 337325 w 1583473"/>
              <a:gd name="connsiteY4" fmla="*/ 1349298 h 1349298"/>
              <a:gd name="connsiteX5" fmla="*/ 0 w 1583473"/>
              <a:gd name="connsiteY5" fmla="*/ 674649 h 1349298"/>
              <a:gd name="connsiteX0" fmla="*/ 337325 w 1583473"/>
              <a:gd name="connsiteY0" fmla="*/ 0 h 1349298"/>
              <a:gd name="connsiteX1" fmla="*/ 1246149 w 1583473"/>
              <a:gd name="connsiteY1" fmla="*/ 0 h 1349298"/>
              <a:gd name="connsiteX2" fmla="*/ 1583473 w 1583473"/>
              <a:gd name="connsiteY2" fmla="*/ 674649 h 1349298"/>
              <a:gd name="connsiteX3" fmla="*/ 1246149 w 1583473"/>
              <a:gd name="connsiteY3" fmla="*/ 1349298 h 1349298"/>
              <a:gd name="connsiteX4" fmla="*/ 337325 w 1583473"/>
              <a:gd name="connsiteY4" fmla="*/ 1349298 h 1349298"/>
              <a:gd name="connsiteX5" fmla="*/ 0 w 1583473"/>
              <a:gd name="connsiteY5" fmla="*/ 674649 h 1349298"/>
              <a:gd name="connsiteX6" fmla="*/ 77202 w 1583473"/>
              <a:gd name="connsiteY6" fmla="*/ 541691 h 1349298"/>
              <a:gd name="connsiteX7" fmla="*/ 337325 w 1583473"/>
              <a:gd name="connsiteY7" fmla="*/ 0 h 1349298"/>
              <a:gd name="connsiteX0" fmla="*/ 337325 w 1583473"/>
              <a:gd name="connsiteY0" fmla="*/ 0 h 1349298"/>
              <a:gd name="connsiteX1" fmla="*/ 1246149 w 1583473"/>
              <a:gd name="connsiteY1" fmla="*/ 0 h 1349298"/>
              <a:gd name="connsiteX2" fmla="*/ 1583473 w 1583473"/>
              <a:gd name="connsiteY2" fmla="*/ 674649 h 1349298"/>
              <a:gd name="connsiteX3" fmla="*/ 1246149 w 1583473"/>
              <a:gd name="connsiteY3" fmla="*/ 1349298 h 1349298"/>
              <a:gd name="connsiteX4" fmla="*/ 337325 w 1583473"/>
              <a:gd name="connsiteY4" fmla="*/ 1349298 h 1349298"/>
              <a:gd name="connsiteX5" fmla="*/ 0 w 1583473"/>
              <a:gd name="connsiteY5" fmla="*/ 674649 h 1349298"/>
              <a:gd name="connsiteX6" fmla="*/ 77202 w 1583473"/>
              <a:gd name="connsiteY6" fmla="*/ 541691 h 1349298"/>
              <a:gd name="connsiteX7" fmla="*/ 337325 w 1583473"/>
              <a:gd name="connsiteY7" fmla="*/ 0 h 1349298"/>
              <a:gd name="connsiteX0" fmla="*/ 337325 w 1583473"/>
              <a:gd name="connsiteY0" fmla="*/ 0 h 1349298"/>
              <a:gd name="connsiteX1" fmla="*/ 1246149 w 1583473"/>
              <a:gd name="connsiteY1" fmla="*/ 0 h 1349298"/>
              <a:gd name="connsiteX2" fmla="*/ 1583473 w 1583473"/>
              <a:gd name="connsiteY2" fmla="*/ 674649 h 1349298"/>
              <a:gd name="connsiteX3" fmla="*/ 1246149 w 1583473"/>
              <a:gd name="connsiteY3" fmla="*/ 1349298 h 1349298"/>
              <a:gd name="connsiteX4" fmla="*/ 337325 w 1583473"/>
              <a:gd name="connsiteY4" fmla="*/ 1349298 h 1349298"/>
              <a:gd name="connsiteX5" fmla="*/ 0 w 1583473"/>
              <a:gd name="connsiteY5" fmla="*/ 674649 h 1349298"/>
              <a:gd name="connsiteX6" fmla="*/ 77202 w 1583473"/>
              <a:gd name="connsiteY6" fmla="*/ 541691 h 1349298"/>
              <a:gd name="connsiteX7" fmla="*/ 337325 w 1583473"/>
              <a:gd name="connsiteY7" fmla="*/ 0 h 1349298"/>
              <a:gd name="connsiteX0" fmla="*/ 337325 w 1583473"/>
              <a:gd name="connsiteY0" fmla="*/ 0 h 1349298"/>
              <a:gd name="connsiteX1" fmla="*/ 1246149 w 1583473"/>
              <a:gd name="connsiteY1" fmla="*/ 0 h 1349298"/>
              <a:gd name="connsiteX2" fmla="*/ 1467202 w 1583473"/>
              <a:gd name="connsiteY2" fmla="*/ 448091 h 1349298"/>
              <a:gd name="connsiteX3" fmla="*/ 1583473 w 1583473"/>
              <a:gd name="connsiteY3" fmla="*/ 674649 h 1349298"/>
              <a:gd name="connsiteX4" fmla="*/ 1246149 w 1583473"/>
              <a:gd name="connsiteY4" fmla="*/ 1349298 h 1349298"/>
              <a:gd name="connsiteX5" fmla="*/ 337325 w 1583473"/>
              <a:gd name="connsiteY5" fmla="*/ 1349298 h 1349298"/>
              <a:gd name="connsiteX6" fmla="*/ 0 w 1583473"/>
              <a:gd name="connsiteY6" fmla="*/ 674649 h 1349298"/>
              <a:gd name="connsiteX7" fmla="*/ 77202 w 1583473"/>
              <a:gd name="connsiteY7" fmla="*/ 541691 h 1349298"/>
              <a:gd name="connsiteX8" fmla="*/ 337325 w 1583473"/>
              <a:gd name="connsiteY8" fmla="*/ 0 h 1349298"/>
              <a:gd name="connsiteX0" fmla="*/ 337325 w 1583473"/>
              <a:gd name="connsiteY0" fmla="*/ 0 h 1349298"/>
              <a:gd name="connsiteX1" fmla="*/ 1246149 w 1583473"/>
              <a:gd name="connsiteY1" fmla="*/ 0 h 1349298"/>
              <a:gd name="connsiteX2" fmla="*/ 1467202 w 1583473"/>
              <a:gd name="connsiteY2" fmla="*/ 448091 h 1349298"/>
              <a:gd name="connsiteX3" fmla="*/ 1583473 w 1583473"/>
              <a:gd name="connsiteY3" fmla="*/ 674649 h 1349298"/>
              <a:gd name="connsiteX4" fmla="*/ 1246149 w 1583473"/>
              <a:gd name="connsiteY4" fmla="*/ 1349298 h 1349298"/>
              <a:gd name="connsiteX5" fmla="*/ 337325 w 1583473"/>
              <a:gd name="connsiteY5" fmla="*/ 1349298 h 1349298"/>
              <a:gd name="connsiteX6" fmla="*/ 0 w 1583473"/>
              <a:gd name="connsiteY6" fmla="*/ 674649 h 1349298"/>
              <a:gd name="connsiteX7" fmla="*/ 77202 w 1583473"/>
              <a:gd name="connsiteY7" fmla="*/ 541691 h 1349298"/>
              <a:gd name="connsiteX8" fmla="*/ 337325 w 1583473"/>
              <a:gd name="connsiteY8" fmla="*/ 0 h 1349298"/>
              <a:gd name="connsiteX0" fmla="*/ 337325 w 1583473"/>
              <a:gd name="connsiteY0" fmla="*/ 0 h 1349298"/>
              <a:gd name="connsiteX1" fmla="*/ 1246149 w 1583473"/>
              <a:gd name="connsiteY1" fmla="*/ 0 h 1349298"/>
              <a:gd name="connsiteX2" fmla="*/ 1467202 w 1583473"/>
              <a:gd name="connsiteY2" fmla="*/ 448091 h 1349298"/>
              <a:gd name="connsiteX3" fmla="*/ 1583473 w 1583473"/>
              <a:gd name="connsiteY3" fmla="*/ 674649 h 1349298"/>
              <a:gd name="connsiteX4" fmla="*/ 1246149 w 1583473"/>
              <a:gd name="connsiteY4" fmla="*/ 1349298 h 1349298"/>
              <a:gd name="connsiteX5" fmla="*/ 337325 w 1583473"/>
              <a:gd name="connsiteY5" fmla="*/ 1349298 h 1349298"/>
              <a:gd name="connsiteX6" fmla="*/ 0 w 1583473"/>
              <a:gd name="connsiteY6" fmla="*/ 674649 h 1349298"/>
              <a:gd name="connsiteX7" fmla="*/ 77202 w 1583473"/>
              <a:gd name="connsiteY7" fmla="*/ 541691 h 1349298"/>
              <a:gd name="connsiteX8" fmla="*/ 337325 w 1583473"/>
              <a:gd name="connsiteY8" fmla="*/ 0 h 1349298"/>
              <a:gd name="connsiteX0" fmla="*/ 337325 w 1583473"/>
              <a:gd name="connsiteY0" fmla="*/ 0 h 1349298"/>
              <a:gd name="connsiteX1" fmla="*/ 1246149 w 1583473"/>
              <a:gd name="connsiteY1" fmla="*/ 0 h 1349298"/>
              <a:gd name="connsiteX2" fmla="*/ 1467202 w 1583473"/>
              <a:gd name="connsiteY2" fmla="*/ 448091 h 1349298"/>
              <a:gd name="connsiteX3" fmla="*/ 1583473 w 1583473"/>
              <a:gd name="connsiteY3" fmla="*/ 674649 h 1349298"/>
              <a:gd name="connsiteX4" fmla="*/ 1246149 w 1583473"/>
              <a:gd name="connsiteY4" fmla="*/ 1349298 h 1349298"/>
              <a:gd name="connsiteX5" fmla="*/ 337325 w 1583473"/>
              <a:gd name="connsiteY5" fmla="*/ 1349298 h 1349298"/>
              <a:gd name="connsiteX6" fmla="*/ 0 w 1583473"/>
              <a:gd name="connsiteY6" fmla="*/ 674649 h 1349298"/>
              <a:gd name="connsiteX7" fmla="*/ 77202 w 1583473"/>
              <a:gd name="connsiteY7" fmla="*/ 541691 h 1349298"/>
              <a:gd name="connsiteX8" fmla="*/ 337325 w 1583473"/>
              <a:gd name="connsiteY8" fmla="*/ 0 h 1349298"/>
              <a:gd name="connsiteX0" fmla="*/ 337325 w 1583473"/>
              <a:gd name="connsiteY0" fmla="*/ 0 h 1349298"/>
              <a:gd name="connsiteX1" fmla="*/ 1467202 w 1583473"/>
              <a:gd name="connsiteY1" fmla="*/ 448091 h 1349298"/>
              <a:gd name="connsiteX2" fmla="*/ 1583473 w 1583473"/>
              <a:gd name="connsiteY2" fmla="*/ 674649 h 1349298"/>
              <a:gd name="connsiteX3" fmla="*/ 1246149 w 1583473"/>
              <a:gd name="connsiteY3" fmla="*/ 1349298 h 1349298"/>
              <a:gd name="connsiteX4" fmla="*/ 337325 w 1583473"/>
              <a:gd name="connsiteY4" fmla="*/ 1349298 h 1349298"/>
              <a:gd name="connsiteX5" fmla="*/ 0 w 1583473"/>
              <a:gd name="connsiteY5" fmla="*/ 674649 h 1349298"/>
              <a:gd name="connsiteX6" fmla="*/ 77202 w 1583473"/>
              <a:gd name="connsiteY6" fmla="*/ 541691 h 1349298"/>
              <a:gd name="connsiteX7" fmla="*/ 337325 w 1583473"/>
              <a:gd name="connsiteY7" fmla="*/ 0 h 1349298"/>
              <a:gd name="connsiteX0" fmla="*/ 337325 w 1583473"/>
              <a:gd name="connsiteY0" fmla="*/ 0 h 1349298"/>
              <a:gd name="connsiteX1" fmla="*/ 1480366 w 1583473"/>
              <a:gd name="connsiteY1" fmla="*/ 540960 h 1349298"/>
              <a:gd name="connsiteX2" fmla="*/ 1583473 w 1583473"/>
              <a:gd name="connsiteY2" fmla="*/ 674649 h 1349298"/>
              <a:gd name="connsiteX3" fmla="*/ 1246149 w 1583473"/>
              <a:gd name="connsiteY3" fmla="*/ 1349298 h 1349298"/>
              <a:gd name="connsiteX4" fmla="*/ 337325 w 1583473"/>
              <a:gd name="connsiteY4" fmla="*/ 1349298 h 1349298"/>
              <a:gd name="connsiteX5" fmla="*/ 0 w 1583473"/>
              <a:gd name="connsiteY5" fmla="*/ 674649 h 1349298"/>
              <a:gd name="connsiteX6" fmla="*/ 77202 w 1583473"/>
              <a:gd name="connsiteY6" fmla="*/ 541691 h 1349298"/>
              <a:gd name="connsiteX7" fmla="*/ 337325 w 1583473"/>
              <a:gd name="connsiteY7" fmla="*/ 0 h 1349298"/>
              <a:gd name="connsiteX0" fmla="*/ 337325 w 1583473"/>
              <a:gd name="connsiteY0" fmla="*/ 0 h 1349298"/>
              <a:gd name="connsiteX1" fmla="*/ 1495724 w 1583473"/>
              <a:gd name="connsiteY1" fmla="*/ 552866 h 1349298"/>
              <a:gd name="connsiteX2" fmla="*/ 1583473 w 1583473"/>
              <a:gd name="connsiteY2" fmla="*/ 674649 h 1349298"/>
              <a:gd name="connsiteX3" fmla="*/ 1246149 w 1583473"/>
              <a:gd name="connsiteY3" fmla="*/ 1349298 h 1349298"/>
              <a:gd name="connsiteX4" fmla="*/ 337325 w 1583473"/>
              <a:gd name="connsiteY4" fmla="*/ 1349298 h 1349298"/>
              <a:gd name="connsiteX5" fmla="*/ 0 w 1583473"/>
              <a:gd name="connsiteY5" fmla="*/ 674649 h 1349298"/>
              <a:gd name="connsiteX6" fmla="*/ 77202 w 1583473"/>
              <a:gd name="connsiteY6" fmla="*/ 541691 h 1349298"/>
              <a:gd name="connsiteX7" fmla="*/ 337325 w 1583473"/>
              <a:gd name="connsiteY7" fmla="*/ 0 h 1349298"/>
              <a:gd name="connsiteX0" fmla="*/ 337325 w 1583473"/>
              <a:gd name="connsiteY0" fmla="*/ 0 h 1349298"/>
              <a:gd name="connsiteX1" fmla="*/ 1495724 w 1583473"/>
              <a:gd name="connsiteY1" fmla="*/ 552866 h 1349298"/>
              <a:gd name="connsiteX2" fmla="*/ 1583473 w 1583473"/>
              <a:gd name="connsiteY2" fmla="*/ 674649 h 1349298"/>
              <a:gd name="connsiteX3" fmla="*/ 1246149 w 1583473"/>
              <a:gd name="connsiteY3" fmla="*/ 1349298 h 1349298"/>
              <a:gd name="connsiteX4" fmla="*/ 337325 w 1583473"/>
              <a:gd name="connsiteY4" fmla="*/ 1349298 h 1349298"/>
              <a:gd name="connsiteX5" fmla="*/ 0 w 1583473"/>
              <a:gd name="connsiteY5" fmla="*/ 674649 h 1349298"/>
              <a:gd name="connsiteX6" fmla="*/ 77202 w 1583473"/>
              <a:gd name="connsiteY6" fmla="*/ 541691 h 1349298"/>
              <a:gd name="connsiteX7" fmla="*/ 337325 w 1583473"/>
              <a:gd name="connsiteY7" fmla="*/ 0 h 1349298"/>
              <a:gd name="connsiteX0" fmla="*/ 337325 w 1583473"/>
              <a:gd name="connsiteY0" fmla="*/ 0 h 1349298"/>
              <a:gd name="connsiteX1" fmla="*/ 1495724 w 1583473"/>
              <a:gd name="connsiteY1" fmla="*/ 552866 h 1349298"/>
              <a:gd name="connsiteX2" fmla="*/ 1583473 w 1583473"/>
              <a:gd name="connsiteY2" fmla="*/ 674649 h 1349298"/>
              <a:gd name="connsiteX3" fmla="*/ 1246149 w 1583473"/>
              <a:gd name="connsiteY3" fmla="*/ 1349298 h 1349298"/>
              <a:gd name="connsiteX4" fmla="*/ 337325 w 1583473"/>
              <a:gd name="connsiteY4" fmla="*/ 1349298 h 1349298"/>
              <a:gd name="connsiteX5" fmla="*/ 0 w 1583473"/>
              <a:gd name="connsiteY5" fmla="*/ 674649 h 1349298"/>
              <a:gd name="connsiteX6" fmla="*/ 77202 w 1583473"/>
              <a:gd name="connsiteY6" fmla="*/ 541691 h 1349298"/>
              <a:gd name="connsiteX7" fmla="*/ 337325 w 1583473"/>
              <a:gd name="connsiteY7" fmla="*/ 0 h 1349298"/>
              <a:gd name="connsiteX0" fmla="*/ 77202 w 1583473"/>
              <a:gd name="connsiteY0" fmla="*/ 11234 h 818841"/>
              <a:gd name="connsiteX1" fmla="*/ 1495724 w 1583473"/>
              <a:gd name="connsiteY1" fmla="*/ 22409 h 818841"/>
              <a:gd name="connsiteX2" fmla="*/ 1583473 w 1583473"/>
              <a:gd name="connsiteY2" fmla="*/ 144192 h 818841"/>
              <a:gd name="connsiteX3" fmla="*/ 1246149 w 1583473"/>
              <a:gd name="connsiteY3" fmla="*/ 818841 h 818841"/>
              <a:gd name="connsiteX4" fmla="*/ 337325 w 1583473"/>
              <a:gd name="connsiteY4" fmla="*/ 818841 h 818841"/>
              <a:gd name="connsiteX5" fmla="*/ 0 w 1583473"/>
              <a:gd name="connsiteY5" fmla="*/ 144192 h 818841"/>
              <a:gd name="connsiteX6" fmla="*/ 77202 w 1583473"/>
              <a:gd name="connsiteY6" fmla="*/ 11234 h 818841"/>
              <a:gd name="connsiteX0" fmla="*/ 77202 w 1583473"/>
              <a:gd name="connsiteY0" fmla="*/ 13990 h 821597"/>
              <a:gd name="connsiteX1" fmla="*/ 1495724 w 1583473"/>
              <a:gd name="connsiteY1" fmla="*/ 18021 h 821597"/>
              <a:gd name="connsiteX2" fmla="*/ 1583473 w 1583473"/>
              <a:gd name="connsiteY2" fmla="*/ 146948 h 821597"/>
              <a:gd name="connsiteX3" fmla="*/ 1246149 w 1583473"/>
              <a:gd name="connsiteY3" fmla="*/ 821597 h 821597"/>
              <a:gd name="connsiteX4" fmla="*/ 337325 w 1583473"/>
              <a:gd name="connsiteY4" fmla="*/ 821597 h 821597"/>
              <a:gd name="connsiteX5" fmla="*/ 0 w 1583473"/>
              <a:gd name="connsiteY5" fmla="*/ 146948 h 821597"/>
              <a:gd name="connsiteX6" fmla="*/ 77202 w 1583473"/>
              <a:gd name="connsiteY6" fmla="*/ 13990 h 821597"/>
              <a:gd name="connsiteX0" fmla="*/ 77202 w 1583473"/>
              <a:gd name="connsiteY0" fmla="*/ 7184 h 814791"/>
              <a:gd name="connsiteX1" fmla="*/ 1495724 w 1583473"/>
              <a:gd name="connsiteY1" fmla="*/ 11215 h 814791"/>
              <a:gd name="connsiteX2" fmla="*/ 1583473 w 1583473"/>
              <a:gd name="connsiteY2" fmla="*/ 140142 h 814791"/>
              <a:gd name="connsiteX3" fmla="*/ 1246149 w 1583473"/>
              <a:gd name="connsiteY3" fmla="*/ 814791 h 814791"/>
              <a:gd name="connsiteX4" fmla="*/ 337325 w 1583473"/>
              <a:gd name="connsiteY4" fmla="*/ 814791 h 814791"/>
              <a:gd name="connsiteX5" fmla="*/ 0 w 1583473"/>
              <a:gd name="connsiteY5" fmla="*/ 140142 h 814791"/>
              <a:gd name="connsiteX6" fmla="*/ 77202 w 1583473"/>
              <a:gd name="connsiteY6" fmla="*/ 7184 h 814791"/>
              <a:gd name="connsiteX0" fmla="*/ 77202 w 1583473"/>
              <a:gd name="connsiteY0" fmla="*/ 9572 h 817179"/>
              <a:gd name="connsiteX1" fmla="*/ 1495724 w 1583473"/>
              <a:gd name="connsiteY1" fmla="*/ 13603 h 817179"/>
              <a:gd name="connsiteX2" fmla="*/ 1583473 w 1583473"/>
              <a:gd name="connsiteY2" fmla="*/ 142530 h 817179"/>
              <a:gd name="connsiteX3" fmla="*/ 1246149 w 1583473"/>
              <a:gd name="connsiteY3" fmla="*/ 817179 h 817179"/>
              <a:gd name="connsiteX4" fmla="*/ 337325 w 1583473"/>
              <a:gd name="connsiteY4" fmla="*/ 817179 h 817179"/>
              <a:gd name="connsiteX5" fmla="*/ 0 w 1583473"/>
              <a:gd name="connsiteY5" fmla="*/ 142530 h 817179"/>
              <a:gd name="connsiteX6" fmla="*/ 77202 w 1583473"/>
              <a:gd name="connsiteY6" fmla="*/ 9572 h 817179"/>
              <a:gd name="connsiteX0" fmla="*/ 77202 w 1583473"/>
              <a:gd name="connsiteY0" fmla="*/ 8920 h 816527"/>
              <a:gd name="connsiteX1" fmla="*/ 1495724 w 1583473"/>
              <a:gd name="connsiteY1" fmla="*/ 15456 h 816527"/>
              <a:gd name="connsiteX2" fmla="*/ 1583473 w 1583473"/>
              <a:gd name="connsiteY2" fmla="*/ 141878 h 816527"/>
              <a:gd name="connsiteX3" fmla="*/ 1246149 w 1583473"/>
              <a:gd name="connsiteY3" fmla="*/ 816527 h 816527"/>
              <a:gd name="connsiteX4" fmla="*/ 337325 w 1583473"/>
              <a:gd name="connsiteY4" fmla="*/ 816527 h 816527"/>
              <a:gd name="connsiteX5" fmla="*/ 0 w 1583473"/>
              <a:gd name="connsiteY5" fmla="*/ 141878 h 816527"/>
              <a:gd name="connsiteX6" fmla="*/ 77202 w 1583473"/>
              <a:gd name="connsiteY6" fmla="*/ 8920 h 816527"/>
              <a:gd name="connsiteX0" fmla="*/ 77202 w 1583473"/>
              <a:gd name="connsiteY0" fmla="*/ 8920 h 816527"/>
              <a:gd name="connsiteX1" fmla="*/ 1495724 w 1583473"/>
              <a:gd name="connsiteY1" fmla="*/ 15456 h 816527"/>
              <a:gd name="connsiteX2" fmla="*/ 1583473 w 1583473"/>
              <a:gd name="connsiteY2" fmla="*/ 141878 h 816527"/>
              <a:gd name="connsiteX3" fmla="*/ 1246149 w 1583473"/>
              <a:gd name="connsiteY3" fmla="*/ 816527 h 816527"/>
              <a:gd name="connsiteX4" fmla="*/ 337325 w 1583473"/>
              <a:gd name="connsiteY4" fmla="*/ 816527 h 816527"/>
              <a:gd name="connsiteX5" fmla="*/ 0 w 1583473"/>
              <a:gd name="connsiteY5" fmla="*/ 141878 h 816527"/>
              <a:gd name="connsiteX6" fmla="*/ 77202 w 1583473"/>
              <a:gd name="connsiteY6" fmla="*/ 8920 h 816527"/>
              <a:gd name="connsiteX0" fmla="*/ 77202 w 1583473"/>
              <a:gd name="connsiteY0" fmla="*/ 11036 h 818643"/>
              <a:gd name="connsiteX1" fmla="*/ 1491337 w 1583473"/>
              <a:gd name="connsiteY1" fmla="*/ 10428 h 818643"/>
              <a:gd name="connsiteX2" fmla="*/ 1583473 w 1583473"/>
              <a:gd name="connsiteY2" fmla="*/ 143994 h 818643"/>
              <a:gd name="connsiteX3" fmla="*/ 1246149 w 1583473"/>
              <a:gd name="connsiteY3" fmla="*/ 818643 h 818643"/>
              <a:gd name="connsiteX4" fmla="*/ 337325 w 1583473"/>
              <a:gd name="connsiteY4" fmla="*/ 818643 h 818643"/>
              <a:gd name="connsiteX5" fmla="*/ 0 w 1583473"/>
              <a:gd name="connsiteY5" fmla="*/ 143994 h 818643"/>
              <a:gd name="connsiteX6" fmla="*/ 77202 w 1583473"/>
              <a:gd name="connsiteY6" fmla="*/ 11036 h 818643"/>
              <a:gd name="connsiteX0" fmla="*/ 77202 w 1583473"/>
              <a:gd name="connsiteY0" fmla="*/ 4519 h 812126"/>
              <a:gd name="connsiteX1" fmla="*/ 1491337 w 1583473"/>
              <a:gd name="connsiteY1" fmla="*/ 3911 h 812126"/>
              <a:gd name="connsiteX2" fmla="*/ 1583473 w 1583473"/>
              <a:gd name="connsiteY2" fmla="*/ 137477 h 812126"/>
              <a:gd name="connsiteX3" fmla="*/ 1246149 w 1583473"/>
              <a:gd name="connsiteY3" fmla="*/ 812126 h 812126"/>
              <a:gd name="connsiteX4" fmla="*/ 337325 w 1583473"/>
              <a:gd name="connsiteY4" fmla="*/ 812126 h 812126"/>
              <a:gd name="connsiteX5" fmla="*/ 0 w 1583473"/>
              <a:gd name="connsiteY5" fmla="*/ 137477 h 812126"/>
              <a:gd name="connsiteX6" fmla="*/ 77202 w 1583473"/>
              <a:gd name="connsiteY6" fmla="*/ 4519 h 812126"/>
              <a:gd name="connsiteX0" fmla="*/ 79394 w 1583473"/>
              <a:gd name="connsiteY0" fmla="*/ 7751 h 808215"/>
              <a:gd name="connsiteX1" fmla="*/ 1491337 w 1583473"/>
              <a:gd name="connsiteY1" fmla="*/ 0 h 808215"/>
              <a:gd name="connsiteX2" fmla="*/ 1583473 w 1583473"/>
              <a:gd name="connsiteY2" fmla="*/ 133566 h 808215"/>
              <a:gd name="connsiteX3" fmla="*/ 1246149 w 1583473"/>
              <a:gd name="connsiteY3" fmla="*/ 808215 h 808215"/>
              <a:gd name="connsiteX4" fmla="*/ 337325 w 1583473"/>
              <a:gd name="connsiteY4" fmla="*/ 808215 h 808215"/>
              <a:gd name="connsiteX5" fmla="*/ 0 w 1583473"/>
              <a:gd name="connsiteY5" fmla="*/ 133566 h 808215"/>
              <a:gd name="connsiteX6" fmla="*/ 79394 w 1583473"/>
              <a:gd name="connsiteY6" fmla="*/ 7751 h 808215"/>
              <a:gd name="connsiteX0" fmla="*/ 68425 w 1583473"/>
              <a:gd name="connsiteY0" fmla="*/ 10132 h 808215"/>
              <a:gd name="connsiteX1" fmla="*/ 1491337 w 1583473"/>
              <a:gd name="connsiteY1" fmla="*/ 0 h 808215"/>
              <a:gd name="connsiteX2" fmla="*/ 1583473 w 1583473"/>
              <a:gd name="connsiteY2" fmla="*/ 133566 h 808215"/>
              <a:gd name="connsiteX3" fmla="*/ 1246149 w 1583473"/>
              <a:gd name="connsiteY3" fmla="*/ 808215 h 808215"/>
              <a:gd name="connsiteX4" fmla="*/ 337325 w 1583473"/>
              <a:gd name="connsiteY4" fmla="*/ 808215 h 808215"/>
              <a:gd name="connsiteX5" fmla="*/ 0 w 1583473"/>
              <a:gd name="connsiteY5" fmla="*/ 133566 h 808215"/>
              <a:gd name="connsiteX6" fmla="*/ 68425 w 1583473"/>
              <a:gd name="connsiteY6" fmla="*/ 10132 h 808215"/>
              <a:gd name="connsiteX0" fmla="*/ 68425 w 1583473"/>
              <a:gd name="connsiteY0" fmla="*/ 2988 h 801071"/>
              <a:gd name="connsiteX1" fmla="*/ 1486950 w 1583473"/>
              <a:gd name="connsiteY1" fmla="*/ 0 h 801071"/>
              <a:gd name="connsiteX2" fmla="*/ 1583473 w 1583473"/>
              <a:gd name="connsiteY2" fmla="*/ 126422 h 801071"/>
              <a:gd name="connsiteX3" fmla="*/ 1246149 w 1583473"/>
              <a:gd name="connsiteY3" fmla="*/ 801071 h 801071"/>
              <a:gd name="connsiteX4" fmla="*/ 337325 w 1583473"/>
              <a:gd name="connsiteY4" fmla="*/ 801071 h 801071"/>
              <a:gd name="connsiteX5" fmla="*/ 0 w 1583473"/>
              <a:gd name="connsiteY5" fmla="*/ 126422 h 801071"/>
              <a:gd name="connsiteX6" fmla="*/ 68425 w 1583473"/>
              <a:gd name="connsiteY6" fmla="*/ 2988 h 801071"/>
              <a:gd name="connsiteX0" fmla="*/ 68425 w 1583473"/>
              <a:gd name="connsiteY0" fmla="*/ 2988 h 801071"/>
              <a:gd name="connsiteX1" fmla="*/ 1486950 w 1583473"/>
              <a:gd name="connsiteY1" fmla="*/ 0 h 801071"/>
              <a:gd name="connsiteX2" fmla="*/ 1583473 w 1583473"/>
              <a:gd name="connsiteY2" fmla="*/ 126422 h 801071"/>
              <a:gd name="connsiteX3" fmla="*/ 1246149 w 1583473"/>
              <a:gd name="connsiteY3" fmla="*/ 801071 h 801071"/>
              <a:gd name="connsiteX4" fmla="*/ 337325 w 1583473"/>
              <a:gd name="connsiteY4" fmla="*/ 801071 h 801071"/>
              <a:gd name="connsiteX5" fmla="*/ 0 w 1583473"/>
              <a:gd name="connsiteY5" fmla="*/ 126422 h 801071"/>
              <a:gd name="connsiteX6" fmla="*/ 68425 w 1583473"/>
              <a:gd name="connsiteY6" fmla="*/ 2988 h 801071"/>
              <a:gd name="connsiteX0" fmla="*/ 68425 w 1583473"/>
              <a:gd name="connsiteY0" fmla="*/ 8 h 798091"/>
              <a:gd name="connsiteX1" fmla="*/ 1514046 w 1583473"/>
              <a:gd name="connsiteY1" fmla="*/ 19245 h 798091"/>
              <a:gd name="connsiteX2" fmla="*/ 1583473 w 1583473"/>
              <a:gd name="connsiteY2" fmla="*/ 123442 h 798091"/>
              <a:gd name="connsiteX3" fmla="*/ 1246149 w 1583473"/>
              <a:gd name="connsiteY3" fmla="*/ 798091 h 798091"/>
              <a:gd name="connsiteX4" fmla="*/ 337325 w 1583473"/>
              <a:gd name="connsiteY4" fmla="*/ 798091 h 798091"/>
              <a:gd name="connsiteX5" fmla="*/ 0 w 1583473"/>
              <a:gd name="connsiteY5" fmla="*/ 123442 h 798091"/>
              <a:gd name="connsiteX6" fmla="*/ 68425 w 1583473"/>
              <a:gd name="connsiteY6" fmla="*/ 8 h 798091"/>
              <a:gd name="connsiteX0" fmla="*/ 70887 w 1583473"/>
              <a:gd name="connsiteY0" fmla="*/ 11 h 781426"/>
              <a:gd name="connsiteX1" fmla="*/ 1514046 w 1583473"/>
              <a:gd name="connsiteY1" fmla="*/ 2580 h 781426"/>
              <a:gd name="connsiteX2" fmla="*/ 1583473 w 1583473"/>
              <a:gd name="connsiteY2" fmla="*/ 106777 h 781426"/>
              <a:gd name="connsiteX3" fmla="*/ 1246149 w 1583473"/>
              <a:gd name="connsiteY3" fmla="*/ 781426 h 781426"/>
              <a:gd name="connsiteX4" fmla="*/ 337325 w 1583473"/>
              <a:gd name="connsiteY4" fmla="*/ 781426 h 781426"/>
              <a:gd name="connsiteX5" fmla="*/ 0 w 1583473"/>
              <a:gd name="connsiteY5" fmla="*/ 106777 h 781426"/>
              <a:gd name="connsiteX6" fmla="*/ 70887 w 1583473"/>
              <a:gd name="connsiteY6" fmla="*/ 11 h 781426"/>
              <a:gd name="connsiteX0" fmla="*/ 56108 w 1583473"/>
              <a:gd name="connsiteY0" fmla="*/ 11 h 781426"/>
              <a:gd name="connsiteX1" fmla="*/ 1514046 w 1583473"/>
              <a:gd name="connsiteY1" fmla="*/ 2580 h 781426"/>
              <a:gd name="connsiteX2" fmla="*/ 1583473 w 1583473"/>
              <a:gd name="connsiteY2" fmla="*/ 106777 h 781426"/>
              <a:gd name="connsiteX3" fmla="*/ 1246149 w 1583473"/>
              <a:gd name="connsiteY3" fmla="*/ 781426 h 781426"/>
              <a:gd name="connsiteX4" fmla="*/ 337325 w 1583473"/>
              <a:gd name="connsiteY4" fmla="*/ 781426 h 781426"/>
              <a:gd name="connsiteX5" fmla="*/ 0 w 1583473"/>
              <a:gd name="connsiteY5" fmla="*/ 106777 h 781426"/>
              <a:gd name="connsiteX6" fmla="*/ 56108 w 1583473"/>
              <a:gd name="connsiteY6" fmla="*/ 11 h 781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83473" h="781426">
                <a:moveTo>
                  <a:pt x="56108" y="11"/>
                </a:moveTo>
                <a:lnTo>
                  <a:pt x="1514046" y="2580"/>
                </a:lnTo>
                <a:cubicBezTo>
                  <a:pt x="1557920" y="63471"/>
                  <a:pt x="1538137" y="40783"/>
                  <a:pt x="1583473" y="106777"/>
                </a:cubicBezTo>
                <a:lnTo>
                  <a:pt x="1246149" y="781426"/>
                </a:lnTo>
                <a:lnTo>
                  <a:pt x="337325" y="781426"/>
                </a:lnTo>
                <a:lnTo>
                  <a:pt x="0" y="106777"/>
                </a:lnTo>
                <a:cubicBezTo>
                  <a:pt x="25734" y="62458"/>
                  <a:pt x="54185" y="-914"/>
                  <a:pt x="56108" y="11"/>
                </a:cubicBezTo>
                <a:close/>
              </a:path>
            </a:pathLst>
          </a:custGeom>
          <a:gradFill>
            <a:gsLst>
              <a:gs pos="0">
                <a:schemeClr val="bg2">
                  <a:lumMod val="25000"/>
                </a:schemeClr>
              </a:gs>
              <a:gs pos="80000">
                <a:schemeClr val="accent3">
                  <a:shade val="93000"/>
                  <a:satMod val="130000"/>
                </a:schemeClr>
              </a:gs>
              <a:gs pos="100000">
                <a:schemeClr val="accent3">
                  <a:shade val="94000"/>
                  <a:satMod val="135000"/>
                </a:schemeClr>
              </a:gs>
            </a:gsLst>
            <a:lin ang="8400000" scaled="0"/>
          </a:gradFill>
          <a:ln/>
          <a:scene3d>
            <a:camera prst="orthographicFront"/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83744" y="1753292"/>
            <a:ext cx="7582198" cy="1927753"/>
          </a:xfrm>
        </p:spPr>
        <p:txBody>
          <a:bodyPr lIns="0" tIns="0" rIns="0" bIns="0" anchor="b"/>
          <a:lstStyle>
            <a:lvl1pPr algn="ctr">
              <a:defRPr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3744" y="3721252"/>
            <a:ext cx="7582198" cy="1377404"/>
          </a:xfrm>
        </p:spPr>
        <p:txBody>
          <a:bodyPr lIns="0" tIns="0" rIns="0" bIns="0"/>
          <a:lstStyle>
            <a:lvl1pPr marL="0" indent="0" algn="ctr">
              <a:buNone/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5C54856-E35B-4E49-B039-5220ACB269D3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72726814-483B-40CF-B65F-8DAAE8344206}" type="datetimeFigureOut">
              <a:rPr lang="en-US"/>
              <a:pPr>
                <a:defRPr/>
              </a:pPr>
              <a:t>9/2/2016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070319"/>
      </p:ext>
    </p:extLst>
  </p:cSld>
  <p:clrMapOvr>
    <a:masterClrMapping/>
  </p:clrMapOvr>
  <p:transition spd="slow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AC8537-F98D-40A4-ABE9-1CAEAC42BA11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391780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/>
          <p:nvPr userDrawn="1"/>
        </p:nvSpPr>
        <p:spPr>
          <a:xfrm>
            <a:off x="101600" y="0"/>
            <a:ext cx="9042400" cy="1349375"/>
          </a:xfrm>
          <a:prstGeom prst="rect">
            <a:avLst/>
          </a:prstGeom>
          <a:ln>
            <a:noFill/>
          </a:ln>
          <a:effectLst>
            <a:outerShdw blurRad="101600" dist="63500" dir="36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5" name="Hexagon 9"/>
          <p:cNvSpPr/>
          <p:nvPr userDrawn="1"/>
        </p:nvSpPr>
        <p:spPr>
          <a:xfrm rot="16200000">
            <a:off x="-344873" y="336611"/>
            <a:ext cx="1345725" cy="672494"/>
          </a:xfrm>
          <a:custGeom>
            <a:avLst/>
            <a:gdLst>
              <a:gd name="connsiteX0" fmla="*/ 0 w 1583473"/>
              <a:gd name="connsiteY0" fmla="*/ 674649 h 1349298"/>
              <a:gd name="connsiteX1" fmla="*/ 337325 w 1583473"/>
              <a:gd name="connsiteY1" fmla="*/ 0 h 1349298"/>
              <a:gd name="connsiteX2" fmla="*/ 1246149 w 1583473"/>
              <a:gd name="connsiteY2" fmla="*/ 0 h 1349298"/>
              <a:gd name="connsiteX3" fmla="*/ 1583473 w 1583473"/>
              <a:gd name="connsiteY3" fmla="*/ 674649 h 1349298"/>
              <a:gd name="connsiteX4" fmla="*/ 1246149 w 1583473"/>
              <a:gd name="connsiteY4" fmla="*/ 1349298 h 1349298"/>
              <a:gd name="connsiteX5" fmla="*/ 337325 w 1583473"/>
              <a:gd name="connsiteY5" fmla="*/ 1349298 h 1349298"/>
              <a:gd name="connsiteX6" fmla="*/ 0 w 1583473"/>
              <a:gd name="connsiteY6" fmla="*/ 674649 h 1349298"/>
              <a:gd name="connsiteX0" fmla="*/ 337325 w 1583473"/>
              <a:gd name="connsiteY0" fmla="*/ 0 h 1349298"/>
              <a:gd name="connsiteX1" fmla="*/ 1246149 w 1583473"/>
              <a:gd name="connsiteY1" fmla="*/ 0 h 1349298"/>
              <a:gd name="connsiteX2" fmla="*/ 1583473 w 1583473"/>
              <a:gd name="connsiteY2" fmla="*/ 674649 h 1349298"/>
              <a:gd name="connsiteX3" fmla="*/ 1246149 w 1583473"/>
              <a:gd name="connsiteY3" fmla="*/ 1349298 h 1349298"/>
              <a:gd name="connsiteX4" fmla="*/ 337325 w 1583473"/>
              <a:gd name="connsiteY4" fmla="*/ 1349298 h 1349298"/>
              <a:gd name="connsiteX5" fmla="*/ 0 w 1583473"/>
              <a:gd name="connsiteY5" fmla="*/ 674649 h 1349298"/>
              <a:gd name="connsiteX0" fmla="*/ 337325 w 1583473"/>
              <a:gd name="connsiteY0" fmla="*/ 0 h 1349298"/>
              <a:gd name="connsiteX1" fmla="*/ 1246149 w 1583473"/>
              <a:gd name="connsiteY1" fmla="*/ 0 h 1349298"/>
              <a:gd name="connsiteX2" fmla="*/ 1583473 w 1583473"/>
              <a:gd name="connsiteY2" fmla="*/ 674649 h 1349298"/>
              <a:gd name="connsiteX3" fmla="*/ 1246149 w 1583473"/>
              <a:gd name="connsiteY3" fmla="*/ 1349298 h 1349298"/>
              <a:gd name="connsiteX4" fmla="*/ 337325 w 1583473"/>
              <a:gd name="connsiteY4" fmla="*/ 1349298 h 1349298"/>
              <a:gd name="connsiteX5" fmla="*/ 0 w 1583473"/>
              <a:gd name="connsiteY5" fmla="*/ 674649 h 1349298"/>
              <a:gd name="connsiteX6" fmla="*/ 77202 w 1583473"/>
              <a:gd name="connsiteY6" fmla="*/ 541691 h 1349298"/>
              <a:gd name="connsiteX7" fmla="*/ 337325 w 1583473"/>
              <a:gd name="connsiteY7" fmla="*/ 0 h 1349298"/>
              <a:gd name="connsiteX0" fmla="*/ 337325 w 1583473"/>
              <a:gd name="connsiteY0" fmla="*/ 0 h 1349298"/>
              <a:gd name="connsiteX1" fmla="*/ 1246149 w 1583473"/>
              <a:gd name="connsiteY1" fmla="*/ 0 h 1349298"/>
              <a:gd name="connsiteX2" fmla="*/ 1583473 w 1583473"/>
              <a:gd name="connsiteY2" fmla="*/ 674649 h 1349298"/>
              <a:gd name="connsiteX3" fmla="*/ 1246149 w 1583473"/>
              <a:gd name="connsiteY3" fmla="*/ 1349298 h 1349298"/>
              <a:gd name="connsiteX4" fmla="*/ 337325 w 1583473"/>
              <a:gd name="connsiteY4" fmla="*/ 1349298 h 1349298"/>
              <a:gd name="connsiteX5" fmla="*/ 0 w 1583473"/>
              <a:gd name="connsiteY5" fmla="*/ 674649 h 1349298"/>
              <a:gd name="connsiteX6" fmla="*/ 77202 w 1583473"/>
              <a:gd name="connsiteY6" fmla="*/ 541691 h 1349298"/>
              <a:gd name="connsiteX7" fmla="*/ 337325 w 1583473"/>
              <a:gd name="connsiteY7" fmla="*/ 0 h 1349298"/>
              <a:gd name="connsiteX0" fmla="*/ 337325 w 1583473"/>
              <a:gd name="connsiteY0" fmla="*/ 0 h 1349298"/>
              <a:gd name="connsiteX1" fmla="*/ 1246149 w 1583473"/>
              <a:gd name="connsiteY1" fmla="*/ 0 h 1349298"/>
              <a:gd name="connsiteX2" fmla="*/ 1583473 w 1583473"/>
              <a:gd name="connsiteY2" fmla="*/ 674649 h 1349298"/>
              <a:gd name="connsiteX3" fmla="*/ 1246149 w 1583473"/>
              <a:gd name="connsiteY3" fmla="*/ 1349298 h 1349298"/>
              <a:gd name="connsiteX4" fmla="*/ 337325 w 1583473"/>
              <a:gd name="connsiteY4" fmla="*/ 1349298 h 1349298"/>
              <a:gd name="connsiteX5" fmla="*/ 0 w 1583473"/>
              <a:gd name="connsiteY5" fmla="*/ 674649 h 1349298"/>
              <a:gd name="connsiteX6" fmla="*/ 77202 w 1583473"/>
              <a:gd name="connsiteY6" fmla="*/ 541691 h 1349298"/>
              <a:gd name="connsiteX7" fmla="*/ 337325 w 1583473"/>
              <a:gd name="connsiteY7" fmla="*/ 0 h 1349298"/>
              <a:gd name="connsiteX0" fmla="*/ 337325 w 1583473"/>
              <a:gd name="connsiteY0" fmla="*/ 0 h 1349298"/>
              <a:gd name="connsiteX1" fmla="*/ 1246149 w 1583473"/>
              <a:gd name="connsiteY1" fmla="*/ 0 h 1349298"/>
              <a:gd name="connsiteX2" fmla="*/ 1467202 w 1583473"/>
              <a:gd name="connsiteY2" fmla="*/ 448091 h 1349298"/>
              <a:gd name="connsiteX3" fmla="*/ 1583473 w 1583473"/>
              <a:gd name="connsiteY3" fmla="*/ 674649 h 1349298"/>
              <a:gd name="connsiteX4" fmla="*/ 1246149 w 1583473"/>
              <a:gd name="connsiteY4" fmla="*/ 1349298 h 1349298"/>
              <a:gd name="connsiteX5" fmla="*/ 337325 w 1583473"/>
              <a:gd name="connsiteY5" fmla="*/ 1349298 h 1349298"/>
              <a:gd name="connsiteX6" fmla="*/ 0 w 1583473"/>
              <a:gd name="connsiteY6" fmla="*/ 674649 h 1349298"/>
              <a:gd name="connsiteX7" fmla="*/ 77202 w 1583473"/>
              <a:gd name="connsiteY7" fmla="*/ 541691 h 1349298"/>
              <a:gd name="connsiteX8" fmla="*/ 337325 w 1583473"/>
              <a:gd name="connsiteY8" fmla="*/ 0 h 1349298"/>
              <a:gd name="connsiteX0" fmla="*/ 337325 w 1583473"/>
              <a:gd name="connsiteY0" fmla="*/ 0 h 1349298"/>
              <a:gd name="connsiteX1" fmla="*/ 1246149 w 1583473"/>
              <a:gd name="connsiteY1" fmla="*/ 0 h 1349298"/>
              <a:gd name="connsiteX2" fmla="*/ 1467202 w 1583473"/>
              <a:gd name="connsiteY2" fmla="*/ 448091 h 1349298"/>
              <a:gd name="connsiteX3" fmla="*/ 1583473 w 1583473"/>
              <a:gd name="connsiteY3" fmla="*/ 674649 h 1349298"/>
              <a:gd name="connsiteX4" fmla="*/ 1246149 w 1583473"/>
              <a:gd name="connsiteY4" fmla="*/ 1349298 h 1349298"/>
              <a:gd name="connsiteX5" fmla="*/ 337325 w 1583473"/>
              <a:gd name="connsiteY5" fmla="*/ 1349298 h 1349298"/>
              <a:gd name="connsiteX6" fmla="*/ 0 w 1583473"/>
              <a:gd name="connsiteY6" fmla="*/ 674649 h 1349298"/>
              <a:gd name="connsiteX7" fmla="*/ 77202 w 1583473"/>
              <a:gd name="connsiteY7" fmla="*/ 541691 h 1349298"/>
              <a:gd name="connsiteX8" fmla="*/ 337325 w 1583473"/>
              <a:gd name="connsiteY8" fmla="*/ 0 h 1349298"/>
              <a:gd name="connsiteX0" fmla="*/ 337325 w 1583473"/>
              <a:gd name="connsiteY0" fmla="*/ 0 h 1349298"/>
              <a:gd name="connsiteX1" fmla="*/ 1246149 w 1583473"/>
              <a:gd name="connsiteY1" fmla="*/ 0 h 1349298"/>
              <a:gd name="connsiteX2" fmla="*/ 1467202 w 1583473"/>
              <a:gd name="connsiteY2" fmla="*/ 448091 h 1349298"/>
              <a:gd name="connsiteX3" fmla="*/ 1583473 w 1583473"/>
              <a:gd name="connsiteY3" fmla="*/ 674649 h 1349298"/>
              <a:gd name="connsiteX4" fmla="*/ 1246149 w 1583473"/>
              <a:gd name="connsiteY4" fmla="*/ 1349298 h 1349298"/>
              <a:gd name="connsiteX5" fmla="*/ 337325 w 1583473"/>
              <a:gd name="connsiteY5" fmla="*/ 1349298 h 1349298"/>
              <a:gd name="connsiteX6" fmla="*/ 0 w 1583473"/>
              <a:gd name="connsiteY6" fmla="*/ 674649 h 1349298"/>
              <a:gd name="connsiteX7" fmla="*/ 77202 w 1583473"/>
              <a:gd name="connsiteY7" fmla="*/ 541691 h 1349298"/>
              <a:gd name="connsiteX8" fmla="*/ 337325 w 1583473"/>
              <a:gd name="connsiteY8" fmla="*/ 0 h 1349298"/>
              <a:gd name="connsiteX0" fmla="*/ 337325 w 1583473"/>
              <a:gd name="connsiteY0" fmla="*/ 0 h 1349298"/>
              <a:gd name="connsiteX1" fmla="*/ 1246149 w 1583473"/>
              <a:gd name="connsiteY1" fmla="*/ 0 h 1349298"/>
              <a:gd name="connsiteX2" fmla="*/ 1467202 w 1583473"/>
              <a:gd name="connsiteY2" fmla="*/ 448091 h 1349298"/>
              <a:gd name="connsiteX3" fmla="*/ 1583473 w 1583473"/>
              <a:gd name="connsiteY3" fmla="*/ 674649 h 1349298"/>
              <a:gd name="connsiteX4" fmla="*/ 1246149 w 1583473"/>
              <a:gd name="connsiteY4" fmla="*/ 1349298 h 1349298"/>
              <a:gd name="connsiteX5" fmla="*/ 337325 w 1583473"/>
              <a:gd name="connsiteY5" fmla="*/ 1349298 h 1349298"/>
              <a:gd name="connsiteX6" fmla="*/ 0 w 1583473"/>
              <a:gd name="connsiteY6" fmla="*/ 674649 h 1349298"/>
              <a:gd name="connsiteX7" fmla="*/ 77202 w 1583473"/>
              <a:gd name="connsiteY7" fmla="*/ 541691 h 1349298"/>
              <a:gd name="connsiteX8" fmla="*/ 337325 w 1583473"/>
              <a:gd name="connsiteY8" fmla="*/ 0 h 1349298"/>
              <a:gd name="connsiteX0" fmla="*/ 337325 w 1583473"/>
              <a:gd name="connsiteY0" fmla="*/ 0 h 1349298"/>
              <a:gd name="connsiteX1" fmla="*/ 1467202 w 1583473"/>
              <a:gd name="connsiteY1" fmla="*/ 448091 h 1349298"/>
              <a:gd name="connsiteX2" fmla="*/ 1583473 w 1583473"/>
              <a:gd name="connsiteY2" fmla="*/ 674649 h 1349298"/>
              <a:gd name="connsiteX3" fmla="*/ 1246149 w 1583473"/>
              <a:gd name="connsiteY3" fmla="*/ 1349298 h 1349298"/>
              <a:gd name="connsiteX4" fmla="*/ 337325 w 1583473"/>
              <a:gd name="connsiteY4" fmla="*/ 1349298 h 1349298"/>
              <a:gd name="connsiteX5" fmla="*/ 0 w 1583473"/>
              <a:gd name="connsiteY5" fmla="*/ 674649 h 1349298"/>
              <a:gd name="connsiteX6" fmla="*/ 77202 w 1583473"/>
              <a:gd name="connsiteY6" fmla="*/ 541691 h 1349298"/>
              <a:gd name="connsiteX7" fmla="*/ 337325 w 1583473"/>
              <a:gd name="connsiteY7" fmla="*/ 0 h 1349298"/>
              <a:gd name="connsiteX0" fmla="*/ 337325 w 1583473"/>
              <a:gd name="connsiteY0" fmla="*/ 0 h 1349298"/>
              <a:gd name="connsiteX1" fmla="*/ 1480366 w 1583473"/>
              <a:gd name="connsiteY1" fmla="*/ 540960 h 1349298"/>
              <a:gd name="connsiteX2" fmla="*/ 1583473 w 1583473"/>
              <a:gd name="connsiteY2" fmla="*/ 674649 h 1349298"/>
              <a:gd name="connsiteX3" fmla="*/ 1246149 w 1583473"/>
              <a:gd name="connsiteY3" fmla="*/ 1349298 h 1349298"/>
              <a:gd name="connsiteX4" fmla="*/ 337325 w 1583473"/>
              <a:gd name="connsiteY4" fmla="*/ 1349298 h 1349298"/>
              <a:gd name="connsiteX5" fmla="*/ 0 w 1583473"/>
              <a:gd name="connsiteY5" fmla="*/ 674649 h 1349298"/>
              <a:gd name="connsiteX6" fmla="*/ 77202 w 1583473"/>
              <a:gd name="connsiteY6" fmla="*/ 541691 h 1349298"/>
              <a:gd name="connsiteX7" fmla="*/ 337325 w 1583473"/>
              <a:gd name="connsiteY7" fmla="*/ 0 h 1349298"/>
              <a:gd name="connsiteX0" fmla="*/ 337325 w 1583473"/>
              <a:gd name="connsiteY0" fmla="*/ 0 h 1349298"/>
              <a:gd name="connsiteX1" fmla="*/ 1495724 w 1583473"/>
              <a:gd name="connsiteY1" fmla="*/ 552866 h 1349298"/>
              <a:gd name="connsiteX2" fmla="*/ 1583473 w 1583473"/>
              <a:gd name="connsiteY2" fmla="*/ 674649 h 1349298"/>
              <a:gd name="connsiteX3" fmla="*/ 1246149 w 1583473"/>
              <a:gd name="connsiteY3" fmla="*/ 1349298 h 1349298"/>
              <a:gd name="connsiteX4" fmla="*/ 337325 w 1583473"/>
              <a:gd name="connsiteY4" fmla="*/ 1349298 h 1349298"/>
              <a:gd name="connsiteX5" fmla="*/ 0 w 1583473"/>
              <a:gd name="connsiteY5" fmla="*/ 674649 h 1349298"/>
              <a:gd name="connsiteX6" fmla="*/ 77202 w 1583473"/>
              <a:gd name="connsiteY6" fmla="*/ 541691 h 1349298"/>
              <a:gd name="connsiteX7" fmla="*/ 337325 w 1583473"/>
              <a:gd name="connsiteY7" fmla="*/ 0 h 1349298"/>
              <a:gd name="connsiteX0" fmla="*/ 337325 w 1583473"/>
              <a:gd name="connsiteY0" fmla="*/ 0 h 1349298"/>
              <a:gd name="connsiteX1" fmla="*/ 1495724 w 1583473"/>
              <a:gd name="connsiteY1" fmla="*/ 552866 h 1349298"/>
              <a:gd name="connsiteX2" fmla="*/ 1583473 w 1583473"/>
              <a:gd name="connsiteY2" fmla="*/ 674649 h 1349298"/>
              <a:gd name="connsiteX3" fmla="*/ 1246149 w 1583473"/>
              <a:gd name="connsiteY3" fmla="*/ 1349298 h 1349298"/>
              <a:gd name="connsiteX4" fmla="*/ 337325 w 1583473"/>
              <a:gd name="connsiteY4" fmla="*/ 1349298 h 1349298"/>
              <a:gd name="connsiteX5" fmla="*/ 0 w 1583473"/>
              <a:gd name="connsiteY5" fmla="*/ 674649 h 1349298"/>
              <a:gd name="connsiteX6" fmla="*/ 77202 w 1583473"/>
              <a:gd name="connsiteY6" fmla="*/ 541691 h 1349298"/>
              <a:gd name="connsiteX7" fmla="*/ 337325 w 1583473"/>
              <a:gd name="connsiteY7" fmla="*/ 0 h 1349298"/>
              <a:gd name="connsiteX0" fmla="*/ 337325 w 1583473"/>
              <a:gd name="connsiteY0" fmla="*/ 0 h 1349298"/>
              <a:gd name="connsiteX1" fmla="*/ 1495724 w 1583473"/>
              <a:gd name="connsiteY1" fmla="*/ 552866 h 1349298"/>
              <a:gd name="connsiteX2" fmla="*/ 1583473 w 1583473"/>
              <a:gd name="connsiteY2" fmla="*/ 674649 h 1349298"/>
              <a:gd name="connsiteX3" fmla="*/ 1246149 w 1583473"/>
              <a:gd name="connsiteY3" fmla="*/ 1349298 h 1349298"/>
              <a:gd name="connsiteX4" fmla="*/ 337325 w 1583473"/>
              <a:gd name="connsiteY4" fmla="*/ 1349298 h 1349298"/>
              <a:gd name="connsiteX5" fmla="*/ 0 w 1583473"/>
              <a:gd name="connsiteY5" fmla="*/ 674649 h 1349298"/>
              <a:gd name="connsiteX6" fmla="*/ 77202 w 1583473"/>
              <a:gd name="connsiteY6" fmla="*/ 541691 h 1349298"/>
              <a:gd name="connsiteX7" fmla="*/ 337325 w 1583473"/>
              <a:gd name="connsiteY7" fmla="*/ 0 h 1349298"/>
              <a:gd name="connsiteX0" fmla="*/ 77202 w 1583473"/>
              <a:gd name="connsiteY0" fmla="*/ 11234 h 818841"/>
              <a:gd name="connsiteX1" fmla="*/ 1495724 w 1583473"/>
              <a:gd name="connsiteY1" fmla="*/ 22409 h 818841"/>
              <a:gd name="connsiteX2" fmla="*/ 1583473 w 1583473"/>
              <a:gd name="connsiteY2" fmla="*/ 144192 h 818841"/>
              <a:gd name="connsiteX3" fmla="*/ 1246149 w 1583473"/>
              <a:gd name="connsiteY3" fmla="*/ 818841 h 818841"/>
              <a:gd name="connsiteX4" fmla="*/ 337325 w 1583473"/>
              <a:gd name="connsiteY4" fmla="*/ 818841 h 818841"/>
              <a:gd name="connsiteX5" fmla="*/ 0 w 1583473"/>
              <a:gd name="connsiteY5" fmla="*/ 144192 h 818841"/>
              <a:gd name="connsiteX6" fmla="*/ 77202 w 1583473"/>
              <a:gd name="connsiteY6" fmla="*/ 11234 h 818841"/>
              <a:gd name="connsiteX0" fmla="*/ 77202 w 1583473"/>
              <a:gd name="connsiteY0" fmla="*/ 13990 h 821597"/>
              <a:gd name="connsiteX1" fmla="*/ 1495724 w 1583473"/>
              <a:gd name="connsiteY1" fmla="*/ 18021 h 821597"/>
              <a:gd name="connsiteX2" fmla="*/ 1583473 w 1583473"/>
              <a:gd name="connsiteY2" fmla="*/ 146948 h 821597"/>
              <a:gd name="connsiteX3" fmla="*/ 1246149 w 1583473"/>
              <a:gd name="connsiteY3" fmla="*/ 821597 h 821597"/>
              <a:gd name="connsiteX4" fmla="*/ 337325 w 1583473"/>
              <a:gd name="connsiteY4" fmla="*/ 821597 h 821597"/>
              <a:gd name="connsiteX5" fmla="*/ 0 w 1583473"/>
              <a:gd name="connsiteY5" fmla="*/ 146948 h 821597"/>
              <a:gd name="connsiteX6" fmla="*/ 77202 w 1583473"/>
              <a:gd name="connsiteY6" fmla="*/ 13990 h 821597"/>
              <a:gd name="connsiteX0" fmla="*/ 77202 w 1583473"/>
              <a:gd name="connsiteY0" fmla="*/ 7184 h 814791"/>
              <a:gd name="connsiteX1" fmla="*/ 1495724 w 1583473"/>
              <a:gd name="connsiteY1" fmla="*/ 11215 h 814791"/>
              <a:gd name="connsiteX2" fmla="*/ 1583473 w 1583473"/>
              <a:gd name="connsiteY2" fmla="*/ 140142 h 814791"/>
              <a:gd name="connsiteX3" fmla="*/ 1246149 w 1583473"/>
              <a:gd name="connsiteY3" fmla="*/ 814791 h 814791"/>
              <a:gd name="connsiteX4" fmla="*/ 337325 w 1583473"/>
              <a:gd name="connsiteY4" fmla="*/ 814791 h 814791"/>
              <a:gd name="connsiteX5" fmla="*/ 0 w 1583473"/>
              <a:gd name="connsiteY5" fmla="*/ 140142 h 814791"/>
              <a:gd name="connsiteX6" fmla="*/ 77202 w 1583473"/>
              <a:gd name="connsiteY6" fmla="*/ 7184 h 814791"/>
              <a:gd name="connsiteX0" fmla="*/ 77202 w 1583473"/>
              <a:gd name="connsiteY0" fmla="*/ 9572 h 817179"/>
              <a:gd name="connsiteX1" fmla="*/ 1495724 w 1583473"/>
              <a:gd name="connsiteY1" fmla="*/ 13603 h 817179"/>
              <a:gd name="connsiteX2" fmla="*/ 1583473 w 1583473"/>
              <a:gd name="connsiteY2" fmla="*/ 142530 h 817179"/>
              <a:gd name="connsiteX3" fmla="*/ 1246149 w 1583473"/>
              <a:gd name="connsiteY3" fmla="*/ 817179 h 817179"/>
              <a:gd name="connsiteX4" fmla="*/ 337325 w 1583473"/>
              <a:gd name="connsiteY4" fmla="*/ 817179 h 817179"/>
              <a:gd name="connsiteX5" fmla="*/ 0 w 1583473"/>
              <a:gd name="connsiteY5" fmla="*/ 142530 h 817179"/>
              <a:gd name="connsiteX6" fmla="*/ 77202 w 1583473"/>
              <a:gd name="connsiteY6" fmla="*/ 9572 h 817179"/>
              <a:gd name="connsiteX0" fmla="*/ 77202 w 1583473"/>
              <a:gd name="connsiteY0" fmla="*/ 8920 h 816527"/>
              <a:gd name="connsiteX1" fmla="*/ 1495724 w 1583473"/>
              <a:gd name="connsiteY1" fmla="*/ 15456 h 816527"/>
              <a:gd name="connsiteX2" fmla="*/ 1583473 w 1583473"/>
              <a:gd name="connsiteY2" fmla="*/ 141878 h 816527"/>
              <a:gd name="connsiteX3" fmla="*/ 1246149 w 1583473"/>
              <a:gd name="connsiteY3" fmla="*/ 816527 h 816527"/>
              <a:gd name="connsiteX4" fmla="*/ 337325 w 1583473"/>
              <a:gd name="connsiteY4" fmla="*/ 816527 h 816527"/>
              <a:gd name="connsiteX5" fmla="*/ 0 w 1583473"/>
              <a:gd name="connsiteY5" fmla="*/ 141878 h 816527"/>
              <a:gd name="connsiteX6" fmla="*/ 77202 w 1583473"/>
              <a:gd name="connsiteY6" fmla="*/ 8920 h 816527"/>
              <a:gd name="connsiteX0" fmla="*/ 77202 w 1583473"/>
              <a:gd name="connsiteY0" fmla="*/ 8920 h 816527"/>
              <a:gd name="connsiteX1" fmla="*/ 1495724 w 1583473"/>
              <a:gd name="connsiteY1" fmla="*/ 15456 h 816527"/>
              <a:gd name="connsiteX2" fmla="*/ 1583473 w 1583473"/>
              <a:gd name="connsiteY2" fmla="*/ 141878 h 816527"/>
              <a:gd name="connsiteX3" fmla="*/ 1246149 w 1583473"/>
              <a:gd name="connsiteY3" fmla="*/ 816527 h 816527"/>
              <a:gd name="connsiteX4" fmla="*/ 337325 w 1583473"/>
              <a:gd name="connsiteY4" fmla="*/ 816527 h 816527"/>
              <a:gd name="connsiteX5" fmla="*/ 0 w 1583473"/>
              <a:gd name="connsiteY5" fmla="*/ 141878 h 816527"/>
              <a:gd name="connsiteX6" fmla="*/ 77202 w 1583473"/>
              <a:gd name="connsiteY6" fmla="*/ 8920 h 816527"/>
              <a:gd name="connsiteX0" fmla="*/ 77202 w 1583473"/>
              <a:gd name="connsiteY0" fmla="*/ 11036 h 818643"/>
              <a:gd name="connsiteX1" fmla="*/ 1491337 w 1583473"/>
              <a:gd name="connsiteY1" fmla="*/ 10428 h 818643"/>
              <a:gd name="connsiteX2" fmla="*/ 1583473 w 1583473"/>
              <a:gd name="connsiteY2" fmla="*/ 143994 h 818643"/>
              <a:gd name="connsiteX3" fmla="*/ 1246149 w 1583473"/>
              <a:gd name="connsiteY3" fmla="*/ 818643 h 818643"/>
              <a:gd name="connsiteX4" fmla="*/ 337325 w 1583473"/>
              <a:gd name="connsiteY4" fmla="*/ 818643 h 818643"/>
              <a:gd name="connsiteX5" fmla="*/ 0 w 1583473"/>
              <a:gd name="connsiteY5" fmla="*/ 143994 h 818643"/>
              <a:gd name="connsiteX6" fmla="*/ 77202 w 1583473"/>
              <a:gd name="connsiteY6" fmla="*/ 11036 h 818643"/>
              <a:gd name="connsiteX0" fmla="*/ 77202 w 1583473"/>
              <a:gd name="connsiteY0" fmla="*/ 4519 h 812126"/>
              <a:gd name="connsiteX1" fmla="*/ 1491337 w 1583473"/>
              <a:gd name="connsiteY1" fmla="*/ 3911 h 812126"/>
              <a:gd name="connsiteX2" fmla="*/ 1583473 w 1583473"/>
              <a:gd name="connsiteY2" fmla="*/ 137477 h 812126"/>
              <a:gd name="connsiteX3" fmla="*/ 1246149 w 1583473"/>
              <a:gd name="connsiteY3" fmla="*/ 812126 h 812126"/>
              <a:gd name="connsiteX4" fmla="*/ 337325 w 1583473"/>
              <a:gd name="connsiteY4" fmla="*/ 812126 h 812126"/>
              <a:gd name="connsiteX5" fmla="*/ 0 w 1583473"/>
              <a:gd name="connsiteY5" fmla="*/ 137477 h 812126"/>
              <a:gd name="connsiteX6" fmla="*/ 77202 w 1583473"/>
              <a:gd name="connsiteY6" fmla="*/ 4519 h 812126"/>
              <a:gd name="connsiteX0" fmla="*/ 79394 w 1583473"/>
              <a:gd name="connsiteY0" fmla="*/ 7751 h 808215"/>
              <a:gd name="connsiteX1" fmla="*/ 1491337 w 1583473"/>
              <a:gd name="connsiteY1" fmla="*/ 0 h 808215"/>
              <a:gd name="connsiteX2" fmla="*/ 1583473 w 1583473"/>
              <a:gd name="connsiteY2" fmla="*/ 133566 h 808215"/>
              <a:gd name="connsiteX3" fmla="*/ 1246149 w 1583473"/>
              <a:gd name="connsiteY3" fmla="*/ 808215 h 808215"/>
              <a:gd name="connsiteX4" fmla="*/ 337325 w 1583473"/>
              <a:gd name="connsiteY4" fmla="*/ 808215 h 808215"/>
              <a:gd name="connsiteX5" fmla="*/ 0 w 1583473"/>
              <a:gd name="connsiteY5" fmla="*/ 133566 h 808215"/>
              <a:gd name="connsiteX6" fmla="*/ 79394 w 1583473"/>
              <a:gd name="connsiteY6" fmla="*/ 7751 h 808215"/>
              <a:gd name="connsiteX0" fmla="*/ 68425 w 1583473"/>
              <a:gd name="connsiteY0" fmla="*/ 10132 h 808215"/>
              <a:gd name="connsiteX1" fmla="*/ 1491337 w 1583473"/>
              <a:gd name="connsiteY1" fmla="*/ 0 h 808215"/>
              <a:gd name="connsiteX2" fmla="*/ 1583473 w 1583473"/>
              <a:gd name="connsiteY2" fmla="*/ 133566 h 808215"/>
              <a:gd name="connsiteX3" fmla="*/ 1246149 w 1583473"/>
              <a:gd name="connsiteY3" fmla="*/ 808215 h 808215"/>
              <a:gd name="connsiteX4" fmla="*/ 337325 w 1583473"/>
              <a:gd name="connsiteY4" fmla="*/ 808215 h 808215"/>
              <a:gd name="connsiteX5" fmla="*/ 0 w 1583473"/>
              <a:gd name="connsiteY5" fmla="*/ 133566 h 808215"/>
              <a:gd name="connsiteX6" fmla="*/ 68425 w 1583473"/>
              <a:gd name="connsiteY6" fmla="*/ 10132 h 808215"/>
              <a:gd name="connsiteX0" fmla="*/ 68425 w 1583473"/>
              <a:gd name="connsiteY0" fmla="*/ 2988 h 801071"/>
              <a:gd name="connsiteX1" fmla="*/ 1486950 w 1583473"/>
              <a:gd name="connsiteY1" fmla="*/ 0 h 801071"/>
              <a:gd name="connsiteX2" fmla="*/ 1583473 w 1583473"/>
              <a:gd name="connsiteY2" fmla="*/ 126422 h 801071"/>
              <a:gd name="connsiteX3" fmla="*/ 1246149 w 1583473"/>
              <a:gd name="connsiteY3" fmla="*/ 801071 h 801071"/>
              <a:gd name="connsiteX4" fmla="*/ 337325 w 1583473"/>
              <a:gd name="connsiteY4" fmla="*/ 801071 h 801071"/>
              <a:gd name="connsiteX5" fmla="*/ 0 w 1583473"/>
              <a:gd name="connsiteY5" fmla="*/ 126422 h 801071"/>
              <a:gd name="connsiteX6" fmla="*/ 68425 w 1583473"/>
              <a:gd name="connsiteY6" fmla="*/ 2988 h 801071"/>
              <a:gd name="connsiteX0" fmla="*/ 68425 w 1583473"/>
              <a:gd name="connsiteY0" fmla="*/ 2988 h 801071"/>
              <a:gd name="connsiteX1" fmla="*/ 1486950 w 1583473"/>
              <a:gd name="connsiteY1" fmla="*/ 0 h 801071"/>
              <a:gd name="connsiteX2" fmla="*/ 1583473 w 1583473"/>
              <a:gd name="connsiteY2" fmla="*/ 126422 h 801071"/>
              <a:gd name="connsiteX3" fmla="*/ 1246149 w 1583473"/>
              <a:gd name="connsiteY3" fmla="*/ 801071 h 801071"/>
              <a:gd name="connsiteX4" fmla="*/ 337325 w 1583473"/>
              <a:gd name="connsiteY4" fmla="*/ 801071 h 801071"/>
              <a:gd name="connsiteX5" fmla="*/ 0 w 1583473"/>
              <a:gd name="connsiteY5" fmla="*/ 126422 h 801071"/>
              <a:gd name="connsiteX6" fmla="*/ 68425 w 1583473"/>
              <a:gd name="connsiteY6" fmla="*/ 2988 h 801071"/>
              <a:gd name="connsiteX0" fmla="*/ 68423 w 1583473"/>
              <a:gd name="connsiteY0" fmla="*/ 7 h 807485"/>
              <a:gd name="connsiteX1" fmla="*/ 1486950 w 1583473"/>
              <a:gd name="connsiteY1" fmla="*/ 6414 h 807485"/>
              <a:gd name="connsiteX2" fmla="*/ 1583473 w 1583473"/>
              <a:gd name="connsiteY2" fmla="*/ 132836 h 807485"/>
              <a:gd name="connsiteX3" fmla="*/ 1246149 w 1583473"/>
              <a:gd name="connsiteY3" fmla="*/ 807485 h 807485"/>
              <a:gd name="connsiteX4" fmla="*/ 337325 w 1583473"/>
              <a:gd name="connsiteY4" fmla="*/ 807485 h 807485"/>
              <a:gd name="connsiteX5" fmla="*/ 0 w 1583473"/>
              <a:gd name="connsiteY5" fmla="*/ 132836 h 807485"/>
              <a:gd name="connsiteX6" fmla="*/ 68423 w 1583473"/>
              <a:gd name="connsiteY6" fmla="*/ 7 h 80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83473" h="807485">
                <a:moveTo>
                  <a:pt x="68423" y="7"/>
                </a:moveTo>
                <a:lnTo>
                  <a:pt x="1486950" y="6414"/>
                </a:lnTo>
                <a:cubicBezTo>
                  <a:pt x="1530824" y="67305"/>
                  <a:pt x="1538137" y="66842"/>
                  <a:pt x="1583473" y="132836"/>
                </a:cubicBezTo>
                <a:lnTo>
                  <a:pt x="1246149" y="807485"/>
                </a:lnTo>
                <a:lnTo>
                  <a:pt x="337325" y="807485"/>
                </a:lnTo>
                <a:lnTo>
                  <a:pt x="0" y="132836"/>
                </a:lnTo>
                <a:cubicBezTo>
                  <a:pt x="25734" y="88517"/>
                  <a:pt x="66500" y="-918"/>
                  <a:pt x="68423" y="7"/>
                </a:cubicBezTo>
                <a:close/>
              </a:path>
            </a:pathLst>
          </a:custGeom>
          <a:gradFill>
            <a:gsLst>
              <a:gs pos="0">
                <a:schemeClr val="bg2">
                  <a:lumMod val="25000"/>
                </a:schemeClr>
              </a:gs>
              <a:gs pos="80000">
                <a:schemeClr val="accent3">
                  <a:shade val="93000"/>
                  <a:satMod val="130000"/>
                </a:schemeClr>
              </a:gs>
              <a:gs pos="100000">
                <a:schemeClr val="accent3">
                  <a:shade val="94000"/>
                  <a:satMod val="135000"/>
                </a:schemeClr>
              </a:gs>
            </a:gsLst>
            <a:lin ang="8400000" scaled="0"/>
          </a:gradFill>
          <a:ln/>
          <a:scene3d>
            <a:camera prst="orthographicFront"/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083" y="1613140"/>
            <a:ext cx="8664497" cy="4943777"/>
          </a:xfrm>
        </p:spPr>
        <p:txBody>
          <a:bodyPr/>
          <a:lstStyle>
            <a:lvl1pPr marL="342900" indent="-342900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759125" y="163128"/>
            <a:ext cx="8239909" cy="11430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771641-9E35-4E69-B78D-B823DFBAFA92}" type="datetimeFigureOut">
              <a:rPr lang="en-US"/>
              <a:pPr>
                <a:defRPr/>
              </a:pPr>
              <a:t>9/2/2016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F62A845-8B37-4BCA-A026-5E5A6464C891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12663945"/>
      </p:ext>
    </p:extLst>
  </p:cSld>
  <p:clrMapOvr>
    <a:masterClrMapping/>
  </p:clrMapOvr>
  <p:transition spd="slow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 userDrawn="1"/>
        </p:nvSpPr>
        <p:spPr>
          <a:xfrm>
            <a:off x="0" y="3622675"/>
            <a:ext cx="9144000" cy="2141538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5" name="Hexagon 9"/>
          <p:cNvSpPr/>
          <p:nvPr userDrawn="1"/>
        </p:nvSpPr>
        <p:spPr>
          <a:xfrm rot="16200000">
            <a:off x="-1051350" y="3854274"/>
            <a:ext cx="3739658" cy="1669909"/>
          </a:xfrm>
          <a:custGeom>
            <a:avLst/>
            <a:gdLst>
              <a:gd name="connsiteX0" fmla="*/ 0 w 1583473"/>
              <a:gd name="connsiteY0" fmla="*/ 674649 h 1349298"/>
              <a:gd name="connsiteX1" fmla="*/ 337325 w 1583473"/>
              <a:gd name="connsiteY1" fmla="*/ 0 h 1349298"/>
              <a:gd name="connsiteX2" fmla="*/ 1246149 w 1583473"/>
              <a:gd name="connsiteY2" fmla="*/ 0 h 1349298"/>
              <a:gd name="connsiteX3" fmla="*/ 1583473 w 1583473"/>
              <a:gd name="connsiteY3" fmla="*/ 674649 h 1349298"/>
              <a:gd name="connsiteX4" fmla="*/ 1246149 w 1583473"/>
              <a:gd name="connsiteY4" fmla="*/ 1349298 h 1349298"/>
              <a:gd name="connsiteX5" fmla="*/ 337325 w 1583473"/>
              <a:gd name="connsiteY5" fmla="*/ 1349298 h 1349298"/>
              <a:gd name="connsiteX6" fmla="*/ 0 w 1583473"/>
              <a:gd name="connsiteY6" fmla="*/ 674649 h 1349298"/>
              <a:gd name="connsiteX0" fmla="*/ 337325 w 1583473"/>
              <a:gd name="connsiteY0" fmla="*/ 0 h 1349298"/>
              <a:gd name="connsiteX1" fmla="*/ 1246149 w 1583473"/>
              <a:gd name="connsiteY1" fmla="*/ 0 h 1349298"/>
              <a:gd name="connsiteX2" fmla="*/ 1583473 w 1583473"/>
              <a:gd name="connsiteY2" fmla="*/ 674649 h 1349298"/>
              <a:gd name="connsiteX3" fmla="*/ 1246149 w 1583473"/>
              <a:gd name="connsiteY3" fmla="*/ 1349298 h 1349298"/>
              <a:gd name="connsiteX4" fmla="*/ 337325 w 1583473"/>
              <a:gd name="connsiteY4" fmla="*/ 1349298 h 1349298"/>
              <a:gd name="connsiteX5" fmla="*/ 0 w 1583473"/>
              <a:gd name="connsiteY5" fmla="*/ 674649 h 1349298"/>
              <a:gd name="connsiteX0" fmla="*/ 337325 w 1583473"/>
              <a:gd name="connsiteY0" fmla="*/ 0 h 1349298"/>
              <a:gd name="connsiteX1" fmla="*/ 1246149 w 1583473"/>
              <a:gd name="connsiteY1" fmla="*/ 0 h 1349298"/>
              <a:gd name="connsiteX2" fmla="*/ 1583473 w 1583473"/>
              <a:gd name="connsiteY2" fmla="*/ 674649 h 1349298"/>
              <a:gd name="connsiteX3" fmla="*/ 1246149 w 1583473"/>
              <a:gd name="connsiteY3" fmla="*/ 1349298 h 1349298"/>
              <a:gd name="connsiteX4" fmla="*/ 337325 w 1583473"/>
              <a:gd name="connsiteY4" fmla="*/ 1349298 h 1349298"/>
              <a:gd name="connsiteX5" fmla="*/ 0 w 1583473"/>
              <a:gd name="connsiteY5" fmla="*/ 674649 h 1349298"/>
              <a:gd name="connsiteX6" fmla="*/ 77202 w 1583473"/>
              <a:gd name="connsiteY6" fmla="*/ 541691 h 1349298"/>
              <a:gd name="connsiteX7" fmla="*/ 337325 w 1583473"/>
              <a:gd name="connsiteY7" fmla="*/ 0 h 1349298"/>
              <a:gd name="connsiteX0" fmla="*/ 337325 w 1583473"/>
              <a:gd name="connsiteY0" fmla="*/ 0 h 1349298"/>
              <a:gd name="connsiteX1" fmla="*/ 1246149 w 1583473"/>
              <a:gd name="connsiteY1" fmla="*/ 0 h 1349298"/>
              <a:gd name="connsiteX2" fmla="*/ 1583473 w 1583473"/>
              <a:gd name="connsiteY2" fmla="*/ 674649 h 1349298"/>
              <a:gd name="connsiteX3" fmla="*/ 1246149 w 1583473"/>
              <a:gd name="connsiteY3" fmla="*/ 1349298 h 1349298"/>
              <a:gd name="connsiteX4" fmla="*/ 337325 w 1583473"/>
              <a:gd name="connsiteY4" fmla="*/ 1349298 h 1349298"/>
              <a:gd name="connsiteX5" fmla="*/ 0 w 1583473"/>
              <a:gd name="connsiteY5" fmla="*/ 674649 h 1349298"/>
              <a:gd name="connsiteX6" fmla="*/ 77202 w 1583473"/>
              <a:gd name="connsiteY6" fmla="*/ 541691 h 1349298"/>
              <a:gd name="connsiteX7" fmla="*/ 337325 w 1583473"/>
              <a:gd name="connsiteY7" fmla="*/ 0 h 1349298"/>
              <a:gd name="connsiteX0" fmla="*/ 337325 w 1583473"/>
              <a:gd name="connsiteY0" fmla="*/ 0 h 1349298"/>
              <a:gd name="connsiteX1" fmla="*/ 1246149 w 1583473"/>
              <a:gd name="connsiteY1" fmla="*/ 0 h 1349298"/>
              <a:gd name="connsiteX2" fmla="*/ 1583473 w 1583473"/>
              <a:gd name="connsiteY2" fmla="*/ 674649 h 1349298"/>
              <a:gd name="connsiteX3" fmla="*/ 1246149 w 1583473"/>
              <a:gd name="connsiteY3" fmla="*/ 1349298 h 1349298"/>
              <a:gd name="connsiteX4" fmla="*/ 337325 w 1583473"/>
              <a:gd name="connsiteY4" fmla="*/ 1349298 h 1349298"/>
              <a:gd name="connsiteX5" fmla="*/ 0 w 1583473"/>
              <a:gd name="connsiteY5" fmla="*/ 674649 h 1349298"/>
              <a:gd name="connsiteX6" fmla="*/ 77202 w 1583473"/>
              <a:gd name="connsiteY6" fmla="*/ 541691 h 1349298"/>
              <a:gd name="connsiteX7" fmla="*/ 337325 w 1583473"/>
              <a:gd name="connsiteY7" fmla="*/ 0 h 1349298"/>
              <a:gd name="connsiteX0" fmla="*/ 337325 w 1583473"/>
              <a:gd name="connsiteY0" fmla="*/ 0 h 1349298"/>
              <a:gd name="connsiteX1" fmla="*/ 1246149 w 1583473"/>
              <a:gd name="connsiteY1" fmla="*/ 0 h 1349298"/>
              <a:gd name="connsiteX2" fmla="*/ 1467202 w 1583473"/>
              <a:gd name="connsiteY2" fmla="*/ 448091 h 1349298"/>
              <a:gd name="connsiteX3" fmla="*/ 1583473 w 1583473"/>
              <a:gd name="connsiteY3" fmla="*/ 674649 h 1349298"/>
              <a:gd name="connsiteX4" fmla="*/ 1246149 w 1583473"/>
              <a:gd name="connsiteY4" fmla="*/ 1349298 h 1349298"/>
              <a:gd name="connsiteX5" fmla="*/ 337325 w 1583473"/>
              <a:gd name="connsiteY5" fmla="*/ 1349298 h 1349298"/>
              <a:gd name="connsiteX6" fmla="*/ 0 w 1583473"/>
              <a:gd name="connsiteY6" fmla="*/ 674649 h 1349298"/>
              <a:gd name="connsiteX7" fmla="*/ 77202 w 1583473"/>
              <a:gd name="connsiteY7" fmla="*/ 541691 h 1349298"/>
              <a:gd name="connsiteX8" fmla="*/ 337325 w 1583473"/>
              <a:gd name="connsiteY8" fmla="*/ 0 h 1349298"/>
              <a:gd name="connsiteX0" fmla="*/ 337325 w 1583473"/>
              <a:gd name="connsiteY0" fmla="*/ 0 h 1349298"/>
              <a:gd name="connsiteX1" fmla="*/ 1246149 w 1583473"/>
              <a:gd name="connsiteY1" fmla="*/ 0 h 1349298"/>
              <a:gd name="connsiteX2" fmla="*/ 1467202 w 1583473"/>
              <a:gd name="connsiteY2" fmla="*/ 448091 h 1349298"/>
              <a:gd name="connsiteX3" fmla="*/ 1583473 w 1583473"/>
              <a:gd name="connsiteY3" fmla="*/ 674649 h 1349298"/>
              <a:gd name="connsiteX4" fmla="*/ 1246149 w 1583473"/>
              <a:gd name="connsiteY4" fmla="*/ 1349298 h 1349298"/>
              <a:gd name="connsiteX5" fmla="*/ 337325 w 1583473"/>
              <a:gd name="connsiteY5" fmla="*/ 1349298 h 1349298"/>
              <a:gd name="connsiteX6" fmla="*/ 0 w 1583473"/>
              <a:gd name="connsiteY6" fmla="*/ 674649 h 1349298"/>
              <a:gd name="connsiteX7" fmla="*/ 77202 w 1583473"/>
              <a:gd name="connsiteY7" fmla="*/ 541691 h 1349298"/>
              <a:gd name="connsiteX8" fmla="*/ 337325 w 1583473"/>
              <a:gd name="connsiteY8" fmla="*/ 0 h 1349298"/>
              <a:gd name="connsiteX0" fmla="*/ 337325 w 1583473"/>
              <a:gd name="connsiteY0" fmla="*/ 0 h 1349298"/>
              <a:gd name="connsiteX1" fmla="*/ 1246149 w 1583473"/>
              <a:gd name="connsiteY1" fmla="*/ 0 h 1349298"/>
              <a:gd name="connsiteX2" fmla="*/ 1467202 w 1583473"/>
              <a:gd name="connsiteY2" fmla="*/ 448091 h 1349298"/>
              <a:gd name="connsiteX3" fmla="*/ 1583473 w 1583473"/>
              <a:gd name="connsiteY3" fmla="*/ 674649 h 1349298"/>
              <a:gd name="connsiteX4" fmla="*/ 1246149 w 1583473"/>
              <a:gd name="connsiteY4" fmla="*/ 1349298 h 1349298"/>
              <a:gd name="connsiteX5" fmla="*/ 337325 w 1583473"/>
              <a:gd name="connsiteY5" fmla="*/ 1349298 h 1349298"/>
              <a:gd name="connsiteX6" fmla="*/ 0 w 1583473"/>
              <a:gd name="connsiteY6" fmla="*/ 674649 h 1349298"/>
              <a:gd name="connsiteX7" fmla="*/ 77202 w 1583473"/>
              <a:gd name="connsiteY7" fmla="*/ 541691 h 1349298"/>
              <a:gd name="connsiteX8" fmla="*/ 337325 w 1583473"/>
              <a:gd name="connsiteY8" fmla="*/ 0 h 1349298"/>
              <a:gd name="connsiteX0" fmla="*/ 337325 w 1583473"/>
              <a:gd name="connsiteY0" fmla="*/ 0 h 1349298"/>
              <a:gd name="connsiteX1" fmla="*/ 1246149 w 1583473"/>
              <a:gd name="connsiteY1" fmla="*/ 0 h 1349298"/>
              <a:gd name="connsiteX2" fmla="*/ 1467202 w 1583473"/>
              <a:gd name="connsiteY2" fmla="*/ 448091 h 1349298"/>
              <a:gd name="connsiteX3" fmla="*/ 1583473 w 1583473"/>
              <a:gd name="connsiteY3" fmla="*/ 674649 h 1349298"/>
              <a:gd name="connsiteX4" fmla="*/ 1246149 w 1583473"/>
              <a:gd name="connsiteY4" fmla="*/ 1349298 h 1349298"/>
              <a:gd name="connsiteX5" fmla="*/ 337325 w 1583473"/>
              <a:gd name="connsiteY5" fmla="*/ 1349298 h 1349298"/>
              <a:gd name="connsiteX6" fmla="*/ 0 w 1583473"/>
              <a:gd name="connsiteY6" fmla="*/ 674649 h 1349298"/>
              <a:gd name="connsiteX7" fmla="*/ 77202 w 1583473"/>
              <a:gd name="connsiteY7" fmla="*/ 541691 h 1349298"/>
              <a:gd name="connsiteX8" fmla="*/ 337325 w 1583473"/>
              <a:gd name="connsiteY8" fmla="*/ 0 h 1349298"/>
              <a:gd name="connsiteX0" fmla="*/ 337325 w 1583473"/>
              <a:gd name="connsiteY0" fmla="*/ 0 h 1349298"/>
              <a:gd name="connsiteX1" fmla="*/ 1467202 w 1583473"/>
              <a:gd name="connsiteY1" fmla="*/ 448091 h 1349298"/>
              <a:gd name="connsiteX2" fmla="*/ 1583473 w 1583473"/>
              <a:gd name="connsiteY2" fmla="*/ 674649 h 1349298"/>
              <a:gd name="connsiteX3" fmla="*/ 1246149 w 1583473"/>
              <a:gd name="connsiteY3" fmla="*/ 1349298 h 1349298"/>
              <a:gd name="connsiteX4" fmla="*/ 337325 w 1583473"/>
              <a:gd name="connsiteY4" fmla="*/ 1349298 h 1349298"/>
              <a:gd name="connsiteX5" fmla="*/ 0 w 1583473"/>
              <a:gd name="connsiteY5" fmla="*/ 674649 h 1349298"/>
              <a:gd name="connsiteX6" fmla="*/ 77202 w 1583473"/>
              <a:gd name="connsiteY6" fmla="*/ 541691 h 1349298"/>
              <a:gd name="connsiteX7" fmla="*/ 337325 w 1583473"/>
              <a:gd name="connsiteY7" fmla="*/ 0 h 1349298"/>
              <a:gd name="connsiteX0" fmla="*/ 337325 w 1583473"/>
              <a:gd name="connsiteY0" fmla="*/ 0 h 1349298"/>
              <a:gd name="connsiteX1" fmla="*/ 1480366 w 1583473"/>
              <a:gd name="connsiteY1" fmla="*/ 540960 h 1349298"/>
              <a:gd name="connsiteX2" fmla="*/ 1583473 w 1583473"/>
              <a:gd name="connsiteY2" fmla="*/ 674649 h 1349298"/>
              <a:gd name="connsiteX3" fmla="*/ 1246149 w 1583473"/>
              <a:gd name="connsiteY3" fmla="*/ 1349298 h 1349298"/>
              <a:gd name="connsiteX4" fmla="*/ 337325 w 1583473"/>
              <a:gd name="connsiteY4" fmla="*/ 1349298 h 1349298"/>
              <a:gd name="connsiteX5" fmla="*/ 0 w 1583473"/>
              <a:gd name="connsiteY5" fmla="*/ 674649 h 1349298"/>
              <a:gd name="connsiteX6" fmla="*/ 77202 w 1583473"/>
              <a:gd name="connsiteY6" fmla="*/ 541691 h 1349298"/>
              <a:gd name="connsiteX7" fmla="*/ 337325 w 1583473"/>
              <a:gd name="connsiteY7" fmla="*/ 0 h 1349298"/>
              <a:gd name="connsiteX0" fmla="*/ 337325 w 1583473"/>
              <a:gd name="connsiteY0" fmla="*/ 0 h 1349298"/>
              <a:gd name="connsiteX1" fmla="*/ 1495724 w 1583473"/>
              <a:gd name="connsiteY1" fmla="*/ 552866 h 1349298"/>
              <a:gd name="connsiteX2" fmla="*/ 1583473 w 1583473"/>
              <a:gd name="connsiteY2" fmla="*/ 674649 h 1349298"/>
              <a:gd name="connsiteX3" fmla="*/ 1246149 w 1583473"/>
              <a:gd name="connsiteY3" fmla="*/ 1349298 h 1349298"/>
              <a:gd name="connsiteX4" fmla="*/ 337325 w 1583473"/>
              <a:gd name="connsiteY4" fmla="*/ 1349298 h 1349298"/>
              <a:gd name="connsiteX5" fmla="*/ 0 w 1583473"/>
              <a:gd name="connsiteY5" fmla="*/ 674649 h 1349298"/>
              <a:gd name="connsiteX6" fmla="*/ 77202 w 1583473"/>
              <a:gd name="connsiteY6" fmla="*/ 541691 h 1349298"/>
              <a:gd name="connsiteX7" fmla="*/ 337325 w 1583473"/>
              <a:gd name="connsiteY7" fmla="*/ 0 h 1349298"/>
              <a:gd name="connsiteX0" fmla="*/ 337325 w 1583473"/>
              <a:gd name="connsiteY0" fmla="*/ 0 h 1349298"/>
              <a:gd name="connsiteX1" fmla="*/ 1495724 w 1583473"/>
              <a:gd name="connsiteY1" fmla="*/ 552866 h 1349298"/>
              <a:gd name="connsiteX2" fmla="*/ 1583473 w 1583473"/>
              <a:gd name="connsiteY2" fmla="*/ 674649 h 1349298"/>
              <a:gd name="connsiteX3" fmla="*/ 1246149 w 1583473"/>
              <a:gd name="connsiteY3" fmla="*/ 1349298 h 1349298"/>
              <a:gd name="connsiteX4" fmla="*/ 337325 w 1583473"/>
              <a:gd name="connsiteY4" fmla="*/ 1349298 h 1349298"/>
              <a:gd name="connsiteX5" fmla="*/ 0 w 1583473"/>
              <a:gd name="connsiteY5" fmla="*/ 674649 h 1349298"/>
              <a:gd name="connsiteX6" fmla="*/ 77202 w 1583473"/>
              <a:gd name="connsiteY6" fmla="*/ 541691 h 1349298"/>
              <a:gd name="connsiteX7" fmla="*/ 337325 w 1583473"/>
              <a:gd name="connsiteY7" fmla="*/ 0 h 1349298"/>
              <a:gd name="connsiteX0" fmla="*/ 337325 w 1583473"/>
              <a:gd name="connsiteY0" fmla="*/ 0 h 1349298"/>
              <a:gd name="connsiteX1" fmla="*/ 1495724 w 1583473"/>
              <a:gd name="connsiteY1" fmla="*/ 552866 h 1349298"/>
              <a:gd name="connsiteX2" fmla="*/ 1583473 w 1583473"/>
              <a:gd name="connsiteY2" fmla="*/ 674649 h 1349298"/>
              <a:gd name="connsiteX3" fmla="*/ 1246149 w 1583473"/>
              <a:gd name="connsiteY3" fmla="*/ 1349298 h 1349298"/>
              <a:gd name="connsiteX4" fmla="*/ 337325 w 1583473"/>
              <a:gd name="connsiteY4" fmla="*/ 1349298 h 1349298"/>
              <a:gd name="connsiteX5" fmla="*/ 0 w 1583473"/>
              <a:gd name="connsiteY5" fmla="*/ 674649 h 1349298"/>
              <a:gd name="connsiteX6" fmla="*/ 77202 w 1583473"/>
              <a:gd name="connsiteY6" fmla="*/ 541691 h 1349298"/>
              <a:gd name="connsiteX7" fmla="*/ 337325 w 1583473"/>
              <a:gd name="connsiteY7" fmla="*/ 0 h 1349298"/>
              <a:gd name="connsiteX0" fmla="*/ 77202 w 1583473"/>
              <a:gd name="connsiteY0" fmla="*/ 11234 h 818841"/>
              <a:gd name="connsiteX1" fmla="*/ 1495724 w 1583473"/>
              <a:gd name="connsiteY1" fmla="*/ 22409 h 818841"/>
              <a:gd name="connsiteX2" fmla="*/ 1583473 w 1583473"/>
              <a:gd name="connsiteY2" fmla="*/ 144192 h 818841"/>
              <a:gd name="connsiteX3" fmla="*/ 1246149 w 1583473"/>
              <a:gd name="connsiteY3" fmla="*/ 818841 h 818841"/>
              <a:gd name="connsiteX4" fmla="*/ 337325 w 1583473"/>
              <a:gd name="connsiteY4" fmla="*/ 818841 h 818841"/>
              <a:gd name="connsiteX5" fmla="*/ 0 w 1583473"/>
              <a:gd name="connsiteY5" fmla="*/ 144192 h 818841"/>
              <a:gd name="connsiteX6" fmla="*/ 77202 w 1583473"/>
              <a:gd name="connsiteY6" fmla="*/ 11234 h 818841"/>
              <a:gd name="connsiteX0" fmla="*/ 77202 w 1583473"/>
              <a:gd name="connsiteY0" fmla="*/ 13990 h 821597"/>
              <a:gd name="connsiteX1" fmla="*/ 1495724 w 1583473"/>
              <a:gd name="connsiteY1" fmla="*/ 18021 h 821597"/>
              <a:gd name="connsiteX2" fmla="*/ 1583473 w 1583473"/>
              <a:gd name="connsiteY2" fmla="*/ 146948 h 821597"/>
              <a:gd name="connsiteX3" fmla="*/ 1246149 w 1583473"/>
              <a:gd name="connsiteY3" fmla="*/ 821597 h 821597"/>
              <a:gd name="connsiteX4" fmla="*/ 337325 w 1583473"/>
              <a:gd name="connsiteY4" fmla="*/ 821597 h 821597"/>
              <a:gd name="connsiteX5" fmla="*/ 0 w 1583473"/>
              <a:gd name="connsiteY5" fmla="*/ 146948 h 821597"/>
              <a:gd name="connsiteX6" fmla="*/ 77202 w 1583473"/>
              <a:gd name="connsiteY6" fmla="*/ 13990 h 821597"/>
              <a:gd name="connsiteX0" fmla="*/ 77202 w 1583473"/>
              <a:gd name="connsiteY0" fmla="*/ 7184 h 814791"/>
              <a:gd name="connsiteX1" fmla="*/ 1495724 w 1583473"/>
              <a:gd name="connsiteY1" fmla="*/ 11215 h 814791"/>
              <a:gd name="connsiteX2" fmla="*/ 1583473 w 1583473"/>
              <a:gd name="connsiteY2" fmla="*/ 140142 h 814791"/>
              <a:gd name="connsiteX3" fmla="*/ 1246149 w 1583473"/>
              <a:gd name="connsiteY3" fmla="*/ 814791 h 814791"/>
              <a:gd name="connsiteX4" fmla="*/ 337325 w 1583473"/>
              <a:gd name="connsiteY4" fmla="*/ 814791 h 814791"/>
              <a:gd name="connsiteX5" fmla="*/ 0 w 1583473"/>
              <a:gd name="connsiteY5" fmla="*/ 140142 h 814791"/>
              <a:gd name="connsiteX6" fmla="*/ 77202 w 1583473"/>
              <a:gd name="connsiteY6" fmla="*/ 7184 h 814791"/>
              <a:gd name="connsiteX0" fmla="*/ 77202 w 1583473"/>
              <a:gd name="connsiteY0" fmla="*/ 9572 h 817179"/>
              <a:gd name="connsiteX1" fmla="*/ 1495724 w 1583473"/>
              <a:gd name="connsiteY1" fmla="*/ 13603 h 817179"/>
              <a:gd name="connsiteX2" fmla="*/ 1583473 w 1583473"/>
              <a:gd name="connsiteY2" fmla="*/ 142530 h 817179"/>
              <a:gd name="connsiteX3" fmla="*/ 1246149 w 1583473"/>
              <a:gd name="connsiteY3" fmla="*/ 817179 h 817179"/>
              <a:gd name="connsiteX4" fmla="*/ 337325 w 1583473"/>
              <a:gd name="connsiteY4" fmla="*/ 817179 h 817179"/>
              <a:gd name="connsiteX5" fmla="*/ 0 w 1583473"/>
              <a:gd name="connsiteY5" fmla="*/ 142530 h 817179"/>
              <a:gd name="connsiteX6" fmla="*/ 77202 w 1583473"/>
              <a:gd name="connsiteY6" fmla="*/ 9572 h 817179"/>
              <a:gd name="connsiteX0" fmla="*/ 77202 w 1583473"/>
              <a:gd name="connsiteY0" fmla="*/ 8920 h 816527"/>
              <a:gd name="connsiteX1" fmla="*/ 1495724 w 1583473"/>
              <a:gd name="connsiteY1" fmla="*/ 15456 h 816527"/>
              <a:gd name="connsiteX2" fmla="*/ 1583473 w 1583473"/>
              <a:gd name="connsiteY2" fmla="*/ 141878 h 816527"/>
              <a:gd name="connsiteX3" fmla="*/ 1246149 w 1583473"/>
              <a:gd name="connsiteY3" fmla="*/ 816527 h 816527"/>
              <a:gd name="connsiteX4" fmla="*/ 337325 w 1583473"/>
              <a:gd name="connsiteY4" fmla="*/ 816527 h 816527"/>
              <a:gd name="connsiteX5" fmla="*/ 0 w 1583473"/>
              <a:gd name="connsiteY5" fmla="*/ 141878 h 816527"/>
              <a:gd name="connsiteX6" fmla="*/ 77202 w 1583473"/>
              <a:gd name="connsiteY6" fmla="*/ 8920 h 816527"/>
              <a:gd name="connsiteX0" fmla="*/ 77202 w 1583473"/>
              <a:gd name="connsiteY0" fmla="*/ 8920 h 816527"/>
              <a:gd name="connsiteX1" fmla="*/ 1495724 w 1583473"/>
              <a:gd name="connsiteY1" fmla="*/ 15456 h 816527"/>
              <a:gd name="connsiteX2" fmla="*/ 1583473 w 1583473"/>
              <a:gd name="connsiteY2" fmla="*/ 141878 h 816527"/>
              <a:gd name="connsiteX3" fmla="*/ 1246149 w 1583473"/>
              <a:gd name="connsiteY3" fmla="*/ 816527 h 816527"/>
              <a:gd name="connsiteX4" fmla="*/ 337325 w 1583473"/>
              <a:gd name="connsiteY4" fmla="*/ 816527 h 816527"/>
              <a:gd name="connsiteX5" fmla="*/ 0 w 1583473"/>
              <a:gd name="connsiteY5" fmla="*/ 141878 h 816527"/>
              <a:gd name="connsiteX6" fmla="*/ 77202 w 1583473"/>
              <a:gd name="connsiteY6" fmla="*/ 8920 h 816527"/>
              <a:gd name="connsiteX0" fmla="*/ 77202 w 1583473"/>
              <a:gd name="connsiteY0" fmla="*/ 11036 h 818643"/>
              <a:gd name="connsiteX1" fmla="*/ 1491337 w 1583473"/>
              <a:gd name="connsiteY1" fmla="*/ 10428 h 818643"/>
              <a:gd name="connsiteX2" fmla="*/ 1583473 w 1583473"/>
              <a:gd name="connsiteY2" fmla="*/ 143994 h 818643"/>
              <a:gd name="connsiteX3" fmla="*/ 1246149 w 1583473"/>
              <a:gd name="connsiteY3" fmla="*/ 818643 h 818643"/>
              <a:gd name="connsiteX4" fmla="*/ 337325 w 1583473"/>
              <a:gd name="connsiteY4" fmla="*/ 818643 h 818643"/>
              <a:gd name="connsiteX5" fmla="*/ 0 w 1583473"/>
              <a:gd name="connsiteY5" fmla="*/ 143994 h 818643"/>
              <a:gd name="connsiteX6" fmla="*/ 77202 w 1583473"/>
              <a:gd name="connsiteY6" fmla="*/ 11036 h 818643"/>
              <a:gd name="connsiteX0" fmla="*/ 77202 w 1583473"/>
              <a:gd name="connsiteY0" fmla="*/ 4519 h 812126"/>
              <a:gd name="connsiteX1" fmla="*/ 1491337 w 1583473"/>
              <a:gd name="connsiteY1" fmla="*/ 3911 h 812126"/>
              <a:gd name="connsiteX2" fmla="*/ 1583473 w 1583473"/>
              <a:gd name="connsiteY2" fmla="*/ 137477 h 812126"/>
              <a:gd name="connsiteX3" fmla="*/ 1246149 w 1583473"/>
              <a:gd name="connsiteY3" fmla="*/ 812126 h 812126"/>
              <a:gd name="connsiteX4" fmla="*/ 337325 w 1583473"/>
              <a:gd name="connsiteY4" fmla="*/ 812126 h 812126"/>
              <a:gd name="connsiteX5" fmla="*/ 0 w 1583473"/>
              <a:gd name="connsiteY5" fmla="*/ 137477 h 812126"/>
              <a:gd name="connsiteX6" fmla="*/ 77202 w 1583473"/>
              <a:gd name="connsiteY6" fmla="*/ 4519 h 812126"/>
              <a:gd name="connsiteX0" fmla="*/ 79394 w 1583473"/>
              <a:gd name="connsiteY0" fmla="*/ 7751 h 808215"/>
              <a:gd name="connsiteX1" fmla="*/ 1491337 w 1583473"/>
              <a:gd name="connsiteY1" fmla="*/ 0 h 808215"/>
              <a:gd name="connsiteX2" fmla="*/ 1583473 w 1583473"/>
              <a:gd name="connsiteY2" fmla="*/ 133566 h 808215"/>
              <a:gd name="connsiteX3" fmla="*/ 1246149 w 1583473"/>
              <a:gd name="connsiteY3" fmla="*/ 808215 h 808215"/>
              <a:gd name="connsiteX4" fmla="*/ 337325 w 1583473"/>
              <a:gd name="connsiteY4" fmla="*/ 808215 h 808215"/>
              <a:gd name="connsiteX5" fmla="*/ 0 w 1583473"/>
              <a:gd name="connsiteY5" fmla="*/ 133566 h 808215"/>
              <a:gd name="connsiteX6" fmla="*/ 79394 w 1583473"/>
              <a:gd name="connsiteY6" fmla="*/ 7751 h 808215"/>
              <a:gd name="connsiteX0" fmla="*/ 68425 w 1583473"/>
              <a:gd name="connsiteY0" fmla="*/ 10132 h 808215"/>
              <a:gd name="connsiteX1" fmla="*/ 1491337 w 1583473"/>
              <a:gd name="connsiteY1" fmla="*/ 0 h 808215"/>
              <a:gd name="connsiteX2" fmla="*/ 1583473 w 1583473"/>
              <a:gd name="connsiteY2" fmla="*/ 133566 h 808215"/>
              <a:gd name="connsiteX3" fmla="*/ 1246149 w 1583473"/>
              <a:gd name="connsiteY3" fmla="*/ 808215 h 808215"/>
              <a:gd name="connsiteX4" fmla="*/ 337325 w 1583473"/>
              <a:gd name="connsiteY4" fmla="*/ 808215 h 808215"/>
              <a:gd name="connsiteX5" fmla="*/ 0 w 1583473"/>
              <a:gd name="connsiteY5" fmla="*/ 133566 h 808215"/>
              <a:gd name="connsiteX6" fmla="*/ 68425 w 1583473"/>
              <a:gd name="connsiteY6" fmla="*/ 10132 h 808215"/>
              <a:gd name="connsiteX0" fmla="*/ 68425 w 1583473"/>
              <a:gd name="connsiteY0" fmla="*/ 2988 h 801071"/>
              <a:gd name="connsiteX1" fmla="*/ 1486950 w 1583473"/>
              <a:gd name="connsiteY1" fmla="*/ 0 h 801071"/>
              <a:gd name="connsiteX2" fmla="*/ 1583473 w 1583473"/>
              <a:gd name="connsiteY2" fmla="*/ 126422 h 801071"/>
              <a:gd name="connsiteX3" fmla="*/ 1246149 w 1583473"/>
              <a:gd name="connsiteY3" fmla="*/ 801071 h 801071"/>
              <a:gd name="connsiteX4" fmla="*/ 337325 w 1583473"/>
              <a:gd name="connsiteY4" fmla="*/ 801071 h 801071"/>
              <a:gd name="connsiteX5" fmla="*/ 0 w 1583473"/>
              <a:gd name="connsiteY5" fmla="*/ 126422 h 801071"/>
              <a:gd name="connsiteX6" fmla="*/ 68425 w 1583473"/>
              <a:gd name="connsiteY6" fmla="*/ 2988 h 801071"/>
              <a:gd name="connsiteX0" fmla="*/ 68425 w 1583473"/>
              <a:gd name="connsiteY0" fmla="*/ 2988 h 801071"/>
              <a:gd name="connsiteX1" fmla="*/ 1486950 w 1583473"/>
              <a:gd name="connsiteY1" fmla="*/ 0 h 801071"/>
              <a:gd name="connsiteX2" fmla="*/ 1583473 w 1583473"/>
              <a:gd name="connsiteY2" fmla="*/ 126422 h 801071"/>
              <a:gd name="connsiteX3" fmla="*/ 1246149 w 1583473"/>
              <a:gd name="connsiteY3" fmla="*/ 801071 h 801071"/>
              <a:gd name="connsiteX4" fmla="*/ 337325 w 1583473"/>
              <a:gd name="connsiteY4" fmla="*/ 801071 h 801071"/>
              <a:gd name="connsiteX5" fmla="*/ 0 w 1583473"/>
              <a:gd name="connsiteY5" fmla="*/ 126422 h 801071"/>
              <a:gd name="connsiteX6" fmla="*/ 68425 w 1583473"/>
              <a:gd name="connsiteY6" fmla="*/ 2988 h 801071"/>
              <a:gd name="connsiteX0" fmla="*/ 68425 w 1583473"/>
              <a:gd name="connsiteY0" fmla="*/ 8 h 798091"/>
              <a:gd name="connsiteX1" fmla="*/ 1514046 w 1583473"/>
              <a:gd name="connsiteY1" fmla="*/ 19245 h 798091"/>
              <a:gd name="connsiteX2" fmla="*/ 1583473 w 1583473"/>
              <a:gd name="connsiteY2" fmla="*/ 123442 h 798091"/>
              <a:gd name="connsiteX3" fmla="*/ 1246149 w 1583473"/>
              <a:gd name="connsiteY3" fmla="*/ 798091 h 798091"/>
              <a:gd name="connsiteX4" fmla="*/ 337325 w 1583473"/>
              <a:gd name="connsiteY4" fmla="*/ 798091 h 798091"/>
              <a:gd name="connsiteX5" fmla="*/ 0 w 1583473"/>
              <a:gd name="connsiteY5" fmla="*/ 123442 h 798091"/>
              <a:gd name="connsiteX6" fmla="*/ 68425 w 1583473"/>
              <a:gd name="connsiteY6" fmla="*/ 8 h 798091"/>
              <a:gd name="connsiteX0" fmla="*/ 70887 w 1583473"/>
              <a:gd name="connsiteY0" fmla="*/ 11 h 781426"/>
              <a:gd name="connsiteX1" fmla="*/ 1514046 w 1583473"/>
              <a:gd name="connsiteY1" fmla="*/ 2580 h 781426"/>
              <a:gd name="connsiteX2" fmla="*/ 1583473 w 1583473"/>
              <a:gd name="connsiteY2" fmla="*/ 106777 h 781426"/>
              <a:gd name="connsiteX3" fmla="*/ 1246149 w 1583473"/>
              <a:gd name="connsiteY3" fmla="*/ 781426 h 781426"/>
              <a:gd name="connsiteX4" fmla="*/ 337325 w 1583473"/>
              <a:gd name="connsiteY4" fmla="*/ 781426 h 781426"/>
              <a:gd name="connsiteX5" fmla="*/ 0 w 1583473"/>
              <a:gd name="connsiteY5" fmla="*/ 106777 h 781426"/>
              <a:gd name="connsiteX6" fmla="*/ 70887 w 1583473"/>
              <a:gd name="connsiteY6" fmla="*/ 11 h 781426"/>
              <a:gd name="connsiteX0" fmla="*/ 56108 w 1583473"/>
              <a:gd name="connsiteY0" fmla="*/ 11 h 781426"/>
              <a:gd name="connsiteX1" fmla="*/ 1514046 w 1583473"/>
              <a:gd name="connsiteY1" fmla="*/ 2580 h 781426"/>
              <a:gd name="connsiteX2" fmla="*/ 1583473 w 1583473"/>
              <a:gd name="connsiteY2" fmla="*/ 106777 h 781426"/>
              <a:gd name="connsiteX3" fmla="*/ 1246149 w 1583473"/>
              <a:gd name="connsiteY3" fmla="*/ 781426 h 781426"/>
              <a:gd name="connsiteX4" fmla="*/ 337325 w 1583473"/>
              <a:gd name="connsiteY4" fmla="*/ 781426 h 781426"/>
              <a:gd name="connsiteX5" fmla="*/ 0 w 1583473"/>
              <a:gd name="connsiteY5" fmla="*/ 106777 h 781426"/>
              <a:gd name="connsiteX6" fmla="*/ 56108 w 1583473"/>
              <a:gd name="connsiteY6" fmla="*/ 11 h 781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83473" h="781426">
                <a:moveTo>
                  <a:pt x="56108" y="11"/>
                </a:moveTo>
                <a:lnTo>
                  <a:pt x="1514046" y="2580"/>
                </a:lnTo>
                <a:cubicBezTo>
                  <a:pt x="1557920" y="63471"/>
                  <a:pt x="1538137" y="40783"/>
                  <a:pt x="1583473" y="106777"/>
                </a:cubicBezTo>
                <a:lnTo>
                  <a:pt x="1246149" y="781426"/>
                </a:lnTo>
                <a:lnTo>
                  <a:pt x="337325" y="781426"/>
                </a:lnTo>
                <a:lnTo>
                  <a:pt x="0" y="106777"/>
                </a:lnTo>
                <a:cubicBezTo>
                  <a:pt x="25734" y="62458"/>
                  <a:pt x="54185" y="-914"/>
                  <a:pt x="56108" y="11"/>
                </a:cubicBezTo>
                <a:close/>
              </a:path>
            </a:pathLst>
          </a:custGeom>
          <a:gradFill>
            <a:gsLst>
              <a:gs pos="0">
                <a:schemeClr val="bg2">
                  <a:lumMod val="25000"/>
                </a:schemeClr>
              </a:gs>
              <a:gs pos="80000">
                <a:schemeClr val="accent3">
                  <a:shade val="93000"/>
                  <a:satMod val="130000"/>
                </a:schemeClr>
              </a:gs>
              <a:gs pos="100000">
                <a:schemeClr val="accent3">
                  <a:shade val="94000"/>
                  <a:satMod val="135000"/>
                </a:schemeClr>
              </a:gs>
            </a:gsLst>
            <a:lin ang="8400000" scaled="0"/>
          </a:gradFill>
          <a:ln/>
          <a:scene3d>
            <a:camera prst="orthographicFront"/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6205" y="4406900"/>
            <a:ext cx="6837363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6205" y="3579541"/>
            <a:ext cx="6837363" cy="82735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09436B-3475-42F4-9F9D-1A6E951F88AF}" type="datetimeFigureOut">
              <a:rPr lang="en-US"/>
              <a:pPr>
                <a:defRPr/>
              </a:pPr>
              <a:t>9/2/2016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6C12C2E-752D-44C2-BB8C-1A8F1780BABA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930556888"/>
      </p:ext>
    </p:extLst>
  </p:cSld>
  <p:clrMapOvr>
    <a:masterClrMapping/>
  </p:clrMapOvr>
  <p:transition spd="slow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/>
          <p:nvPr userDrawn="1"/>
        </p:nvSpPr>
        <p:spPr>
          <a:xfrm>
            <a:off x="101600" y="0"/>
            <a:ext cx="9042400" cy="1349375"/>
          </a:xfrm>
          <a:prstGeom prst="rect">
            <a:avLst/>
          </a:prstGeom>
          <a:ln>
            <a:noFill/>
          </a:ln>
          <a:effectLst>
            <a:outerShdw blurRad="101600" dist="63500" dir="36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6" name="Hexagon 9"/>
          <p:cNvSpPr/>
          <p:nvPr userDrawn="1"/>
        </p:nvSpPr>
        <p:spPr>
          <a:xfrm rot="16200000">
            <a:off x="-344873" y="336611"/>
            <a:ext cx="1345725" cy="672494"/>
          </a:xfrm>
          <a:custGeom>
            <a:avLst/>
            <a:gdLst>
              <a:gd name="connsiteX0" fmla="*/ 0 w 1583473"/>
              <a:gd name="connsiteY0" fmla="*/ 674649 h 1349298"/>
              <a:gd name="connsiteX1" fmla="*/ 337325 w 1583473"/>
              <a:gd name="connsiteY1" fmla="*/ 0 h 1349298"/>
              <a:gd name="connsiteX2" fmla="*/ 1246149 w 1583473"/>
              <a:gd name="connsiteY2" fmla="*/ 0 h 1349298"/>
              <a:gd name="connsiteX3" fmla="*/ 1583473 w 1583473"/>
              <a:gd name="connsiteY3" fmla="*/ 674649 h 1349298"/>
              <a:gd name="connsiteX4" fmla="*/ 1246149 w 1583473"/>
              <a:gd name="connsiteY4" fmla="*/ 1349298 h 1349298"/>
              <a:gd name="connsiteX5" fmla="*/ 337325 w 1583473"/>
              <a:gd name="connsiteY5" fmla="*/ 1349298 h 1349298"/>
              <a:gd name="connsiteX6" fmla="*/ 0 w 1583473"/>
              <a:gd name="connsiteY6" fmla="*/ 674649 h 1349298"/>
              <a:gd name="connsiteX0" fmla="*/ 337325 w 1583473"/>
              <a:gd name="connsiteY0" fmla="*/ 0 h 1349298"/>
              <a:gd name="connsiteX1" fmla="*/ 1246149 w 1583473"/>
              <a:gd name="connsiteY1" fmla="*/ 0 h 1349298"/>
              <a:gd name="connsiteX2" fmla="*/ 1583473 w 1583473"/>
              <a:gd name="connsiteY2" fmla="*/ 674649 h 1349298"/>
              <a:gd name="connsiteX3" fmla="*/ 1246149 w 1583473"/>
              <a:gd name="connsiteY3" fmla="*/ 1349298 h 1349298"/>
              <a:gd name="connsiteX4" fmla="*/ 337325 w 1583473"/>
              <a:gd name="connsiteY4" fmla="*/ 1349298 h 1349298"/>
              <a:gd name="connsiteX5" fmla="*/ 0 w 1583473"/>
              <a:gd name="connsiteY5" fmla="*/ 674649 h 1349298"/>
              <a:gd name="connsiteX0" fmla="*/ 337325 w 1583473"/>
              <a:gd name="connsiteY0" fmla="*/ 0 h 1349298"/>
              <a:gd name="connsiteX1" fmla="*/ 1246149 w 1583473"/>
              <a:gd name="connsiteY1" fmla="*/ 0 h 1349298"/>
              <a:gd name="connsiteX2" fmla="*/ 1583473 w 1583473"/>
              <a:gd name="connsiteY2" fmla="*/ 674649 h 1349298"/>
              <a:gd name="connsiteX3" fmla="*/ 1246149 w 1583473"/>
              <a:gd name="connsiteY3" fmla="*/ 1349298 h 1349298"/>
              <a:gd name="connsiteX4" fmla="*/ 337325 w 1583473"/>
              <a:gd name="connsiteY4" fmla="*/ 1349298 h 1349298"/>
              <a:gd name="connsiteX5" fmla="*/ 0 w 1583473"/>
              <a:gd name="connsiteY5" fmla="*/ 674649 h 1349298"/>
              <a:gd name="connsiteX6" fmla="*/ 77202 w 1583473"/>
              <a:gd name="connsiteY6" fmla="*/ 541691 h 1349298"/>
              <a:gd name="connsiteX7" fmla="*/ 337325 w 1583473"/>
              <a:gd name="connsiteY7" fmla="*/ 0 h 1349298"/>
              <a:gd name="connsiteX0" fmla="*/ 337325 w 1583473"/>
              <a:gd name="connsiteY0" fmla="*/ 0 h 1349298"/>
              <a:gd name="connsiteX1" fmla="*/ 1246149 w 1583473"/>
              <a:gd name="connsiteY1" fmla="*/ 0 h 1349298"/>
              <a:gd name="connsiteX2" fmla="*/ 1583473 w 1583473"/>
              <a:gd name="connsiteY2" fmla="*/ 674649 h 1349298"/>
              <a:gd name="connsiteX3" fmla="*/ 1246149 w 1583473"/>
              <a:gd name="connsiteY3" fmla="*/ 1349298 h 1349298"/>
              <a:gd name="connsiteX4" fmla="*/ 337325 w 1583473"/>
              <a:gd name="connsiteY4" fmla="*/ 1349298 h 1349298"/>
              <a:gd name="connsiteX5" fmla="*/ 0 w 1583473"/>
              <a:gd name="connsiteY5" fmla="*/ 674649 h 1349298"/>
              <a:gd name="connsiteX6" fmla="*/ 77202 w 1583473"/>
              <a:gd name="connsiteY6" fmla="*/ 541691 h 1349298"/>
              <a:gd name="connsiteX7" fmla="*/ 337325 w 1583473"/>
              <a:gd name="connsiteY7" fmla="*/ 0 h 1349298"/>
              <a:gd name="connsiteX0" fmla="*/ 337325 w 1583473"/>
              <a:gd name="connsiteY0" fmla="*/ 0 h 1349298"/>
              <a:gd name="connsiteX1" fmla="*/ 1246149 w 1583473"/>
              <a:gd name="connsiteY1" fmla="*/ 0 h 1349298"/>
              <a:gd name="connsiteX2" fmla="*/ 1583473 w 1583473"/>
              <a:gd name="connsiteY2" fmla="*/ 674649 h 1349298"/>
              <a:gd name="connsiteX3" fmla="*/ 1246149 w 1583473"/>
              <a:gd name="connsiteY3" fmla="*/ 1349298 h 1349298"/>
              <a:gd name="connsiteX4" fmla="*/ 337325 w 1583473"/>
              <a:gd name="connsiteY4" fmla="*/ 1349298 h 1349298"/>
              <a:gd name="connsiteX5" fmla="*/ 0 w 1583473"/>
              <a:gd name="connsiteY5" fmla="*/ 674649 h 1349298"/>
              <a:gd name="connsiteX6" fmla="*/ 77202 w 1583473"/>
              <a:gd name="connsiteY6" fmla="*/ 541691 h 1349298"/>
              <a:gd name="connsiteX7" fmla="*/ 337325 w 1583473"/>
              <a:gd name="connsiteY7" fmla="*/ 0 h 1349298"/>
              <a:gd name="connsiteX0" fmla="*/ 337325 w 1583473"/>
              <a:gd name="connsiteY0" fmla="*/ 0 h 1349298"/>
              <a:gd name="connsiteX1" fmla="*/ 1246149 w 1583473"/>
              <a:gd name="connsiteY1" fmla="*/ 0 h 1349298"/>
              <a:gd name="connsiteX2" fmla="*/ 1467202 w 1583473"/>
              <a:gd name="connsiteY2" fmla="*/ 448091 h 1349298"/>
              <a:gd name="connsiteX3" fmla="*/ 1583473 w 1583473"/>
              <a:gd name="connsiteY3" fmla="*/ 674649 h 1349298"/>
              <a:gd name="connsiteX4" fmla="*/ 1246149 w 1583473"/>
              <a:gd name="connsiteY4" fmla="*/ 1349298 h 1349298"/>
              <a:gd name="connsiteX5" fmla="*/ 337325 w 1583473"/>
              <a:gd name="connsiteY5" fmla="*/ 1349298 h 1349298"/>
              <a:gd name="connsiteX6" fmla="*/ 0 w 1583473"/>
              <a:gd name="connsiteY6" fmla="*/ 674649 h 1349298"/>
              <a:gd name="connsiteX7" fmla="*/ 77202 w 1583473"/>
              <a:gd name="connsiteY7" fmla="*/ 541691 h 1349298"/>
              <a:gd name="connsiteX8" fmla="*/ 337325 w 1583473"/>
              <a:gd name="connsiteY8" fmla="*/ 0 h 1349298"/>
              <a:gd name="connsiteX0" fmla="*/ 337325 w 1583473"/>
              <a:gd name="connsiteY0" fmla="*/ 0 h 1349298"/>
              <a:gd name="connsiteX1" fmla="*/ 1246149 w 1583473"/>
              <a:gd name="connsiteY1" fmla="*/ 0 h 1349298"/>
              <a:gd name="connsiteX2" fmla="*/ 1467202 w 1583473"/>
              <a:gd name="connsiteY2" fmla="*/ 448091 h 1349298"/>
              <a:gd name="connsiteX3" fmla="*/ 1583473 w 1583473"/>
              <a:gd name="connsiteY3" fmla="*/ 674649 h 1349298"/>
              <a:gd name="connsiteX4" fmla="*/ 1246149 w 1583473"/>
              <a:gd name="connsiteY4" fmla="*/ 1349298 h 1349298"/>
              <a:gd name="connsiteX5" fmla="*/ 337325 w 1583473"/>
              <a:gd name="connsiteY5" fmla="*/ 1349298 h 1349298"/>
              <a:gd name="connsiteX6" fmla="*/ 0 w 1583473"/>
              <a:gd name="connsiteY6" fmla="*/ 674649 h 1349298"/>
              <a:gd name="connsiteX7" fmla="*/ 77202 w 1583473"/>
              <a:gd name="connsiteY7" fmla="*/ 541691 h 1349298"/>
              <a:gd name="connsiteX8" fmla="*/ 337325 w 1583473"/>
              <a:gd name="connsiteY8" fmla="*/ 0 h 1349298"/>
              <a:gd name="connsiteX0" fmla="*/ 337325 w 1583473"/>
              <a:gd name="connsiteY0" fmla="*/ 0 h 1349298"/>
              <a:gd name="connsiteX1" fmla="*/ 1246149 w 1583473"/>
              <a:gd name="connsiteY1" fmla="*/ 0 h 1349298"/>
              <a:gd name="connsiteX2" fmla="*/ 1467202 w 1583473"/>
              <a:gd name="connsiteY2" fmla="*/ 448091 h 1349298"/>
              <a:gd name="connsiteX3" fmla="*/ 1583473 w 1583473"/>
              <a:gd name="connsiteY3" fmla="*/ 674649 h 1349298"/>
              <a:gd name="connsiteX4" fmla="*/ 1246149 w 1583473"/>
              <a:gd name="connsiteY4" fmla="*/ 1349298 h 1349298"/>
              <a:gd name="connsiteX5" fmla="*/ 337325 w 1583473"/>
              <a:gd name="connsiteY5" fmla="*/ 1349298 h 1349298"/>
              <a:gd name="connsiteX6" fmla="*/ 0 w 1583473"/>
              <a:gd name="connsiteY6" fmla="*/ 674649 h 1349298"/>
              <a:gd name="connsiteX7" fmla="*/ 77202 w 1583473"/>
              <a:gd name="connsiteY7" fmla="*/ 541691 h 1349298"/>
              <a:gd name="connsiteX8" fmla="*/ 337325 w 1583473"/>
              <a:gd name="connsiteY8" fmla="*/ 0 h 1349298"/>
              <a:gd name="connsiteX0" fmla="*/ 337325 w 1583473"/>
              <a:gd name="connsiteY0" fmla="*/ 0 h 1349298"/>
              <a:gd name="connsiteX1" fmla="*/ 1246149 w 1583473"/>
              <a:gd name="connsiteY1" fmla="*/ 0 h 1349298"/>
              <a:gd name="connsiteX2" fmla="*/ 1467202 w 1583473"/>
              <a:gd name="connsiteY2" fmla="*/ 448091 h 1349298"/>
              <a:gd name="connsiteX3" fmla="*/ 1583473 w 1583473"/>
              <a:gd name="connsiteY3" fmla="*/ 674649 h 1349298"/>
              <a:gd name="connsiteX4" fmla="*/ 1246149 w 1583473"/>
              <a:gd name="connsiteY4" fmla="*/ 1349298 h 1349298"/>
              <a:gd name="connsiteX5" fmla="*/ 337325 w 1583473"/>
              <a:gd name="connsiteY5" fmla="*/ 1349298 h 1349298"/>
              <a:gd name="connsiteX6" fmla="*/ 0 w 1583473"/>
              <a:gd name="connsiteY6" fmla="*/ 674649 h 1349298"/>
              <a:gd name="connsiteX7" fmla="*/ 77202 w 1583473"/>
              <a:gd name="connsiteY7" fmla="*/ 541691 h 1349298"/>
              <a:gd name="connsiteX8" fmla="*/ 337325 w 1583473"/>
              <a:gd name="connsiteY8" fmla="*/ 0 h 1349298"/>
              <a:gd name="connsiteX0" fmla="*/ 337325 w 1583473"/>
              <a:gd name="connsiteY0" fmla="*/ 0 h 1349298"/>
              <a:gd name="connsiteX1" fmla="*/ 1467202 w 1583473"/>
              <a:gd name="connsiteY1" fmla="*/ 448091 h 1349298"/>
              <a:gd name="connsiteX2" fmla="*/ 1583473 w 1583473"/>
              <a:gd name="connsiteY2" fmla="*/ 674649 h 1349298"/>
              <a:gd name="connsiteX3" fmla="*/ 1246149 w 1583473"/>
              <a:gd name="connsiteY3" fmla="*/ 1349298 h 1349298"/>
              <a:gd name="connsiteX4" fmla="*/ 337325 w 1583473"/>
              <a:gd name="connsiteY4" fmla="*/ 1349298 h 1349298"/>
              <a:gd name="connsiteX5" fmla="*/ 0 w 1583473"/>
              <a:gd name="connsiteY5" fmla="*/ 674649 h 1349298"/>
              <a:gd name="connsiteX6" fmla="*/ 77202 w 1583473"/>
              <a:gd name="connsiteY6" fmla="*/ 541691 h 1349298"/>
              <a:gd name="connsiteX7" fmla="*/ 337325 w 1583473"/>
              <a:gd name="connsiteY7" fmla="*/ 0 h 1349298"/>
              <a:gd name="connsiteX0" fmla="*/ 337325 w 1583473"/>
              <a:gd name="connsiteY0" fmla="*/ 0 h 1349298"/>
              <a:gd name="connsiteX1" fmla="*/ 1480366 w 1583473"/>
              <a:gd name="connsiteY1" fmla="*/ 540960 h 1349298"/>
              <a:gd name="connsiteX2" fmla="*/ 1583473 w 1583473"/>
              <a:gd name="connsiteY2" fmla="*/ 674649 h 1349298"/>
              <a:gd name="connsiteX3" fmla="*/ 1246149 w 1583473"/>
              <a:gd name="connsiteY3" fmla="*/ 1349298 h 1349298"/>
              <a:gd name="connsiteX4" fmla="*/ 337325 w 1583473"/>
              <a:gd name="connsiteY4" fmla="*/ 1349298 h 1349298"/>
              <a:gd name="connsiteX5" fmla="*/ 0 w 1583473"/>
              <a:gd name="connsiteY5" fmla="*/ 674649 h 1349298"/>
              <a:gd name="connsiteX6" fmla="*/ 77202 w 1583473"/>
              <a:gd name="connsiteY6" fmla="*/ 541691 h 1349298"/>
              <a:gd name="connsiteX7" fmla="*/ 337325 w 1583473"/>
              <a:gd name="connsiteY7" fmla="*/ 0 h 1349298"/>
              <a:gd name="connsiteX0" fmla="*/ 337325 w 1583473"/>
              <a:gd name="connsiteY0" fmla="*/ 0 h 1349298"/>
              <a:gd name="connsiteX1" fmla="*/ 1495724 w 1583473"/>
              <a:gd name="connsiteY1" fmla="*/ 552866 h 1349298"/>
              <a:gd name="connsiteX2" fmla="*/ 1583473 w 1583473"/>
              <a:gd name="connsiteY2" fmla="*/ 674649 h 1349298"/>
              <a:gd name="connsiteX3" fmla="*/ 1246149 w 1583473"/>
              <a:gd name="connsiteY3" fmla="*/ 1349298 h 1349298"/>
              <a:gd name="connsiteX4" fmla="*/ 337325 w 1583473"/>
              <a:gd name="connsiteY4" fmla="*/ 1349298 h 1349298"/>
              <a:gd name="connsiteX5" fmla="*/ 0 w 1583473"/>
              <a:gd name="connsiteY5" fmla="*/ 674649 h 1349298"/>
              <a:gd name="connsiteX6" fmla="*/ 77202 w 1583473"/>
              <a:gd name="connsiteY6" fmla="*/ 541691 h 1349298"/>
              <a:gd name="connsiteX7" fmla="*/ 337325 w 1583473"/>
              <a:gd name="connsiteY7" fmla="*/ 0 h 1349298"/>
              <a:gd name="connsiteX0" fmla="*/ 337325 w 1583473"/>
              <a:gd name="connsiteY0" fmla="*/ 0 h 1349298"/>
              <a:gd name="connsiteX1" fmla="*/ 1495724 w 1583473"/>
              <a:gd name="connsiteY1" fmla="*/ 552866 h 1349298"/>
              <a:gd name="connsiteX2" fmla="*/ 1583473 w 1583473"/>
              <a:gd name="connsiteY2" fmla="*/ 674649 h 1349298"/>
              <a:gd name="connsiteX3" fmla="*/ 1246149 w 1583473"/>
              <a:gd name="connsiteY3" fmla="*/ 1349298 h 1349298"/>
              <a:gd name="connsiteX4" fmla="*/ 337325 w 1583473"/>
              <a:gd name="connsiteY4" fmla="*/ 1349298 h 1349298"/>
              <a:gd name="connsiteX5" fmla="*/ 0 w 1583473"/>
              <a:gd name="connsiteY5" fmla="*/ 674649 h 1349298"/>
              <a:gd name="connsiteX6" fmla="*/ 77202 w 1583473"/>
              <a:gd name="connsiteY6" fmla="*/ 541691 h 1349298"/>
              <a:gd name="connsiteX7" fmla="*/ 337325 w 1583473"/>
              <a:gd name="connsiteY7" fmla="*/ 0 h 1349298"/>
              <a:gd name="connsiteX0" fmla="*/ 337325 w 1583473"/>
              <a:gd name="connsiteY0" fmla="*/ 0 h 1349298"/>
              <a:gd name="connsiteX1" fmla="*/ 1495724 w 1583473"/>
              <a:gd name="connsiteY1" fmla="*/ 552866 h 1349298"/>
              <a:gd name="connsiteX2" fmla="*/ 1583473 w 1583473"/>
              <a:gd name="connsiteY2" fmla="*/ 674649 h 1349298"/>
              <a:gd name="connsiteX3" fmla="*/ 1246149 w 1583473"/>
              <a:gd name="connsiteY3" fmla="*/ 1349298 h 1349298"/>
              <a:gd name="connsiteX4" fmla="*/ 337325 w 1583473"/>
              <a:gd name="connsiteY4" fmla="*/ 1349298 h 1349298"/>
              <a:gd name="connsiteX5" fmla="*/ 0 w 1583473"/>
              <a:gd name="connsiteY5" fmla="*/ 674649 h 1349298"/>
              <a:gd name="connsiteX6" fmla="*/ 77202 w 1583473"/>
              <a:gd name="connsiteY6" fmla="*/ 541691 h 1349298"/>
              <a:gd name="connsiteX7" fmla="*/ 337325 w 1583473"/>
              <a:gd name="connsiteY7" fmla="*/ 0 h 1349298"/>
              <a:gd name="connsiteX0" fmla="*/ 77202 w 1583473"/>
              <a:gd name="connsiteY0" fmla="*/ 11234 h 818841"/>
              <a:gd name="connsiteX1" fmla="*/ 1495724 w 1583473"/>
              <a:gd name="connsiteY1" fmla="*/ 22409 h 818841"/>
              <a:gd name="connsiteX2" fmla="*/ 1583473 w 1583473"/>
              <a:gd name="connsiteY2" fmla="*/ 144192 h 818841"/>
              <a:gd name="connsiteX3" fmla="*/ 1246149 w 1583473"/>
              <a:gd name="connsiteY3" fmla="*/ 818841 h 818841"/>
              <a:gd name="connsiteX4" fmla="*/ 337325 w 1583473"/>
              <a:gd name="connsiteY4" fmla="*/ 818841 h 818841"/>
              <a:gd name="connsiteX5" fmla="*/ 0 w 1583473"/>
              <a:gd name="connsiteY5" fmla="*/ 144192 h 818841"/>
              <a:gd name="connsiteX6" fmla="*/ 77202 w 1583473"/>
              <a:gd name="connsiteY6" fmla="*/ 11234 h 818841"/>
              <a:gd name="connsiteX0" fmla="*/ 77202 w 1583473"/>
              <a:gd name="connsiteY0" fmla="*/ 13990 h 821597"/>
              <a:gd name="connsiteX1" fmla="*/ 1495724 w 1583473"/>
              <a:gd name="connsiteY1" fmla="*/ 18021 h 821597"/>
              <a:gd name="connsiteX2" fmla="*/ 1583473 w 1583473"/>
              <a:gd name="connsiteY2" fmla="*/ 146948 h 821597"/>
              <a:gd name="connsiteX3" fmla="*/ 1246149 w 1583473"/>
              <a:gd name="connsiteY3" fmla="*/ 821597 h 821597"/>
              <a:gd name="connsiteX4" fmla="*/ 337325 w 1583473"/>
              <a:gd name="connsiteY4" fmla="*/ 821597 h 821597"/>
              <a:gd name="connsiteX5" fmla="*/ 0 w 1583473"/>
              <a:gd name="connsiteY5" fmla="*/ 146948 h 821597"/>
              <a:gd name="connsiteX6" fmla="*/ 77202 w 1583473"/>
              <a:gd name="connsiteY6" fmla="*/ 13990 h 821597"/>
              <a:gd name="connsiteX0" fmla="*/ 77202 w 1583473"/>
              <a:gd name="connsiteY0" fmla="*/ 7184 h 814791"/>
              <a:gd name="connsiteX1" fmla="*/ 1495724 w 1583473"/>
              <a:gd name="connsiteY1" fmla="*/ 11215 h 814791"/>
              <a:gd name="connsiteX2" fmla="*/ 1583473 w 1583473"/>
              <a:gd name="connsiteY2" fmla="*/ 140142 h 814791"/>
              <a:gd name="connsiteX3" fmla="*/ 1246149 w 1583473"/>
              <a:gd name="connsiteY3" fmla="*/ 814791 h 814791"/>
              <a:gd name="connsiteX4" fmla="*/ 337325 w 1583473"/>
              <a:gd name="connsiteY4" fmla="*/ 814791 h 814791"/>
              <a:gd name="connsiteX5" fmla="*/ 0 w 1583473"/>
              <a:gd name="connsiteY5" fmla="*/ 140142 h 814791"/>
              <a:gd name="connsiteX6" fmla="*/ 77202 w 1583473"/>
              <a:gd name="connsiteY6" fmla="*/ 7184 h 814791"/>
              <a:gd name="connsiteX0" fmla="*/ 77202 w 1583473"/>
              <a:gd name="connsiteY0" fmla="*/ 9572 h 817179"/>
              <a:gd name="connsiteX1" fmla="*/ 1495724 w 1583473"/>
              <a:gd name="connsiteY1" fmla="*/ 13603 h 817179"/>
              <a:gd name="connsiteX2" fmla="*/ 1583473 w 1583473"/>
              <a:gd name="connsiteY2" fmla="*/ 142530 h 817179"/>
              <a:gd name="connsiteX3" fmla="*/ 1246149 w 1583473"/>
              <a:gd name="connsiteY3" fmla="*/ 817179 h 817179"/>
              <a:gd name="connsiteX4" fmla="*/ 337325 w 1583473"/>
              <a:gd name="connsiteY4" fmla="*/ 817179 h 817179"/>
              <a:gd name="connsiteX5" fmla="*/ 0 w 1583473"/>
              <a:gd name="connsiteY5" fmla="*/ 142530 h 817179"/>
              <a:gd name="connsiteX6" fmla="*/ 77202 w 1583473"/>
              <a:gd name="connsiteY6" fmla="*/ 9572 h 817179"/>
              <a:gd name="connsiteX0" fmla="*/ 77202 w 1583473"/>
              <a:gd name="connsiteY0" fmla="*/ 8920 h 816527"/>
              <a:gd name="connsiteX1" fmla="*/ 1495724 w 1583473"/>
              <a:gd name="connsiteY1" fmla="*/ 15456 h 816527"/>
              <a:gd name="connsiteX2" fmla="*/ 1583473 w 1583473"/>
              <a:gd name="connsiteY2" fmla="*/ 141878 h 816527"/>
              <a:gd name="connsiteX3" fmla="*/ 1246149 w 1583473"/>
              <a:gd name="connsiteY3" fmla="*/ 816527 h 816527"/>
              <a:gd name="connsiteX4" fmla="*/ 337325 w 1583473"/>
              <a:gd name="connsiteY4" fmla="*/ 816527 h 816527"/>
              <a:gd name="connsiteX5" fmla="*/ 0 w 1583473"/>
              <a:gd name="connsiteY5" fmla="*/ 141878 h 816527"/>
              <a:gd name="connsiteX6" fmla="*/ 77202 w 1583473"/>
              <a:gd name="connsiteY6" fmla="*/ 8920 h 816527"/>
              <a:gd name="connsiteX0" fmla="*/ 77202 w 1583473"/>
              <a:gd name="connsiteY0" fmla="*/ 8920 h 816527"/>
              <a:gd name="connsiteX1" fmla="*/ 1495724 w 1583473"/>
              <a:gd name="connsiteY1" fmla="*/ 15456 h 816527"/>
              <a:gd name="connsiteX2" fmla="*/ 1583473 w 1583473"/>
              <a:gd name="connsiteY2" fmla="*/ 141878 h 816527"/>
              <a:gd name="connsiteX3" fmla="*/ 1246149 w 1583473"/>
              <a:gd name="connsiteY3" fmla="*/ 816527 h 816527"/>
              <a:gd name="connsiteX4" fmla="*/ 337325 w 1583473"/>
              <a:gd name="connsiteY4" fmla="*/ 816527 h 816527"/>
              <a:gd name="connsiteX5" fmla="*/ 0 w 1583473"/>
              <a:gd name="connsiteY5" fmla="*/ 141878 h 816527"/>
              <a:gd name="connsiteX6" fmla="*/ 77202 w 1583473"/>
              <a:gd name="connsiteY6" fmla="*/ 8920 h 816527"/>
              <a:gd name="connsiteX0" fmla="*/ 77202 w 1583473"/>
              <a:gd name="connsiteY0" fmla="*/ 11036 h 818643"/>
              <a:gd name="connsiteX1" fmla="*/ 1491337 w 1583473"/>
              <a:gd name="connsiteY1" fmla="*/ 10428 h 818643"/>
              <a:gd name="connsiteX2" fmla="*/ 1583473 w 1583473"/>
              <a:gd name="connsiteY2" fmla="*/ 143994 h 818643"/>
              <a:gd name="connsiteX3" fmla="*/ 1246149 w 1583473"/>
              <a:gd name="connsiteY3" fmla="*/ 818643 h 818643"/>
              <a:gd name="connsiteX4" fmla="*/ 337325 w 1583473"/>
              <a:gd name="connsiteY4" fmla="*/ 818643 h 818643"/>
              <a:gd name="connsiteX5" fmla="*/ 0 w 1583473"/>
              <a:gd name="connsiteY5" fmla="*/ 143994 h 818643"/>
              <a:gd name="connsiteX6" fmla="*/ 77202 w 1583473"/>
              <a:gd name="connsiteY6" fmla="*/ 11036 h 818643"/>
              <a:gd name="connsiteX0" fmla="*/ 77202 w 1583473"/>
              <a:gd name="connsiteY0" fmla="*/ 4519 h 812126"/>
              <a:gd name="connsiteX1" fmla="*/ 1491337 w 1583473"/>
              <a:gd name="connsiteY1" fmla="*/ 3911 h 812126"/>
              <a:gd name="connsiteX2" fmla="*/ 1583473 w 1583473"/>
              <a:gd name="connsiteY2" fmla="*/ 137477 h 812126"/>
              <a:gd name="connsiteX3" fmla="*/ 1246149 w 1583473"/>
              <a:gd name="connsiteY3" fmla="*/ 812126 h 812126"/>
              <a:gd name="connsiteX4" fmla="*/ 337325 w 1583473"/>
              <a:gd name="connsiteY4" fmla="*/ 812126 h 812126"/>
              <a:gd name="connsiteX5" fmla="*/ 0 w 1583473"/>
              <a:gd name="connsiteY5" fmla="*/ 137477 h 812126"/>
              <a:gd name="connsiteX6" fmla="*/ 77202 w 1583473"/>
              <a:gd name="connsiteY6" fmla="*/ 4519 h 812126"/>
              <a:gd name="connsiteX0" fmla="*/ 79394 w 1583473"/>
              <a:gd name="connsiteY0" fmla="*/ 7751 h 808215"/>
              <a:gd name="connsiteX1" fmla="*/ 1491337 w 1583473"/>
              <a:gd name="connsiteY1" fmla="*/ 0 h 808215"/>
              <a:gd name="connsiteX2" fmla="*/ 1583473 w 1583473"/>
              <a:gd name="connsiteY2" fmla="*/ 133566 h 808215"/>
              <a:gd name="connsiteX3" fmla="*/ 1246149 w 1583473"/>
              <a:gd name="connsiteY3" fmla="*/ 808215 h 808215"/>
              <a:gd name="connsiteX4" fmla="*/ 337325 w 1583473"/>
              <a:gd name="connsiteY4" fmla="*/ 808215 h 808215"/>
              <a:gd name="connsiteX5" fmla="*/ 0 w 1583473"/>
              <a:gd name="connsiteY5" fmla="*/ 133566 h 808215"/>
              <a:gd name="connsiteX6" fmla="*/ 79394 w 1583473"/>
              <a:gd name="connsiteY6" fmla="*/ 7751 h 808215"/>
              <a:gd name="connsiteX0" fmla="*/ 68425 w 1583473"/>
              <a:gd name="connsiteY0" fmla="*/ 10132 h 808215"/>
              <a:gd name="connsiteX1" fmla="*/ 1491337 w 1583473"/>
              <a:gd name="connsiteY1" fmla="*/ 0 h 808215"/>
              <a:gd name="connsiteX2" fmla="*/ 1583473 w 1583473"/>
              <a:gd name="connsiteY2" fmla="*/ 133566 h 808215"/>
              <a:gd name="connsiteX3" fmla="*/ 1246149 w 1583473"/>
              <a:gd name="connsiteY3" fmla="*/ 808215 h 808215"/>
              <a:gd name="connsiteX4" fmla="*/ 337325 w 1583473"/>
              <a:gd name="connsiteY4" fmla="*/ 808215 h 808215"/>
              <a:gd name="connsiteX5" fmla="*/ 0 w 1583473"/>
              <a:gd name="connsiteY5" fmla="*/ 133566 h 808215"/>
              <a:gd name="connsiteX6" fmla="*/ 68425 w 1583473"/>
              <a:gd name="connsiteY6" fmla="*/ 10132 h 808215"/>
              <a:gd name="connsiteX0" fmla="*/ 68425 w 1583473"/>
              <a:gd name="connsiteY0" fmla="*/ 2988 h 801071"/>
              <a:gd name="connsiteX1" fmla="*/ 1486950 w 1583473"/>
              <a:gd name="connsiteY1" fmla="*/ 0 h 801071"/>
              <a:gd name="connsiteX2" fmla="*/ 1583473 w 1583473"/>
              <a:gd name="connsiteY2" fmla="*/ 126422 h 801071"/>
              <a:gd name="connsiteX3" fmla="*/ 1246149 w 1583473"/>
              <a:gd name="connsiteY3" fmla="*/ 801071 h 801071"/>
              <a:gd name="connsiteX4" fmla="*/ 337325 w 1583473"/>
              <a:gd name="connsiteY4" fmla="*/ 801071 h 801071"/>
              <a:gd name="connsiteX5" fmla="*/ 0 w 1583473"/>
              <a:gd name="connsiteY5" fmla="*/ 126422 h 801071"/>
              <a:gd name="connsiteX6" fmla="*/ 68425 w 1583473"/>
              <a:gd name="connsiteY6" fmla="*/ 2988 h 801071"/>
              <a:gd name="connsiteX0" fmla="*/ 68425 w 1583473"/>
              <a:gd name="connsiteY0" fmla="*/ 2988 h 801071"/>
              <a:gd name="connsiteX1" fmla="*/ 1486950 w 1583473"/>
              <a:gd name="connsiteY1" fmla="*/ 0 h 801071"/>
              <a:gd name="connsiteX2" fmla="*/ 1583473 w 1583473"/>
              <a:gd name="connsiteY2" fmla="*/ 126422 h 801071"/>
              <a:gd name="connsiteX3" fmla="*/ 1246149 w 1583473"/>
              <a:gd name="connsiteY3" fmla="*/ 801071 h 801071"/>
              <a:gd name="connsiteX4" fmla="*/ 337325 w 1583473"/>
              <a:gd name="connsiteY4" fmla="*/ 801071 h 801071"/>
              <a:gd name="connsiteX5" fmla="*/ 0 w 1583473"/>
              <a:gd name="connsiteY5" fmla="*/ 126422 h 801071"/>
              <a:gd name="connsiteX6" fmla="*/ 68425 w 1583473"/>
              <a:gd name="connsiteY6" fmla="*/ 2988 h 801071"/>
              <a:gd name="connsiteX0" fmla="*/ 68423 w 1583473"/>
              <a:gd name="connsiteY0" fmla="*/ 7 h 807485"/>
              <a:gd name="connsiteX1" fmla="*/ 1486950 w 1583473"/>
              <a:gd name="connsiteY1" fmla="*/ 6414 h 807485"/>
              <a:gd name="connsiteX2" fmla="*/ 1583473 w 1583473"/>
              <a:gd name="connsiteY2" fmla="*/ 132836 h 807485"/>
              <a:gd name="connsiteX3" fmla="*/ 1246149 w 1583473"/>
              <a:gd name="connsiteY3" fmla="*/ 807485 h 807485"/>
              <a:gd name="connsiteX4" fmla="*/ 337325 w 1583473"/>
              <a:gd name="connsiteY4" fmla="*/ 807485 h 807485"/>
              <a:gd name="connsiteX5" fmla="*/ 0 w 1583473"/>
              <a:gd name="connsiteY5" fmla="*/ 132836 h 807485"/>
              <a:gd name="connsiteX6" fmla="*/ 68423 w 1583473"/>
              <a:gd name="connsiteY6" fmla="*/ 7 h 80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83473" h="807485">
                <a:moveTo>
                  <a:pt x="68423" y="7"/>
                </a:moveTo>
                <a:lnTo>
                  <a:pt x="1486950" y="6414"/>
                </a:lnTo>
                <a:cubicBezTo>
                  <a:pt x="1530824" y="67305"/>
                  <a:pt x="1538137" y="66842"/>
                  <a:pt x="1583473" y="132836"/>
                </a:cubicBezTo>
                <a:lnTo>
                  <a:pt x="1246149" y="807485"/>
                </a:lnTo>
                <a:lnTo>
                  <a:pt x="337325" y="807485"/>
                </a:lnTo>
                <a:lnTo>
                  <a:pt x="0" y="132836"/>
                </a:lnTo>
                <a:cubicBezTo>
                  <a:pt x="25734" y="88517"/>
                  <a:pt x="66500" y="-918"/>
                  <a:pt x="68423" y="7"/>
                </a:cubicBezTo>
                <a:close/>
              </a:path>
            </a:pathLst>
          </a:custGeom>
          <a:gradFill>
            <a:gsLst>
              <a:gs pos="0">
                <a:schemeClr val="bg2">
                  <a:lumMod val="25000"/>
                </a:schemeClr>
              </a:gs>
              <a:gs pos="80000">
                <a:schemeClr val="accent3">
                  <a:shade val="93000"/>
                  <a:satMod val="130000"/>
                </a:schemeClr>
              </a:gs>
              <a:gs pos="100000">
                <a:schemeClr val="accent3">
                  <a:shade val="94000"/>
                  <a:satMod val="135000"/>
                </a:schemeClr>
              </a:gs>
            </a:gsLst>
            <a:lin ang="8400000" scaled="0"/>
          </a:gradFill>
          <a:ln/>
          <a:scene3d>
            <a:camera prst="orthographicFront"/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82749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82749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DE610-7F69-4C62-9E8A-BC75B1A4C2D3}" type="datetimeFigureOut">
              <a:rPr lang="en-US"/>
              <a:pPr>
                <a:defRPr/>
              </a:pPr>
              <a:t>9/2/2016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1651DF8-1F35-492A-8779-F45793740519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72474807"/>
      </p:ext>
    </p:extLst>
  </p:cSld>
  <p:clrMapOvr>
    <a:masterClrMapping/>
  </p:clrMapOvr>
  <p:transition spd="slow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/>
          <p:nvPr userDrawn="1"/>
        </p:nvSpPr>
        <p:spPr>
          <a:xfrm>
            <a:off x="101600" y="0"/>
            <a:ext cx="9042400" cy="1349375"/>
          </a:xfrm>
          <a:prstGeom prst="rect">
            <a:avLst/>
          </a:prstGeom>
          <a:ln>
            <a:noFill/>
          </a:ln>
          <a:effectLst>
            <a:outerShdw blurRad="101600" dist="63500" dir="36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8" name="Hexagon 9"/>
          <p:cNvSpPr/>
          <p:nvPr userDrawn="1"/>
        </p:nvSpPr>
        <p:spPr>
          <a:xfrm rot="16200000">
            <a:off x="-344873" y="336611"/>
            <a:ext cx="1345725" cy="672494"/>
          </a:xfrm>
          <a:custGeom>
            <a:avLst/>
            <a:gdLst>
              <a:gd name="connsiteX0" fmla="*/ 0 w 1583473"/>
              <a:gd name="connsiteY0" fmla="*/ 674649 h 1349298"/>
              <a:gd name="connsiteX1" fmla="*/ 337325 w 1583473"/>
              <a:gd name="connsiteY1" fmla="*/ 0 h 1349298"/>
              <a:gd name="connsiteX2" fmla="*/ 1246149 w 1583473"/>
              <a:gd name="connsiteY2" fmla="*/ 0 h 1349298"/>
              <a:gd name="connsiteX3" fmla="*/ 1583473 w 1583473"/>
              <a:gd name="connsiteY3" fmla="*/ 674649 h 1349298"/>
              <a:gd name="connsiteX4" fmla="*/ 1246149 w 1583473"/>
              <a:gd name="connsiteY4" fmla="*/ 1349298 h 1349298"/>
              <a:gd name="connsiteX5" fmla="*/ 337325 w 1583473"/>
              <a:gd name="connsiteY5" fmla="*/ 1349298 h 1349298"/>
              <a:gd name="connsiteX6" fmla="*/ 0 w 1583473"/>
              <a:gd name="connsiteY6" fmla="*/ 674649 h 1349298"/>
              <a:gd name="connsiteX0" fmla="*/ 337325 w 1583473"/>
              <a:gd name="connsiteY0" fmla="*/ 0 h 1349298"/>
              <a:gd name="connsiteX1" fmla="*/ 1246149 w 1583473"/>
              <a:gd name="connsiteY1" fmla="*/ 0 h 1349298"/>
              <a:gd name="connsiteX2" fmla="*/ 1583473 w 1583473"/>
              <a:gd name="connsiteY2" fmla="*/ 674649 h 1349298"/>
              <a:gd name="connsiteX3" fmla="*/ 1246149 w 1583473"/>
              <a:gd name="connsiteY3" fmla="*/ 1349298 h 1349298"/>
              <a:gd name="connsiteX4" fmla="*/ 337325 w 1583473"/>
              <a:gd name="connsiteY4" fmla="*/ 1349298 h 1349298"/>
              <a:gd name="connsiteX5" fmla="*/ 0 w 1583473"/>
              <a:gd name="connsiteY5" fmla="*/ 674649 h 1349298"/>
              <a:gd name="connsiteX0" fmla="*/ 337325 w 1583473"/>
              <a:gd name="connsiteY0" fmla="*/ 0 h 1349298"/>
              <a:gd name="connsiteX1" fmla="*/ 1246149 w 1583473"/>
              <a:gd name="connsiteY1" fmla="*/ 0 h 1349298"/>
              <a:gd name="connsiteX2" fmla="*/ 1583473 w 1583473"/>
              <a:gd name="connsiteY2" fmla="*/ 674649 h 1349298"/>
              <a:gd name="connsiteX3" fmla="*/ 1246149 w 1583473"/>
              <a:gd name="connsiteY3" fmla="*/ 1349298 h 1349298"/>
              <a:gd name="connsiteX4" fmla="*/ 337325 w 1583473"/>
              <a:gd name="connsiteY4" fmla="*/ 1349298 h 1349298"/>
              <a:gd name="connsiteX5" fmla="*/ 0 w 1583473"/>
              <a:gd name="connsiteY5" fmla="*/ 674649 h 1349298"/>
              <a:gd name="connsiteX6" fmla="*/ 77202 w 1583473"/>
              <a:gd name="connsiteY6" fmla="*/ 541691 h 1349298"/>
              <a:gd name="connsiteX7" fmla="*/ 337325 w 1583473"/>
              <a:gd name="connsiteY7" fmla="*/ 0 h 1349298"/>
              <a:gd name="connsiteX0" fmla="*/ 337325 w 1583473"/>
              <a:gd name="connsiteY0" fmla="*/ 0 h 1349298"/>
              <a:gd name="connsiteX1" fmla="*/ 1246149 w 1583473"/>
              <a:gd name="connsiteY1" fmla="*/ 0 h 1349298"/>
              <a:gd name="connsiteX2" fmla="*/ 1583473 w 1583473"/>
              <a:gd name="connsiteY2" fmla="*/ 674649 h 1349298"/>
              <a:gd name="connsiteX3" fmla="*/ 1246149 w 1583473"/>
              <a:gd name="connsiteY3" fmla="*/ 1349298 h 1349298"/>
              <a:gd name="connsiteX4" fmla="*/ 337325 w 1583473"/>
              <a:gd name="connsiteY4" fmla="*/ 1349298 h 1349298"/>
              <a:gd name="connsiteX5" fmla="*/ 0 w 1583473"/>
              <a:gd name="connsiteY5" fmla="*/ 674649 h 1349298"/>
              <a:gd name="connsiteX6" fmla="*/ 77202 w 1583473"/>
              <a:gd name="connsiteY6" fmla="*/ 541691 h 1349298"/>
              <a:gd name="connsiteX7" fmla="*/ 337325 w 1583473"/>
              <a:gd name="connsiteY7" fmla="*/ 0 h 1349298"/>
              <a:gd name="connsiteX0" fmla="*/ 337325 w 1583473"/>
              <a:gd name="connsiteY0" fmla="*/ 0 h 1349298"/>
              <a:gd name="connsiteX1" fmla="*/ 1246149 w 1583473"/>
              <a:gd name="connsiteY1" fmla="*/ 0 h 1349298"/>
              <a:gd name="connsiteX2" fmla="*/ 1583473 w 1583473"/>
              <a:gd name="connsiteY2" fmla="*/ 674649 h 1349298"/>
              <a:gd name="connsiteX3" fmla="*/ 1246149 w 1583473"/>
              <a:gd name="connsiteY3" fmla="*/ 1349298 h 1349298"/>
              <a:gd name="connsiteX4" fmla="*/ 337325 w 1583473"/>
              <a:gd name="connsiteY4" fmla="*/ 1349298 h 1349298"/>
              <a:gd name="connsiteX5" fmla="*/ 0 w 1583473"/>
              <a:gd name="connsiteY5" fmla="*/ 674649 h 1349298"/>
              <a:gd name="connsiteX6" fmla="*/ 77202 w 1583473"/>
              <a:gd name="connsiteY6" fmla="*/ 541691 h 1349298"/>
              <a:gd name="connsiteX7" fmla="*/ 337325 w 1583473"/>
              <a:gd name="connsiteY7" fmla="*/ 0 h 1349298"/>
              <a:gd name="connsiteX0" fmla="*/ 337325 w 1583473"/>
              <a:gd name="connsiteY0" fmla="*/ 0 h 1349298"/>
              <a:gd name="connsiteX1" fmla="*/ 1246149 w 1583473"/>
              <a:gd name="connsiteY1" fmla="*/ 0 h 1349298"/>
              <a:gd name="connsiteX2" fmla="*/ 1467202 w 1583473"/>
              <a:gd name="connsiteY2" fmla="*/ 448091 h 1349298"/>
              <a:gd name="connsiteX3" fmla="*/ 1583473 w 1583473"/>
              <a:gd name="connsiteY3" fmla="*/ 674649 h 1349298"/>
              <a:gd name="connsiteX4" fmla="*/ 1246149 w 1583473"/>
              <a:gd name="connsiteY4" fmla="*/ 1349298 h 1349298"/>
              <a:gd name="connsiteX5" fmla="*/ 337325 w 1583473"/>
              <a:gd name="connsiteY5" fmla="*/ 1349298 h 1349298"/>
              <a:gd name="connsiteX6" fmla="*/ 0 w 1583473"/>
              <a:gd name="connsiteY6" fmla="*/ 674649 h 1349298"/>
              <a:gd name="connsiteX7" fmla="*/ 77202 w 1583473"/>
              <a:gd name="connsiteY7" fmla="*/ 541691 h 1349298"/>
              <a:gd name="connsiteX8" fmla="*/ 337325 w 1583473"/>
              <a:gd name="connsiteY8" fmla="*/ 0 h 1349298"/>
              <a:gd name="connsiteX0" fmla="*/ 337325 w 1583473"/>
              <a:gd name="connsiteY0" fmla="*/ 0 h 1349298"/>
              <a:gd name="connsiteX1" fmla="*/ 1246149 w 1583473"/>
              <a:gd name="connsiteY1" fmla="*/ 0 h 1349298"/>
              <a:gd name="connsiteX2" fmla="*/ 1467202 w 1583473"/>
              <a:gd name="connsiteY2" fmla="*/ 448091 h 1349298"/>
              <a:gd name="connsiteX3" fmla="*/ 1583473 w 1583473"/>
              <a:gd name="connsiteY3" fmla="*/ 674649 h 1349298"/>
              <a:gd name="connsiteX4" fmla="*/ 1246149 w 1583473"/>
              <a:gd name="connsiteY4" fmla="*/ 1349298 h 1349298"/>
              <a:gd name="connsiteX5" fmla="*/ 337325 w 1583473"/>
              <a:gd name="connsiteY5" fmla="*/ 1349298 h 1349298"/>
              <a:gd name="connsiteX6" fmla="*/ 0 w 1583473"/>
              <a:gd name="connsiteY6" fmla="*/ 674649 h 1349298"/>
              <a:gd name="connsiteX7" fmla="*/ 77202 w 1583473"/>
              <a:gd name="connsiteY7" fmla="*/ 541691 h 1349298"/>
              <a:gd name="connsiteX8" fmla="*/ 337325 w 1583473"/>
              <a:gd name="connsiteY8" fmla="*/ 0 h 1349298"/>
              <a:gd name="connsiteX0" fmla="*/ 337325 w 1583473"/>
              <a:gd name="connsiteY0" fmla="*/ 0 h 1349298"/>
              <a:gd name="connsiteX1" fmla="*/ 1246149 w 1583473"/>
              <a:gd name="connsiteY1" fmla="*/ 0 h 1349298"/>
              <a:gd name="connsiteX2" fmla="*/ 1467202 w 1583473"/>
              <a:gd name="connsiteY2" fmla="*/ 448091 h 1349298"/>
              <a:gd name="connsiteX3" fmla="*/ 1583473 w 1583473"/>
              <a:gd name="connsiteY3" fmla="*/ 674649 h 1349298"/>
              <a:gd name="connsiteX4" fmla="*/ 1246149 w 1583473"/>
              <a:gd name="connsiteY4" fmla="*/ 1349298 h 1349298"/>
              <a:gd name="connsiteX5" fmla="*/ 337325 w 1583473"/>
              <a:gd name="connsiteY5" fmla="*/ 1349298 h 1349298"/>
              <a:gd name="connsiteX6" fmla="*/ 0 w 1583473"/>
              <a:gd name="connsiteY6" fmla="*/ 674649 h 1349298"/>
              <a:gd name="connsiteX7" fmla="*/ 77202 w 1583473"/>
              <a:gd name="connsiteY7" fmla="*/ 541691 h 1349298"/>
              <a:gd name="connsiteX8" fmla="*/ 337325 w 1583473"/>
              <a:gd name="connsiteY8" fmla="*/ 0 h 1349298"/>
              <a:gd name="connsiteX0" fmla="*/ 337325 w 1583473"/>
              <a:gd name="connsiteY0" fmla="*/ 0 h 1349298"/>
              <a:gd name="connsiteX1" fmla="*/ 1246149 w 1583473"/>
              <a:gd name="connsiteY1" fmla="*/ 0 h 1349298"/>
              <a:gd name="connsiteX2" fmla="*/ 1467202 w 1583473"/>
              <a:gd name="connsiteY2" fmla="*/ 448091 h 1349298"/>
              <a:gd name="connsiteX3" fmla="*/ 1583473 w 1583473"/>
              <a:gd name="connsiteY3" fmla="*/ 674649 h 1349298"/>
              <a:gd name="connsiteX4" fmla="*/ 1246149 w 1583473"/>
              <a:gd name="connsiteY4" fmla="*/ 1349298 h 1349298"/>
              <a:gd name="connsiteX5" fmla="*/ 337325 w 1583473"/>
              <a:gd name="connsiteY5" fmla="*/ 1349298 h 1349298"/>
              <a:gd name="connsiteX6" fmla="*/ 0 w 1583473"/>
              <a:gd name="connsiteY6" fmla="*/ 674649 h 1349298"/>
              <a:gd name="connsiteX7" fmla="*/ 77202 w 1583473"/>
              <a:gd name="connsiteY7" fmla="*/ 541691 h 1349298"/>
              <a:gd name="connsiteX8" fmla="*/ 337325 w 1583473"/>
              <a:gd name="connsiteY8" fmla="*/ 0 h 1349298"/>
              <a:gd name="connsiteX0" fmla="*/ 337325 w 1583473"/>
              <a:gd name="connsiteY0" fmla="*/ 0 h 1349298"/>
              <a:gd name="connsiteX1" fmla="*/ 1467202 w 1583473"/>
              <a:gd name="connsiteY1" fmla="*/ 448091 h 1349298"/>
              <a:gd name="connsiteX2" fmla="*/ 1583473 w 1583473"/>
              <a:gd name="connsiteY2" fmla="*/ 674649 h 1349298"/>
              <a:gd name="connsiteX3" fmla="*/ 1246149 w 1583473"/>
              <a:gd name="connsiteY3" fmla="*/ 1349298 h 1349298"/>
              <a:gd name="connsiteX4" fmla="*/ 337325 w 1583473"/>
              <a:gd name="connsiteY4" fmla="*/ 1349298 h 1349298"/>
              <a:gd name="connsiteX5" fmla="*/ 0 w 1583473"/>
              <a:gd name="connsiteY5" fmla="*/ 674649 h 1349298"/>
              <a:gd name="connsiteX6" fmla="*/ 77202 w 1583473"/>
              <a:gd name="connsiteY6" fmla="*/ 541691 h 1349298"/>
              <a:gd name="connsiteX7" fmla="*/ 337325 w 1583473"/>
              <a:gd name="connsiteY7" fmla="*/ 0 h 1349298"/>
              <a:gd name="connsiteX0" fmla="*/ 337325 w 1583473"/>
              <a:gd name="connsiteY0" fmla="*/ 0 h 1349298"/>
              <a:gd name="connsiteX1" fmla="*/ 1480366 w 1583473"/>
              <a:gd name="connsiteY1" fmla="*/ 540960 h 1349298"/>
              <a:gd name="connsiteX2" fmla="*/ 1583473 w 1583473"/>
              <a:gd name="connsiteY2" fmla="*/ 674649 h 1349298"/>
              <a:gd name="connsiteX3" fmla="*/ 1246149 w 1583473"/>
              <a:gd name="connsiteY3" fmla="*/ 1349298 h 1349298"/>
              <a:gd name="connsiteX4" fmla="*/ 337325 w 1583473"/>
              <a:gd name="connsiteY4" fmla="*/ 1349298 h 1349298"/>
              <a:gd name="connsiteX5" fmla="*/ 0 w 1583473"/>
              <a:gd name="connsiteY5" fmla="*/ 674649 h 1349298"/>
              <a:gd name="connsiteX6" fmla="*/ 77202 w 1583473"/>
              <a:gd name="connsiteY6" fmla="*/ 541691 h 1349298"/>
              <a:gd name="connsiteX7" fmla="*/ 337325 w 1583473"/>
              <a:gd name="connsiteY7" fmla="*/ 0 h 1349298"/>
              <a:gd name="connsiteX0" fmla="*/ 337325 w 1583473"/>
              <a:gd name="connsiteY0" fmla="*/ 0 h 1349298"/>
              <a:gd name="connsiteX1" fmla="*/ 1495724 w 1583473"/>
              <a:gd name="connsiteY1" fmla="*/ 552866 h 1349298"/>
              <a:gd name="connsiteX2" fmla="*/ 1583473 w 1583473"/>
              <a:gd name="connsiteY2" fmla="*/ 674649 h 1349298"/>
              <a:gd name="connsiteX3" fmla="*/ 1246149 w 1583473"/>
              <a:gd name="connsiteY3" fmla="*/ 1349298 h 1349298"/>
              <a:gd name="connsiteX4" fmla="*/ 337325 w 1583473"/>
              <a:gd name="connsiteY4" fmla="*/ 1349298 h 1349298"/>
              <a:gd name="connsiteX5" fmla="*/ 0 w 1583473"/>
              <a:gd name="connsiteY5" fmla="*/ 674649 h 1349298"/>
              <a:gd name="connsiteX6" fmla="*/ 77202 w 1583473"/>
              <a:gd name="connsiteY6" fmla="*/ 541691 h 1349298"/>
              <a:gd name="connsiteX7" fmla="*/ 337325 w 1583473"/>
              <a:gd name="connsiteY7" fmla="*/ 0 h 1349298"/>
              <a:gd name="connsiteX0" fmla="*/ 337325 w 1583473"/>
              <a:gd name="connsiteY0" fmla="*/ 0 h 1349298"/>
              <a:gd name="connsiteX1" fmla="*/ 1495724 w 1583473"/>
              <a:gd name="connsiteY1" fmla="*/ 552866 h 1349298"/>
              <a:gd name="connsiteX2" fmla="*/ 1583473 w 1583473"/>
              <a:gd name="connsiteY2" fmla="*/ 674649 h 1349298"/>
              <a:gd name="connsiteX3" fmla="*/ 1246149 w 1583473"/>
              <a:gd name="connsiteY3" fmla="*/ 1349298 h 1349298"/>
              <a:gd name="connsiteX4" fmla="*/ 337325 w 1583473"/>
              <a:gd name="connsiteY4" fmla="*/ 1349298 h 1349298"/>
              <a:gd name="connsiteX5" fmla="*/ 0 w 1583473"/>
              <a:gd name="connsiteY5" fmla="*/ 674649 h 1349298"/>
              <a:gd name="connsiteX6" fmla="*/ 77202 w 1583473"/>
              <a:gd name="connsiteY6" fmla="*/ 541691 h 1349298"/>
              <a:gd name="connsiteX7" fmla="*/ 337325 w 1583473"/>
              <a:gd name="connsiteY7" fmla="*/ 0 h 1349298"/>
              <a:gd name="connsiteX0" fmla="*/ 337325 w 1583473"/>
              <a:gd name="connsiteY0" fmla="*/ 0 h 1349298"/>
              <a:gd name="connsiteX1" fmla="*/ 1495724 w 1583473"/>
              <a:gd name="connsiteY1" fmla="*/ 552866 h 1349298"/>
              <a:gd name="connsiteX2" fmla="*/ 1583473 w 1583473"/>
              <a:gd name="connsiteY2" fmla="*/ 674649 h 1349298"/>
              <a:gd name="connsiteX3" fmla="*/ 1246149 w 1583473"/>
              <a:gd name="connsiteY3" fmla="*/ 1349298 h 1349298"/>
              <a:gd name="connsiteX4" fmla="*/ 337325 w 1583473"/>
              <a:gd name="connsiteY4" fmla="*/ 1349298 h 1349298"/>
              <a:gd name="connsiteX5" fmla="*/ 0 w 1583473"/>
              <a:gd name="connsiteY5" fmla="*/ 674649 h 1349298"/>
              <a:gd name="connsiteX6" fmla="*/ 77202 w 1583473"/>
              <a:gd name="connsiteY6" fmla="*/ 541691 h 1349298"/>
              <a:gd name="connsiteX7" fmla="*/ 337325 w 1583473"/>
              <a:gd name="connsiteY7" fmla="*/ 0 h 1349298"/>
              <a:gd name="connsiteX0" fmla="*/ 77202 w 1583473"/>
              <a:gd name="connsiteY0" fmla="*/ 11234 h 818841"/>
              <a:gd name="connsiteX1" fmla="*/ 1495724 w 1583473"/>
              <a:gd name="connsiteY1" fmla="*/ 22409 h 818841"/>
              <a:gd name="connsiteX2" fmla="*/ 1583473 w 1583473"/>
              <a:gd name="connsiteY2" fmla="*/ 144192 h 818841"/>
              <a:gd name="connsiteX3" fmla="*/ 1246149 w 1583473"/>
              <a:gd name="connsiteY3" fmla="*/ 818841 h 818841"/>
              <a:gd name="connsiteX4" fmla="*/ 337325 w 1583473"/>
              <a:gd name="connsiteY4" fmla="*/ 818841 h 818841"/>
              <a:gd name="connsiteX5" fmla="*/ 0 w 1583473"/>
              <a:gd name="connsiteY5" fmla="*/ 144192 h 818841"/>
              <a:gd name="connsiteX6" fmla="*/ 77202 w 1583473"/>
              <a:gd name="connsiteY6" fmla="*/ 11234 h 818841"/>
              <a:gd name="connsiteX0" fmla="*/ 77202 w 1583473"/>
              <a:gd name="connsiteY0" fmla="*/ 13990 h 821597"/>
              <a:gd name="connsiteX1" fmla="*/ 1495724 w 1583473"/>
              <a:gd name="connsiteY1" fmla="*/ 18021 h 821597"/>
              <a:gd name="connsiteX2" fmla="*/ 1583473 w 1583473"/>
              <a:gd name="connsiteY2" fmla="*/ 146948 h 821597"/>
              <a:gd name="connsiteX3" fmla="*/ 1246149 w 1583473"/>
              <a:gd name="connsiteY3" fmla="*/ 821597 h 821597"/>
              <a:gd name="connsiteX4" fmla="*/ 337325 w 1583473"/>
              <a:gd name="connsiteY4" fmla="*/ 821597 h 821597"/>
              <a:gd name="connsiteX5" fmla="*/ 0 w 1583473"/>
              <a:gd name="connsiteY5" fmla="*/ 146948 h 821597"/>
              <a:gd name="connsiteX6" fmla="*/ 77202 w 1583473"/>
              <a:gd name="connsiteY6" fmla="*/ 13990 h 821597"/>
              <a:gd name="connsiteX0" fmla="*/ 77202 w 1583473"/>
              <a:gd name="connsiteY0" fmla="*/ 7184 h 814791"/>
              <a:gd name="connsiteX1" fmla="*/ 1495724 w 1583473"/>
              <a:gd name="connsiteY1" fmla="*/ 11215 h 814791"/>
              <a:gd name="connsiteX2" fmla="*/ 1583473 w 1583473"/>
              <a:gd name="connsiteY2" fmla="*/ 140142 h 814791"/>
              <a:gd name="connsiteX3" fmla="*/ 1246149 w 1583473"/>
              <a:gd name="connsiteY3" fmla="*/ 814791 h 814791"/>
              <a:gd name="connsiteX4" fmla="*/ 337325 w 1583473"/>
              <a:gd name="connsiteY4" fmla="*/ 814791 h 814791"/>
              <a:gd name="connsiteX5" fmla="*/ 0 w 1583473"/>
              <a:gd name="connsiteY5" fmla="*/ 140142 h 814791"/>
              <a:gd name="connsiteX6" fmla="*/ 77202 w 1583473"/>
              <a:gd name="connsiteY6" fmla="*/ 7184 h 814791"/>
              <a:gd name="connsiteX0" fmla="*/ 77202 w 1583473"/>
              <a:gd name="connsiteY0" fmla="*/ 9572 h 817179"/>
              <a:gd name="connsiteX1" fmla="*/ 1495724 w 1583473"/>
              <a:gd name="connsiteY1" fmla="*/ 13603 h 817179"/>
              <a:gd name="connsiteX2" fmla="*/ 1583473 w 1583473"/>
              <a:gd name="connsiteY2" fmla="*/ 142530 h 817179"/>
              <a:gd name="connsiteX3" fmla="*/ 1246149 w 1583473"/>
              <a:gd name="connsiteY3" fmla="*/ 817179 h 817179"/>
              <a:gd name="connsiteX4" fmla="*/ 337325 w 1583473"/>
              <a:gd name="connsiteY4" fmla="*/ 817179 h 817179"/>
              <a:gd name="connsiteX5" fmla="*/ 0 w 1583473"/>
              <a:gd name="connsiteY5" fmla="*/ 142530 h 817179"/>
              <a:gd name="connsiteX6" fmla="*/ 77202 w 1583473"/>
              <a:gd name="connsiteY6" fmla="*/ 9572 h 817179"/>
              <a:gd name="connsiteX0" fmla="*/ 77202 w 1583473"/>
              <a:gd name="connsiteY0" fmla="*/ 8920 h 816527"/>
              <a:gd name="connsiteX1" fmla="*/ 1495724 w 1583473"/>
              <a:gd name="connsiteY1" fmla="*/ 15456 h 816527"/>
              <a:gd name="connsiteX2" fmla="*/ 1583473 w 1583473"/>
              <a:gd name="connsiteY2" fmla="*/ 141878 h 816527"/>
              <a:gd name="connsiteX3" fmla="*/ 1246149 w 1583473"/>
              <a:gd name="connsiteY3" fmla="*/ 816527 h 816527"/>
              <a:gd name="connsiteX4" fmla="*/ 337325 w 1583473"/>
              <a:gd name="connsiteY4" fmla="*/ 816527 h 816527"/>
              <a:gd name="connsiteX5" fmla="*/ 0 w 1583473"/>
              <a:gd name="connsiteY5" fmla="*/ 141878 h 816527"/>
              <a:gd name="connsiteX6" fmla="*/ 77202 w 1583473"/>
              <a:gd name="connsiteY6" fmla="*/ 8920 h 816527"/>
              <a:gd name="connsiteX0" fmla="*/ 77202 w 1583473"/>
              <a:gd name="connsiteY0" fmla="*/ 8920 h 816527"/>
              <a:gd name="connsiteX1" fmla="*/ 1495724 w 1583473"/>
              <a:gd name="connsiteY1" fmla="*/ 15456 h 816527"/>
              <a:gd name="connsiteX2" fmla="*/ 1583473 w 1583473"/>
              <a:gd name="connsiteY2" fmla="*/ 141878 h 816527"/>
              <a:gd name="connsiteX3" fmla="*/ 1246149 w 1583473"/>
              <a:gd name="connsiteY3" fmla="*/ 816527 h 816527"/>
              <a:gd name="connsiteX4" fmla="*/ 337325 w 1583473"/>
              <a:gd name="connsiteY4" fmla="*/ 816527 h 816527"/>
              <a:gd name="connsiteX5" fmla="*/ 0 w 1583473"/>
              <a:gd name="connsiteY5" fmla="*/ 141878 h 816527"/>
              <a:gd name="connsiteX6" fmla="*/ 77202 w 1583473"/>
              <a:gd name="connsiteY6" fmla="*/ 8920 h 816527"/>
              <a:gd name="connsiteX0" fmla="*/ 77202 w 1583473"/>
              <a:gd name="connsiteY0" fmla="*/ 11036 h 818643"/>
              <a:gd name="connsiteX1" fmla="*/ 1491337 w 1583473"/>
              <a:gd name="connsiteY1" fmla="*/ 10428 h 818643"/>
              <a:gd name="connsiteX2" fmla="*/ 1583473 w 1583473"/>
              <a:gd name="connsiteY2" fmla="*/ 143994 h 818643"/>
              <a:gd name="connsiteX3" fmla="*/ 1246149 w 1583473"/>
              <a:gd name="connsiteY3" fmla="*/ 818643 h 818643"/>
              <a:gd name="connsiteX4" fmla="*/ 337325 w 1583473"/>
              <a:gd name="connsiteY4" fmla="*/ 818643 h 818643"/>
              <a:gd name="connsiteX5" fmla="*/ 0 w 1583473"/>
              <a:gd name="connsiteY5" fmla="*/ 143994 h 818643"/>
              <a:gd name="connsiteX6" fmla="*/ 77202 w 1583473"/>
              <a:gd name="connsiteY6" fmla="*/ 11036 h 818643"/>
              <a:gd name="connsiteX0" fmla="*/ 77202 w 1583473"/>
              <a:gd name="connsiteY0" fmla="*/ 4519 h 812126"/>
              <a:gd name="connsiteX1" fmla="*/ 1491337 w 1583473"/>
              <a:gd name="connsiteY1" fmla="*/ 3911 h 812126"/>
              <a:gd name="connsiteX2" fmla="*/ 1583473 w 1583473"/>
              <a:gd name="connsiteY2" fmla="*/ 137477 h 812126"/>
              <a:gd name="connsiteX3" fmla="*/ 1246149 w 1583473"/>
              <a:gd name="connsiteY3" fmla="*/ 812126 h 812126"/>
              <a:gd name="connsiteX4" fmla="*/ 337325 w 1583473"/>
              <a:gd name="connsiteY4" fmla="*/ 812126 h 812126"/>
              <a:gd name="connsiteX5" fmla="*/ 0 w 1583473"/>
              <a:gd name="connsiteY5" fmla="*/ 137477 h 812126"/>
              <a:gd name="connsiteX6" fmla="*/ 77202 w 1583473"/>
              <a:gd name="connsiteY6" fmla="*/ 4519 h 812126"/>
              <a:gd name="connsiteX0" fmla="*/ 79394 w 1583473"/>
              <a:gd name="connsiteY0" fmla="*/ 7751 h 808215"/>
              <a:gd name="connsiteX1" fmla="*/ 1491337 w 1583473"/>
              <a:gd name="connsiteY1" fmla="*/ 0 h 808215"/>
              <a:gd name="connsiteX2" fmla="*/ 1583473 w 1583473"/>
              <a:gd name="connsiteY2" fmla="*/ 133566 h 808215"/>
              <a:gd name="connsiteX3" fmla="*/ 1246149 w 1583473"/>
              <a:gd name="connsiteY3" fmla="*/ 808215 h 808215"/>
              <a:gd name="connsiteX4" fmla="*/ 337325 w 1583473"/>
              <a:gd name="connsiteY4" fmla="*/ 808215 h 808215"/>
              <a:gd name="connsiteX5" fmla="*/ 0 w 1583473"/>
              <a:gd name="connsiteY5" fmla="*/ 133566 h 808215"/>
              <a:gd name="connsiteX6" fmla="*/ 79394 w 1583473"/>
              <a:gd name="connsiteY6" fmla="*/ 7751 h 808215"/>
              <a:gd name="connsiteX0" fmla="*/ 68425 w 1583473"/>
              <a:gd name="connsiteY0" fmla="*/ 10132 h 808215"/>
              <a:gd name="connsiteX1" fmla="*/ 1491337 w 1583473"/>
              <a:gd name="connsiteY1" fmla="*/ 0 h 808215"/>
              <a:gd name="connsiteX2" fmla="*/ 1583473 w 1583473"/>
              <a:gd name="connsiteY2" fmla="*/ 133566 h 808215"/>
              <a:gd name="connsiteX3" fmla="*/ 1246149 w 1583473"/>
              <a:gd name="connsiteY3" fmla="*/ 808215 h 808215"/>
              <a:gd name="connsiteX4" fmla="*/ 337325 w 1583473"/>
              <a:gd name="connsiteY4" fmla="*/ 808215 h 808215"/>
              <a:gd name="connsiteX5" fmla="*/ 0 w 1583473"/>
              <a:gd name="connsiteY5" fmla="*/ 133566 h 808215"/>
              <a:gd name="connsiteX6" fmla="*/ 68425 w 1583473"/>
              <a:gd name="connsiteY6" fmla="*/ 10132 h 808215"/>
              <a:gd name="connsiteX0" fmla="*/ 68425 w 1583473"/>
              <a:gd name="connsiteY0" fmla="*/ 2988 h 801071"/>
              <a:gd name="connsiteX1" fmla="*/ 1486950 w 1583473"/>
              <a:gd name="connsiteY1" fmla="*/ 0 h 801071"/>
              <a:gd name="connsiteX2" fmla="*/ 1583473 w 1583473"/>
              <a:gd name="connsiteY2" fmla="*/ 126422 h 801071"/>
              <a:gd name="connsiteX3" fmla="*/ 1246149 w 1583473"/>
              <a:gd name="connsiteY3" fmla="*/ 801071 h 801071"/>
              <a:gd name="connsiteX4" fmla="*/ 337325 w 1583473"/>
              <a:gd name="connsiteY4" fmla="*/ 801071 h 801071"/>
              <a:gd name="connsiteX5" fmla="*/ 0 w 1583473"/>
              <a:gd name="connsiteY5" fmla="*/ 126422 h 801071"/>
              <a:gd name="connsiteX6" fmla="*/ 68425 w 1583473"/>
              <a:gd name="connsiteY6" fmla="*/ 2988 h 801071"/>
              <a:gd name="connsiteX0" fmla="*/ 68425 w 1583473"/>
              <a:gd name="connsiteY0" fmla="*/ 2988 h 801071"/>
              <a:gd name="connsiteX1" fmla="*/ 1486950 w 1583473"/>
              <a:gd name="connsiteY1" fmla="*/ 0 h 801071"/>
              <a:gd name="connsiteX2" fmla="*/ 1583473 w 1583473"/>
              <a:gd name="connsiteY2" fmla="*/ 126422 h 801071"/>
              <a:gd name="connsiteX3" fmla="*/ 1246149 w 1583473"/>
              <a:gd name="connsiteY3" fmla="*/ 801071 h 801071"/>
              <a:gd name="connsiteX4" fmla="*/ 337325 w 1583473"/>
              <a:gd name="connsiteY4" fmla="*/ 801071 h 801071"/>
              <a:gd name="connsiteX5" fmla="*/ 0 w 1583473"/>
              <a:gd name="connsiteY5" fmla="*/ 126422 h 801071"/>
              <a:gd name="connsiteX6" fmla="*/ 68425 w 1583473"/>
              <a:gd name="connsiteY6" fmla="*/ 2988 h 801071"/>
              <a:gd name="connsiteX0" fmla="*/ 68423 w 1583473"/>
              <a:gd name="connsiteY0" fmla="*/ 7 h 807485"/>
              <a:gd name="connsiteX1" fmla="*/ 1486950 w 1583473"/>
              <a:gd name="connsiteY1" fmla="*/ 6414 h 807485"/>
              <a:gd name="connsiteX2" fmla="*/ 1583473 w 1583473"/>
              <a:gd name="connsiteY2" fmla="*/ 132836 h 807485"/>
              <a:gd name="connsiteX3" fmla="*/ 1246149 w 1583473"/>
              <a:gd name="connsiteY3" fmla="*/ 807485 h 807485"/>
              <a:gd name="connsiteX4" fmla="*/ 337325 w 1583473"/>
              <a:gd name="connsiteY4" fmla="*/ 807485 h 807485"/>
              <a:gd name="connsiteX5" fmla="*/ 0 w 1583473"/>
              <a:gd name="connsiteY5" fmla="*/ 132836 h 807485"/>
              <a:gd name="connsiteX6" fmla="*/ 68423 w 1583473"/>
              <a:gd name="connsiteY6" fmla="*/ 7 h 80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83473" h="807485">
                <a:moveTo>
                  <a:pt x="68423" y="7"/>
                </a:moveTo>
                <a:lnTo>
                  <a:pt x="1486950" y="6414"/>
                </a:lnTo>
                <a:cubicBezTo>
                  <a:pt x="1530824" y="67305"/>
                  <a:pt x="1538137" y="66842"/>
                  <a:pt x="1583473" y="132836"/>
                </a:cubicBezTo>
                <a:lnTo>
                  <a:pt x="1246149" y="807485"/>
                </a:lnTo>
                <a:lnTo>
                  <a:pt x="337325" y="807485"/>
                </a:lnTo>
                <a:lnTo>
                  <a:pt x="0" y="132836"/>
                </a:lnTo>
                <a:cubicBezTo>
                  <a:pt x="25734" y="88517"/>
                  <a:pt x="66500" y="-918"/>
                  <a:pt x="68423" y="7"/>
                </a:cubicBezTo>
                <a:close/>
              </a:path>
            </a:pathLst>
          </a:custGeom>
          <a:gradFill>
            <a:gsLst>
              <a:gs pos="0">
                <a:schemeClr val="bg2">
                  <a:lumMod val="25000"/>
                </a:schemeClr>
              </a:gs>
              <a:gs pos="80000">
                <a:schemeClr val="accent3">
                  <a:shade val="93000"/>
                  <a:satMod val="130000"/>
                </a:schemeClr>
              </a:gs>
              <a:gs pos="100000">
                <a:schemeClr val="accent3">
                  <a:shade val="94000"/>
                  <a:satMod val="135000"/>
                </a:schemeClr>
              </a:gs>
            </a:gsLst>
            <a:lin ang="8400000" scaled="0"/>
          </a:gradFill>
          <a:ln/>
          <a:scene3d>
            <a:camera prst="orthographicFront"/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25281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25281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F635A1-B08D-4A74-99D7-4D20AC593233}" type="datetimeFigureOut">
              <a:rPr lang="en-US"/>
              <a:pPr>
                <a:defRPr/>
              </a:pPr>
              <a:t>9/2/2016</a:t>
            </a:fld>
            <a:endParaRPr lang="en-US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9025E45-039D-49CB-922A-F6D4ED648185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99026243"/>
      </p:ext>
    </p:extLst>
  </p:cSld>
  <p:clrMapOvr>
    <a:masterClrMapping/>
  </p:clrMapOvr>
  <p:transition spd="slow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/>
          <p:nvPr userDrawn="1"/>
        </p:nvSpPr>
        <p:spPr>
          <a:xfrm>
            <a:off x="101600" y="0"/>
            <a:ext cx="9042400" cy="1349375"/>
          </a:xfrm>
          <a:prstGeom prst="rect">
            <a:avLst/>
          </a:prstGeom>
          <a:ln>
            <a:noFill/>
          </a:ln>
          <a:effectLst>
            <a:outerShdw blurRad="101600" dist="63500" dir="36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4" name="Hexagon 9"/>
          <p:cNvSpPr/>
          <p:nvPr userDrawn="1"/>
        </p:nvSpPr>
        <p:spPr>
          <a:xfrm rot="16200000">
            <a:off x="-344873" y="336611"/>
            <a:ext cx="1345725" cy="672494"/>
          </a:xfrm>
          <a:custGeom>
            <a:avLst/>
            <a:gdLst>
              <a:gd name="connsiteX0" fmla="*/ 0 w 1583473"/>
              <a:gd name="connsiteY0" fmla="*/ 674649 h 1349298"/>
              <a:gd name="connsiteX1" fmla="*/ 337325 w 1583473"/>
              <a:gd name="connsiteY1" fmla="*/ 0 h 1349298"/>
              <a:gd name="connsiteX2" fmla="*/ 1246149 w 1583473"/>
              <a:gd name="connsiteY2" fmla="*/ 0 h 1349298"/>
              <a:gd name="connsiteX3" fmla="*/ 1583473 w 1583473"/>
              <a:gd name="connsiteY3" fmla="*/ 674649 h 1349298"/>
              <a:gd name="connsiteX4" fmla="*/ 1246149 w 1583473"/>
              <a:gd name="connsiteY4" fmla="*/ 1349298 h 1349298"/>
              <a:gd name="connsiteX5" fmla="*/ 337325 w 1583473"/>
              <a:gd name="connsiteY5" fmla="*/ 1349298 h 1349298"/>
              <a:gd name="connsiteX6" fmla="*/ 0 w 1583473"/>
              <a:gd name="connsiteY6" fmla="*/ 674649 h 1349298"/>
              <a:gd name="connsiteX0" fmla="*/ 337325 w 1583473"/>
              <a:gd name="connsiteY0" fmla="*/ 0 h 1349298"/>
              <a:gd name="connsiteX1" fmla="*/ 1246149 w 1583473"/>
              <a:gd name="connsiteY1" fmla="*/ 0 h 1349298"/>
              <a:gd name="connsiteX2" fmla="*/ 1583473 w 1583473"/>
              <a:gd name="connsiteY2" fmla="*/ 674649 h 1349298"/>
              <a:gd name="connsiteX3" fmla="*/ 1246149 w 1583473"/>
              <a:gd name="connsiteY3" fmla="*/ 1349298 h 1349298"/>
              <a:gd name="connsiteX4" fmla="*/ 337325 w 1583473"/>
              <a:gd name="connsiteY4" fmla="*/ 1349298 h 1349298"/>
              <a:gd name="connsiteX5" fmla="*/ 0 w 1583473"/>
              <a:gd name="connsiteY5" fmla="*/ 674649 h 1349298"/>
              <a:gd name="connsiteX0" fmla="*/ 337325 w 1583473"/>
              <a:gd name="connsiteY0" fmla="*/ 0 h 1349298"/>
              <a:gd name="connsiteX1" fmla="*/ 1246149 w 1583473"/>
              <a:gd name="connsiteY1" fmla="*/ 0 h 1349298"/>
              <a:gd name="connsiteX2" fmla="*/ 1583473 w 1583473"/>
              <a:gd name="connsiteY2" fmla="*/ 674649 h 1349298"/>
              <a:gd name="connsiteX3" fmla="*/ 1246149 w 1583473"/>
              <a:gd name="connsiteY3" fmla="*/ 1349298 h 1349298"/>
              <a:gd name="connsiteX4" fmla="*/ 337325 w 1583473"/>
              <a:gd name="connsiteY4" fmla="*/ 1349298 h 1349298"/>
              <a:gd name="connsiteX5" fmla="*/ 0 w 1583473"/>
              <a:gd name="connsiteY5" fmla="*/ 674649 h 1349298"/>
              <a:gd name="connsiteX6" fmla="*/ 77202 w 1583473"/>
              <a:gd name="connsiteY6" fmla="*/ 541691 h 1349298"/>
              <a:gd name="connsiteX7" fmla="*/ 337325 w 1583473"/>
              <a:gd name="connsiteY7" fmla="*/ 0 h 1349298"/>
              <a:gd name="connsiteX0" fmla="*/ 337325 w 1583473"/>
              <a:gd name="connsiteY0" fmla="*/ 0 h 1349298"/>
              <a:gd name="connsiteX1" fmla="*/ 1246149 w 1583473"/>
              <a:gd name="connsiteY1" fmla="*/ 0 h 1349298"/>
              <a:gd name="connsiteX2" fmla="*/ 1583473 w 1583473"/>
              <a:gd name="connsiteY2" fmla="*/ 674649 h 1349298"/>
              <a:gd name="connsiteX3" fmla="*/ 1246149 w 1583473"/>
              <a:gd name="connsiteY3" fmla="*/ 1349298 h 1349298"/>
              <a:gd name="connsiteX4" fmla="*/ 337325 w 1583473"/>
              <a:gd name="connsiteY4" fmla="*/ 1349298 h 1349298"/>
              <a:gd name="connsiteX5" fmla="*/ 0 w 1583473"/>
              <a:gd name="connsiteY5" fmla="*/ 674649 h 1349298"/>
              <a:gd name="connsiteX6" fmla="*/ 77202 w 1583473"/>
              <a:gd name="connsiteY6" fmla="*/ 541691 h 1349298"/>
              <a:gd name="connsiteX7" fmla="*/ 337325 w 1583473"/>
              <a:gd name="connsiteY7" fmla="*/ 0 h 1349298"/>
              <a:gd name="connsiteX0" fmla="*/ 337325 w 1583473"/>
              <a:gd name="connsiteY0" fmla="*/ 0 h 1349298"/>
              <a:gd name="connsiteX1" fmla="*/ 1246149 w 1583473"/>
              <a:gd name="connsiteY1" fmla="*/ 0 h 1349298"/>
              <a:gd name="connsiteX2" fmla="*/ 1583473 w 1583473"/>
              <a:gd name="connsiteY2" fmla="*/ 674649 h 1349298"/>
              <a:gd name="connsiteX3" fmla="*/ 1246149 w 1583473"/>
              <a:gd name="connsiteY3" fmla="*/ 1349298 h 1349298"/>
              <a:gd name="connsiteX4" fmla="*/ 337325 w 1583473"/>
              <a:gd name="connsiteY4" fmla="*/ 1349298 h 1349298"/>
              <a:gd name="connsiteX5" fmla="*/ 0 w 1583473"/>
              <a:gd name="connsiteY5" fmla="*/ 674649 h 1349298"/>
              <a:gd name="connsiteX6" fmla="*/ 77202 w 1583473"/>
              <a:gd name="connsiteY6" fmla="*/ 541691 h 1349298"/>
              <a:gd name="connsiteX7" fmla="*/ 337325 w 1583473"/>
              <a:gd name="connsiteY7" fmla="*/ 0 h 1349298"/>
              <a:gd name="connsiteX0" fmla="*/ 337325 w 1583473"/>
              <a:gd name="connsiteY0" fmla="*/ 0 h 1349298"/>
              <a:gd name="connsiteX1" fmla="*/ 1246149 w 1583473"/>
              <a:gd name="connsiteY1" fmla="*/ 0 h 1349298"/>
              <a:gd name="connsiteX2" fmla="*/ 1467202 w 1583473"/>
              <a:gd name="connsiteY2" fmla="*/ 448091 h 1349298"/>
              <a:gd name="connsiteX3" fmla="*/ 1583473 w 1583473"/>
              <a:gd name="connsiteY3" fmla="*/ 674649 h 1349298"/>
              <a:gd name="connsiteX4" fmla="*/ 1246149 w 1583473"/>
              <a:gd name="connsiteY4" fmla="*/ 1349298 h 1349298"/>
              <a:gd name="connsiteX5" fmla="*/ 337325 w 1583473"/>
              <a:gd name="connsiteY5" fmla="*/ 1349298 h 1349298"/>
              <a:gd name="connsiteX6" fmla="*/ 0 w 1583473"/>
              <a:gd name="connsiteY6" fmla="*/ 674649 h 1349298"/>
              <a:gd name="connsiteX7" fmla="*/ 77202 w 1583473"/>
              <a:gd name="connsiteY7" fmla="*/ 541691 h 1349298"/>
              <a:gd name="connsiteX8" fmla="*/ 337325 w 1583473"/>
              <a:gd name="connsiteY8" fmla="*/ 0 h 1349298"/>
              <a:gd name="connsiteX0" fmla="*/ 337325 w 1583473"/>
              <a:gd name="connsiteY0" fmla="*/ 0 h 1349298"/>
              <a:gd name="connsiteX1" fmla="*/ 1246149 w 1583473"/>
              <a:gd name="connsiteY1" fmla="*/ 0 h 1349298"/>
              <a:gd name="connsiteX2" fmla="*/ 1467202 w 1583473"/>
              <a:gd name="connsiteY2" fmla="*/ 448091 h 1349298"/>
              <a:gd name="connsiteX3" fmla="*/ 1583473 w 1583473"/>
              <a:gd name="connsiteY3" fmla="*/ 674649 h 1349298"/>
              <a:gd name="connsiteX4" fmla="*/ 1246149 w 1583473"/>
              <a:gd name="connsiteY4" fmla="*/ 1349298 h 1349298"/>
              <a:gd name="connsiteX5" fmla="*/ 337325 w 1583473"/>
              <a:gd name="connsiteY5" fmla="*/ 1349298 h 1349298"/>
              <a:gd name="connsiteX6" fmla="*/ 0 w 1583473"/>
              <a:gd name="connsiteY6" fmla="*/ 674649 h 1349298"/>
              <a:gd name="connsiteX7" fmla="*/ 77202 w 1583473"/>
              <a:gd name="connsiteY7" fmla="*/ 541691 h 1349298"/>
              <a:gd name="connsiteX8" fmla="*/ 337325 w 1583473"/>
              <a:gd name="connsiteY8" fmla="*/ 0 h 1349298"/>
              <a:gd name="connsiteX0" fmla="*/ 337325 w 1583473"/>
              <a:gd name="connsiteY0" fmla="*/ 0 h 1349298"/>
              <a:gd name="connsiteX1" fmla="*/ 1246149 w 1583473"/>
              <a:gd name="connsiteY1" fmla="*/ 0 h 1349298"/>
              <a:gd name="connsiteX2" fmla="*/ 1467202 w 1583473"/>
              <a:gd name="connsiteY2" fmla="*/ 448091 h 1349298"/>
              <a:gd name="connsiteX3" fmla="*/ 1583473 w 1583473"/>
              <a:gd name="connsiteY3" fmla="*/ 674649 h 1349298"/>
              <a:gd name="connsiteX4" fmla="*/ 1246149 w 1583473"/>
              <a:gd name="connsiteY4" fmla="*/ 1349298 h 1349298"/>
              <a:gd name="connsiteX5" fmla="*/ 337325 w 1583473"/>
              <a:gd name="connsiteY5" fmla="*/ 1349298 h 1349298"/>
              <a:gd name="connsiteX6" fmla="*/ 0 w 1583473"/>
              <a:gd name="connsiteY6" fmla="*/ 674649 h 1349298"/>
              <a:gd name="connsiteX7" fmla="*/ 77202 w 1583473"/>
              <a:gd name="connsiteY7" fmla="*/ 541691 h 1349298"/>
              <a:gd name="connsiteX8" fmla="*/ 337325 w 1583473"/>
              <a:gd name="connsiteY8" fmla="*/ 0 h 1349298"/>
              <a:gd name="connsiteX0" fmla="*/ 337325 w 1583473"/>
              <a:gd name="connsiteY0" fmla="*/ 0 h 1349298"/>
              <a:gd name="connsiteX1" fmla="*/ 1246149 w 1583473"/>
              <a:gd name="connsiteY1" fmla="*/ 0 h 1349298"/>
              <a:gd name="connsiteX2" fmla="*/ 1467202 w 1583473"/>
              <a:gd name="connsiteY2" fmla="*/ 448091 h 1349298"/>
              <a:gd name="connsiteX3" fmla="*/ 1583473 w 1583473"/>
              <a:gd name="connsiteY3" fmla="*/ 674649 h 1349298"/>
              <a:gd name="connsiteX4" fmla="*/ 1246149 w 1583473"/>
              <a:gd name="connsiteY4" fmla="*/ 1349298 h 1349298"/>
              <a:gd name="connsiteX5" fmla="*/ 337325 w 1583473"/>
              <a:gd name="connsiteY5" fmla="*/ 1349298 h 1349298"/>
              <a:gd name="connsiteX6" fmla="*/ 0 w 1583473"/>
              <a:gd name="connsiteY6" fmla="*/ 674649 h 1349298"/>
              <a:gd name="connsiteX7" fmla="*/ 77202 w 1583473"/>
              <a:gd name="connsiteY7" fmla="*/ 541691 h 1349298"/>
              <a:gd name="connsiteX8" fmla="*/ 337325 w 1583473"/>
              <a:gd name="connsiteY8" fmla="*/ 0 h 1349298"/>
              <a:gd name="connsiteX0" fmla="*/ 337325 w 1583473"/>
              <a:gd name="connsiteY0" fmla="*/ 0 h 1349298"/>
              <a:gd name="connsiteX1" fmla="*/ 1467202 w 1583473"/>
              <a:gd name="connsiteY1" fmla="*/ 448091 h 1349298"/>
              <a:gd name="connsiteX2" fmla="*/ 1583473 w 1583473"/>
              <a:gd name="connsiteY2" fmla="*/ 674649 h 1349298"/>
              <a:gd name="connsiteX3" fmla="*/ 1246149 w 1583473"/>
              <a:gd name="connsiteY3" fmla="*/ 1349298 h 1349298"/>
              <a:gd name="connsiteX4" fmla="*/ 337325 w 1583473"/>
              <a:gd name="connsiteY4" fmla="*/ 1349298 h 1349298"/>
              <a:gd name="connsiteX5" fmla="*/ 0 w 1583473"/>
              <a:gd name="connsiteY5" fmla="*/ 674649 h 1349298"/>
              <a:gd name="connsiteX6" fmla="*/ 77202 w 1583473"/>
              <a:gd name="connsiteY6" fmla="*/ 541691 h 1349298"/>
              <a:gd name="connsiteX7" fmla="*/ 337325 w 1583473"/>
              <a:gd name="connsiteY7" fmla="*/ 0 h 1349298"/>
              <a:gd name="connsiteX0" fmla="*/ 337325 w 1583473"/>
              <a:gd name="connsiteY0" fmla="*/ 0 h 1349298"/>
              <a:gd name="connsiteX1" fmla="*/ 1480366 w 1583473"/>
              <a:gd name="connsiteY1" fmla="*/ 540960 h 1349298"/>
              <a:gd name="connsiteX2" fmla="*/ 1583473 w 1583473"/>
              <a:gd name="connsiteY2" fmla="*/ 674649 h 1349298"/>
              <a:gd name="connsiteX3" fmla="*/ 1246149 w 1583473"/>
              <a:gd name="connsiteY3" fmla="*/ 1349298 h 1349298"/>
              <a:gd name="connsiteX4" fmla="*/ 337325 w 1583473"/>
              <a:gd name="connsiteY4" fmla="*/ 1349298 h 1349298"/>
              <a:gd name="connsiteX5" fmla="*/ 0 w 1583473"/>
              <a:gd name="connsiteY5" fmla="*/ 674649 h 1349298"/>
              <a:gd name="connsiteX6" fmla="*/ 77202 w 1583473"/>
              <a:gd name="connsiteY6" fmla="*/ 541691 h 1349298"/>
              <a:gd name="connsiteX7" fmla="*/ 337325 w 1583473"/>
              <a:gd name="connsiteY7" fmla="*/ 0 h 1349298"/>
              <a:gd name="connsiteX0" fmla="*/ 337325 w 1583473"/>
              <a:gd name="connsiteY0" fmla="*/ 0 h 1349298"/>
              <a:gd name="connsiteX1" fmla="*/ 1495724 w 1583473"/>
              <a:gd name="connsiteY1" fmla="*/ 552866 h 1349298"/>
              <a:gd name="connsiteX2" fmla="*/ 1583473 w 1583473"/>
              <a:gd name="connsiteY2" fmla="*/ 674649 h 1349298"/>
              <a:gd name="connsiteX3" fmla="*/ 1246149 w 1583473"/>
              <a:gd name="connsiteY3" fmla="*/ 1349298 h 1349298"/>
              <a:gd name="connsiteX4" fmla="*/ 337325 w 1583473"/>
              <a:gd name="connsiteY4" fmla="*/ 1349298 h 1349298"/>
              <a:gd name="connsiteX5" fmla="*/ 0 w 1583473"/>
              <a:gd name="connsiteY5" fmla="*/ 674649 h 1349298"/>
              <a:gd name="connsiteX6" fmla="*/ 77202 w 1583473"/>
              <a:gd name="connsiteY6" fmla="*/ 541691 h 1349298"/>
              <a:gd name="connsiteX7" fmla="*/ 337325 w 1583473"/>
              <a:gd name="connsiteY7" fmla="*/ 0 h 1349298"/>
              <a:gd name="connsiteX0" fmla="*/ 337325 w 1583473"/>
              <a:gd name="connsiteY0" fmla="*/ 0 h 1349298"/>
              <a:gd name="connsiteX1" fmla="*/ 1495724 w 1583473"/>
              <a:gd name="connsiteY1" fmla="*/ 552866 h 1349298"/>
              <a:gd name="connsiteX2" fmla="*/ 1583473 w 1583473"/>
              <a:gd name="connsiteY2" fmla="*/ 674649 h 1349298"/>
              <a:gd name="connsiteX3" fmla="*/ 1246149 w 1583473"/>
              <a:gd name="connsiteY3" fmla="*/ 1349298 h 1349298"/>
              <a:gd name="connsiteX4" fmla="*/ 337325 w 1583473"/>
              <a:gd name="connsiteY4" fmla="*/ 1349298 h 1349298"/>
              <a:gd name="connsiteX5" fmla="*/ 0 w 1583473"/>
              <a:gd name="connsiteY5" fmla="*/ 674649 h 1349298"/>
              <a:gd name="connsiteX6" fmla="*/ 77202 w 1583473"/>
              <a:gd name="connsiteY6" fmla="*/ 541691 h 1349298"/>
              <a:gd name="connsiteX7" fmla="*/ 337325 w 1583473"/>
              <a:gd name="connsiteY7" fmla="*/ 0 h 1349298"/>
              <a:gd name="connsiteX0" fmla="*/ 337325 w 1583473"/>
              <a:gd name="connsiteY0" fmla="*/ 0 h 1349298"/>
              <a:gd name="connsiteX1" fmla="*/ 1495724 w 1583473"/>
              <a:gd name="connsiteY1" fmla="*/ 552866 h 1349298"/>
              <a:gd name="connsiteX2" fmla="*/ 1583473 w 1583473"/>
              <a:gd name="connsiteY2" fmla="*/ 674649 h 1349298"/>
              <a:gd name="connsiteX3" fmla="*/ 1246149 w 1583473"/>
              <a:gd name="connsiteY3" fmla="*/ 1349298 h 1349298"/>
              <a:gd name="connsiteX4" fmla="*/ 337325 w 1583473"/>
              <a:gd name="connsiteY4" fmla="*/ 1349298 h 1349298"/>
              <a:gd name="connsiteX5" fmla="*/ 0 w 1583473"/>
              <a:gd name="connsiteY5" fmla="*/ 674649 h 1349298"/>
              <a:gd name="connsiteX6" fmla="*/ 77202 w 1583473"/>
              <a:gd name="connsiteY6" fmla="*/ 541691 h 1349298"/>
              <a:gd name="connsiteX7" fmla="*/ 337325 w 1583473"/>
              <a:gd name="connsiteY7" fmla="*/ 0 h 1349298"/>
              <a:gd name="connsiteX0" fmla="*/ 77202 w 1583473"/>
              <a:gd name="connsiteY0" fmla="*/ 11234 h 818841"/>
              <a:gd name="connsiteX1" fmla="*/ 1495724 w 1583473"/>
              <a:gd name="connsiteY1" fmla="*/ 22409 h 818841"/>
              <a:gd name="connsiteX2" fmla="*/ 1583473 w 1583473"/>
              <a:gd name="connsiteY2" fmla="*/ 144192 h 818841"/>
              <a:gd name="connsiteX3" fmla="*/ 1246149 w 1583473"/>
              <a:gd name="connsiteY3" fmla="*/ 818841 h 818841"/>
              <a:gd name="connsiteX4" fmla="*/ 337325 w 1583473"/>
              <a:gd name="connsiteY4" fmla="*/ 818841 h 818841"/>
              <a:gd name="connsiteX5" fmla="*/ 0 w 1583473"/>
              <a:gd name="connsiteY5" fmla="*/ 144192 h 818841"/>
              <a:gd name="connsiteX6" fmla="*/ 77202 w 1583473"/>
              <a:gd name="connsiteY6" fmla="*/ 11234 h 818841"/>
              <a:gd name="connsiteX0" fmla="*/ 77202 w 1583473"/>
              <a:gd name="connsiteY0" fmla="*/ 13990 h 821597"/>
              <a:gd name="connsiteX1" fmla="*/ 1495724 w 1583473"/>
              <a:gd name="connsiteY1" fmla="*/ 18021 h 821597"/>
              <a:gd name="connsiteX2" fmla="*/ 1583473 w 1583473"/>
              <a:gd name="connsiteY2" fmla="*/ 146948 h 821597"/>
              <a:gd name="connsiteX3" fmla="*/ 1246149 w 1583473"/>
              <a:gd name="connsiteY3" fmla="*/ 821597 h 821597"/>
              <a:gd name="connsiteX4" fmla="*/ 337325 w 1583473"/>
              <a:gd name="connsiteY4" fmla="*/ 821597 h 821597"/>
              <a:gd name="connsiteX5" fmla="*/ 0 w 1583473"/>
              <a:gd name="connsiteY5" fmla="*/ 146948 h 821597"/>
              <a:gd name="connsiteX6" fmla="*/ 77202 w 1583473"/>
              <a:gd name="connsiteY6" fmla="*/ 13990 h 821597"/>
              <a:gd name="connsiteX0" fmla="*/ 77202 w 1583473"/>
              <a:gd name="connsiteY0" fmla="*/ 7184 h 814791"/>
              <a:gd name="connsiteX1" fmla="*/ 1495724 w 1583473"/>
              <a:gd name="connsiteY1" fmla="*/ 11215 h 814791"/>
              <a:gd name="connsiteX2" fmla="*/ 1583473 w 1583473"/>
              <a:gd name="connsiteY2" fmla="*/ 140142 h 814791"/>
              <a:gd name="connsiteX3" fmla="*/ 1246149 w 1583473"/>
              <a:gd name="connsiteY3" fmla="*/ 814791 h 814791"/>
              <a:gd name="connsiteX4" fmla="*/ 337325 w 1583473"/>
              <a:gd name="connsiteY4" fmla="*/ 814791 h 814791"/>
              <a:gd name="connsiteX5" fmla="*/ 0 w 1583473"/>
              <a:gd name="connsiteY5" fmla="*/ 140142 h 814791"/>
              <a:gd name="connsiteX6" fmla="*/ 77202 w 1583473"/>
              <a:gd name="connsiteY6" fmla="*/ 7184 h 814791"/>
              <a:gd name="connsiteX0" fmla="*/ 77202 w 1583473"/>
              <a:gd name="connsiteY0" fmla="*/ 9572 h 817179"/>
              <a:gd name="connsiteX1" fmla="*/ 1495724 w 1583473"/>
              <a:gd name="connsiteY1" fmla="*/ 13603 h 817179"/>
              <a:gd name="connsiteX2" fmla="*/ 1583473 w 1583473"/>
              <a:gd name="connsiteY2" fmla="*/ 142530 h 817179"/>
              <a:gd name="connsiteX3" fmla="*/ 1246149 w 1583473"/>
              <a:gd name="connsiteY3" fmla="*/ 817179 h 817179"/>
              <a:gd name="connsiteX4" fmla="*/ 337325 w 1583473"/>
              <a:gd name="connsiteY4" fmla="*/ 817179 h 817179"/>
              <a:gd name="connsiteX5" fmla="*/ 0 w 1583473"/>
              <a:gd name="connsiteY5" fmla="*/ 142530 h 817179"/>
              <a:gd name="connsiteX6" fmla="*/ 77202 w 1583473"/>
              <a:gd name="connsiteY6" fmla="*/ 9572 h 817179"/>
              <a:gd name="connsiteX0" fmla="*/ 77202 w 1583473"/>
              <a:gd name="connsiteY0" fmla="*/ 8920 h 816527"/>
              <a:gd name="connsiteX1" fmla="*/ 1495724 w 1583473"/>
              <a:gd name="connsiteY1" fmla="*/ 15456 h 816527"/>
              <a:gd name="connsiteX2" fmla="*/ 1583473 w 1583473"/>
              <a:gd name="connsiteY2" fmla="*/ 141878 h 816527"/>
              <a:gd name="connsiteX3" fmla="*/ 1246149 w 1583473"/>
              <a:gd name="connsiteY3" fmla="*/ 816527 h 816527"/>
              <a:gd name="connsiteX4" fmla="*/ 337325 w 1583473"/>
              <a:gd name="connsiteY4" fmla="*/ 816527 h 816527"/>
              <a:gd name="connsiteX5" fmla="*/ 0 w 1583473"/>
              <a:gd name="connsiteY5" fmla="*/ 141878 h 816527"/>
              <a:gd name="connsiteX6" fmla="*/ 77202 w 1583473"/>
              <a:gd name="connsiteY6" fmla="*/ 8920 h 816527"/>
              <a:gd name="connsiteX0" fmla="*/ 77202 w 1583473"/>
              <a:gd name="connsiteY0" fmla="*/ 8920 h 816527"/>
              <a:gd name="connsiteX1" fmla="*/ 1495724 w 1583473"/>
              <a:gd name="connsiteY1" fmla="*/ 15456 h 816527"/>
              <a:gd name="connsiteX2" fmla="*/ 1583473 w 1583473"/>
              <a:gd name="connsiteY2" fmla="*/ 141878 h 816527"/>
              <a:gd name="connsiteX3" fmla="*/ 1246149 w 1583473"/>
              <a:gd name="connsiteY3" fmla="*/ 816527 h 816527"/>
              <a:gd name="connsiteX4" fmla="*/ 337325 w 1583473"/>
              <a:gd name="connsiteY4" fmla="*/ 816527 h 816527"/>
              <a:gd name="connsiteX5" fmla="*/ 0 w 1583473"/>
              <a:gd name="connsiteY5" fmla="*/ 141878 h 816527"/>
              <a:gd name="connsiteX6" fmla="*/ 77202 w 1583473"/>
              <a:gd name="connsiteY6" fmla="*/ 8920 h 816527"/>
              <a:gd name="connsiteX0" fmla="*/ 77202 w 1583473"/>
              <a:gd name="connsiteY0" fmla="*/ 11036 h 818643"/>
              <a:gd name="connsiteX1" fmla="*/ 1491337 w 1583473"/>
              <a:gd name="connsiteY1" fmla="*/ 10428 h 818643"/>
              <a:gd name="connsiteX2" fmla="*/ 1583473 w 1583473"/>
              <a:gd name="connsiteY2" fmla="*/ 143994 h 818643"/>
              <a:gd name="connsiteX3" fmla="*/ 1246149 w 1583473"/>
              <a:gd name="connsiteY3" fmla="*/ 818643 h 818643"/>
              <a:gd name="connsiteX4" fmla="*/ 337325 w 1583473"/>
              <a:gd name="connsiteY4" fmla="*/ 818643 h 818643"/>
              <a:gd name="connsiteX5" fmla="*/ 0 w 1583473"/>
              <a:gd name="connsiteY5" fmla="*/ 143994 h 818643"/>
              <a:gd name="connsiteX6" fmla="*/ 77202 w 1583473"/>
              <a:gd name="connsiteY6" fmla="*/ 11036 h 818643"/>
              <a:gd name="connsiteX0" fmla="*/ 77202 w 1583473"/>
              <a:gd name="connsiteY0" fmla="*/ 4519 h 812126"/>
              <a:gd name="connsiteX1" fmla="*/ 1491337 w 1583473"/>
              <a:gd name="connsiteY1" fmla="*/ 3911 h 812126"/>
              <a:gd name="connsiteX2" fmla="*/ 1583473 w 1583473"/>
              <a:gd name="connsiteY2" fmla="*/ 137477 h 812126"/>
              <a:gd name="connsiteX3" fmla="*/ 1246149 w 1583473"/>
              <a:gd name="connsiteY3" fmla="*/ 812126 h 812126"/>
              <a:gd name="connsiteX4" fmla="*/ 337325 w 1583473"/>
              <a:gd name="connsiteY4" fmla="*/ 812126 h 812126"/>
              <a:gd name="connsiteX5" fmla="*/ 0 w 1583473"/>
              <a:gd name="connsiteY5" fmla="*/ 137477 h 812126"/>
              <a:gd name="connsiteX6" fmla="*/ 77202 w 1583473"/>
              <a:gd name="connsiteY6" fmla="*/ 4519 h 812126"/>
              <a:gd name="connsiteX0" fmla="*/ 79394 w 1583473"/>
              <a:gd name="connsiteY0" fmla="*/ 7751 h 808215"/>
              <a:gd name="connsiteX1" fmla="*/ 1491337 w 1583473"/>
              <a:gd name="connsiteY1" fmla="*/ 0 h 808215"/>
              <a:gd name="connsiteX2" fmla="*/ 1583473 w 1583473"/>
              <a:gd name="connsiteY2" fmla="*/ 133566 h 808215"/>
              <a:gd name="connsiteX3" fmla="*/ 1246149 w 1583473"/>
              <a:gd name="connsiteY3" fmla="*/ 808215 h 808215"/>
              <a:gd name="connsiteX4" fmla="*/ 337325 w 1583473"/>
              <a:gd name="connsiteY4" fmla="*/ 808215 h 808215"/>
              <a:gd name="connsiteX5" fmla="*/ 0 w 1583473"/>
              <a:gd name="connsiteY5" fmla="*/ 133566 h 808215"/>
              <a:gd name="connsiteX6" fmla="*/ 79394 w 1583473"/>
              <a:gd name="connsiteY6" fmla="*/ 7751 h 808215"/>
              <a:gd name="connsiteX0" fmla="*/ 68425 w 1583473"/>
              <a:gd name="connsiteY0" fmla="*/ 10132 h 808215"/>
              <a:gd name="connsiteX1" fmla="*/ 1491337 w 1583473"/>
              <a:gd name="connsiteY1" fmla="*/ 0 h 808215"/>
              <a:gd name="connsiteX2" fmla="*/ 1583473 w 1583473"/>
              <a:gd name="connsiteY2" fmla="*/ 133566 h 808215"/>
              <a:gd name="connsiteX3" fmla="*/ 1246149 w 1583473"/>
              <a:gd name="connsiteY3" fmla="*/ 808215 h 808215"/>
              <a:gd name="connsiteX4" fmla="*/ 337325 w 1583473"/>
              <a:gd name="connsiteY4" fmla="*/ 808215 h 808215"/>
              <a:gd name="connsiteX5" fmla="*/ 0 w 1583473"/>
              <a:gd name="connsiteY5" fmla="*/ 133566 h 808215"/>
              <a:gd name="connsiteX6" fmla="*/ 68425 w 1583473"/>
              <a:gd name="connsiteY6" fmla="*/ 10132 h 808215"/>
              <a:gd name="connsiteX0" fmla="*/ 68425 w 1583473"/>
              <a:gd name="connsiteY0" fmla="*/ 2988 h 801071"/>
              <a:gd name="connsiteX1" fmla="*/ 1486950 w 1583473"/>
              <a:gd name="connsiteY1" fmla="*/ 0 h 801071"/>
              <a:gd name="connsiteX2" fmla="*/ 1583473 w 1583473"/>
              <a:gd name="connsiteY2" fmla="*/ 126422 h 801071"/>
              <a:gd name="connsiteX3" fmla="*/ 1246149 w 1583473"/>
              <a:gd name="connsiteY3" fmla="*/ 801071 h 801071"/>
              <a:gd name="connsiteX4" fmla="*/ 337325 w 1583473"/>
              <a:gd name="connsiteY4" fmla="*/ 801071 h 801071"/>
              <a:gd name="connsiteX5" fmla="*/ 0 w 1583473"/>
              <a:gd name="connsiteY5" fmla="*/ 126422 h 801071"/>
              <a:gd name="connsiteX6" fmla="*/ 68425 w 1583473"/>
              <a:gd name="connsiteY6" fmla="*/ 2988 h 801071"/>
              <a:gd name="connsiteX0" fmla="*/ 68425 w 1583473"/>
              <a:gd name="connsiteY0" fmla="*/ 2988 h 801071"/>
              <a:gd name="connsiteX1" fmla="*/ 1486950 w 1583473"/>
              <a:gd name="connsiteY1" fmla="*/ 0 h 801071"/>
              <a:gd name="connsiteX2" fmla="*/ 1583473 w 1583473"/>
              <a:gd name="connsiteY2" fmla="*/ 126422 h 801071"/>
              <a:gd name="connsiteX3" fmla="*/ 1246149 w 1583473"/>
              <a:gd name="connsiteY3" fmla="*/ 801071 h 801071"/>
              <a:gd name="connsiteX4" fmla="*/ 337325 w 1583473"/>
              <a:gd name="connsiteY4" fmla="*/ 801071 h 801071"/>
              <a:gd name="connsiteX5" fmla="*/ 0 w 1583473"/>
              <a:gd name="connsiteY5" fmla="*/ 126422 h 801071"/>
              <a:gd name="connsiteX6" fmla="*/ 68425 w 1583473"/>
              <a:gd name="connsiteY6" fmla="*/ 2988 h 801071"/>
              <a:gd name="connsiteX0" fmla="*/ 68423 w 1583473"/>
              <a:gd name="connsiteY0" fmla="*/ 7 h 807485"/>
              <a:gd name="connsiteX1" fmla="*/ 1486950 w 1583473"/>
              <a:gd name="connsiteY1" fmla="*/ 6414 h 807485"/>
              <a:gd name="connsiteX2" fmla="*/ 1583473 w 1583473"/>
              <a:gd name="connsiteY2" fmla="*/ 132836 h 807485"/>
              <a:gd name="connsiteX3" fmla="*/ 1246149 w 1583473"/>
              <a:gd name="connsiteY3" fmla="*/ 807485 h 807485"/>
              <a:gd name="connsiteX4" fmla="*/ 337325 w 1583473"/>
              <a:gd name="connsiteY4" fmla="*/ 807485 h 807485"/>
              <a:gd name="connsiteX5" fmla="*/ 0 w 1583473"/>
              <a:gd name="connsiteY5" fmla="*/ 132836 h 807485"/>
              <a:gd name="connsiteX6" fmla="*/ 68423 w 1583473"/>
              <a:gd name="connsiteY6" fmla="*/ 7 h 80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83473" h="807485">
                <a:moveTo>
                  <a:pt x="68423" y="7"/>
                </a:moveTo>
                <a:lnTo>
                  <a:pt x="1486950" y="6414"/>
                </a:lnTo>
                <a:cubicBezTo>
                  <a:pt x="1530824" y="67305"/>
                  <a:pt x="1538137" y="66842"/>
                  <a:pt x="1583473" y="132836"/>
                </a:cubicBezTo>
                <a:lnTo>
                  <a:pt x="1246149" y="807485"/>
                </a:lnTo>
                <a:lnTo>
                  <a:pt x="337325" y="807485"/>
                </a:lnTo>
                <a:lnTo>
                  <a:pt x="0" y="132836"/>
                </a:lnTo>
                <a:cubicBezTo>
                  <a:pt x="25734" y="88517"/>
                  <a:pt x="66500" y="-918"/>
                  <a:pt x="68423" y="7"/>
                </a:cubicBezTo>
                <a:close/>
              </a:path>
            </a:pathLst>
          </a:custGeom>
          <a:gradFill>
            <a:gsLst>
              <a:gs pos="0">
                <a:schemeClr val="bg2">
                  <a:lumMod val="25000"/>
                </a:schemeClr>
              </a:gs>
              <a:gs pos="80000">
                <a:schemeClr val="accent3">
                  <a:shade val="93000"/>
                  <a:satMod val="130000"/>
                </a:schemeClr>
              </a:gs>
              <a:gs pos="100000">
                <a:schemeClr val="accent3">
                  <a:shade val="94000"/>
                  <a:satMod val="135000"/>
                </a:schemeClr>
              </a:gs>
            </a:gsLst>
            <a:lin ang="8400000" scaled="0"/>
          </a:gradFill>
          <a:ln/>
          <a:scene3d>
            <a:camera prst="orthographicFront"/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C870C0-1AD2-4E40-AA71-621669D9CD44}" type="datetimeFigureOut">
              <a:rPr lang="en-US"/>
              <a:pPr>
                <a:defRPr/>
              </a:pPr>
              <a:t>9/2/2016</a:t>
            </a:fld>
            <a:endParaRPr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1C64C0A-545E-4FD9-A17C-CBE9BCBAFBDB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754418385"/>
      </p:ext>
    </p:extLst>
  </p:cSld>
  <p:clrMapOvr>
    <a:masterClrMapping/>
  </p:clrMapOvr>
  <p:transition spd="slow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 userDrawn="1"/>
        </p:nvSpPr>
        <p:spPr>
          <a:xfrm>
            <a:off x="0" y="0"/>
            <a:ext cx="9144000" cy="234950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0674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54067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70272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39BB27-649F-4DF9-A9F9-2C8CB6259DA1}" type="datetimeFigureOut">
              <a:rPr lang="en-US"/>
              <a:pPr>
                <a:defRPr/>
              </a:pPr>
              <a:t>9/2/2016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3B667C2-47CF-4710-825C-766E9C5F603C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717189902"/>
      </p:ext>
    </p:extLst>
  </p:cSld>
  <p:clrMapOvr>
    <a:masterClrMapping/>
  </p:clrMapOvr>
  <p:transition spd="slow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/>
          <p:nvPr userDrawn="1"/>
        </p:nvSpPr>
        <p:spPr>
          <a:xfrm>
            <a:off x="0" y="0"/>
            <a:ext cx="9144000" cy="234950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91211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724285"/>
            <a:ext cx="5486400" cy="4114800"/>
          </a:xfrm>
        </p:spPr>
        <p:txBody>
          <a:bodyPr rtlCol="0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47884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B9AD12-79B7-4BC0-8AC6-23DA95D6E35F}" type="datetimeFigureOut">
              <a:rPr lang="en-US"/>
              <a:pPr>
                <a:defRPr/>
              </a:pPr>
              <a:t>9/2/2016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2BC6E92-B4B3-4DA6-A3E7-6596F740EFC4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705335567"/>
      </p:ext>
    </p:extLst>
  </p:cSld>
  <p:clrMapOvr>
    <a:masterClrMapping/>
  </p:clrMapOvr>
  <p:transition spd="slow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4A2FCD-E385-43F0-98FC-D6107A5C60C6}" type="datetimeFigureOut">
              <a:rPr lang="en-US"/>
              <a:pPr>
                <a:defRPr/>
              </a:pPr>
              <a:t>9/2/2016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424B0D-3EE8-47D9-84ED-DA086CD8DF48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941239802"/>
      </p:ext>
    </p:extLst>
  </p:cSld>
  <p:clrMapOvr>
    <a:masterClrMapping/>
  </p:clrMapOvr>
  <p:transition spd="slow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Hexagon BG.wmv">
            <a:hlinkClick r:id="" action="ppaction://media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852488" y="163513"/>
            <a:ext cx="81470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</a:t>
            </a:r>
            <a:br>
              <a:rPr lang="en-US" altLang="ru-RU" smtClean="0"/>
            </a:br>
            <a:r>
              <a:rPr lang="en-US" altLang="ru-RU" smtClean="0"/>
              <a:t>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01625" y="1625600"/>
            <a:ext cx="8664575" cy="493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597650"/>
            <a:ext cx="1143000" cy="3048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6159AFE-5027-4C6C-9A0C-9DA9408B76FD}" type="datetimeFigureOut">
              <a:rPr lang="en-US"/>
              <a:pPr>
                <a:defRPr/>
              </a:pPr>
              <a:t>9/2/2016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19200" y="6597650"/>
            <a:ext cx="6705600" cy="3048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58200" y="6597650"/>
            <a:ext cx="609600" cy="3048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9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4E51949-C04F-43DC-B841-024CD86EC3E3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21" r:id="rId9"/>
    <p:sldLayoutId id="2147483730" r:id="rId10"/>
  </p:sldLayoutIdLst>
  <p:transition spd="slow">
    <p:wipe dir="r"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lang="en-US" sz="4000" b="1" kern="1200" dirty="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Calibri" pitchFamily="34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Calibri" pitchFamily="34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Calibri" pitchFamily="34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Calibri" pitchFamily="34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Calibri" pitchFamily="34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Calibri" pitchFamily="34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Calibri" pitchFamily="34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lnSpc>
          <a:spcPct val="85000"/>
        </a:lnSpc>
        <a:spcBef>
          <a:spcPts val="400"/>
        </a:spcBef>
        <a:spcAft>
          <a:spcPct val="0"/>
        </a:spcAft>
        <a:buBlip>
          <a:blip r:embed="rId13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85000"/>
        </a:lnSpc>
        <a:spcBef>
          <a:spcPts val="50"/>
        </a:spcBef>
        <a:spcAft>
          <a:spcPct val="0"/>
        </a:spcAft>
        <a:buFont typeface="Calibri" panose="020F0502020204030204" pitchFamily="34" charset="0"/>
        <a:buChar char="−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85000"/>
        </a:lnSpc>
        <a:spcBef>
          <a:spcPts val="50"/>
        </a:spcBef>
        <a:spcAft>
          <a:spcPct val="0"/>
        </a:spcAft>
        <a:buFont typeface="Calibri" panose="020F0502020204030204" pitchFamily="34" charset="0"/>
        <a:buChar char="−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85000"/>
        </a:lnSpc>
        <a:spcBef>
          <a:spcPts val="50"/>
        </a:spcBef>
        <a:spcAft>
          <a:spcPct val="0"/>
        </a:spcAft>
        <a:buFont typeface="Calibri" panose="020F0502020204030204" pitchFamily="34" charset="0"/>
        <a:buChar char="−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85000"/>
        </a:lnSpc>
        <a:spcBef>
          <a:spcPts val="50"/>
        </a:spcBef>
        <a:spcAft>
          <a:spcPct val="0"/>
        </a:spcAft>
        <a:buFont typeface="Calibri" panose="020F0502020204030204" pitchFamily="34" charset="0"/>
        <a:buChar char="−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ctrTitle"/>
          </p:nvPr>
        </p:nvSpPr>
        <p:spPr>
          <a:xfrm>
            <a:off x="752475" y="2514600"/>
            <a:ext cx="8313738" cy="1850571"/>
          </a:xfrm>
        </p:spPr>
        <p:txBody>
          <a:bodyPr/>
          <a:lstStyle/>
          <a:p>
            <a:pPr eaLnBrk="1" hangingPunct="1"/>
            <a:r>
              <a:rPr lang="en-US" b="0" dirty="0"/>
              <a:t>Prototype of the twin-aperture superconducting FF </a:t>
            </a:r>
            <a:r>
              <a:rPr lang="en-US" dirty="0"/>
              <a:t/>
            </a:r>
            <a:br>
              <a:rPr lang="en-US" dirty="0"/>
            </a:br>
            <a:r>
              <a:rPr lang="en-US" b="0" dirty="0" smtClean="0"/>
              <a:t>quadrupole</a:t>
            </a:r>
            <a:endParaRPr lang="ru-RU" altLang="ru-RU" dirty="0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96885" y="5660571"/>
            <a:ext cx="6208486" cy="729342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Ivan </a:t>
            </a:r>
            <a:r>
              <a:rPr lang="en-US" dirty="0" err="1" smtClean="0"/>
              <a:t>Okunev</a:t>
            </a:r>
            <a:r>
              <a:rPr lang="en-US" dirty="0" smtClean="0"/>
              <a:t>, BINP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2">
                    <a:lumMod val="25000"/>
                    <a:lumOff val="75000"/>
                  </a:schemeClr>
                </a:solidFill>
              </a:rPr>
              <a:t>September 2, 2016</a:t>
            </a:r>
            <a:endParaRPr lang="ru-RU" sz="2000" dirty="0">
              <a:solidFill>
                <a:schemeClr val="tx2">
                  <a:lumMod val="25000"/>
                  <a:lumOff val="75000"/>
                </a:schemeClr>
              </a:solidFill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4" t="20691" r="19152" b="17079"/>
          <a:stretch/>
        </p:blipFill>
        <p:spPr>
          <a:xfrm>
            <a:off x="119743" y="3713700"/>
            <a:ext cx="2231572" cy="2895600"/>
          </a:xfrm>
        </p:spPr>
      </p:pic>
      <p:sp>
        <p:nvSpPr>
          <p:cNvPr id="23555" name="Заголовок 2"/>
          <p:cNvSpPr>
            <a:spLocks noGrp="1"/>
          </p:cNvSpPr>
          <p:nvPr>
            <p:ph type="title"/>
          </p:nvPr>
        </p:nvSpPr>
        <p:spPr>
          <a:xfrm>
            <a:off x="758825" y="163513"/>
            <a:ext cx="8240713" cy="1143000"/>
          </a:xfrm>
        </p:spPr>
        <p:txBody>
          <a:bodyPr/>
          <a:lstStyle/>
          <a:p>
            <a:pPr eaLnBrk="1" hangingPunct="1"/>
            <a:r>
              <a:rPr altLang="ru-RU" smtClean="0"/>
              <a:t>Prototype production</a:t>
            </a:r>
            <a:endParaRPr lang="ru-RU" altLang="ru-RU" smtClean="0"/>
          </a:p>
        </p:txBody>
      </p:sp>
      <p:pic>
        <p:nvPicPr>
          <p:cNvPr id="23556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143" y="1306513"/>
            <a:ext cx="4556125" cy="291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143" y="3527060"/>
            <a:ext cx="4575442" cy="3050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43" y="1330325"/>
            <a:ext cx="4343400" cy="235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1" name="Picture 9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7" t="54796" r="53173" b="4347"/>
          <a:stretch/>
        </p:blipFill>
        <p:spPr bwMode="auto">
          <a:xfrm>
            <a:off x="2168274" y="3868394"/>
            <a:ext cx="3409881" cy="2708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>
          <a:xfrm>
            <a:off x="719138" y="203200"/>
            <a:ext cx="8229600" cy="1143000"/>
          </a:xfrm>
        </p:spPr>
        <p:txBody>
          <a:bodyPr/>
          <a:lstStyle/>
          <a:p>
            <a:pPr eaLnBrk="1" hangingPunct="1"/>
            <a:r>
              <a:rPr altLang="ru-RU" smtClean="0"/>
              <a:t>Materials</a:t>
            </a:r>
            <a:endParaRPr lang="ru-RU" altLang="ru-RU" smtClean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0" y="4797425"/>
          <a:ext cx="4968875" cy="854075"/>
        </p:xfrm>
        <a:graphic>
          <a:graphicData uri="http://schemas.openxmlformats.org/drawingml/2006/table">
            <a:tbl>
              <a:tblPr/>
              <a:tblGrid>
                <a:gridCol w="651657"/>
                <a:gridCol w="896026"/>
                <a:gridCol w="864233"/>
                <a:gridCol w="441870"/>
                <a:gridCol w="807129"/>
                <a:gridCol w="636682"/>
                <a:gridCol w="671278"/>
              </a:tblGrid>
              <a:tr h="6405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latin typeface="Times New Roman"/>
                          <a:ea typeface="Times New Roman"/>
                          <a:cs typeface="Times New Roman"/>
                        </a:rPr>
                        <a:t>Cu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/</a:t>
                      </a:r>
                      <a:r>
                        <a:rPr lang="ru-RU" sz="1400" dirty="0" err="1">
                          <a:latin typeface="Times New Roman"/>
                          <a:ea typeface="Times New Roman"/>
                          <a:cs typeface="Times New Roman"/>
                        </a:rPr>
                        <a:t>Sc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latin typeface="Times New Roman"/>
                          <a:ea typeface="Times New Roman"/>
                          <a:cs typeface="Times New Roman"/>
                        </a:rPr>
                        <a:t>Ratio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ru-RU" sz="1400" dirty="0" err="1">
                          <a:latin typeface="Times New Roman"/>
                          <a:ea typeface="Times New Roman"/>
                          <a:cs typeface="Times New Roman"/>
                        </a:rPr>
                        <a:t>nom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) </a:t>
                      </a:r>
                    </a:p>
                  </a:txBody>
                  <a:tcPr marL="68584" marR="685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latin typeface="Times New Roman"/>
                          <a:ea typeface="Times New Roman"/>
                          <a:cs typeface="Times New Roman"/>
                        </a:rPr>
                        <a:t>Bare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dirty="0" err="1">
                          <a:latin typeface="Times New Roman"/>
                          <a:ea typeface="Times New Roman"/>
                          <a:cs typeface="Times New Roman"/>
                        </a:rPr>
                        <a:t>Size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ru-RU" sz="1400" dirty="0" err="1">
                          <a:latin typeface="Times New Roman"/>
                          <a:ea typeface="Times New Roman"/>
                          <a:cs typeface="Times New Roman"/>
                        </a:rPr>
                        <a:t>mm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) </a:t>
                      </a:r>
                    </a:p>
                  </a:txBody>
                  <a:tcPr marL="68584" marR="68584" marT="0" marB="0">
                    <a:lnL w="1270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latin typeface="Times New Roman"/>
                          <a:ea typeface="Times New Roman"/>
                          <a:cs typeface="Times New Roman"/>
                        </a:rPr>
                        <a:t>Ins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. </a:t>
                      </a:r>
                      <a:r>
                        <a:rPr lang="ru-RU" sz="1400" dirty="0" err="1">
                          <a:latin typeface="Times New Roman"/>
                          <a:ea typeface="Times New Roman"/>
                          <a:cs typeface="Times New Roman"/>
                        </a:rPr>
                        <a:t>Size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ru-RU" sz="1400" dirty="0" err="1">
                          <a:latin typeface="Times New Roman"/>
                          <a:ea typeface="Times New Roman"/>
                          <a:cs typeface="Times New Roman"/>
                        </a:rPr>
                        <a:t>mm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) </a:t>
                      </a:r>
                    </a:p>
                  </a:txBody>
                  <a:tcPr marL="68584" marR="68584" marT="0" marB="0">
                    <a:lnL w="1270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RRR</a:t>
                      </a:r>
                    </a:p>
                  </a:txBody>
                  <a:tcPr marL="68584" marR="68584" marT="0" marB="0">
                    <a:lnL w="1270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Ic Amps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(min) </a:t>
                      </a:r>
                    </a:p>
                  </a:txBody>
                  <a:tcPr marL="68584" marR="68584" marT="0" marB="0">
                    <a:lnL w="1270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Length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(m) </a:t>
                      </a:r>
                    </a:p>
                  </a:txBody>
                  <a:tcPr marL="68584" marR="68584" marT="0" marB="0">
                    <a:lnL w="1270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Spool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ID </a:t>
                      </a:r>
                    </a:p>
                  </a:txBody>
                  <a:tcPr marL="68584" marR="68584" marT="0" marB="0">
                    <a:lnL w="1270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51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1.35:1 </a:t>
                      </a:r>
                    </a:p>
                  </a:txBody>
                  <a:tcPr marL="68584" marR="685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1.20x0.75 </a:t>
                      </a:r>
                    </a:p>
                  </a:txBody>
                  <a:tcPr marL="68584" marR="68584" marT="0" marB="0">
                    <a:lnL w="1270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1.28x0.83</a:t>
                      </a:r>
                    </a:p>
                  </a:txBody>
                  <a:tcPr marL="68584" marR="68584" marT="0" marB="0">
                    <a:lnL w="1270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&gt;70</a:t>
                      </a:r>
                    </a:p>
                  </a:txBody>
                  <a:tcPr marL="68584" marR="68584" marT="0" marB="0">
                    <a:lnL w="1270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510@7T</a:t>
                      </a:r>
                    </a:p>
                  </a:txBody>
                  <a:tcPr marL="68584" marR="68584" marT="0" marB="0">
                    <a:lnL w="1270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smtClean="0">
                          <a:latin typeface="Times New Roman"/>
                          <a:ea typeface="Times New Roman"/>
                          <a:cs typeface="Times New Roman"/>
                        </a:rPr>
                        <a:t>2,730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4" marR="68584" marT="0" marB="0">
                    <a:lnL w="1270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917 </a:t>
                      </a:r>
                    </a:p>
                  </a:txBody>
                  <a:tcPr marL="68584" marR="68584" marT="0" marB="0">
                    <a:lnL w="1270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24605" name="Group 2"/>
          <p:cNvGrpSpPr>
            <a:grpSpLocks/>
          </p:cNvGrpSpPr>
          <p:nvPr/>
        </p:nvGrpSpPr>
        <p:grpSpPr bwMode="auto">
          <a:xfrm>
            <a:off x="4716463" y="1557338"/>
            <a:ext cx="4130675" cy="3676650"/>
            <a:chOff x="1701" y="2836"/>
            <a:chExt cx="6845" cy="5678"/>
          </a:xfrm>
        </p:grpSpPr>
        <p:pic>
          <p:nvPicPr>
            <p:cNvPr id="24609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1" y="2836"/>
              <a:ext cx="6845" cy="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610" name="Text Box 4"/>
            <p:cNvSpPr txBox="1">
              <a:spLocks noChangeArrowheads="1"/>
            </p:cNvSpPr>
            <p:nvPr/>
          </p:nvSpPr>
          <p:spPr bwMode="auto">
            <a:xfrm>
              <a:off x="1701" y="7614"/>
              <a:ext cx="6840" cy="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85000"/>
                </a:lnSpc>
                <a:spcBef>
                  <a:spcPts val="400"/>
                </a:spcBef>
                <a:buBlip>
                  <a:blip r:embed="rId3"/>
                </a:buBlip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50"/>
                </a:spcBef>
                <a:buFont typeface="Calibri" panose="020F0502020204030204" pitchFamily="34" charset="0"/>
                <a:buChar char="−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85000"/>
                </a:lnSpc>
                <a:spcBef>
                  <a:spcPts val="50"/>
                </a:spcBef>
                <a:buFont typeface="Calibri" panose="020F0502020204030204" pitchFamily="34" charset="0"/>
                <a:buChar char="−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85000"/>
                </a:lnSpc>
                <a:spcBef>
                  <a:spcPts val="50"/>
                </a:spcBef>
                <a:buFont typeface="Calibri" panose="020F0502020204030204" pitchFamily="34" charset="0"/>
                <a:buChar char="−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85000"/>
                </a:lnSpc>
                <a:spcBef>
                  <a:spcPts val="50"/>
                </a:spcBef>
                <a:buFont typeface="Calibri" panose="020F0502020204030204" pitchFamily="34" charset="0"/>
                <a:buChar char="−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85000"/>
                </a:lnSpc>
                <a:spcBef>
                  <a:spcPts val="50"/>
                </a:spcBef>
                <a:spcAft>
                  <a:spcPct val="0"/>
                </a:spcAft>
                <a:buFont typeface="Calibri" panose="020F0502020204030204" pitchFamily="34" charset="0"/>
                <a:buChar char="−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85000"/>
                </a:lnSpc>
                <a:spcBef>
                  <a:spcPts val="50"/>
                </a:spcBef>
                <a:spcAft>
                  <a:spcPct val="0"/>
                </a:spcAft>
                <a:buFont typeface="Calibri" panose="020F0502020204030204" pitchFamily="34" charset="0"/>
                <a:buChar char="−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85000"/>
                </a:lnSpc>
                <a:spcBef>
                  <a:spcPts val="50"/>
                </a:spcBef>
                <a:spcAft>
                  <a:spcPct val="0"/>
                </a:spcAft>
                <a:buFont typeface="Calibri" panose="020F0502020204030204" pitchFamily="34" charset="0"/>
                <a:buChar char="−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85000"/>
                </a:lnSpc>
                <a:spcBef>
                  <a:spcPts val="50"/>
                </a:spcBef>
                <a:spcAft>
                  <a:spcPct val="0"/>
                </a:spcAft>
                <a:buFont typeface="Calibri" panose="020F0502020204030204" pitchFamily="34" charset="0"/>
                <a:buChar char="−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r>
                <a:rPr lang="en-US" altLang="ru-RU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Saturation curve for Annealed Vanadium </a:t>
              </a:r>
              <a:r>
                <a:rPr lang="en-US" altLang="ru-RU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Permendur</a:t>
              </a:r>
              <a:r>
                <a:rPr lang="en-US" altLang="ru-RU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MARMAID</a:t>
              </a:r>
              <a:endPara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4606" name="TextBox 13"/>
          <p:cNvSpPr txBox="1">
            <a:spLocks noChangeArrowheads="1"/>
          </p:cNvSpPr>
          <p:nvPr/>
        </p:nvSpPr>
        <p:spPr bwMode="auto">
          <a:xfrm>
            <a:off x="5003800" y="5445125"/>
            <a:ext cx="4284663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85000"/>
              </a:lnSpc>
              <a:spcBef>
                <a:spcPts val="400"/>
              </a:spcBef>
              <a:buBlip>
                <a:blip r:embed="rId3"/>
              </a:buBlip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85000"/>
              </a:lnSpc>
              <a:spcBef>
                <a:spcPts val="50"/>
              </a:spcBef>
              <a:buFont typeface="Calibri" panose="020F0502020204030204" pitchFamily="34" charset="0"/>
              <a:buChar char="−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85000"/>
              </a:lnSpc>
              <a:spcBef>
                <a:spcPts val="50"/>
              </a:spcBef>
              <a:buFont typeface="Calibri" panose="020F0502020204030204" pitchFamily="34" charset="0"/>
              <a:buChar char="−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85000"/>
              </a:lnSpc>
              <a:spcBef>
                <a:spcPts val="50"/>
              </a:spcBef>
              <a:buFont typeface="Calibri" panose="020F0502020204030204" pitchFamily="34" charset="0"/>
              <a:buChar char="−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85000"/>
              </a:lnSpc>
              <a:spcBef>
                <a:spcPts val="50"/>
              </a:spcBef>
              <a:buFont typeface="Calibri" panose="020F0502020204030204" pitchFamily="34" charset="0"/>
              <a:buChar char="−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ts val="50"/>
              </a:spcBef>
              <a:spcAft>
                <a:spcPct val="0"/>
              </a:spcAft>
              <a:buFont typeface="Calibri" panose="020F0502020204030204" pitchFamily="34" charset="0"/>
              <a:buChar char="−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ts val="50"/>
              </a:spcBef>
              <a:spcAft>
                <a:spcPct val="0"/>
              </a:spcAft>
              <a:buFont typeface="Calibri" panose="020F0502020204030204" pitchFamily="34" charset="0"/>
              <a:buChar char="−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ts val="50"/>
              </a:spcBef>
              <a:spcAft>
                <a:spcPct val="0"/>
              </a:spcAft>
              <a:buFont typeface="Calibri" panose="020F0502020204030204" pitchFamily="34" charset="0"/>
              <a:buChar char="−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ts val="50"/>
              </a:spcBef>
              <a:spcAft>
                <a:spcPct val="0"/>
              </a:spcAft>
              <a:buFont typeface="Calibri" panose="020F0502020204030204" pitchFamily="34" charset="0"/>
              <a:buChar char="−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Char char="•"/>
            </a:pPr>
            <a:r>
              <a:rPr lang="en-US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Maximum current  at 2.5  GeV is 720 A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Char char="•"/>
            </a:pPr>
            <a:endParaRPr lang="en-US" altLang="ru-RU" sz="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Char char="•"/>
            </a:pPr>
            <a:r>
              <a:rPr lang="en-US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Maximum field in yoke at 2.5 GeV is 2 T</a:t>
            </a:r>
            <a:endParaRPr lang="ru-RU" alt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607" name="TextBox 14"/>
          <p:cNvSpPr txBox="1">
            <a:spLocks noChangeArrowheads="1"/>
          </p:cNvSpPr>
          <p:nvPr/>
        </p:nvSpPr>
        <p:spPr bwMode="auto">
          <a:xfrm>
            <a:off x="900113" y="5876925"/>
            <a:ext cx="3743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85000"/>
              </a:lnSpc>
              <a:spcBef>
                <a:spcPts val="400"/>
              </a:spcBef>
              <a:buBlip>
                <a:blip r:embed="rId3"/>
              </a:buBlip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85000"/>
              </a:lnSpc>
              <a:spcBef>
                <a:spcPts val="50"/>
              </a:spcBef>
              <a:buFont typeface="Calibri" panose="020F0502020204030204" pitchFamily="34" charset="0"/>
              <a:buChar char="−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85000"/>
              </a:lnSpc>
              <a:spcBef>
                <a:spcPts val="50"/>
              </a:spcBef>
              <a:buFont typeface="Calibri" panose="020F0502020204030204" pitchFamily="34" charset="0"/>
              <a:buChar char="−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85000"/>
              </a:lnSpc>
              <a:spcBef>
                <a:spcPts val="50"/>
              </a:spcBef>
              <a:buFont typeface="Calibri" panose="020F0502020204030204" pitchFamily="34" charset="0"/>
              <a:buChar char="−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85000"/>
              </a:lnSpc>
              <a:spcBef>
                <a:spcPts val="50"/>
              </a:spcBef>
              <a:buFont typeface="Calibri" panose="020F0502020204030204" pitchFamily="34" charset="0"/>
              <a:buChar char="−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ts val="50"/>
              </a:spcBef>
              <a:spcAft>
                <a:spcPct val="0"/>
              </a:spcAft>
              <a:buFont typeface="Calibri" panose="020F0502020204030204" pitchFamily="34" charset="0"/>
              <a:buChar char="−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ts val="50"/>
              </a:spcBef>
              <a:spcAft>
                <a:spcPct val="0"/>
              </a:spcAft>
              <a:buFont typeface="Calibri" panose="020F0502020204030204" pitchFamily="34" charset="0"/>
              <a:buChar char="−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ts val="50"/>
              </a:spcBef>
              <a:spcAft>
                <a:spcPct val="0"/>
              </a:spcAft>
              <a:buFont typeface="Calibri" panose="020F0502020204030204" pitchFamily="34" charset="0"/>
              <a:buChar char="−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ts val="50"/>
              </a:spcBef>
              <a:spcAft>
                <a:spcPct val="0"/>
              </a:spcAft>
              <a:buFont typeface="Calibri" panose="020F0502020204030204" pitchFamily="34" charset="0"/>
              <a:buChar char="−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800" dirty="0" err="1">
                <a:latin typeface="Constantia" panose="02030602050306030303" pitchFamily="18" charset="0"/>
              </a:rPr>
              <a:t>NbTi</a:t>
            </a:r>
            <a:r>
              <a:rPr lang="en-US" altLang="ru-RU" sz="1800" dirty="0">
                <a:latin typeface="Constantia" panose="02030602050306030303" pitchFamily="18" charset="0"/>
              </a:rPr>
              <a:t> rectangular  superconductor</a:t>
            </a:r>
            <a:endParaRPr lang="ru-RU" altLang="ru-RU" sz="1800" dirty="0">
              <a:latin typeface="Constantia" panose="02030602050306030303" pitchFamily="18" charset="0"/>
            </a:endParaRPr>
          </a:p>
        </p:txBody>
      </p:sp>
      <p:pic>
        <p:nvPicPr>
          <p:cNvPr id="24608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8" y="1439863"/>
            <a:ext cx="3833812" cy="325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2"/>
          <p:cNvSpPr>
            <a:spLocks noGrp="1"/>
          </p:cNvSpPr>
          <p:nvPr>
            <p:ph type="title"/>
          </p:nvPr>
        </p:nvSpPr>
        <p:spPr>
          <a:xfrm>
            <a:off x="758825" y="163513"/>
            <a:ext cx="8240713" cy="1143000"/>
          </a:xfrm>
        </p:spPr>
        <p:txBody>
          <a:bodyPr/>
          <a:lstStyle/>
          <a:p>
            <a:pPr eaLnBrk="1" hangingPunct="1"/>
            <a:r>
              <a:rPr altLang="ru-RU" smtClean="0"/>
              <a:t>Problems and solutions</a:t>
            </a:r>
            <a:endParaRPr lang="ru-RU" altLang="ru-RU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09563" y="1417638"/>
            <a:ext cx="8664575" cy="4943475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sz="2400" dirty="0" smtClean="0"/>
              <a:t>Conclusions for the first prototype</a:t>
            </a:r>
          </a:p>
          <a:p>
            <a:pPr marL="0" indent="0" eaLnBrk="1" fontAlgn="auto" hangingPunct="1">
              <a:spcAft>
                <a:spcPts val="0"/>
              </a:spcAft>
              <a:buFontTx/>
              <a:buNone/>
              <a:defRPr/>
            </a:pPr>
            <a:endParaRPr lang="ru-RU" sz="2400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 smtClean="0"/>
              <a:t>It is possible to manufacture the yoke and poles with required accuracy </a:t>
            </a:r>
            <a:endParaRPr lang="ru-RU" sz="2400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 smtClean="0"/>
              <a:t>Manufacture of the two-layer saddle shaped coil was unsuccessful </a:t>
            </a:r>
            <a:endParaRPr lang="ru-RU" sz="2400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 smtClean="0"/>
              <a:t>It is difficult to ensure the accuracy and rigidity of construction </a:t>
            </a:r>
            <a:endParaRPr lang="ru-RU" sz="2400" dirty="0" smtClean="0"/>
          </a:p>
          <a:p>
            <a:pPr marL="0" indent="0" eaLnBrk="1" fontAlgn="auto" hangingPunct="1">
              <a:spcAft>
                <a:spcPts val="0"/>
              </a:spcAft>
              <a:buFontTx/>
              <a:buNone/>
              <a:defRPr/>
            </a:pPr>
            <a:endParaRPr lang="en-US" sz="2400" dirty="0" smtClean="0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523875" y="1000125"/>
            <a:ext cx="8010525" cy="4133850"/>
            <a:chOff x="330" y="754"/>
            <a:chExt cx="5046" cy="2604"/>
          </a:xfrm>
        </p:grpSpPr>
        <p:pic>
          <p:nvPicPr>
            <p:cNvPr id="4099" name="Content Placeholder 4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03" t="25111" r="20966" b="14525"/>
            <a:stretch/>
          </p:blipFill>
          <p:spPr bwMode="auto">
            <a:xfrm>
              <a:off x="330" y="754"/>
              <a:ext cx="5046" cy="2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4"/>
            <p:cNvSpPr/>
            <p:nvPr/>
          </p:nvSpPr>
          <p:spPr bwMode="auto">
            <a:xfrm>
              <a:off x="838" y="1055"/>
              <a:ext cx="3040" cy="1996"/>
            </a:xfrm>
            <a:prstGeom prst="rect">
              <a:avLst/>
            </a:prstGeom>
            <a:solidFill>
              <a:srgbClr val="FFCCFF">
                <a:alpha val="45098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68580" tIns="34290" rIns="68580" bIns="34290"/>
            <a:lstStyle/>
            <a:p>
              <a:pPr eaLnBrk="0" hangingPunct="0">
                <a:defRPr/>
              </a:pPr>
              <a:endParaRPr lang="en-GB" sz="12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1" charset="0"/>
                <a:ea typeface="ＭＳ Ｐゴシック" charset="0"/>
                <a:cs typeface="+mn-cs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1882" y="1328"/>
              <a:ext cx="1996" cy="1406"/>
            </a:xfrm>
            <a:prstGeom prst="rect">
              <a:avLst/>
            </a:prstGeom>
            <a:solidFill>
              <a:srgbClr val="99FF99">
                <a:alpha val="45098"/>
              </a:srgbClr>
            </a:solidFill>
            <a:ln w="9525" cap="flat" cmpd="sng" algn="ctr">
              <a:solidFill>
                <a:srgbClr val="99FF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68580" tIns="34290" rIns="68580" bIns="34290"/>
            <a:lstStyle/>
            <a:p>
              <a:pPr eaLnBrk="0" hangingPunct="0">
                <a:defRPr/>
              </a:pPr>
              <a:endParaRPr lang="en-GB" sz="12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1" charset="0"/>
                <a:ea typeface="ＭＳ Ｐゴシック" charset="0"/>
                <a:cs typeface="+mn-cs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1519" y="1570"/>
              <a:ext cx="408" cy="953"/>
            </a:xfrm>
            <a:prstGeom prst="rect">
              <a:avLst/>
            </a:prstGeom>
            <a:solidFill>
              <a:srgbClr val="00B0F0">
                <a:alpha val="45098"/>
              </a:srgbClr>
            </a:solidFill>
            <a:ln w="952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68580" tIns="34290" rIns="68580" bIns="34290"/>
            <a:lstStyle/>
            <a:p>
              <a:pPr eaLnBrk="0" hangingPunct="0">
                <a:defRPr/>
              </a:pPr>
              <a:endParaRPr lang="en-GB" sz="12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1" charset="0"/>
                <a:ea typeface="ＭＳ Ｐゴシック" charset="0"/>
                <a:cs typeface="+mn-cs"/>
              </a:endParaRPr>
            </a:p>
          </p:txBody>
        </p:sp>
        <p:sp>
          <p:nvSpPr>
            <p:cNvPr id="8" name="TextBox 7"/>
            <p:cNvSpPr txBox="1">
              <a:spLocks noChangeArrowheads="1"/>
            </p:cNvSpPr>
            <p:nvPr/>
          </p:nvSpPr>
          <p:spPr bwMode="auto">
            <a:xfrm>
              <a:off x="4649" y="1328"/>
              <a:ext cx="622" cy="403"/>
            </a:xfrm>
            <a:prstGeom prst="rect">
              <a:avLst/>
            </a:prstGeom>
            <a:solidFill>
              <a:srgbClr val="FF99CC">
                <a:alpha val="4509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0" hangingPunct="0"/>
              <a:r>
                <a:rPr lang="en-GB" altLang="ru-RU" sz="1200">
                  <a:solidFill>
                    <a:srgbClr val="000000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rPr>
                <a:t>Main detector solenoid</a:t>
              </a:r>
            </a:p>
          </p:txBody>
        </p:sp>
        <p:sp>
          <p:nvSpPr>
            <p:cNvPr id="9" name="TextBox 8"/>
            <p:cNvSpPr txBox="1">
              <a:spLocks noChangeArrowheads="1"/>
            </p:cNvSpPr>
            <p:nvPr/>
          </p:nvSpPr>
          <p:spPr bwMode="auto">
            <a:xfrm>
              <a:off x="4604" y="2371"/>
              <a:ext cx="622" cy="403"/>
            </a:xfrm>
            <a:prstGeom prst="rect">
              <a:avLst/>
            </a:prstGeom>
            <a:solidFill>
              <a:srgbClr val="99FF99">
                <a:alpha val="4509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0" hangingPunct="0"/>
              <a:r>
                <a:rPr lang="en-GB" altLang="ru-RU" sz="1200">
                  <a:solidFill>
                    <a:srgbClr val="000000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rPr>
                <a:t>Quad screening solenoid</a:t>
              </a:r>
            </a:p>
          </p:txBody>
        </p:sp>
        <p:sp>
          <p:nvSpPr>
            <p:cNvPr id="10" name="TextBox 9"/>
            <p:cNvSpPr txBox="1">
              <a:spLocks noChangeArrowheads="1"/>
            </p:cNvSpPr>
            <p:nvPr/>
          </p:nvSpPr>
          <p:spPr bwMode="auto">
            <a:xfrm>
              <a:off x="4604" y="2824"/>
              <a:ext cx="622" cy="288"/>
            </a:xfrm>
            <a:prstGeom prst="rect">
              <a:avLst/>
            </a:prstGeom>
            <a:solidFill>
              <a:srgbClr val="00B0F0">
                <a:alpha val="4509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0" hangingPunct="0"/>
              <a:r>
                <a:rPr lang="en-GB" altLang="ru-RU" sz="1200">
                  <a:solidFill>
                    <a:srgbClr val="000000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rPr>
                <a:t>Compensating solenoid</a:t>
              </a:r>
            </a:p>
          </p:txBody>
        </p:sp>
        <p:sp>
          <p:nvSpPr>
            <p:cNvPr id="15" name="Freeform 14"/>
            <p:cNvSpPr/>
            <p:nvPr/>
          </p:nvSpPr>
          <p:spPr>
            <a:xfrm>
              <a:off x="2064" y="1600"/>
              <a:ext cx="1814" cy="907"/>
            </a:xfrm>
            <a:custGeom>
              <a:avLst/>
              <a:gdLst>
                <a:gd name="connsiteX0" fmla="*/ 0 w 2604977"/>
                <a:gd name="connsiteY0" fmla="*/ 404037 h 988828"/>
                <a:gd name="connsiteX1" fmla="*/ 2583711 w 2604977"/>
                <a:gd name="connsiteY1" fmla="*/ 0 h 988828"/>
                <a:gd name="connsiteX2" fmla="*/ 2604977 w 2604977"/>
                <a:gd name="connsiteY2" fmla="*/ 988828 h 988828"/>
                <a:gd name="connsiteX3" fmla="*/ 21265 w 2604977"/>
                <a:gd name="connsiteY3" fmla="*/ 563525 h 988828"/>
                <a:gd name="connsiteX4" fmla="*/ 0 w 2604977"/>
                <a:gd name="connsiteY4" fmla="*/ 404037 h 988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4977" h="988828">
                  <a:moveTo>
                    <a:pt x="0" y="404037"/>
                  </a:moveTo>
                  <a:lnTo>
                    <a:pt x="2583711" y="0"/>
                  </a:lnTo>
                  <a:lnTo>
                    <a:pt x="2604977" y="988828"/>
                  </a:lnTo>
                  <a:lnTo>
                    <a:pt x="21265" y="563525"/>
                  </a:lnTo>
                  <a:lnTo>
                    <a:pt x="0" y="404037"/>
                  </a:lnTo>
                  <a:close/>
                </a:path>
              </a:pathLst>
            </a:custGeom>
            <a:solidFill>
              <a:srgbClr val="E87968"/>
            </a:solidFill>
            <a:ln>
              <a:solidFill>
                <a:srgbClr val="E8796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350"/>
            </a:p>
          </p:txBody>
        </p:sp>
        <p:sp>
          <p:nvSpPr>
            <p:cNvPr id="4107" name="TextBox 12"/>
            <p:cNvSpPr txBox="1">
              <a:spLocks noChangeArrowheads="1"/>
            </p:cNvSpPr>
            <p:nvPr/>
          </p:nvSpPr>
          <p:spPr bwMode="auto">
            <a:xfrm>
              <a:off x="4377" y="1132"/>
              <a:ext cx="588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0" hangingPunct="0"/>
              <a:endParaRPr lang="en-GB" altLang="ru-RU" sz="1200">
                <a:solidFill>
                  <a:srgbClr val="000000"/>
                </a:solidFill>
                <a:latin typeface="Comic Sans MS" panose="030F0702030302020204" pitchFamily="66" charset="0"/>
                <a:ea typeface="MS PGothic" panose="020B0600070205080204" pitchFamily="34" charset="-128"/>
              </a:endParaRPr>
            </a:p>
          </p:txBody>
        </p:sp>
        <p:sp>
          <p:nvSpPr>
            <p:cNvPr id="14" name="TextBox 13"/>
            <p:cNvSpPr txBox="1">
              <a:spLocks noChangeArrowheads="1"/>
            </p:cNvSpPr>
            <p:nvPr/>
          </p:nvSpPr>
          <p:spPr bwMode="auto">
            <a:xfrm>
              <a:off x="4649" y="1101"/>
              <a:ext cx="622" cy="174"/>
            </a:xfrm>
            <a:prstGeom prst="rect">
              <a:avLst/>
            </a:prstGeom>
            <a:solidFill>
              <a:srgbClr val="FF0000">
                <a:alpha val="4509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0" hangingPunct="0"/>
              <a:r>
                <a:rPr lang="en-GB" altLang="ru-RU" sz="1200">
                  <a:solidFill>
                    <a:srgbClr val="000000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rPr>
                <a:t>Final quads</a:t>
              </a:r>
            </a:p>
          </p:txBody>
        </p:sp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 rot="540000" flipV="1">
              <a:off x="2014" y="2188"/>
              <a:ext cx="1860" cy="191"/>
            </a:xfrm>
            <a:prstGeom prst="rect">
              <a:avLst/>
            </a:prstGeom>
            <a:solidFill>
              <a:srgbClr val="FF0000">
                <a:alpha val="50195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rot="10800000" lIns="68580" tIns="34290" rIns="68580" bIns="34290"/>
            <a:lstStyle/>
            <a:p>
              <a:pPr eaLnBrk="0" hangingPunct="0">
                <a:defRPr/>
              </a:pPr>
              <a:endParaRPr lang="en-GB" sz="12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1" charset="0"/>
                <a:ea typeface="ＭＳ Ｐゴシック" charset="0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 rot="21060000">
              <a:off x="2017" y="1732"/>
              <a:ext cx="1860" cy="191"/>
            </a:xfrm>
            <a:prstGeom prst="rect">
              <a:avLst/>
            </a:prstGeom>
            <a:solidFill>
              <a:srgbClr val="FF0000">
                <a:alpha val="50196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68580" tIns="34290" rIns="68580" bIns="34290"/>
            <a:lstStyle/>
            <a:p>
              <a:pPr eaLnBrk="0" hangingPunct="0">
                <a:defRPr/>
              </a:pPr>
              <a:endParaRPr lang="en-GB" sz="12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1" charset="0"/>
                <a:ea typeface="ＭＳ Ｐゴシック" charset="0"/>
                <a:cs typeface="+mn-cs"/>
              </a:endParaRPr>
            </a:p>
          </p:txBody>
        </p:sp>
        <p:sp>
          <p:nvSpPr>
            <p:cNvPr id="4111" name="Line 15"/>
            <p:cNvSpPr>
              <a:spLocks noChangeShapeType="1"/>
            </p:cNvSpPr>
            <p:nvPr/>
          </p:nvSpPr>
          <p:spPr bwMode="auto">
            <a:xfrm>
              <a:off x="1519" y="2523"/>
              <a:ext cx="0" cy="227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12" name="Line 16"/>
            <p:cNvSpPr>
              <a:spLocks noChangeShapeType="1"/>
            </p:cNvSpPr>
            <p:nvPr/>
          </p:nvSpPr>
          <p:spPr bwMode="auto">
            <a:xfrm>
              <a:off x="1927" y="2523"/>
              <a:ext cx="0" cy="227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13" name="Line 17"/>
            <p:cNvSpPr>
              <a:spLocks noChangeShapeType="1"/>
            </p:cNvSpPr>
            <p:nvPr/>
          </p:nvSpPr>
          <p:spPr bwMode="auto">
            <a:xfrm>
              <a:off x="1882" y="2523"/>
              <a:ext cx="0" cy="227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14" name="Line 18"/>
            <p:cNvSpPr>
              <a:spLocks noChangeShapeType="1"/>
            </p:cNvSpPr>
            <p:nvPr/>
          </p:nvSpPr>
          <p:spPr bwMode="auto">
            <a:xfrm>
              <a:off x="3878" y="2523"/>
              <a:ext cx="0" cy="227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15" name="Line 19"/>
            <p:cNvSpPr>
              <a:spLocks noChangeShapeType="1"/>
            </p:cNvSpPr>
            <p:nvPr/>
          </p:nvSpPr>
          <p:spPr bwMode="auto">
            <a:xfrm>
              <a:off x="839" y="2659"/>
              <a:ext cx="680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16" name="Line 20"/>
            <p:cNvSpPr>
              <a:spLocks noChangeShapeType="1"/>
            </p:cNvSpPr>
            <p:nvPr/>
          </p:nvSpPr>
          <p:spPr bwMode="auto">
            <a:xfrm>
              <a:off x="1520" y="2568"/>
              <a:ext cx="407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17" name="Line 21"/>
            <p:cNvSpPr>
              <a:spLocks noChangeShapeType="1"/>
            </p:cNvSpPr>
            <p:nvPr/>
          </p:nvSpPr>
          <p:spPr bwMode="auto">
            <a:xfrm>
              <a:off x="1882" y="2795"/>
              <a:ext cx="1996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18" name="Line 22"/>
            <p:cNvSpPr>
              <a:spLocks noChangeShapeType="1"/>
            </p:cNvSpPr>
            <p:nvPr/>
          </p:nvSpPr>
          <p:spPr bwMode="auto">
            <a:xfrm>
              <a:off x="1701" y="2659"/>
              <a:ext cx="181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19" name="Line 23"/>
            <p:cNvSpPr>
              <a:spLocks noChangeShapeType="1"/>
            </p:cNvSpPr>
            <p:nvPr/>
          </p:nvSpPr>
          <p:spPr bwMode="auto">
            <a:xfrm flipH="1">
              <a:off x="1927" y="2659"/>
              <a:ext cx="136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20" name="Text Box 24"/>
            <p:cNvSpPr txBox="1">
              <a:spLocks noChangeArrowheads="1"/>
            </p:cNvSpPr>
            <p:nvPr/>
          </p:nvSpPr>
          <p:spPr bwMode="auto">
            <a:xfrm>
              <a:off x="1066" y="2387"/>
              <a:ext cx="182" cy="23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ru-RU"/>
                <a:t>1</a:t>
              </a:r>
            </a:p>
          </p:txBody>
        </p:sp>
        <p:sp>
          <p:nvSpPr>
            <p:cNvPr id="4121" name="Text Box 25"/>
            <p:cNvSpPr txBox="1">
              <a:spLocks noChangeArrowheads="1"/>
            </p:cNvSpPr>
            <p:nvPr/>
          </p:nvSpPr>
          <p:spPr bwMode="auto">
            <a:xfrm>
              <a:off x="1609" y="2241"/>
              <a:ext cx="182" cy="23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ru-RU"/>
                <a:t>2</a:t>
              </a:r>
            </a:p>
          </p:txBody>
        </p:sp>
        <p:sp>
          <p:nvSpPr>
            <p:cNvPr id="4122" name="Text Box 26"/>
            <p:cNvSpPr txBox="1">
              <a:spLocks noChangeArrowheads="1"/>
            </p:cNvSpPr>
            <p:nvPr/>
          </p:nvSpPr>
          <p:spPr bwMode="auto">
            <a:xfrm>
              <a:off x="1609" y="2694"/>
              <a:ext cx="182" cy="23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ru-RU"/>
                <a:t>3</a:t>
              </a:r>
            </a:p>
          </p:txBody>
        </p:sp>
        <p:sp>
          <p:nvSpPr>
            <p:cNvPr id="4123" name="Text Box 27"/>
            <p:cNvSpPr txBox="1">
              <a:spLocks noChangeArrowheads="1"/>
            </p:cNvSpPr>
            <p:nvPr/>
          </p:nvSpPr>
          <p:spPr bwMode="auto">
            <a:xfrm>
              <a:off x="2744" y="2523"/>
              <a:ext cx="182" cy="23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ru-RU"/>
                <a:t>4</a:t>
              </a:r>
            </a:p>
          </p:txBody>
        </p:sp>
      </p:grpSp>
      <p:sp>
        <p:nvSpPr>
          <p:cNvPr id="4124" name="Text Box 28"/>
          <p:cNvSpPr txBox="1">
            <a:spLocks noChangeArrowheads="1"/>
          </p:cNvSpPr>
          <p:nvPr/>
        </p:nvSpPr>
        <p:spPr bwMode="auto">
          <a:xfrm>
            <a:off x="34925" y="5157788"/>
            <a:ext cx="6481763" cy="160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/>
              <a:t>1 – Half of main solenoid length ( 1 m)</a:t>
            </a:r>
          </a:p>
          <a:p>
            <a:pPr>
              <a:spcBef>
                <a:spcPct val="50000"/>
              </a:spcBef>
            </a:pPr>
            <a:r>
              <a:rPr lang="en-US" altLang="ru-RU"/>
              <a:t>2 – Length of compensating solenoid (0.7 m)</a:t>
            </a:r>
          </a:p>
          <a:p>
            <a:pPr>
              <a:spcBef>
                <a:spcPct val="50000"/>
              </a:spcBef>
            </a:pPr>
            <a:r>
              <a:rPr lang="en-US" altLang="ru-RU"/>
              <a:t>3 – Overlap of compensating and screening solenoids (5 cm)</a:t>
            </a:r>
          </a:p>
          <a:p>
            <a:pPr>
              <a:spcBef>
                <a:spcPct val="50000"/>
              </a:spcBef>
            </a:pPr>
            <a:r>
              <a:rPr lang="en-US" altLang="ru-RU"/>
              <a:t>4 – Length of screening solenoid ( 3.95 m)</a:t>
            </a:r>
          </a:p>
        </p:txBody>
      </p:sp>
      <p:sp>
        <p:nvSpPr>
          <p:cNvPr id="4125" name="Title 1"/>
          <p:cNvSpPr>
            <a:spLocks noGrp="1"/>
          </p:cNvSpPr>
          <p:nvPr>
            <p:ph type="title" idx="4294967295"/>
          </p:nvPr>
        </p:nvSpPr>
        <p:spPr>
          <a:xfrm>
            <a:off x="363538" y="284163"/>
            <a:ext cx="8229600" cy="746125"/>
          </a:xfrm>
        </p:spPr>
        <p:txBody>
          <a:bodyPr/>
          <a:lstStyle/>
          <a:p>
            <a:pPr algn="ctr"/>
            <a:r>
              <a:rPr lang="en-GB" altLang="ru-RU" sz="3200" dirty="0" err="1" smtClean="0"/>
              <a:t>FCCee</a:t>
            </a:r>
            <a:r>
              <a:rPr lang="en-GB" altLang="ru-RU" sz="3200" dirty="0" smtClean="0"/>
              <a:t> Final </a:t>
            </a:r>
            <a:r>
              <a:rPr lang="en-GB" altLang="ru-RU" sz="3200" dirty="0"/>
              <a:t>Focus layout</a:t>
            </a:r>
          </a:p>
        </p:txBody>
      </p:sp>
      <p:sp>
        <p:nvSpPr>
          <p:cNvPr id="4126" name="Text Box 30"/>
          <p:cNvSpPr txBox="1">
            <a:spLocks noChangeArrowheads="1"/>
          </p:cNvSpPr>
          <p:nvPr/>
        </p:nvSpPr>
        <p:spPr bwMode="auto">
          <a:xfrm>
            <a:off x="6443663" y="5157788"/>
            <a:ext cx="2520950" cy="146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ru-RU"/>
              <a:t>Transverse half siz</a:t>
            </a:r>
            <a:r>
              <a:rPr lang="ru-RU" altLang="ru-RU"/>
              <a:t>e</a:t>
            </a:r>
            <a:r>
              <a:rPr lang="en-US" altLang="ru-RU"/>
              <a:t>:</a:t>
            </a:r>
          </a:p>
          <a:p>
            <a:r>
              <a:rPr lang="en-US" altLang="ru-RU"/>
              <a:t>  - compensat</a:t>
            </a:r>
            <a:r>
              <a:rPr lang="ru-RU" altLang="ru-RU"/>
              <a:t>i</a:t>
            </a:r>
            <a:r>
              <a:rPr lang="en-US" altLang="ru-RU"/>
              <a:t>ng solenoid  - </a:t>
            </a:r>
            <a:r>
              <a:rPr lang="ru-RU" altLang="ru-RU"/>
              <a:t>R</a:t>
            </a:r>
            <a:r>
              <a:rPr lang="en-US" altLang="ru-RU"/>
              <a:t> = 0.</a:t>
            </a:r>
            <a:r>
              <a:rPr lang="ru-RU" altLang="ru-RU"/>
              <a:t>1</a:t>
            </a:r>
            <a:r>
              <a:rPr lang="en-US" altLang="ru-RU"/>
              <a:t> m</a:t>
            </a:r>
          </a:p>
          <a:p>
            <a:r>
              <a:rPr lang="en-US" altLang="ru-RU"/>
              <a:t> </a:t>
            </a:r>
            <a:r>
              <a:rPr lang="ru-RU" altLang="ru-RU"/>
              <a:t> </a:t>
            </a:r>
            <a:r>
              <a:rPr lang="en-US" altLang="ru-RU"/>
              <a:t>- screen</a:t>
            </a:r>
            <a:r>
              <a:rPr lang="ru-RU" altLang="ru-RU"/>
              <a:t>i</a:t>
            </a:r>
            <a:r>
              <a:rPr lang="en-US" altLang="ru-RU"/>
              <a:t>ng solenoid        - </a:t>
            </a:r>
            <a:r>
              <a:rPr lang="ru-RU" altLang="ru-RU"/>
              <a:t>R</a:t>
            </a:r>
            <a:r>
              <a:rPr lang="en-US" altLang="ru-RU"/>
              <a:t> = 0.15 m</a:t>
            </a:r>
          </a:p>
        </p:txBody>
      </p:sp>
    </p:spTree>
    <p:extLst>
      <p:ext uri="{BB962C8B-B14F-4D97-AF65-F5344CB8AC3E}">
        <p14:creationId xmlns:p14="http://schemas.microsoft.com/office/powerpoint/2010/main" val="2469415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20" y="1612900"/>
            <a:ext cx="8539585" cy="4943475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ru-RU" dirty="0"/>
              <a:t>QD0 </a:t>
            </a:r>
            <a:r>
              <a:rPr lang="en-US" altLang="ru-RU" dirty="0" smtClean="0"/>
              <a:t>design, second edition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040602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25" y="2182340"/>
            <a:ext cx="8664575" cy="3804595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ru-RU" dirty="0"/>
              <a:t>QD0 design, second edition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000393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2"/>
          <p:cNvSpPr>
            <a:spLocks noGrp="1"/>
          </p:cNvSpPr>
          <p:nvPr>
            <p:ph type="title"/>
          </p:nvPr>
        </p:nvSpPr>
        <p:spPr>
          <a:xfrm>
            <a:off x="758825" y="163513"/>
            <a:ext cx="8240713" cy="1143000"/>
          </a:xfrm>
        </p:spPr>
        <p:txBody>
          <a:bodyPr/>
          <a:lstStyle/>
          <a:p>
            <a:pPr algn="ctr" eaLnBrk="1" hangingPunct="1"/>
            <a:r>
              <a:rPr altLang="ru-RU" dirty="0" smtClean="0"/>
              <a:t>Parameters and materials</a:t>
            </a:r>
            <a:endParaRPr lang="ru-RU" altLang="ru-RU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09563" y="1417639"/>
            <a:ext cx="8664575" cy="3535362"/>
          </a:xfrm>
        </p:spPr>
        <p:txBody>
          <a:bodyPr rtlCol="0">
            <a:noAutofit/>
          </a:bodyPr>
          <a:lstStyle/>
          <a:p>
            <a:r>
              <a:rPr lang="en-US" sz="2400" dirty="0" smtClean="0"/>
              <a:t>The </a:t>
            </a:r>
            <a:r>
              <a:rPr lang="en-US" sz="2400" dirty="0"/>
              <a:t>height of this lens is 6 cm, and the width at the inlet of the lens is 5 cm (one part). </a:t>
            </a:r>
            <a:endParaRPr lang="ru-RU" sz="2400" dirty="0"/>
          </a:p>
          <a:p>
            <a:r>
              <a:rPr lang="en-US" sz="2400" dirty="0"/>
              <a:t>The inner diameter of the aluminum vacuum chamber is 2.6 cm. </a:t>
            </a:r>
            <a:endParaRPr lang="ru-RU" sz="2400" dirty="0"/>
          </a:p>
          <a:p>
            <a:r>
              <a:rPr lang="en-US" sz="2400" dirty="0"/>
              <a:t>Current 1000 amperes provides gradient 9.5 </a:t>
            </a:r>
            <a:r>
              <a:rPr lang="en-US" sz="2400" dirty="0" err="1"/>
              <a:t>kG</a:t>
            </a:r>
            <a:r>
              <a:rPr lang="en-US" sz="2400" dirty="0"/>
              <a:t> / cm. </a:t>
            </a:r>
            <a:endParaRPr lang="ru-RU" sz="2400" dirty="0"/>
          </a:p>
          <a:p>
            <a:r>
              <a:rPr lang="en-US" sz="2400" dirty="0"/>
              <a:t>Superconducting wire is a rectangular tavern size of 0.8 × 1.4 mm.</a:t>
            </a:r>
            <a:endParaRPr lang="ru-RU" sz="2400" dirty="0"/>
          </a:p>
          <a:p>
            <a:r>
              <a:rPr lang="en-US" sz="2400" dirty="0"/>
              <a:t>Stored energy 400 joules. Winding temperature superconductivity at failure increased only a few degrees. </a:t>
            </a:r>
            <a:endParaRPr lang="ru-RU" sz="24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9989607"/>
              </p:ext>
            </p:extLst>
          </p:nvPr>
        </p:nvGraphicFramePr>
        <p:xfrm>
          <a:off x="4030663" y="5064127"/>
          <a:ext cx="4968875" cy="854075"/>
        </p:xfrm>
        <a:graphic>
          <a:graphicData uri="http://schemas.openxmlformats.org/drawingml/2006/table">
            <a:tbl>
              <a:tblPr/>
              <a:tblGrid>
                <a:gridCol w="651657"/>
                <a:gridCol w="896026"/>
                <a:gridCol w="864233"/>
                <a:gridCol w="441870"/>
                <a:gridCol w="807129"/>
                <a:gridCol w="636682"/>
                <a:gridCol w="671278"/>
              </a:tblGrid>
              <a:tr h="6405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latin typeface="Times New Roman"/>
                          <a:ea typeface="Times New Roman"/>
                          <a:cs typeface="Times New Roman"/>
                        </a:rPr>
                        <a:t>Cu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/</a:t>
                      </a:r>
                      <a:r>
                        <a:rPr lang="ru-RU" sz="1400" dirty="0" err="1">
                          <a:latin typeface="Times New Roman"/>
                          <a:ea typeface="Times New Roman"/>
                          <a:cs typeface="Times New Roman"/>
                        </a:rPr>
                        <a:t>Sc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latin typeface="Times New Roman"/>
                          <a:ea typeface="Times New Roman"/>
                          <a:cs typeface="Times New Roman"/>
                        </a:rPr>
                        <a:t>Ratio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ru-RU" sz="1400" dirty="0" err="1">
                          <a:latin typeface="Times New Roman"/>
                          <a:ea typeface="Times New Roman"/>
                          <a:cs typeface="Times New Roman"/>
                        </a:rPr>
                        <a:t>nom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) </a:t>
                      </a:r>
                    </a:p>
                  </a:txBody>
                  <a:tcPr marL="68584" marR="685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latin typeface="Times New Roman"/>
                          <a:ea typeface="Times New Roman"/>
                          <a:cs typeface="Times New Roman"/>
                        </a:rPr>
                        <a:t>Bare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dirty="0" err="1">
                          <a:latin typeface="Times New Roman"/>
                          <a:ea typeface="Times New Roman"/>
                          <a:cs typeface="Times New Roman"/>
                        </a:rPr>
                        <a:t>Size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ru-RU" sz="1400" dirty="0" err="1">
                          <a:latin typeface="Times New Roman"/>
                          <a:ea typeface="Times New Roman"/>
                          <a:cs typeface="Times New Roman"/>
                        </a:rPr>
                        <a:t>mm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) </a:t>
                      </a:r>
                    </a:p>
                  </a:txBody>
                  <a:tcPr marL="68584" marR="68584" marT="0" marB="0">
                    <a:lnL w="1270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latin typeface="Times New Roman"/>
                          <a:ea typeface="Times New Roman"/>
                          <a:cs typeface="Times New Roman"/>
                        </a:rPr>
                        <a:t>Ins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. </a:t>
                      </a:r>
                      <a:r>
                        <a:rPr lang="ru-RU" sz="1400" dirty="0" err="1">
                          <a:latin typeface="Times New Roman"/>
                          <a:ea typeface="Times New Roman"/>
                          <a:cs typeface="Times New Roman"/>
                        </a:rPr>
                        <a:t>Size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ru-RU" sz="1400" dirty="0" err="1">
                          <a:latin typeface="Times New Roman"/>
                          <a:ea typeface="Times New Roman"/>
                          <a:cs typeface="Times New Roman"/>
                        </a:rPr>
                        <a:t>mm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) </a:t>
                      </a:r>
                    </a:p>
                  </a:txBody>
                  <a:tcPr marL="68584" marR="68584" marT="0" marB="0">
                    <a:lnL w="1270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RRR</a:t>
                      </a:r>
                    </a:p>
                  </a:txBody>
                  <a:tcPr marL="68584" marR="68584" marT="0" marB="0">
                    <a:lnL w="1270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Ic Amps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(min) </a:t>
                      </a:r>
                    </a:p>
                  </a:txBody>
                  <a:tcPr marL="68584" marR="68584" marT="0" marB="0">
                    <a:lnL w="1270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Length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(m) </a:t>
                      </a:r>
                    </a:p>
                  </a:txBody>
                  <a:tcPr marL="68584" marR="68584" marT="0" marB="0">
                    <a:lnL w="1270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latin typeface="Times New Roman"/>
                          <a:ea typeface="Times New Roman"/>
                          <a:cs typeface="Times New Roman"/>
                        </a:rPr>
                        <a:t>Spool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ID </a:t>
                      </a:r>
                    </a:p>
                  </a:txBody>
                  <a:tcPr marL="68584" marR="68584" marT="0" marB="0">
                    <a:lnL w="1270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51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1.35:1 </a:t>
                      </a:r>
                    </a:p>
                  </a:txBody>
                  <a:tcPr marL="68584" marR="685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1.20x0.75 </a:t>
                      </a:r>
                    </a:p>
                  </a:txBody>
                  <a:tcPr marL="68584" marR="68584" marT="0" marB="0">
                    <a:lnL w="1270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1.28x0.83</a:t>
                      </a:r>
                    </a:p>
                  </a:txBody>
                  <a:tcPr marL="68584" marR="68584" marT="0" marB="0">
                    <a:lnL w="1270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&gt;70</a:t>
                      </a:r>
                    </a:p>
                  </a:txBody>
                  <a:tcPr marL="68584" marR="68584" marT="0" marB="0">
                    <a:lnL w="1270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510@7T</a:t>
                      </a:r>
                    </a:p>
                  </a:txBody>
                  <a:tcPr marL="68584" marR="68584" marT="0" marB="0">
                    <a:lnL w="1270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smtClean="0">
                          <a:latin typeface="Times New Roman"/>
                          <a:ea typeface="Times New Roman"/>
                          <a:cs typeface="Times New Roman"/>
                        </a:rPr>
                        <a:t>2,730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4" marR="68584" marT="0" marB="0">
                    <a:lnL w="1270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917 </a:t>
                      </a:r>
                    </a:p>
                  </a:txBody>
                  <a:tcPr marL="68584" marR="68584" marT="0" marB="0">
                    <a:lnL w="1270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TextBox 14"/>
          <p:cNvSpPr txBox="1">
            <a:spLocks noChangeArrowheads="1"/>
          </p:cNvSpPr>
          <p:nvPr/>
        </p:nvSpPr>
        <p:spPr bwMode="auto">
          <a:xfrm>
            <a:off x="4802642" y="4333761"/>
            <a:ext cx="3743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85000"/>
              </a:lnSpc>
              <a:spcBef>
                <a:spcPts val="400"/>
              </a:spcBef>
              <a:buBlip>
                <a:blip r:embed="rId2"/>
              </a:buBlip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85000"/>
              </a:lnSpc>
              <a:spcBef>
                <a:spcPts val="50"/>
              </a:spcBef>
              <a:buFont typeface="Calibri" panose="020F0502020204030204" pitchFamily="34" charset="0"/>
              <a:buChar char="−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85000"/>
              </a:lnSpc>
              <a:spcBef>
                <a:spcPts val="50"/>
              </a:spcBef>
              <a:buFont typeface="Calibri" panose="020F0502020204030204" pitchFamily="34" charset="0"/>
              <a:buChar char="−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85000"/>
              </a:lnSpc>
              <a:spcBef>
                <a:spcPts val="50"/>
              </a:spcBef>
              <a:buFont typeface="Calibri" panose="020F0502020204030204" pitchFamily="34" charset="0"/>
              <a:buChar char="−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85000"/>
              </a:lnSpc>
              <a:spcBef>
                <a:spcPts val="50"/>
              </a:spcBef>
              <a:buFont typeface="Calibri" panose="020F0502020204030204" pitchFamily="34" charset="0"/>
              <a:buChar char="−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ts val="50"/>
              </a:spcBef>
              <a:spcAft>
                <a:spcPct val="0"/>
              </a:spcAft>
              <a:buFont typeface="Calibri" panose="020F0502020204030204" pitchFamily="34" charset="0"/>
              <a:buChar char="−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ts val="50"/>
              </a:spcBef>
              <a:spcAft>
                <a:spcPct val="0"/>
              </a:spcAft>
              <a:buFont typeface="Calibri" panose="020F0502020204030204" pitchFamily="34" charset="0"/>
              <a:buChar char="−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ts val="50"/>
              </a:spcBef>
              <a:spcAft>
                <a:spcPct val="0"/>
              </a:spcAft>
              <a:buFont typeface="Calibri" panose="020F0502020204030204" pitchFamily="34" charset="0"/>
              <a:buChar char="−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ts val="50"/>
              </a:spcBef>
              <a:spcAft>
                <a:spcPct val="0"/>
              </a:spcAft>
              <a:buFont typeface="Calibri" panose="020F0502020204030204" pitchFamily="34" charset="0"/>
              <a:buChar char="−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800" dirty="0" err="1">
                <a:latin typeface="Constantia" panose="02030602050306030303" pitchFamily="18" charset="0"/>
              </a:rPr>
              <a:t>NbTi</a:t>
            </a:r>
            <a:r>
              <a:rPr lang="en-US" altLang="ru-RU" sz="1800" dirty="0">
                <a:latin typeface="Constantia" panose="02030602050306030303" pitchFamily="18" charset="0"/>
              </a:rPr>
              <a:t> rectangular  superconductor</a:t>
            </a:r>
            <a:endParaRPr lang="ru-RU" altLang="ru-RU" sz="1800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652653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ru-RU" smtClean="0"/>
              <a:t>QD0 design, second edition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5" t="15158" r="16092" b="27810"/>
          <a:stretch/>
        </p:blipFill>
        <p:spPr>
          <a:xfrm>
            <a:off x="119743" y="1436916"/>
            <a:ext cx="5159829" cy="281940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7" t="1429" r="50119" b="40318"/>
          <a:stretch/>
        </p:blipFill>
        <p:spPr>
          <a:xfrm>
            <a:off x="5306554" y="1436916"/>
            <a:ext cx="3692480" cy="372291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52" t="24286" r="29048" b="31905"/>
          <a:stretch/>
        </p:blipFill>
        <p:spPr>
          <a:xfrm rot="21229696">
            <a:off x="127342" y="3797727"/>
            <a:ext cx="3293844" cy="254650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5" t="14921" r="30476" b="37302"/>
          <a:stretch/>
        </p:blipFill>
        <p:spPr>
          <a:xfrm>
            <a:off x="6202707" y="4963967"/>
            <a:ext cx="2796327" cy="181791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71" t="16826" r="10357" b="31904"/>
          <a:stretch/>
        </p:blipFill>
        <p:spPr>
          <a:xfrm>
            <a:off x="3366291" y="4290612"/>
            <a:ext cx="2822925" cy="249126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514475" y="1101815"/>
            <a:ext cx="44944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The figure shows the structure of a single lens. To obtain the two-aperture lens we need to join on the right side exactly the same lens. </a:t>
            </a:r>
            <a:endParaRPr lang="ru-RU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02548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08" y="1612900"/>
            <a:ext cx="8553209" cy="4943475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ru-RU" dirty="0"/>
              <a:t>QD0 design, second edition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07079" y="1729084"/>
            <a:ext cx="272187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The figure shows the structure of a single lens. To obtain the two-aperture lens we need to join on the right side exactly the same lens.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750237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698577"/>
            <a:ext cx="6734805" cy="6159423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59125" y="163128"/>
            <a:ext cx="8239909" cy="535449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ru-RU" dirty="0"/>
              <a:t>QD0 </a:t>
            </a:r>
            <a:r>
              <a:rPr lang="en-US" altLang="ru-RU" dirty="0" smtClean="0"/>
              <a:t>cryostat design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421803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 txBox="1">
            <a:spLocks/>
          </p:cNvSpPr>
          <p:nvPr/>
        </p:nvSpPr>
        <p:spPr bwMode="auto">
          <a:xfrm>
            <a:off x="736600" y="119063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85000"/>
              </a:lnSpc>
              <a:spcBef>
                <a:spcPts val="400"/>
              </a:spcBef>
              <a:buBlip>
                <a:blip r:embed="rId2"/>
              </a:buBlip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85000"/>
              </a:lnSpc>
              <a:spcBef>
                <a:spcPts val="50"/>
              </a:spcBef>
              <a:buFont typeface="Calibri" panose="020F0502020204030204" pitchFamily="34" charset="0"/>
              <a:buChar char="−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85000"/>
              </a:lnSpc>
              <a:spcBef>
                <a:spcPts val="50"/>
              </a:spcBef>
              <a:buFont typeface="Calibri" panose="020F0502020204030204" pitchFamily="34" charset="0"/>
              <a:buChar char="−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85000"/>
              </a:lnSpc>
              <a:spcBef>
                <a:spcPts val="50"/>
              </a:spcBef>
              <a:buFont typeface="Calibri" panose="020F0502020204030204" pitchFamily="34" charset="0"/>
              <a:buChar char="−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85000"/>
              </a:lnSpc>
              <a:spcBef>
                <a:spcPts val="50"/>
              </a:spcBef>
              <a:buFont typeface="Calibri" panose="020F0502020204030204" pitchFamily="34" charset="0"/>
              <a:buChar char="−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ts val="50"/>
              </a:spcBef>
              <a:spcAft>
                <a:spcPct val="0"/>
              </a:spcAft>
              <a:buFont typeface="Calibri" panose="020F0502020204030204" pitchFamily="34" charset="0"/>
              <a:buChar char="−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ts val="50"/>
              </a:spcBef>
              <a:spcAft>
                <a:spcPct val="0"/>
              </a:spcAft>
              <a:buFont typeface="Calibri" panose="020F0502020204030204" pitchFamily="34" charset="0"/>
              <a:buChar char="−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ts val="50"/>
              </a:spcBef>
              <a:spcAft>
                <a:spcPct val="0"/>
              </a:spcAft>
              <a:buFont typeface="Calibri" panose="020F0502020204030204" pitchFamily="34" charset="0"/>
              <a:buChar char="−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ts val="50"/>
              </a:spcBef>
              <a:spcAft>
                <a:spcPct val="0"/>
              </a:spcAft>
              <a:buFont typeface="Calibri" panose="020F0502020204030204" pitchFamily="34" charset="0"/>
              <a:buChar char="−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ru-RU" sz="4000" b="1">
                <a:solidFill>
                  <a:schemeClr val="bg1"/>
                </a:solidFill>
              </a:rPr>
              <a:t>C-Tau IR design parameters </a:t>
            </a:r>
          </a:p>
        </p:txBody>
      </p:sp>
      <p:sp>
        <p:nvSpPr>
          <p:cNvPr id="14339" name="Rectangle 3"/>
          <p:cNvSpPr txBox="1">
            <a:spLocks noChangeArrowheads="1"/>
          </p:cNvSpPr>
          <p:nvPr/>
        </p:nvSpPr>
        <p:spPr bwMode="auto">
          <a:xfrm>
            <a:off x="300038" y="1630363"/>
            <a:ext cx="8507412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85000"/>
              </a:lnSpc>
              <a:spcBef>
                <a:spcPts val="400"/>
              </a:spcBef>
              <a:buBlip>
                <a:blip r:embed="rId2"/>
              </a:buBlip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85000"/>
              </a:lnSpc>
              <a:spcBef>
                <a:spcPts val="50"/>
              </a:spcBef>
              <a:buFont typeface="Calibri" panose="020F0502020204030204" pitchFamily="34" charset="0"/>
              <a:buChar char="−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85000"/>
              </a:lnSpc>
              <a:spcBef>
                <a:spcPts val="50"/>
              </a:spcBef>
              <a:buFont typeface="Calibri" panose="020F0502020204030204" pitchFamily="34" charset="0"/>
              <a:buChar char="−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85000"/>
              </a:lnSpc>
              <a:spcBef>
                <a:spcPts val="50"/>
              </a:spcBef>
              <a:buFont typeface="Calibri" panose="020F0502020204030204" pitchFamily="34" charset="0"/>
              <a:buChar char="−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85000"/>
              </a:lnSpc>
              <a:spcBef>
                <a:spcPts val="50"/>
              </a:spcBef>
              <a:buFont typeface="Calibri" panose="020F0502020204030204" pitchFamily="34" charset="0"/>
              <a:buChar char="−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ts val="50"/>
              </a:spcBef>
              <a:spcAft>
                <a:spcPct val="0"/>
              </a:spcAft>
              <a:buFont typeface="Calibri" panose="020F0502020204030204" pitchFamily="34" charset="0"/>
              <a:buChar char="−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ts val="50"/>
              </a:spcBef>
              <a:spcAft>
                <a:spcPct val="0"/>
              </a:spcAft>
              <a:buFont typeface="Calibri" panose="020F0502020204030204" pitchFamily="34" charset="0"/>
              <a:buChar char="−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ts val="50"/>
              </a:spcBef>
              <a:spcAft>
                <a:spcPct val="0"/>
              </a:spcAft>
              <a:buFont typeface="Calibri" panose="020F0502020204030204" pitchFamily="34" charset="0"/>
              <a:buChar char="−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ts val="50"/>
              </a:spcBef>
              <a:spcAft>
                <a:spcPct val="0"/>
              </a:spcAft>
              <a:buFont typeface="Calibri" panose="020F0502020204030204" pitchFamily="34" charset="0"/>
              <a:buChar char="−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Crossing angle is </a:t>
            </a:r>
            <a:r>
              <a:rPr lang="en-US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2Ɵ = 60 </a:t>
            </a:r>
            <a:r>
              <a:rPr lang="en-US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mrad</a:t>
            </a:r>
            <a:endParaRPr lang="en-US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en-US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Vacuum chamber in SC lens is at the nitrogen temperature </a:t>
            </a:r>
          </a:p>
          <a:p>
            <a:pPr eaLnBrk="1" hangingPunct="1"/>
            <a:endParaRPr lang="en-US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Soft upstream bending magnets and no SR at the IP</a:t>
            </a:r>
          </a:p>
          <a:p>
            <a:pPr eaLnBrk="1" hangingPunct="1"/>
            <a:endParaRPr lang="en-US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</a:t>
            </a:r>
            <a:r>
              <a:rPr lang="en-US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have 23</a:t>
            </a:r>
            <a:r>
              <a:rPr lang="el-GR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X and 60</a:t>
            </a:r>
            <a:r>
              <a:rPr lang="el-GR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Y in first lens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2"/>
          <p:cNvSpPr>
            <a:spLocks noGrp="1"/>
          </p:cNvSpPr>
          <p:nvPr>
            <p:ph type="title"/>
          </p:nvPr>
        </p:nvSpPr>
        <p:spPr>
          <a:xfrm>
            <a:off x="758825" y="163513"/>
            <a:ext cx="8240713" cy="1143000"/>
          </a:xfrm>
        </p:spPr>
        <p:txBody>
          <a:bodyPr/>
          <a:lstStyle/>
          <a:p>
            <a:pPr algn="ctr" eaLnBrk="1" hangingPunct="1"/>
            <a:r>
              <a:rPr altLang="ru-RU" dirty="0" smtClean="0"/>
              <a:t>Tests</a:t>
            </a:r>
            <a:endParaRPr lang="ru-RU" altLang="ru-RU" dirty="0" smtClean="0"/>
          </a:p>
        </p:txBody>
      </p:sp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74414743"/>
              </p:ext>
            </p:extLst>
          </p:nvPr>
        </p:nvGraphicFramePr>
        <p:xfrm>
          <a:off x="3918856" y="3570513"/>
          <a:ext cx="5080681" cy="29081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2863089"/>
              </p:ext>
            </p:extLst>
          </p:nvPr>
        </p:nvGraphicFramePr>
        <p:xfrm>
          <a:off x="4030662" y="1814739"/>
          <a:ext cx="4968875" cy="854075"/>
        </p:xfrm>
        <a:graphic>
          <a:graphicData uri="http://schemas.openxmlformats.org/drawingml/2006/table">
            <a:tbl>
              <a:tblPr/>
              <a:tblGrid>
                <a:gridCol w="651657"/>
                <a:gridCol w="896026"/>
                <a:gridCol w="864233"/>
                <a:gridCol w="441870"/>
                <a:gridCol w="807129"/>
                <a:gridCol w="636682"/>
                <a:gridCol w="671278"/>
              </a:tblGrid>
              <a:tr h="6405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latin typeface="Times New Roman"/>
                          <a:ea typeface="Times New Roman"/>
                          <a:cs typeface="Times New Roman"/>
                        </a:rPr>
                        <a:t>Cu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/</a:t>
                      </a:r>
                      <a:r>
                        <a:rPr lang="ru-RU" sz="1400" dirty="0" err="1">
                          <a:latin typeface="Times New Roman"/>
                          <a:ea typeface="Times New Roman"/>
                          <a:cs typeface="Times New Roman"/>
                        </a:rPr>
                        <a:t>Sc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latin typeface="Times New Roman"/>
                          <a:ea typeface="Times New Roman"/>
                          <a:cs typeface="Times New Roman"/>
                        </a:rPr>
                        <a:t>Ratio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ru-RU" sz="1400" dirty="0" err="1">
                          <a:latin typeface="Times New Roman"/>
                          <a:ea typeface="Times New Roman"/>
                          <a:cs typeface="Times New Roman"/>
                        </a:rPr>
                        <a:t>nom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) </a:t>
                      </a:r>
                    </a:p>
                  </a:txBody>
                  <a:tcPr marL="68584" marR="685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latin typeface="Times New Roman"/>
                          <a:ea typeface="Times New Roman"/>
                          <a:cs typeface="Times New Roman"/>
                        </a:rPr>
                        <a:t>Bare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dirty="0" err="1">
                          <a:latin typeface="Times New Roman"/>
                          <a:ea typeface="Times New Roman"/>
                          <a:cs typeface="Times New Roman"/>
                        </a:rPr>
                        <a:t>Size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ru-RU" sz="1400" dirty="0" err="1">
                          <a:latin typeface="Times New Roman"/>
                          <a:ea typeface="Times New Roman"/>
                          <a:cs typeface="Times New Roman"/>
                        </a:rPr>
                        <a:t>mm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) </a:t>
                      </a:r>
                    </a:p>
                  </a:txBody>
                  <a:tcPr marL="68584" marR="68584" marT="0" marB="0">
                    <a:lnL w="1270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latin typeface="Times New Roman"/>
                          <a:ea typeface="Times New Roman"/>
                          <a:cs typeface="Times New Roman"/>
                        </a:rPr>
                        <a:t>Ins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. </a:t>
                      </a:r>
                      <a:r>
                        <a:rPr lang="ru-RU" sz="1400" dirty="0" err="1">
                          <a:latin typeface="Times New Roman"/>
                          <a:ea typeface="Times New Roman"/>
                          <a:cs typeface="Times New Roman"/>
                        </a:rPr>
                        <a:t>Size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ru-RU" sz="1400" dirty="0" err="1">
                          <a:latin typeface="Times New Roman"/>
                          <a:ea typeface="Times New Roman"/>
                          <a:cs typeface="Times New Roman"/>
                        </a:rPr>
                        <a:t>mm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) </a:t>
                      </a:r>
                    </a:p>
                  </a:txBody>
                  <a:tcPr marL="68584" marR="68584" marT="0" marB="0">
                    <a:lnL w="1270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RRR</a:t>
                      </a:r>
                    </a:p>
                  </a:txBody>
                  <a:tcPr marL="68584" marR="68584" marT="0" marB="0">
                    <a:lnL w="1270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Ic Amps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(min) </a:t>
                      </a:r>
                    </a:p>
                  </a:txBody>
                  <a:tcPr marL="68584" marR="68584" marT="0" marB="0">
                    <a:lnL w="1270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Length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(m) </a:t>
                      </a:r>
                    </a:p>
                  </a:txBody>
                  <a:tcPr marL="68584" marR="68584" marT="0" marB="0">
                    <a:lnL w="1270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Spool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ID </a:t>
                      </a:r>
                    </a:p>
                  </a:txBody>
                  <a:tcPr marL="68584" marR="68584" marT="0" marB="0">
                    <a:lnL w="1270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51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1.35:1 </a:t>
                      </a:r>
                    </a:p>
                  </a:txBody>
                  <a:tcPr marL="68584" marR="685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1.20x0.75 </a:t>
                      </a:r>
                    </a:p>
                  </a:txBody>
                  <a:tcPr marL="68584" marR="68584" marT="0" marB="0">
                    <a:lnL w="1270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1.28x0.83</a:t>
                      </a:r>
                    </a:p>
                  </a:txBody>
                  <a:tcPr marL="68584" marR="68584" marT="0" marB="0">
                    <a:lnL w="1270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&gt;70</a:t>
                      </a:r>
                    </a:p>
                  </a:txBody>
                  <a:tcPr marL="68584" marR="68584" marT="0" marB="0">
                    <a:lnL w="1270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510@7T</a:t>
                      </a:r>
                    </a:p>
                  </a:txBody>
                  <a:tcPr marL="68584" marR="68584" marT="0" marB="0">
                    <a:lnL w="1270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smtClean="0">
                          <a:latin typeface="Times New Roman"/>
                          <a:ea typeface="Times New Roman"/>
                          <a:cs typeface="Times New Roman"/>
                        </a:rPr>
                        <a:t>2,730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4" marR="68584" marT="0" marB="0">
                    <a:lnL w="1270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917 </a:t>
                      </a:r>
                    </a:p>
                  </a:txBody>
                  <a:tcPr marL="68584" marR="68584" marT="0" marB="0">
                    <a:lnL w="1270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7" t="1429" r="50119" b="40318"/>
          <a:stretch/>
        </p:blipFill>
        <p:spPr>
          <a:xfrm>
            <a:off x="226376" y="1589316"/>
            <a:ext cx="3692480" cy="372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34402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25"/>
          <a:stretch/>
        </p:blipFill>
        <p:spPr>
          <a:xfrm>
            <a:off x="0" y="1923480"/>
            <a:ext cx="7239000" cy="4934520"/>
          </a:xfrm>
        </p:spPr>
      </p:pic>
      <p:sp>
        <p:nvSpPr>
          <p:cNvPr id="26627" name="Заголовок 2"/>
          <p:cNvSpPr>
            <a:spLocks noGrp="1"/>
          </p:cNvSpPr>
          <p:nvPr>
            <p:ph type="title"/>
          </p:nvPr>
        </p:nvSpPr>
        <p:spPr>
          <a:xfrm>
            <a:off x="740229" y="163513"/>
            <a:ext cx="8259309" cy="1143000"/>
          </a:xfrm>
        </p:spPr>
        <p:txBody>
          <a:bodyPr/>
          <a:lstStyle/>
          <a:p>
            <a:pPr algn="ctr" eaLnBrk="1" hangingPunct="1"/>
            <a:r>
              <a:rPr altLang="ru-RU" dirty="0" smtClean="0"/>
              <a:t>QD0 design type 2 (general view)</a:t>
            </a:r>
            <a:endParaRPr lang="ru-RU" altLang="ru-RU" dirty="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4869883" y="1416958"/>
            <a:ext cx="4129655" cy="175432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indent="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dirty="0"/>
              <a:t>New design: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Coils </a:t>
            </a:r>
            <a:r>
              <a:rPr lang="en-US" dirty="0"/>
              <a:t>more easy in manufacture </a:t>
            </a:r>
            <a:endParaRPr lang="ru-RU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/>
              <a:t>Yoke and poles have same shape </a:t>
            </a:r>
            <a:endParaRPr lang="ru-RU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/>
              <a:t>Round superconducting wire of Ø 0.75 mm</a:t>
            </a:r>
            <a:endParaRPr lang="ru-RU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/>
              <a:t>Maximum current of 400 A</a:t>
            </a:r>
            <a:endParaRPr lang="ru-RU" dirty="0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1625" y="1882775"/>
            <a:ext cx="8664575" cy="4403725"/>
          </a:xfrm>
        </p:spPr>
      </p:pic>
      <p:sp>
        <p:nvSpPr>
          <p:cNvPr id="27651" name="Заголовок 2"/>
          <p:cNvSpPr>
            <a:spLocks noGrp="1"/>
          </p:cNvSpPr>
          <p:nvPr>
            <p:ph type="title"/>
          </p:nvPr>
        </p:nvSpPr>
        <p:spPr>
          <a:xfrm>
            <a:off x="758825" y="163513"/>
            <a:ext cx="8240713" cy="1143000"/>
          </a:xfrm>
        </p:spPr>
        <p:txBody>
          <a:bodyPr/>
          <a:lstStyle/>
          <a:p>
            <a:pPr eaLnBrk="1" hangingPunct="1"/>
            <a:r>
              <a:rPr lang="en-US" altLang="ru-RU" dirty="0"/>
              <a:t>QD0 design type 2</a:t>
            </a:r>
            <a:r>
              <a:rPr altLang="ru-RU" dirty="0" smtClean="0"/>
              <a:t>(drawings)</a:t>
            </a:r>
            <a:endParaRPr lang="ru-RU" altLang="ru-RU" dirty="0" smtClean="0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2"/>
          <p:cNvSpPr>
            <a:spLocks noGrp="1"/>
          </p:cNvSpPr>
          <p:nvPr>
            <p:ph type="title"/>
          </p:nvPr>
        </p:nvSpPr>
        <p:spPr>
          <a:xfrm>
            <a:off x="758825" y="163513"/>
            <a:ext cx="8240713" cy="1143000"/>
          </a:xfrm>
        </p:spPr>
        <p:txBody>
          <a:bodyPr/>
          <a:lstStyle/>
          <a:p>
            <a:pPr eaLnBrk="1" hangingPunct="1"/>
            <a:r>
              <a:rPr lang="en-US" altLang="ru-RU" dirty="0"/>
              <a:t>QD0 design type 2</a:t>
            </a:r>
            <a:r>
              <a:rPr altLang="ru-RU" dirty="0" smtClean="0"/>
              <a:t>(first coil)</a:t>
            </a:r>
            <a:endParaRPr lang="ru-RU" altLang="ru-RU" dirty="0" smtClean="0"/>
          </a:p>
        </p:txBody>
      </p:sp>
      <p:pic>
        <p:nvPicPr>
          <p:cNvPr id="2867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163" y="1398588"/>
            <a:ext cx="1379537" cy="26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1398588"/>
            <a:ext cx="3189288" cy="26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29125" y="3948113"/>
            <a:ext cx="4570413" cy="2767012"/>
          </a:xfrm>
        </p:spPr>
      </p:pic>
      <p:pic>
        <p:nvPicPr>
          <p:cNvPr id="28678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3948113"/>
            <a:ext cx="4360863" cy="276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550" y="5399088"/>
            <a:ext cx="1628775" cy="131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Прямая со стрелкой 8"/>
          <p:cNvCxnSpPr/>
          <p:nvPr/>
        </p:nvCxnSpPr>
        <p:spPr>
          <a:xfrm>
            <a:off x="1666875" y="2735263"/>
            <a:ext cx="438150" cy="2112962"/>
          </a:xfrm>
          <a:prstGeom prst="straightConnector1">
            <a:avLst/>
          </a:prstGeom>
          <a:ln w="508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6831013" y="5626100"/>
            <a:ext cx="703262" cy="193675"/>
          </a:xfrm>
          <a:prstGeom prst="straightConnector1">
            <a:avLst/>
          </a:prstGeom>
          <a:ln w="508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682" name="Рисунок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400" y="1528763"/>
            <a:ext cx="4402138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Прямая со стрелкой 10"/>
          <p:cNvCxnSpPr/>
          <p:nvPr/>
        </p:nvCxnSpPr>
        <p:spPr>
          <a:xfrm>
            <a:off x="4429125" y="2790825"/>
            <a:ext cx="1963738" cy="2324100"/>
          </a:xfrm>
          <a:prstGeom prst="straightConnector1">
            <a:avLst/>
          </a:prstGeom>
          <a:ln w="508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V="1">
            <a:off x="4351338" y="2463800"/>
            <a:ext cx="2362200" cy="271463"/>
          </a:xfrm>
          <a:prstGeom prst="straightConnector1">
            <a:avLst/>
          </a:prstGeom>
          <a:ln w="508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ru-RU" dirty="0"/>
              <a:t>QD0 design type 2</a:t>
            </a:r>
            <a:endParaRPr lang="ru-RU" dirty="0"/>
          </a:p>
        </p:txBody>
      </p:sp>
      <p:pic>
        <p:nvPicPr>
          <p:cNvPr id="4" name="Объект 3" descr="Time.pn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416603" y="4669618"/>
            <a:ext cx="5582429" cy="179095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364940" y="4300286"/>
            <a:ext cx="36857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Maximum current in the coil is 720 A 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60" y="2324240"/>
            <a:ext cx="3192069" cy="3538358"/>
          </a:xfrm>
          <a:prstGeom prst="rect">
            <a:avLst/>
          </a:prstGeom>
        </p:spPr>
      </p:pic>
      <p:pic>
        <p:nvPicPr>
          <p:cNvPr id="8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600" y="1781373"/>
            <a:ext cx="4402138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Прямая со стрелкой 8"/>
          <p:cNvCxnSpPr/>
          <p:nvPr/>
        </p:nvCxnSpPr>
        <p:spPr>
          <a:xfrm flipH="1">
            <a:off x="1734994" y="2780800"/>
            <a:ext cx="3953499" cy="1146132"/>
          </a:xfrm>
          <a:prstGeom prst="straightConnector1">
            <a:avLst/>
          </a:prstGeom>
          <a:ln w="508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436446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03675" y="3776663"/>
            <a:ext cx="4576763" cy="2768600"/>
          </a:xfrm>
        </p:spPr>
      </p:pic>
      <p:sp>
        <p:nvSpPr>
          <p:cNvPr id="29699" name="Заголовок 2"/>
          <p:cNvSpPr>
            <a:spLocks noGrp="1"/>
          </p:cNvSpPr>
          <p:nvPr>
            <p:ph type="title"/>
          </p:nvPr>
        </p:nvSpPr>
        <p:spPr>
          <a:xfrm>
            <a:off x="748506" y="125412"/>
            <a:ext cx="8240713" cy="1143000"/>
          </a:xfrm>
        </p:spPr>
        <p:txBody>
          <a:bodyPr/>
          <a:lstStyle/>
          <a:p>
            <a:pPr algn="ctr" eaLnBrk="1" hangingPunct="1"/>
            <a:r>
              <a:rPr lang="en-US" altLang="ru-RU" dirty="0"/>
              <a:t>QD0 design type 2</a:t>
            </a:r>
            <a:r>
              <a:rPr altLang="ru-RU" dirty="0" smtClean="0"/>
              <a:t>(second coil)</a:t>
            </a:r>
            <a:endParaRPr lang="ru-RU" altLang="ru-RU" dirty="0" smtClean="0"/>
          </a:p>
        </p:txBody>
      </p:sp>
      <p:pic>
        <p:nvPicPr>
          <p:cNvPr id="29700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288" y="1155700"/>
            <a:ext cx="4576762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3" y="2525713"/>
            <a:ext cx="2905125" cy="357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388" y="3041650"/>
            <a:ext cx="2165350" cy="208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Прямая со стрелкой 7"/>
          <p:cNvCxnSpPr/>
          <p:nvPr/>
        </p:nvCxnSpPr>
        <p:spPr>
          <a:xfrm flipH="1">
            <a:off x="1866900" y="2179638"/>
            <a:ext cx="2659063" cy="198278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H="1">
            <a:off x="7458075" y="3171825"/>
            <a:ext cx="1038225" cy="10287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H="1">
            <a:off x="4868863" y="3171825"/>
            <a:ext cx="3627437" cy="84137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Заголовок 1"/>
          <p:cNvSpPr txBox="1">
            <a:spLocks/>
          </p:cNvSpPr>
          <p:nvPr/>
        </p:nvSpPr>
        <p:spPr bwMode="auto">
          <a:xfrm>
            <a:off x="457200" y="227013"/>
            <a:ext cx="8229600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85000"/>
              </a:lnSpc>
              <a:spcBef>
                <a:spcPts val="400"/>
              </a:spcBef>
              <a:buBlip>
                <a:blip r:embed="rId3"/>
              </a:buBlip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85000"/>
              </a:lnSpc>
              <a:spcBef>
                <a:spcPts val="50"/>
              </a:spcBef>
              <a:buFont typeface="Calibri" panose="020F0502020204030204" pitchFamily="34" charset="0"/>
              <a:buChar char="−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85000"/>
              </a:lnSpc>
              <a:spcBef>
                <a:spcPts val="50"/>
              </a:spcBef>
              <a:buFont typeface="Calibri" panose="020F0502020204030204" pitchFamily="34" charset="0"/>
              <a:buChar char="−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85000"/>
              </a:lnSpc>
              <a:spcBef>
                <a:spcPts val="50"/>
              </a:spcBef>
              <a:buFont typeface="Calibri" panose="020F0502020204030204" pitchFamily="34" charset="0"/>
              <a:buChar char="−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85000"/>
              </a:lnSpc>
              <a:spcBef>
                <a:spcPts val="50"/>
              </a:spcBef>
              <a:buFont typeface="Calibri" panose="020F0502020204030204" pitchFamily="34" charset="0"/>
              <a:buChar char="−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ts val="50"/>
              </a:spcBef>
              <a:spcAft>
                <a:spcPct val="0"/>
              </a:spcAft>
              <a:buFont typeface="Calibri" panose="020F0502020204030204" pitchFamily="34" charset="0"/>
              <a:buChar char="−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ts val="50"/>
              </a:spcBef>
              <a:spcAft>
                <a:spcPct val="0"/>
              </a:spcAft>
              <a:buFont typeface="Calibri" panose="020F0502020204030204" pitchFamily="34" charset="0"/>
              <a:buChar char="−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ts val="50"/>
              </a:spcBef>
              <a:spcAft>
                <a:spcPct val="0"/>
              </a:spcAft>
              <a:buFont typeface="Calibri" panose="020F0502020204030204" pitchFamily="34" charset="0"/>
              <a:buChar char="−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ts val="50"/>
              </a:spcBef>
              <a:spcAft>
                <a:spcPct val="0"/>
              </a:spcAft>
              <a:buFont typeface="Calibri" panose="020F0502020204030204" pitchFamily="34" charset="0"/>
              <a:buChar char="−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ru-RU" sz="4000" b="1">
                <a:solidFill>
                  <a:schemeClr val="bg1"/>
                </a:solidFill>
              </a:rPr>
              <a:t>Status</a:t>
            </a:r>
          </a:p>
        </p:txBody>
      </p:sp>
      <p:sp>
        <p:nvSpPr>
          <p:cNvPr id="31747" name="Содержимое 2"/>
          <p:cNvSpPr txBox="1">
            <a:spLocks/>
          </p:cNvSpPr>
          <p:nvPr/>
        </p:nvSpPr>
        <p:spPr bwMode="auto">
          <a:xfrm>
            <a:off x="457200" y="1600200"/>
            <a:ext cx="850741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85000"/>
              </a:lnSpc>
              <a:spcBef>
                <a:spcPts val="400"/>
              </a:spcBef>
              <a:buBlip>
                <a:blip r:embed="rId3"/>
              </a:buBlip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85000"/>
              </a:lnSpc>
              <a:spcBef>
                <a:spcPts val="50"/>
              </a:spcBef>
              <a:buFont typeface="Calibri" panose="020F0502020204030204" pitchFamily="34" charset="0"/>
              <a:buChar char="−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85000"/>
              </a:lnSpc>
              <a:spcBef>
                <a:spcPts val="50"/>
              </a:spcBef>
              <a:buFont typeface="Calibri" panose="020F0502020204030204" pitchFamily="34" charset="0"/>
              <a:buChar char="−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85000"/>
              </a:lnSpc>
              <a:spcBef>
                <a:spcPts val="50"/>
              </a:spcBef>
              <a:buFont typeface="Calibri" panose="020F0502020204030204" pitchFamily="34" charset="0"/>
              <a:buChar char="−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85000"/>
              </a:lnSpc>
              <a:spcBef>
                <a:spcPts val="50"/>
              </a:spcBef>
              <a:buFont typeface="Calibri" panose="020F0502020204030204" pitchFamily="34" charset="0"/>
              <a:buChar char="−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ts val="50"/>
              </a:spcBef>
              <a:spcAft>
                <a:spcPct val="0"/>
              </a:spcAft>
              <a:buFont typeface="Calibri" panose="020F0502020204030204" pitchFamily="34" charset="0"/>
              <a:buChar char="−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ts val="50"/>
              </a:spcBef>
              <a:spcAft>
                <a:spcPct val="0"/>
              </a:spcAft>
              <a:buFont typeface="Calibri" panose="020F0502020204030204" pitchFamily="34" charset="0"/>
              <a:buChar char="−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ts val="50"/>
              </a:spcBef>
              <a:spcAft>
                <a:spcPct val="0"/>
              </a:spcAft>
              <a:buFont typeface="Calibri" panose="020F0502020204030204" pitchFamily="34" charset="0"/>
              <a:buChar char="−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ts val="50"/>
              </a:spcBef>
              <a:spcAft>
                <a:spcPct val="0"/>
              </a:spcAft>
              <a:buFont typeface="Calibri" panose="020F0502020204030204" pitchFamily="34" charset="0"/>
              <a:buChar char="−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ru-RU" dirty="0"/>
              <a:t>Design of the SC quadrupole is completed</a:t>
            </a:r>
          </a:p>
          <a:p>
            <a:pPr eaLnBrk="1" hangingPunct="1"/>
            <a:r>
              <a:rPr lang="en-US" altLang="ru-RU" dirty="0">
                <a:cs typeface="Arial" panose="020B0604020202020204" pitchFamily="34" charset="0"/>
              </a:rPr>
              <a:t>We have all materials for the quadrupole manufacture</a:t>
            </a:r>
            <a:endParaRPr lang="en-US" altLang="ru-RU" dirty="0"/>
          </a:p>
          <a:p>
            <a:pPr eaLnBrk="1" hangingPunct="1"/>
            <a:r>
              <a:rPr lang="en-US" altLang="ru-RU" dirty="0">
                <a:cs typeface="Arial" panose="020B0604020202020204" pitchFamily="34" charset="0"/>
              </a:rPr>
              <a:t>We </a:t>
            </a:r>
            <a:r>
              <a:rPr lang="en-US" altLang="ru-RU">
                <a:cs typeface="Arial" panose="020B0604020202020204" pitchFamily="34" charset="0"/>
              </a:rPr>
              <a:t>are </a:t>
            </a:r>
            <a:r>
              <a:rPr lang="en-US" altLang="ru-RU" smtClean="0">
                <a:cs typeface="Arial" panose="020B0604020202020204" pitchFamily="34" charset="0"/>
              </a:rPr>
              <a:t>ready </a:t>
            </a:r>
            <a:r>
              <a:rPr lang="en-US" altLang="ru-RU" dirty="0">
                <a:cs typeface="Arial" panose="020B0604020202020204" pitchFamily="34" charset="0"/>
              </a:rPr>
              <a:t>manufacture the winding tool for the </a:t>
            </a:r>
            <a:r>
              <a:rPr lang="en-US" altLang="ru-RU" dirty="0" smtClean="0">
                <a:cs typeface="Arial" panose="020B0604020202020204" pitchFamily="34" charset="0"/>
              </a:rPr>
              <a:t>all types </a:t>
            </a:r>
            <a:r>
              <a:rPr lang="en-US" altLang="ru-RU" dirty="0">
                <a:cs typeface="Arial" panose="020B0604020202020204" pitchFamily="34" charset="0"/>
              </a:rPr>
              <a:t>of the coil</a:t>
            </a:r>
          </a:p>
          <a:p>
            <a:pPr eaLnBrk="1" hangingPunct="1"/>
            <a:r>
              <a:rPr lang="en-US" altLang="ru-RU" dirty="0">
                <a:cs typeface="Arial" panose="020B0604020202020204" pitchFamily="34" charset="0"/>
              </a:rPr>
              <a:t>The yoke and the second coil is under production</a:t>
            </a:r>
          </a:p>
          <a:p>
            <a:pPr eaLnBrk="1" hangingPunct="1"/>
            <a:r>
              <a:rPr lang="en-US" altLang="ru-RU" dirty="0">
                <a:cs typeface="Arial" panose="020B0604020202020204" pitchFamily="34" charset="0"/>
              </a:rPr>
              <a:t>Test of the first type coil </a:t>
            </a:r>
            <a:r>
              <a:rPr lang="en-US" altLang="ru-RU" dirty="0" smtClean="0">
                <a:cs typeface="Arial" panose="020B0604020202020204" pitchFamily="34" charset="0"/>
              </a:rPr>
              <a:t>completed</a:t>
            </a:r>
            <a:endParaRPr lang="en-US" altLang="ru-RU" dirty="0">
              <a:cs typeface="Arial" panose="020B0604020202020204" pitchFamily="34" charset="0"/>
            </a:endParaRPr>
          </a:p>
          <a:p>
            <a:pPr eaLnBrk="1" hangingPunct="1"/>
            <a:r>
              <a:rPr lang="en-US" altLang="ru-RU" dirty="0">
                <a:cs typeface="Arial" panose="020B0604020202020204" pitchFamily="34" charset="0"/>
              </a:rPr>
              <a:t>Test of the second type coil </a:t>
            </a:r>
            <a:r>
              <a:rPr lang="en-US" altLang="ru-RU" dirty="0" smtClean="0">
                <a:cs typeface="Arial" panose="020B0604020202020204" pitchFamily="34" charset="0"/>
              </a:rPr>
              <a:t>– October </a:t>
            </a:r>
          </a:p>
          <a:p>
            <a:pPr eaLnBrk="1" hangingPunct="1"/>
            <a:endParaRPr lang="en-US" altLang="ru-RU" dirty="0">
              <a:cs typeface="Arial" panose="020B0604020202020204" pitchFamily="34" charset="0"/>
            </a:endParaRPr>
          </a:p>
          <a:p>
            <a:pPr eaLnBrk="1" hangingPunct="1"/>
            <a:endParaRPr lang="en-US" altLang="ru-RU" dirty="0">
              <a:cs typeface="Arial" panose="020B0604020202020204" pitchFamily="34" charset="0"/>
            </a:endParaRPr>
          </a:p>
          <a:p>
            <a:pPr eaLnBrk="1" hangingPunct="1"/>
            <a:endParaRPr lang="en-US" altLang="ru-RU" dirty="0"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2"/>
          <p:cNvSpPr>
            <a:spLocks noGrp="1"/>
          </p:cNvSpPr>
          <p:nvPr>
            <p:ph type="title"/>
          </p:nvPr>
        </p:nvSpPr>
        <p:spPr>
          <a:xfrm>
            <a:off x="758825" y="163513"/>
            <a:ext cx="8240713" cy="1143000"/>
          </a:xfrm>
        </p:spPr>
        <p:txBody>
          <a:bodyPr/>
          <a:lstStyle/>
          <a:p>
            <a:pPr algn="ctr" eaLnBrk="1" hangingPunct="1"/>
            <a:r>
              <a:rPr lang="it-IT" dirty="0"/>
              <a:t>Basic layout: double </a:t>
            </a:r>
            <a:r>
              <a:rPr lang="it-IT" dirty="0" smtClean="0"/>
              <a:t>helix qudrupole</a:t>
            </a:r>
            <a:endParaRPr lang="ru-RU" altLang="ru-RU" dirty="0" smtClean="0"/>
          </a:p>
        </p:txBody>
      </p:sp>
      <p:pic>
        <p:nvPicPr>
          <p:cNvPr id="36867" name="Объект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14863" y="3568700"/>
            <a:ext cx="4298950" cy="3184525"/>
          </a:xfrm>
        </p:spPr>
      </p:pic>
      <p:pic>
        <p:nvPicPr>
          <p:cNvPr id="36868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863" y="1390650"/>
            <a:ext cx="4298950" cy="217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70114" y="1340103"/>
            <a:ext cx="3962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600" dirty="0" smtClean="0">
                <a:solidFill>
                  <a:schemeClr val="bg1"/>
                </a:solidFill>
              </a:rPr>
              <a:t>The quadrupoles are done according the double helix principle. This  lay-out allows to modulate the winding  introducing suitable multipole corrections. The overall structure is compact and the effect of coil ends on field quality is minimal (wrt more conventional designs)</a:t>
            </a:r>
            <a:endParaRPr lang="it-IT" sz="1600" dirty="0">
              <a:solidFill>
                <a:schemeClr val="bg1"/>
              </a:solidFill>
            </a:endParaRPr>
          </a:p>
        </p:txBody>
      </p:sp>
      <p:pic>
        <p:nvPicPr>
          <p:cNvPr id="6" name="Picture 4" descr="C:\Users\Fabbric\Desktop\gantry\Helical_FFAG\quadrupol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2091" y="4049730"/>
            <a:ext cx="3594847" cy="2703495"/>
          </a:xfrm>
          <a:prstGeom prst="rect">
            <a:avLst/>
          </a:prstGeom>
          <a:noFill/>
        </p:spPr>
      </p:pic>
      <p:graphicFrame>
        <p:nvGraphicFramePr>
          <p:cNvPr id="8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5166007"/>
              </p:ext>
            </p:extLst>
          </p:nvPr>
        </p:nvGraphicFramePr>
        <p:xfrm>
          <a:off x="582091" y="3147235"/>
          <a:ext cx="3594847" cy="8429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84" name="Equation" r:id="rId6" imgW="1841400" imgH="431640" progId="Equation.3">
                  <p:embed/>
                </p:oleObj>
              </mc:Choice>
              <mc:Fallback>
                <p:oleObj name="Equation" r:id="rId6" imgW="18414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2091" y="3147235"/>
                        <a:ext cx="3594847" cy="84293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3175" y="1612900"/>
            <a:ext cx="6041474" cy="4943475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INTERACTION REGION DESIGN FOR THE SUPER-B FACTORY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33491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INTERACTION REGION DESIGN FOR THE SUPER-B FACTORY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63700" y="1539875"/>
            <a:ext cx="5711935" cy="494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79995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8825" y="1435100"/>
            <a:ext cx="7678738" cy="5422900"/>
          </a:xfrm>
        </p:spPr>
      </p:pic>
      <p:sp>
        <p:nvSpPr>
          <p:cNvPr id="15363" name="Заголовок 1"/>
          <p:cNvSpPr>
            <a:spLocks noGrp="1"/>
          </p:cNvSpPr>
          <p:nvPr>
            <p:ph type="title"/>
          </p:nvPr>
        </p:nvSpPr>
        <p:spPr>
          <a:xfrm>
            <a:off x="758825" y="163513"/>
            <a:ext cx="8240713" cy="1143000"/>
          </a:xfrm>
        </p:spPr>
        <p:txBody>
          <a:bodyPr/>
          <a:lstStyle/>
          <a:p>
            <a:pPr eaLnBrk="1" hangingPunct="1"/>
            <a:r>
              <a:rPr altLang="ru-RU" smtClean="0"/>
              <a:t>C-Tau IR Design</a:t>
            </a:r>
            <a:endParaRPr lang="ru-RU" altLang="ru-RU" smtClean="0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The superconducting wire 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905000"/>
            <a:ext cx="2571750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4572000"/>
            <a:ext cx="8593394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267075" y="1905000"/>
            <a:ext cx="55435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chemeClr val="bg1"/>
                </a:solidFill>
              </a:rPr>
              <a:t>Preliminarly the sc wire chosen for these  coils if a NbTi  multifilamentary wire already involved in CMS conductor. The diameter is 1.28 mm; the Cu/SC ratio is 1.1 </a:t>
            </a:r>
            <a:endParaRPr lang="it-IT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00528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/>
          <p:cNvSpPr>
            <a:spLocks noGrp="1"/>
          </p:cNvSpPr>
          <p:nvPr>
            <p:ph type="ctrTitle"/>
          </p:nvPr>
        </p:nvSpPr>
        <p:spPr>
          <a:xfrm>
            <a:off x="1484313" y="1752600"/>
            <a:ext cx="7581900" cy="1928813"/>
          </a:xfrm>
        </p:spPr>
        <p:txBody>
          <a:bodyPr/>
          <a:lstStyle/>
          <a:p>
            <a:pPr eaLnBrk="1" hangingPunct="1"/>
            <a:r>
              <a:rPr altLang="ru-RU" smtClean="0"/>
              <a:t>Thank you for your attention</a:t>
            </a:r>
            <a:endParaRPr lang="ru-RU" altLang="ru-RU" smtClean="0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758825" y="163513"/>
            <a:ext cx="8240713" cy="1143000"/>
          </a:xfrm>
        </p:spPr>
        <p:txBody>
          <a:bodyPr/>
          <a:lstStyle/>
          <a:p>
            <a:pPr eaLnBrk="1" hangingPunct="1"/>
            <a:r>
              <a:rPr altLang="ru-RU" sz="3200" smtClean="0"/>
              <a:t>Actively developing double-aperture lenses</a:t>
            </a:r>
            <a:endParaRPr lang="ru-RU" altLang="ru-RU" sz="3200" smtClean="0"/>
          </a:p>
        </p:txBody>
      </p:sp>
      <p:grpSp>
        <p:nvGrpSpPr>
          <p:cNvPr id="35843" name="Группа 4"/>
          <p:cNvGrpSpPr>
            <a:grpSpLocks/>
          </p:cNvGrpSpPr>
          <p:nvPr/>
        </p:nvGrpSpPr>
        <p:grpSpPr bwMode="auto">
          <a:xfrm>
            <a:off x="357188" y="2016125"/>
            <a:ext cx="8207375" cy="4670425"/>
            <a:chOff x="381000" y="1600200"/>
            <a:chExt cx="8382000" cy="4468770"/>
          </a:xfrm>
        </p:grpSpPr>
        <p:pic>
          <p:nvPicPr>
            <p:cNvPr id="35845" name="Picture 1" descr="Immagine 06_(1024_x_768)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3343778"/>
              <a:ext cx="3997989" cy="2725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46" name="Picture 4" descr="Giunzione 16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1600200"/>
              <a:ext cx="8382000" cy="17333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47" name="Picture 2" descr="05_(1024_x_768)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8989" y="3080650"/>
              <a:ext cx="4384011" cy="2988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5844" name="Объект 9"/>
          <p:cNvSpPr>
            <a:spLocks noGrp="1"/>
          </p:cNvSpPr>
          <p:nvPr>
            <p:ph idx="1"/>
          </p:nvPr>
        </p:nvSpPr>
        <p:spPr>
          <a:xfrm>
            <a:off x="357188" y="1422400"/>
            <a:ext cx="8664575" cy="477838"/>
          </a:xfrm>
        </p:spPr>
        <p:txBody>
          <a:bodyPr/>
          <a:lstStyle/>
          <a:p>
            <a:pPr eaLnBrk="1" hangingPunct="1"/>
            <a:r>
              <a:rPr lang="en-US" altLang="ru-RU" smtClean="0"/>
              <a:t>Cosine stile quadrupole lens</a:t>
            </a:r>
            <a:endParaRPr lang="ru-RU" altLang="ru-RU" smtClean="0"/>
          </a:p>
          <a:p>
            <a:pPr eaLnBrk="1" hangingPunct="1"/>
            <a:endParaRPr lang="ru-RU" altLang="ru-RU" smtClean="0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Заголовок 2"/>
          <p:cNvSpPr>
            <a:spLocks noGrp="1"/>
          </p:cNvSpPr>
          <p:nvPr>
            <p:ph type="title"/>
          </p:nvPr>
        </p:nvSpPr>
        <p:spPr>
          <a:xfrm>
            <a:off x="758825" y="163513"/>
            <a:ext cx="8240713" cy="1143000"/>
          </a:xfrm>
        </p:spPr>
        <p:txBody>
          <a:bodyPr/>
          <a:lstStyle/>
          <a:p>
            <a:endParaRPr lang="ru-RU" altLang="ru-RU" smtClean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33" b="4411"/>
          <a:stretch/>
        </p:blipFill>
        <p:spPr>
          <a:xfrm>
            <a:off x="4721452" y="4125686"/>
            <a:ext cx="4278086" cy="2732314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3" r="15690" b="7060"/>
          <a:stretch/>
        </p:blipFill>
        <p:spPr>
          <a:xfrm>
            <a:off x="152400" y="1436235"/>
            <a:ext cx="4452257" cy="4594452"/>
          </a:xfr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1625" y="2576741"/>
            <a:ext cx="8664575" cy="3897937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0" dirty="0" smtClean="0"/>
              <a:t>CEPC-SPPC </a:t>
            </a:r>
            <a:r>
              <a:rPr lang="en-US" dirty="0" smtClean="0"/>
              <a:t>Final Focusing</a:t>
            </a:r>
            <a:br>
              <a:rPr lang="en-US" dirty="0" smtClean="0"/>
            </a:br>
            <a:r>
              <a:rPr lang="en-US" b="0" dirty="0"/>
              <a:t>Preliminary Conceptual Design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9585" y="1772853"/>
            <a:ext cx="3146615" cy="207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62047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776288" y="85725"/>
            <a:ext cx="8229600" cy="1143000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dirty="0" smtClean="0"/>
              <a:t>C-Tau IR layout in horizontal plane</a:t>
            </a:r>
            <a:endParaRPr dirty="0"/>
          </a:p>
        </p:txBody>
      </p:sp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3" y="1416050"/>
            <a:ext cx="7545387" cy="530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 txBox="1">
            <a:spLocks/>
          </p:cNvSpPr>
          <p:nvPr/>
        </p:nvSpPr>
        <p:spPr bwMode="auto">
          <a:xfrm>
            <a:off x="736600" y="314325"/>
            <a:ext cx="82296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85000"/>
              </a:lnSpc>
              <a:spcBef>
                <a:spcPts val="400"/>
              </a:spcBef>
              <a:buBlip>
                <a:blip r:embed="rId2"/>
              </a:buBlip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85000"/>
              </a:lnSpc>
              <a:spcBef>
                <a:spcPts val="50"/>
              </a:spcBef>
              <a:buFont typeface="Calibri" panose="020F0502020204030204" pitchFamily="34" charset="0"/>
              <a:buChar char="−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85000"/>
              </a:lnSpc>
              <a:spcBef>
                <a:spcPts val="50"/>
              </a:spcBef>
              <a:buFont typeface="Calibri" panose="020F0502020204030204" pitchFamily="34" charset="0"/>
              <a:buChar char="−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85000"/>
              </a:lnSpc>
              <a:spcBef>
                <a:spcPts val="50"/>
              </a:spcBef>
              <a:buFont typeface="Calibri" panose="020F0502020204030204" pitchFamily="34" charset="0"/>
              <a:buChar char="−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85000"/>
              </a:lnSpc>
              <a:spcBef>
                <a:spcPts val="50"/>
              </a:spcBef>
              <a:buFont typeface="Calibri" panose="020F0502020204030204" pitchFamily="34" charset="0"/>
              <a:buChar char="−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ts val="50"/>
              </a:spcBef>
              <a:spcAft>
                <a:spcPct val="0"/>
              </a:spcAft>
              <a:buFont typeface="Calibri" panose="020F0502020204030204" pitchFamily="34" charset="0"/>
              <a:buChar char="−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ts val="50"/>
              </a:spcBef>
              <a:spcAft>
                <a:spcPct val="0"/>
              </a:spcAft>
              <a:buFont typeface="Calibri" panose="020F0502020204030204" pitchFamily="34" charset="0"/>
              <a:buChar char="−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ts val="50"/>
              </a:spcBef>
              <a:spcAft>
                <a:spcPct val="0"/>
              </a:spcAft>
              <a:buFont typeface="Calibri" panose="020F0502020204030204" pitchFamily="34" charset="0"/>
              <a:buChar char="−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ts val="50"/>
              </a:spcBef>
              <a:spcAft>
                <a:spcPct val="0"/>
              </a:spcAft>
              <a:buFont typeface="Calibri" panose="020F0502020204030204" pitchFamily="34" charset="0"/>
              <a:buChar char="−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ru-RU" sz="4000" b="1">
                <a:solidFill>
                  <a:schemeClr val="bg1"/>
                </a:solidFill>
              </a:rPr>
              <a:t>C-Tau IR Parameters</a:t>
            </a:r>
          </a:p>
        </p:txBody>
      </p:sp>
      <p:graphicFrame>
        <p:nvGraphicFramePr>
          <p:cNvPr id="5" name="Содержимое 3"/>
          <p:cNvGraphicFramePr>
            <a:graphicFrameLocks/>
          </p:cNvGraphicFramePr>
          <p:nvPr/>
        </p:nvGraphicFramePr>
        <p:xfrm>
          <a:off x="657225" y="1382713"/>
          <a:ext cx="7956548" cy="5375284"/>
        </p:xfrm>
        <a:graphic>
          <a:graphicData uri="http://schemas.openxmlformats.org/drawingml/2006/table">
            <a:tbl>
              <a:tblPr/>
              <a:tblGrid>
                <a:gridCol w="926042"/>
                <a:gridCol w="1151466"/>
                <a:gridCol w="999067"/>
                <a:gridCol w="1308428"/>
                <a:gridCol w="1045218"/>
                <a:gridCol w="904013"/>
                <a:gridCol w="1622314"/>
              </a:tblGrid>
              <a:tr h="97535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Eff.length</a:t>
                      </a: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mm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Azimuth</a:t>
                      </a: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cm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Longitudinal field </a:t>
                      </a: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en-US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kGs</a:t>
                      </a: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),</a:t>
                      </a:r>
                      <a:r>
                        <a:rPr kumimoji="0" lang="en-US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or Gradient</a:t>
                      </a: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kumimoji="0" lang="en-US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kGs/cm</a:t>
                      </a: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</a:p>
                  </a:txBody>
                  <a:tcPr marL="68585" marR="6858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Aperture radius</a:t>
                      </a: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mm</a:t>
                      </a:r>
                      <a:endParaRPr kumimoji="0" lang="ru-RU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Δ</a:t>
                      </a:r>
                      <a:r>
                        <a:rPr kumimoji="0" lang="en-US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kumimoji="0" lang="en-US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kumimoji="0" lang="ru-RU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or</a:t>
                      </a:r>
                      <a:endParaRPr kumimoji="0" lang="ru-RU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ΔG/G</a:t>
                      </a:r>
                    </a:p>
                  </a:txBody>
                  <a:tcPr marL="68585" marR="6858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Type</a:t>
                      </a:r>
                      <a:endParaRPr kumimoji="0" lang="ru-RU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2947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IP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 0.6</a:t>
                      </a: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mm</a:t>
                      </a:r>
                    </a:p>
                  </a:txBody>
                  <a:tcPr marL="68585" marR="6858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cm</a:t>
                      </a: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kG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</a:t>
                      </a:r>
                      <a:r>
                        <a:rPr kumimoji="0" lang="en-US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mm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sng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&lt;1%</a:t>
                      </a:r>
                      <a:endParaRPr kumimoji="0" lang="ru-RU" altLang="ru-RU" sz="1600" b="1" i="0" u="sng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Interaction point</a:t>
                      </a: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65236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С0</a:t>
                      </a:r>
                    </a:p>
                  </a:txBody>
                  <a:tcPr marL="68585" marR="6858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 100</a:t>
                      </a: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mm</a:t>
                      </a:r>
                    </a:p>
                  </a:txBody>
                  <a:tcPr marL="68585" marR="6858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r>
                        <a:rPr kumimoji="0" lang="en-US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cm</a:t>
                      </a: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 </a:t>
                      </a:r>
                      <a:r>
                        <a:rPr kumimoji="0" lang="en-US" alt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kG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mm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sng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&lt;1%</a:t>
                      </a:r>
                      <a:endParaRPr kumimoji="0" lang="ru-RU" altLang="ru-RU" sz="1600" b="1" i="0" u="sng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Superconducting solenoid </a:t>
                      </a: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</a:tr>
              <a:tr h="74794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SSH1</a:t>
                      </a: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 </a:t>
                      </a: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r>
                        <a:rPr kumimoji="0" lang="en-US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0-600</a:t>
                      </a: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mm</a:t>
                      </a: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</a:t>
                      </a:r>
                      <a:r>
                        <a:rPr kumimoji="0" lang="en-US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cm</a:t>
                      </a: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-10</a:t>
                      </a: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kG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&lt;1%</a:t>
                      </a: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Superconducting solenoid</a:t>
                      </a: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86931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SEQ0 (NEQ0)</a:t>
                      </a:r>
                      <a:endParaRPr kumimoji="0" lang="ru-RU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kumimoji="0" lang="en-US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mm</a:t>
                      </a:r>
                    </a:p>
                  </a:txBody>
                  <a:tcPr marL="68585" marR="6858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r>
                        <a:rPr kumimoji="0" lang="en-US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cm</a:t>
                      </a:r>
                      <a:endParaRPr kumimoji="0" lang="ru-RU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-10.7 </a:t>
                      </a:r>
                      <a:r>
                        <a:rPr kumimoji="0" lang="en-US" altLang="ru-RU" sz="1600" b="1" i="0" u="sng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kG</a:t>
                      </a:r>
                      <a:r>
                        <a:rPr kumimoji="0" lang="en-US" altLang="ru-RU" sz="16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/cm</a:t>
                      </a:r>
                      <a:endParaRPr kumimoji="0" lang="ru-RU" altLang="ru-RU" sz="1600" b="1" i="0" u="sng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mm</a:t>
                      </a:r>
                      <a:endParaRPr kumimoji="0" lang="ru-RU" altLang="ru-RU" sz="1600" b="1" i="0" u="sng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1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1 - 5·10</a:t>
                      </a:r>
                      <a:r>
                        <a:rPr kumimoji="0" lang="ru-RU" altLang="ru-RU" sz="1600" b="1" i="1" u="sng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</a:t>
                      </a:r>
                      <a:endParaRPr kumimoji="0" lang="ru-RU" altLang="ru-RU" sz="1600" b="1" i="1" u="sng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Superconducting double aperture quadrupole lens </a:t>
                      </a:r>
                      <a:endParaRPr kumimoji="0" lang="ru-RU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</a:tr>
              <a:tr h="73151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SSH2</a:t>
                      </a: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 </a:t>
                      </a: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kumimoji="0" lang="en-US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00-</a:t>
                      </a: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kumimoji="0" lang="en-US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mm</a:t>
                      </a: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  <a:r>
                        <a:rPr kumimoji="0" lang="en-US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cm</a:t>
                      </a: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-10</a:t>
                      </a: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kG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&lt;1%</a:t>
                      </a: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Superconducting double aperture quadrupole lens </a:t>
                      </a: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86931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SEQ1 (NEQ1)</a:t>
                      </a:r>
                      <a:endParaRPr kumimoji="0" lang="ru-RU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kumimoji="0" lang="en-US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mm</a:t>
                      </a:r>
                    </a:p>
                  </a:txBody>
                  <a:tcPr marL="68585" marR="6858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</a:t>
                      </a:r>
                      <a:r>
                        <a:rPr kumimoji="0" lang="en-US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cm</a:t>
                      </a:r>
                      <a:endParaRPr kumimoji="0" lang="ru-RU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6.5 </a:t>
                      </a:r>
                      <a:r>
                        <a:rPr kumimoji="0" lang="en-US" altLang="ru-RU" sz="1600" b="1" i="0" u="sng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kG</a:t>
                      </a:r>
                      <a:r>
                        <a:rPr kumimoji="0" lang="en-US" altLang="ru-RU" sz="16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/cm</a:t>
                      </a:r>
                      <a:endParaRPr kumimoji="0" lang="ru-RU" altLang="ru-RU" sz="1600" b="1" i="0" u="sng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</a:t>
                      </a:r>
                      <a:r>
                        <a:rPr kumimoji="0" lang="en-US" altLang="ru-RU" sz="16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mm</a:t>
                      </a:r>
                      <a:endParaRPr kumimoji="0" lang="ru-RU" altLang="ru-RU" sz="1600" b="1" i="0" u="sng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1" u="sng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1 - 5·10</a:t>
                      </a:r>
                      <a:r>
                        <a:rPr kumimoji="0" lang="ru-RU" altLang="ru-RU" sz="1600" b="1" i="1" u="sng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</a:t>
                      </a:r>
                      <a:endParaRPr kumimoji="0" lang="ru-RU" altLang="ru-RU" sz="1600" b="1" i="1" u="sng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Superconducting double aperture quadrupole lens 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1327150" y="163513"/>
            <a:ext cx="7672388" cy="1143000"/>
          </a:xfrm>
        </p:spPr>
        <p:txBody>
          <a:bodyPr/>
          <a:lstStyle/>
          <a:p>
            <a:pPr eaLnBrk="1" hangingPunct="1"/>
            <a:r>
              <a:rPr altLang="ru-RU" sz="3200" dirty="0" smtClean="0"/>
              <a:t>Scheme of a double-aperture lens</a:t>
            </a:r>
            <a:endParaRPr lang="ru-RU" altLang="ru-RU" sz="3200" dirty="0" smtClean="0"/>
          </a:p>
        </p:txBody>
      </p:sp>
      <p:sp>
        <p:nvSpPr>
          <p:cNvPr id="18436" name="Content Placeholder 2"/>
          <p:cNvSpPr txBox="1">
            <a:spLocks/>
          </p:cNvSpPr>
          <p:nvPr/>
        </p:nvSpPr>
        <p:spPr bwMode="auto">
          <a:xfrm>
            <a:off x="301625" y="1622425"/>
            <a:ext cx="4335463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85000"/>
              </a:lnSpc>
              <a:spcBef>
                <a:spcPts val="400"/>
              </a:spcBef>
              <a:buBlip>
                <a:blip r:embed="rId3"/>
              </a:buBlip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85000"/>
              </a:lnSpc>
              <a:spcBef>
                <a:spcPts val="50"/>
              </a:spcBef>
              <a:buFont typeface="Calibri" panose="020F0502020204030204" pitchFamily="34" charset="0"/>
              <a:buChar char="−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85000"/>
              </a:lnSpc>
              <a:spcBef>
                <a:spcPts val="50"/>
              </a:spcBef>
              <a:buFont typeface="Calibri" panose="020F0502020204030204" pitchFamily="34" charset="0"/>
              <a:buChar char="−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85000"/>
              </a:lnSpc>
              <a:spcBef>
                <a:spcPts val="50"/>
              </a:spcBef>
              <a:buFont typeface="Calibri" panose="020F0502020204030204" pitchFamily="34" charset="0"/>
              <a:buChar char="−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85000"/>
              </a:lnSpc>
              <a:spcBef>
                <a:spcPts val="50"/>
              </a:spcBef>
              <a:buFont typeface="Calibri" panose="020F0502020204030204" pitchFamily="34" charset="0"/>
              <a:buChar char="−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ts val="50"/>
              </a:spcBef>
              <a:spcAft>
                <a:spcPct val="0"/>
              </a:spcAft>
              <a:buFont typeface="Calibri" panose="020F0502020204030204" pitchFamily="34" charset="0"/>
              <a:buChar char="−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ts val="50"/>
              </a:spcBef>
              <a:spcAft>
                <a:spcPct val="0"/>
              </a:spcAft>
              <a:buFont typeface="Calibri" panose="020F0502020204030204" pitchFamily="34" charset="0"/>
              <a:buChar char="−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ts val="50"/>
              </a:spcBef>
              <a:spcAft>
                <a:spcPct val="0"/>
              </a:spcAft>
              <a:buFont typeface="Calibri" panose="020F0502020204030204" pitchFamily="34" charset="0"/>
              <a:buChar char="−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ts val="50"/>
              </a:spcBef>
              <a:spcAft>
                <a:spcPct val="0"/>
              </a:spcAft>
              <a:buFont typeface="Calibri" panose="020F0502020204030204" pitchFamily="34" charset="0"/>
              <a:buChar char="−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endParaRPr lang="ru-RU" altLang="ru-RU"/>
          </a:p>
        </p:txBody>
      </p:sp>
      <p:pic>
        <p:nvPicPr>
          <p:cNvPr id="18439" name="Рисунок 1" descr="Panofsky_quad_carto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16" y="1344248"/>
            <a:ext cx="8501743" cy="5513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 txBox="1">
            <a:spLocks/>
          </p:cNvSpPr>
          <p:nvPr/>
        </p:nvSpPr>
        <p:spPr bwMode="auto">
          <a:xfrm>
            <a:off x="693738" y="119063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85000"/>
              </a:lnSpc>
              <a:spcBef>
                <a:spcPts val="400"/>
              </a:spcBef>
              <a:buBlip>
                <a:blip r:embed="rId2"/>
              </a:buBlip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85000"/>
              </a:lnSpc>
              <a:spcBef>
                <a:spcPts val="50"/>
              </a:spcBef>
              <a:buFont typeface="Calibri" panose="020F0502020204030204" pitchFamily="34" charset="0"/>
              <a:buChar char="−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85000"/>
              </a:lnSpc>
              <a:spcBef>
                <a:spcPts val="50"/>
              </a:spcBef>
              <a:buFont typeface="Calibri" panose="020F0502020204030204" pitchFamily="34" charset="0"/>
              <a:buChar char="−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85000"/>
              </a:lnSpc>
              <a:spcBef>
                <a:spcPts val="50"/>
              </a:spcBef>
              <a:buFont typeface="Calibri" panose="020F0502020204030204" pitchFamily="34" charset="0"/>
              <a:buChar char="−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85000"/>
              </a:lnSpc>
              <a:spcBef>
                <a:spcPts val="50"/>
              </a:spcBef>
              <a:buFont typeface="Calibri" panose="020F0502020204030204" pitchFamily="34" charset="0"/>
              <a:buChar char="−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ts val="50"/>
              </a:spcBef>
              <a:spcAft>
                <a:spcPct val="0"/>
              </a:spcAft>
              <a:buFont typeface="Calibri" panose="020F0502020204030204" pitchFamily="34" charset="0"/>
              <a:buChar char="−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ts val="50"/>
              </a:spcBef>
              <a:spcAft>
                <a:spcPct val="0"/>
              </a:spcAft>
              <a:buFont typeface="Calibri" panose="020F0502020204030204" pitchFamily="34" charset="0"/>
              <a:buChar char="−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ts val="50"/>
              </a:spcBef>
              <a:spcAft>
                <a:spcPct val="0"/>
              </a:spcAft>
              <a:buFont typeface="Calibri" panose="020F0502020204030204" pitchFamily="34" charset="0"/>
              <a:buChar char="−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ts val="50"/>
              </a:spcBef>
              <a:spcAft>
                <a:spcPct val="0"/>
              </a:spcAft>
              <a:buFont typeface="Calibri" panose="020F0502020204030204" pitchFamily="34" charset="0"/>
              <a:buChar char="−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ru-RU" sz="4000" b="1" dirty="0">
                <a:solidFill>
                  <a:schemeClr val="bg1"/>
                </a:solidFill>
              </a:rPr>
              <a:t>Calculation of </a:t>
            </a:r>
            <a:r>
              <a:rPr lang="en-US" altLang="ru-RU" sz="4000" b="1" dirty="0" smtClean="0">
                <a:solidFill>
                  <a:schemeClr val="bg1"/>
                </a:solidFill>
              </a:rPr>
              <a:t>the magnetic </a:t>
            </a:r>
            <a:r>
              <a:rPr lang="en-US" altLang="ru-RU" sz="4000" b="1" dirty="0">
                <a:solidFill>
                  <a:schemeClr val="bg1"/>
                </a:solidFill>
              </a:rPr>
              <a:t>field</a:t>
            </a: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1339850" y="3748088"/>
            <a:ext cx="4229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85000"/>
              </a:lnSpc>
              <a:spcBef>
                <a:spcPts val="400"/>
              </a:spcBef>
              <a:buBlip>
                <a:blip r:embed="rId2"/>
              </a:buBlip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85000"/>
              </a:lnSpc>
              <a:spcBef>
                <a:spcPts val="50"/>
              </a:spcBef>
              <a:buFont typeface="Calibri" panose="020F0502020204030204" pitchFamily="34" charset="0"/>
              <a:buChar char="−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85000"/>
              </a:lnSpc>
              <a:spcBef>
                <a:spcPts val="50"/>
              </a:spcBef>
              <a:buFont typeface="Calibri" panose="020F0502020204030204" pitchFamily="34" charset="0"/>
              <a:buChar char="−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85000"/>
              </a:lnSpc>
              <a:spcBef>
                <a:spcPts val="50"/>
              </a:spcBef>
              <a:buFont typeface="Calibri" panose="020F0502020204030204" pitchFamily="34" charset="0"/>
              <a:buChar char="−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85000"/>
              </a:lnSpc>
              <a:spcBef>
                <a:spcPts val="50"/>
              </a:spcBef>
              <a:buFont typeface="Calibri" panose="020F0502020204030204" pitchFamily="34" charset="0"/>
              <a:buChar char="−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ts val="50"/>
              </a:spcBef>
              <a:spcAft>
                <a:spcPct val="0"/>
              </a:spcAft>
              <a:buFont typeface="Calibri" panose="020F0502020204030204" pitchFamily="34" charset="0"/>
              <a:buChar char="−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ts val="50"/>
              </a:spcBef>
              <a:spcAft>
                <a:spcPct val="0"/>
              </a:spcAft>
              <a:buFont typeface="Calibri" panose="020F0502020204030204" pitchFamily="34" charset="0"/>
              <a:buChar char="−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ts val="50"/>
              </a:spcBef>
              <a:spcAft>
                <a:spcPct val="0"/>
              </a:spcAft>
              <a:buFont typeface="Calibri" panose="020F0502020204030204" pitchFamily="34" charset="0"/>
              <a:buChar char="−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ts val="50"/>
              </a:spcBef>
              <a:spcAft>
                <a:spcPct val="0"/>
              </a:spcAft>
              <a:buFont typeface="Calibri" panose="020F0502020204030204" pitchFamily="34" charset="0"/>
              <a:buChar char="−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n-US" altLang="ru-RU" sz="1800"/>
              <a:t>QD0 calculations in MERMAID</a:t>
            </a:r>
            <a:r>
              <a:rPr lang="ru-RU" altLang="ru-RU" sz="1800"/>
              <a:t> </a:t>
            </a:r>
            <a:endParaRPr lang="ru-RU" altLang="ru-RU" sz="3200">
              <a:latin typeface="Arial" panose="020B0604020202020204" pitchFamily="34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5508625" y="3860800"/>
          <a:ext cx="3455989" cy="2792412"/>
        </p:xfrm>
        <a:graphic>
          <a:graphicData uri="http://schemas.openxmlformats.org/drawingml/2006/table">
            <a:tbl>
              <a:tblPr/>
              <a:tblGrid>
                <a:gridCol w="584860"/>
                <a:gridCol w="957043"/>
                <a:gridCol w="957043"/>
                <a:gridCol w="957043"/>
              </a:tblGrid>
              <a:tr h="672870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Harmonics of QD0</a:t>
                      </a:r>
                      <a:r>
                        <a:rPr lang="en-US" sz="1600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for different gradients at R = 1 cm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72" marR="6857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72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N</a:t>
                      </a:r>
                    </a:p>
                  </a:txBody>
                  <a:tcPr marL="68572" marR="68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latin typeface="Times New Roman"/>
                          <a:ea typeface="Times New Roman"/>
                          <a:cs typeface="Times New Roman"/>
                        </a:rPr>
                        <a:t>an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72" marR="68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an</a:t>
                      </a:r>
                    </a:p>
                  </a:txBody>
                  <a:tcPr marL="68572" marR="68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an</a:t>
                      </a:r>
                    </a:p>
                  </a:txBody>
                  <a:tcPr marL="68572" marR="68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62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68572" marR="68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r>
                        <a:rPr lang="ru-RU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10.97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72" marR="68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r>
                        <a:rPr lang="ru-RU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9.08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72" marR="68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r>
                        <a:rPr lang="ru-RU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5.32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72" marR="68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62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</a:p>
                  </a:txBody>
                  <a:tcPr marL="68572" marR="68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r>
                        <a:rPr lang="ru-RU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0.0038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72" marR="68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r>
                        <a:rPr lang="ru-RU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0.0031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72" marR="68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r>
                        <a:rPr lang="ru-RU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0.0019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72" marR="68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62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</a:p>
                  </a:txBody>
                  <a:tcPr marL="68572" marR="68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0.0021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72" marR="68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0.0018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72" marR="68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0.0011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72" marR="68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62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14</a:t>
                      </a:r>
                    </a:p>
                  </a:txBody>
                  <a:tcPr marL="68572" marR="68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0.0006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72" marR="68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0.00046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72" marR="68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0.00027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72" marR="68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72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18</a:t>
                      </a:r>
                    </a:p>
                  </a:txBody>
                  <a:tcPr marL="68572" marR="68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r>
                        <a:rPr lang="ru-RU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2.2E-05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72" marR="68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r>
                        <a:rPr lang="ru-RU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1.8E-05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72" marR="68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r>
                        <a:rPr lang="ru-RU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1.1E-05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72" marR="68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0523" name="TextBox 11"/>
          <p:cNvSpPr txBox="1">
            <a:spLocks noChangeArrowheads="1"/>
          </p:cNvSpPr>
          <p:nvPr/>
        </p:nvSpPr>
        <p:spPr bwMode="auto">
          <a:xfrm>
            <a:off x="0" y="4292600"/>
            <a:ext cx="5795963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85000"/>
              </a:lnSpc>
              <a:spcBef>
                <a:spcPts val="400"/>
              </a:spcBef>
              <a:buBlip>
                <a:blip r:embed="rId2"/>
              </a:buBlip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85000"/>
              </a:lnSpc>
              <a:spcBef>
                <a:spcPts val="50"/>
              </a:spcBef>
              <a:buFont typeface="Calibri" panose="020F0502020204030204" pitchFamily="34" charset="0"/>
              <a:buChar char="−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85000"/>
              </a:lnSpc>
              <a:spcBef>
                <a:spcPts val="50"/>
              </a:spcBef>
              <a:buFont typeface="Calibri" panose="020F0502020204030204" pitchFamily="34" charset="0"/>
              <a:buChar char="−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85000"/>
              </a:lnSpc>
              <a:spcBef>
                <a:spcPts val="50"/>
              </a:spcBef>
              <a:buFont typeface="Calibri" panose="020F0502020204030204" pitchFamily="34" charset="0"/>
              <a:buChar char="−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85000"/>
              </a:lnSpc>
              <a:spcBef>
                <a:spcPts val="50"/>
              </a:spcBef>
              <a:buFont typeface="Calibri" panose="020F0502020204030204" pitchFamily="34" charset="0"/>
              <a:buChar char="−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ts val="50"/>
              </a:spcBef>
              <a:spcAft>
                <a:spcPct val="0"/>
              </a:spcAft>
              <a:buFont typeface="Calibri" panose="020F0502020204030204" pitchFamily="34" charset="0"/>
              <a:buChar char="−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ts val="50"/>
              </a:spcBef>
              <a:spcAft>
                <a:spcPct val="0"/>
              </a:spcAft>
              <a:buFont typeface="Calibri" panose="020F0502020204030204" pitchFamily="34" charset="0"/>
              <a:buChar char="−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ts val="50"/>
              </a:spcBef>
              <a:spcAft>
                <a:spcPct val="0"/>
              </a:spcAft>
              <a:buFont typeface="Calibri" panose="020F0502020204030204" pitchFamily="34" charset="0"/>
              <a:buChar char="−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ts val="50"/>
              </a:spcBef>
              <a:spcAft>
                <a:spcPct val="0"/>
              </a:spcAft>
              <a:buFont typeface="Calibri" panose="020F0502020204030204" pitchFamily="34" charset="0"/>
              <a:buChar char="−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Char char="•"/>
            </a:pPr>
            <a:r>
              <a:rPr lang="en-US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All 2D and 3D calculations were made by MERMAID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Char char="•"/>
            </a:pPr>
            <a:endParaRPr lang="en-US" altLang="ru-RU" sz="5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Char char="•"/>
            </a:pPr>
            <a:r>
              <a:rPr lang="en-US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There is no yoke saturation at 11 kG/cm (vanadium permendure)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Char char="•"/>
            </a:pPr>
            <a:endParaRPr lang="en-US" altLang="ru-RU" sz="5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Char char="•"/>
            </a:pPr>
            <a:r>
              <a:rPr lang="en-US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3D calculations give ∆G/G ±10</a:t>
            </a:r>
            <a:r>
              <a:rPr lang="en-US" altLang="ru-RU" sz="18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-3</a:t>
            </a:r>
            <a:r>
              <a:rPr lang="en-US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 without chamfers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Char char="•"/>
            </a:pPr>
            <a:endParaRPr lang="en-US" altLang="ru-RU" sz="5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Char char="•"/>
            </a:pPr>
            <a:r>
              <a:rPr lang="en-US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Chamfers are not optimized yet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Char char="•"/>
            </a:pPr>
            <a:endParaRPr lang="ru-RU" altLang="ru-RU" sz="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4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732" y="1396207"/>
            <a:ext cx="3224213" cy="240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1" descr="Panofsky_quad_cartoo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01" b="11288"/>
          <a:stretch/>
        </p:blipFill>
        <p:spPr bwMode="auto">
          <a:xfrm>
            <a:off x="1248569" y="1493357"/>
            <a:ext cx="3468212" cy="2254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900113" y="0"/>
            <a:ext cx="7416800" cy="620713"/>
          </a:xfrm>
        </p:spPr>
        <p:txBody>
          <a:bodyPr/>
          <a:lstStyle/>
          <a:p>
            <a:pPr eaLnBrk="1" hangingPunct="1"/>
            <a:r>
              <a:rPr altLang="ru-RU" dirty="0" smtClean="0"/>
              <a:t>QD0 gradient</a:t>
            </a:r>
            <a:endParaRPr lang="ru-RU" altLang="ru-RU" dirty="0" smtClean="0"/>
          </a:p>
        </p:txBody>
      </p:sp>
      <p:sp>
        <p:nvSpPr>
          <p:cNvPr id="21507" name="Text Box 8"/>
          <p:cNvSpPr txBox="1">
            <a:spLocks noChangeArrowheads="1"/>
          </p:cNvSpPr>
          <p:nvPr/>
        </p:nvSpPr>
        <p:spPr bwMode="auto">
          <a:xfrm>
            <a:off x="0" y="3644900"/>
            <a:ext cx="586740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85000"/>
              </a:lnSpc>
              <a:spcBef>
                <a:spcPts val="400"/>
              </a:spcBef>
              <a:buBlip>
                <a:blip r:embed="rId2"/>
              </a:buBlip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85000"/>
              </a:lnSpc>
              <a:spcBef>
                <a:spcPts val="50"/>
              </a:spcBef>
              <a:buFont typeface="Calibri" panose="020F0502020204030204" pitchFamily="34" charset="0"/>
              <a:buChar char="−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85000"/>
              </a:lnSpc>
              <a:spcBef>
                <a:spcPts val="50"/>
              </a:spcBef>
              <a:buFont typeface="Calibri" panose="020F0502020204030204" pitchFamily="34" charset="0"/>
              <a:buChar char="−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85000"/>
              </a:lnSpc>
              <a:spcBef>
                <a:spcPts val="50"/>
              </a:spcBef>
              <a:buFont typeface="Calibri" panose="020F0502020204030204" pitchFamily="34" charset="0"/>
              <a:buChar char="−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85000"/>
              </a:lnSpc>
              <a:spcBef>
                <a:spcPts val="50"/>
              </a:spcBef>
              <a:buFont typeface="Calibri" panose="020F0502020204030204" pitchFamily="34" charset="0"/>
              <a:buChar char="−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ts val="50"/>
              </a:spcBef>
              <a:spcAft>
                <a:spcPct val="0"/>
              </a:spcAft>
              <a:buFont typeface="Calibri" panose="020F0502020204030204" pitchFamily="34" charset="0"/>
              <a:buChar char="−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ts val="50"/>
              </a:spcBef>
              <a:spcAft>
                <a:spcPct val="0"/>
              </a:spcAft>
              <a:buFont typeface="Calibri" panose="020F0502020204030204" pitchFamily="34" charset="0"/>
              <a:buChar char="−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ts val="50"/>
              </a:spcBef>
              <a:spcAft>
                <a:spcPct val="0"/>
              </a:spcAft>
              <a:buFont typeface="Calibri" panose="020F0502020204030204" pitchFamily="34" charset="0"/>
              <a:buChar char="−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ts val="50"/>
              </a:spcBef>
              <a:spcAft>
                <a:spcPct val="0"/>
              </a:spcAft>
              <a:buFont typeface="Calibri" panose="020F0502020204030204" pitchFamily="34" charset="0"/>
              <a:buChar char="−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n-US" altLang="ru-RU" sz="2000"/>
              <a:t> QD0 harmonics for different energy</a:t>
            </a:r>
            <a:endParaRPr lang="ru-RU" altLang="ru-RU" sz="2000"/>
          </a:p>
        </p:txBody>
      </p:sp>
      <p:graphicFrame>
        <p:nvGraphicFramePr>
          <p:cNvPr id="8" name="Chart 2"/>
          <p:cNvGraphicFramePr>
            <a:graphicFrameLocks/>
          </p:cNvGraphicFramePr>
          <p:nvPr/>
        </p:nvGraphicFramePr>
        <p:xfrm>
          <a:off x="0" y="620688"/>
          <a:ext cx="6804248" cy="30243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3"/>
          <p:cNvGraphicFramePr>
            <a:graphicFrameLocks/>
          </p:cNvGraphicFramePr>
          <p:nvPr/>
        </p:nvGraphicFramePr>
        <p:xfrm>
          <a:off x="1547665" y="4066533"/>
          <a:ext cx="7596336" cy="27914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48" y="1821770"/>
            <a:ext cx="8479429" cy="4709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861062" y="315686"/>
            <a:ext cx="7416800" cy="620713"/>
          </a:xfrm>
        </p:spPr>
        <p:txBody>
          <a:bodyPr/>
          <a:lstStyle/>
          <a:p>
            <a:pPr eaLnBrk="1" hangingPunct="1"/>
            <a:r>
              <a:rPr altLang="ru-RU" dirty="0" smtClean="0"/>
              <a:t>QD0 gradient</a:t>
            </a:r>
            <a:endParaRPr lang="ru-RU" altLang="ru-RU" dirty="0" smtClean="0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_rels/themeOverr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7-Motion_Background_SHIP">
  <a:themeElements>
    <a:clrScheme name="Microsoft Motion BG Template">
      <a:dk1>
        <a:sysClr val="windowText" lastClr="000000"/>
      </a:dk1>
      <a:lt1>
        <a:sysClr val="window" lastClr="FFFFFF"/>
      </a:lt1>
      <a:dk2>
        <a:srgbClr val="2B370A"/>
      </a:dk2>
      <a:lt2>
        <a:srgbClr val="EBF6D0"/>
      </a:lt2>
      <a:accent1>
        <a:srgbClr val="FF9900"/>
      </a:accent1>
      <a:accent2>
        <a:srgbClr val="FFCC00"/>
      </a:accent2>
      <a:accent3>
        <a:srgbClr val="9BBB59"/>
      </a:accent3>
      <a:accent4>
        <a:srgbClr val="1E8C16"/>
      </a:accent4>
      <a:accent5>
        <a:srgbClr val="00CC99"/>
      </a:accent5>
      <a:accent6>
        <a:srgbClr val="00A1DA"/>
      </a:accent6>
      <a:hlink>
        <a:srgbClr val="00D200"/>
      </a:hlink>
      <a:folHlink>
        <a:srgbClr val="7F7F7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sz="2000" dirty="0" smtClean="0">
            <a:solidFill>
              <a:schemeClr val="bg1"/>
            </a:solidFill>
          </a:defRPr>
        </a:defPPr>
      </a:lstStyle>
      <a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a:style>
    </a:spDef>
    <a:lnDef>
      <a:spPr>
        <a:ln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Microsoft Motion BG">
      <a:dk1>
        <a:sysClr val="windowText" lastClr="000000"/>
      </a:dk1>
      <a:lt1>
        <a:sysClr val="window" lastClr="FFFFFF"/>
      </a:lt1>
      <a:dk2>
        <a:srgbClr val="2B370A"/>
      </a:dk2>
      <a:lt2>
        <a:srgbClr val="EBF6D0"/>
      </a:lt2>
      <a:accent1>
        <a:srgbClr val="FF9900"/>
      </a:accent1>
      <a:accent2>
        <a:srgbClr val="FFCC00"/>
      </a:accent2>
      <a:accent3>
        <a:srgbClr val="9BBB59"/>
      </a:accent3>
      <a:accent4>
        <a:srgbClr val="1E8C16"/>
      </a:accent4>
      <a:accent5>
        <a:srgbClr val="00CC99"/>
      </a:accent5>
      <a:accent6>
        <a:srgbClr val="00A1DA"/>
      </a:accent6>
      <a:hlink>
        <a:srgbClr val="00D200"/>
      </a:hlink>
      <a:folHlink>
        <a:srgbClr val="7F7F7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Microsoft Motion BG">
      <a:dk1>
        <a:sysClr val="windowText" lastClr="000000"/>
      </a:dk1>
      <a:lt1>
        <a:sysClr val="window" lastClr="FFFFFF"/>
      </a:lt1>
      <a:dk2>
        <a:srgbClr val="2B370A"/>
      </a:dk2>
      <a:lt2>
        <a:srgbClr val="EBF6D0"/>
      </a:lt2>
      <a:accent1>
        <a:srgbClr val="FF9900"/>
      </a:accent1>
      <a:accent2>
        <a:srgbClr val="FFCC00"/>
      </a:accent2>
      <a:accent3>
        <a:srgbClr val="9BBB59"/>
      </a:accent3>
      <a:accent4>
        <a:srgbClr val="1E8C16"/>
      </a:accent4>
      <a:accent5>
        <a:srgbClr val="00CC99"/>
      </a:accent5>
      <a:accent6>
        <a:srgbClr val="00A1DA"/>
      </a:accent6>
      <a:hlink>
        <a:srgbClr val="00D200"/>
      </a:hlink>
      <a:folHlink>
        <a:srgbClr val="7F7F7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  <a:fontScheme name="Поток">
    <a:majorFont>
      <a:latin typeface="Calibri"/>
      <a:ea typeface=""/>
      <a:cs typeface=""/>
      <a:font script="Jpan" typeface="ＭＳ Ｐゴシック"/>
      <a:font script="Hang" typeface="HY중고딕"/>
      <a:font script="Hans" typeface="隶书"/>
      <a:font script="Hant" typeface="微軟正黑體"/>
      <a:font script="Arab" typeface="Traditional Arabic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Constantia"/>
      <a:ea typeface=""/>
      <a:cs typeface=""/>
      <a:font script="Jpan" typeface="HGP明朝E"/>
      <a:font script="Hang" typeface="HY신명조"/>
      <a:font script="Hans" typeface="宋体"/>
      <a:font script="Hant" typeface="新細明體"/>
      <a:font script="Arab" typeface="Majalla UI"/>
      <a:font script="Hebr" typeface="David"/>
      <a:font script="Thai" typeface="Browall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Поток">
    <a:fillStyleLst>
      <a:solidFill>
        <a:schemeClr val="phClr"/>
      </a:solidFill>
      <a:gradFill rotWithShape="1">
        <a:gsLst>
          <a:gs pos="0">
            <a:schemeClr val="phClr">
              <a:tint val="70000"/>
              <a:satMod val="130000"/>
            </a:schemeClr>
          </a:gs>
          <a:gs pos="43000">
            <a:schemeClr val="phClr">
              <a:tint val="44000"/>
              <a:satMod val="165000"/>
            </a:schemeClr>
          </a:gs>
          <a:gs pos="93000">
            <a:schemeClr val="phClr">
              <a:tint val="15000"/>
              <a:satMod val="165000"/>
            </a:schemeClr>
          </a:gs>
          <a:gs pos="100000">
            <a:schemeClr val="phClr">
              <a:tint val="5000"/>
              <a:satMod val="250000"/>
            </a:schemeClr>
          </a:gs>
        </a:gsLst>
        <a:path path="circle">
          <a:fillToRect l="50000" t="130000" r="50000" b="-30000"/>
        </a:path>
      </a:gradFill>
      <a:gradFill rotWithShape="1">
        <a:gsLst>
          <a:gs pos="0">
            <a:schemeClr val="phClr">
              <a:tint val="98000"/>
              <a:shade val="25000"/>
              <a:satMod val="250000"/>
            </a:schemeClr>
          </a:gs>
          <a:gs pos="68000">
            <a:schemeClr val="phClr">
              <a:tint val="86000"/>
              <a:satMod val="115000"/>
            </a:schemeClr>
          </a:gs>
          <a:gs pos="100000">
            <a:schemeClr val="phClr">
              <a:tint val="50000"/>
              <a:satMod val="150000"/>
            </a:schemeClr>
          </a:gs>
        </a:gsLst>
        <a:path path="circle">
          <a:fillToRect l="50000" t="130000" r="50000" b="-30000"/>
        </a:path>
      </a:gradFill>
    </a:fillStyleLst>
    <a:lnStyleLst>
      <a:ln w="9525" cap="flat" cmpd="sng" algn="ctr">
        <a:solidFill>
          <a:schemeClr val="phClr">
            <a:shade val="50000"/>
            <a:satMod val="103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57150" dist="38100" dir="5400000" algn="ctr" rotWithShape="0">
            <a:schemeClr val="phClr">
              <a:shade val="9000"/>
              <a:satMod val="105000"/>
              <a:alpha val="48000"/>
            </a:schemeClr>
          </a:outerShdw>
        </a:effectLst>
      </a:effectStyle>
      <a:effectStyle>
        <a:effectLst>
          <a:outerShdw blurRad="57150" dist="38100" dir="5400000" algn="ctr" rotWithShape="0">
            <a:schemeClr val="phClr">
              <a:shade val="9000"/>
              <a:satMod val="105000"/>
              <a:alpha val="48000"/>
            </a:schemeClr>
          </a:outerShdw>
        </a:effectLst>
      </a:effectStyle>
      <a:effectStyle>
        <a:effectLst>
          <a:outerShdw blurRad="57150" dist="38100" dir="5400000" algn="ctr" rotWithShape="0">
            <a:schemeClr val="phClr">
              <a:shade val="9000"/>
              <a:satMod val="105000"/>
              <a:alpha val="48000"/>
            </a:schemeClr>
          </a:outerShdw>
        </a:effectLst>
        <a:scene3d>
          <a:camera prst="orthographicFront" fov="0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80000"/>
              <a:satMod val="400000"/>
            </a:schemeClr>
          </a:gs>
          <a:gs pos="25000">
            <a:schemeClr val="phClr">
              <a:tint val="83000"/>
              <a:satMod val="320000"/>
            </a:schemeClr>
          </a:gs>
          <a:gs pos="100000">
            <a:schemeClr val="phClr">
              <a:shade val="15000"/>
              <a:satMod val="320000"/>
            </a:schemeClr>
          </a:gs>
        </a:gsLst>
        <a:path path="circle">
          <a:fillToRect l="10000" t="110000" r="10000" b="100000"/>
        </a:path>
      </a:gradFill>
      <a:blipFill>
        <a:blip xmlns:r="http://schemas.openxmlformats.org/officeDocument/2006/relationships" r:embed="rId1">
          <a:duotone>
            <a:schemeClr val="phClr">
              <a:shade val="90000"/>
              <a:satMod val="150000"/>
            </a:schemeClr>
            <a:schemeClr val="phClr">
              <a:tint val="88000"/>
              <a:satMod val="150000"/>
            </a:schemeClr>
          </a:duotone>
        </a:blip>
        <a:tile tx="0" ty="0" sx="65000" sy="65000" flip="none" algn="tl"/>
      </a:blipFill>
    </a:bgFillStyleLst>
  </a:fmtScheme>
</a:themeOverride>
</file>

<file path=ppt/theme/themeOverride2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  <a:fontScheme name="Поток">
    <a:majorFont>
      <a:latin typeface="Calibri"/>
      <a:ea typeface=""/>
      <a:cs typeface=""/>
      <a:font script="Jpan" typeface="ＭＳ Ｐゴシック"/>
      <a:font script="Hang" typeface="HY중고딕"/>
      <a:font script="Hans" typeface="隶书"/>
      <a:font script="Hant" typeface="微軟正黑體"/>
      <a:font script="Arab" typeface="Traditional Arabic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Constantia"/>
      <a:ea typeface=""/>
      <a:cs typeface=""/>
      <a:font script="Jpan" typeface="HGP明朝E"/>
      <a:font script="Hang" typeface="HY신명조"/>
      <a:font script="Hans" typeface="宋体"/>
      <a:font script="Hant" typeface="新細明體"/>
      <a:font script="Arab" typeface="Majalla UI"/>
      <a:font script="Hebr" typeface="David"/>
      <a:font script="Thai" typeface="Browall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Поток">
    <a:fillStyleLst>
      <a:solidFill>
        <a:schemeClr val="phClr"/>
      </a:solidFill>
      <a:gradFill rotWithShape="1">
        <a:gsLst>
          <a:gs pos="0">
            <a:schemeClr val="phClr">
              <a:tint val="70000"/>
              <a:satMod val="130000"/>
            </a:schemeClr>
          </a:gs>
          <a:gs pos="43000">
            <a:schemeClr val="phClr">
              <a:tint val="44000"/>
              <a:satMod val="165000"/>
            </a:schemeClr>
          </a:gs>
          <a:gs pos="93000">
            <a:schemeClr val="phClr">
              <a:tint val="15000"/>
              <a:satMod val="165000"/>
            </a:schemeClr>
          </a:gs>
          <a:gs pos="100000">
            <a:schemeClr val="phClr">
              <a:tint val="5000"/>
              <a:satMod val="250000"/>
            </a:schemeClr>
          </a:gs>
        </a:gsLst>
        <a:path path="circle">
          <a:fillToRect l="50000" t="130000" r="50000" b="-30000"/>
        </a:path>
      </a:gradFill>
      <a:gradFill rotWithShape="1">
        <a:gsLst>
          <a:gs pos="0">
            <a:schemeClr val="phClr">
              <a:tint val="98000"/>
              <a:shade val="25000"/>
              <a:satMod val="250000"/>
            </a:schemeClr>
          </a:gs>
          <a:gs pos="68000">
            <a:schemeClr val="phClr">
              <a:tint val="86000"/>
              <a:satMod val="115000"/>
            </a:schemeClr>
          </a:gs>
          <a:gs pos="100000">
            <a:schemeClr val="phClr">
              <a:tint val="50000"/>
              <a:satMod val="150000"/>
            </a:schemeClr>
          </a:gs>
        </a:gsLst>
        <a:path path="circle">
          <a:fillToRect l="50000" t="130000" r="50000" b="-30000"/>
        </a:path>
      </a:gradFill>
    </a:fillStyleLst>
    <a:lnStyleLst>
      <a:ln w="9525" cap="flat" cmpd="sng" algn="ctr">
        <a:solidFill>
          <a:schemeClr val="phClr">
            <a:shade val="50000"/>
            <a:satMod val="103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57150" dist="38100" dir="5400000" algn="ctr" rotWithShape="0">
            <a:schemeClr val="phClr">
              <a:shade val="9000"/>
              <a:satMod val="105000"/>
              <a:alpha val="48000"/>
            </a:schemeClr>
          </a:outerShdw>
        </a:effectLst>
      </a:effectStyle>
      <a:effectStyle>
        <a:effectLst>
          <a:outerShdw blurRad="57150" dist="38100" dir="5400000" algn="ctr" rotWithShape="0">
            <a:schemeClr val="phClr">
              <a:shade val="9000"/>
              <a:satMod val="105000"/>
              <a:alpha val="48000"/>
            </a:schemeClr>
          </a:outerShdw>
        </a:effectLst>
      </a:effectStyle>
      <a:effectStyle>
        <a:effectLst>
          <a:outerShdw blurRad="57150" dist="38100" dir="5400000" algn="ctr" rotWithShape="0">
            <a:schemeClr val="phClr">
              <a:shade val="9000"/>
              <a:satMod val="105000"/>
              <a:alpha val="48000"/>
            </a:schemeClr>
          </a:outerShdw>
        </a:effectLst>
        <a:scene3d>
          <a:camera prst="orthographicFront" fov="0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80000"/>
              <a:satMod val="400000"/>
            </a:schemeClr>
          </a:gs>
          <a:gs pos="25000">
            <a:schemeClr val="phClr">
              <a:tint val="83000"/>
              <a:satMod val="320000"/>
            </a:schemeClr>
          </a:gs>
          <a:gs pos="100000">
            <a:schemeClr val="phClr">
              <a:shade val="15000"/>
              <a:satMod val="320000"/>
            </a:schemeClr>
          </a:gs>
        </a:gsLst>
        <a:path path="circle">
          <a:fillToRect l="10000" t="110000" r="10000" b="100000"/>
        </a:path>
      </a:gradFill>
      <a:blipFill>
        <a:blip xmlns:r="http://schemas.openxmlformats.org/officeDocument/2006/relationships" r:embed="rId1">
          <a:duotone>
            <a:schemeClr val="phClr">
              <a:shade val="90000"/>
              <a:satMod val="150000"/>
            </a:schemeClr>
            <a:schemeClr val="phClr">
              <a:tint val="88000"/>
              <a:satMod val="150000"/>
            </a:schemeClr>
          </a:duotone>
        </a:blip>
        <a:tile tx="0" ty="0" sx="65000" sy="65000" flip="none" algn="tl"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Движущийся фон (с видео)</Template>
  <TotalTime>0</TotalTime>
  <Words>1015</Words>
  <Application>Microsoft Office PowerPoint</Application>
  <PresentationFormat>Экран (4:3)</PresentationFormat>
  <Paragraphs>251</Paragraphs>
  <Slides>34</Slides>
  <Notes>3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4" baseType="lpstr">
      <vt:lpstr>ＭＳ Ｐゴシック</vt:lpstr>
      <vt:lpstr>ＭＳ Ｐゴシック</vt:lpstr>
      <vt:lpstr>Arial</vt:lpstr>
      <vt:lpstr>Arial Cyr</vt:lpstr>
      <vt:lpstr>Calibri</vt:lpstr>
      <vt:lpstr>Comic Sans MS</vt:lpstr>
      <vt:lpstr>Constantia</vt:lpstr>
      <vt:lpstr>Times New Roman</vt:lpstr>
      <vt:lpstr>7-Motion_Background_SHIP</vt:lpstr>
      <vt:lpstr>Equation</vt:lpstr>
      <vt:lpstr>Prototype of the twin-aperture superconducting FF  quadrupole</vt:lpstr>
      <vt:lpstr>Презентация PowerPoint</vt:lpstr>
      <vt:lpstr>C-Tau IR Design</vt:lpstr>
      <vt:lpstr>Презентация PowerPoint</vt:lpstr>
      <vt:lpstr>Презентация PowerPoint</vt:lpstr>
      <vt:lpstr>Scheme of a double-aperture lens</vt:lpstr>
      <vt:lpstr>Презентация PowerPoint</vt:lpstr>
      <vt:lpstr>QD0 gradient</vt:lpstr>
      <vt:lpstr>QD0 gradient</vt:lpstr>
      <vt:lpstr>Prototype production</vt:lpstr>
      <vt:lpstr>Materials</vt:lpstr>
      <vt:lpstr>Problems and solutions</vt:lpstr>
      <vt:lpstr>FCCee Final Focus layout</vt:lpstr>
      <vt:lpstr>QD0 design, second edition</vt:lpstr>
      <vt:lpstr>QD0 design, second edition</vt:lpstr>
      <vt:lpstr>Parameters and materials</vt:lpstr>
      <vt:lpstr>QD0 design, second edition</vt:lpstr>
      <vt:lpstr>QD0 design, second edition</vt:lpstr>
      <vt:lpstr>QD0 cryostat design</vt:lpstr>
      <vt:lpstr>Tests</vt:lpstr>
      <vt:lpstr>QD0 design type 2 (general view)</vt:lpstr>
      <vt:lpstr>QD0 design type 2(drawings)</vt:lpstr>
      <vt:lpstr>QD0 design type 2(first coil)</vt:lpstr>
      <vt:lpstr>QD0 design type 2</vt:lpstr>
      <vt:lpstr>QD0 design type 2(second coil)</vt:lpstr>
      <vt:lpstr>Презентация PowerPoint</vt:lpstr>
      <vt:lpstr>Basic layout: double helix qudrupole</vt:lpstr>
      <vt:lpstr>INTERACTION REGION DESIGN FOR THE SUPER-B FACTORY</vt:lpstr>
      <vt:lpstr>INTERACTION REGION DESIGN FOR THE SUPER-B FACTORY</vt:lpstr>
      <vt:lpstr>The superconducting wire </vt:lpstr>
      <vt:lpstr>Thank you for your attention</vt:lpstr>
      <vt:lpstr>Actively developing double-aperture lenses</vt:lpstr>
      <vt:lpstr>Презентация PowerPoint</vt:lpstr>
      <vt:lpstr>CEPC-SPPC Final Focusing Preliminary Conceptual Design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2015-02-08T05:43:06Z</dcterms:created>
  <dcterms:modified xsi:type="dcterms:W3CDTF">2016-09-02T07:01:34Z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TC027279839991</vt:lpwstr>
  </property>
</Properties>
</file>