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theme/theme8.xml" ContentType="application/vnd.openxmlformats-officedocument.theme+xml"/>
  <Override PartName="/ppt/slideLayouts/slideLayout3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9" r:id="rId3"/>
    <p:sldMasterId id="2147483694" r:id="rId4"/>
    <p:sldMasterId id="2147483696" r:id="rId5"/>
    <p:sldMasterId id="2147483698" r:id="rId6"/>
    <p:sldMasterId id="2147483712" r:id="rId7"/>
    <p:sldMasterId id="2147483717" r:id="rId8"/>
    <p:sldMasterId id="2147483719" r:id="rId9"/>
  </p:sldMasterIdLst>
  <p:notesMasterIdLst>
    <p:notesMasterId r:id="rId38"/>
  </p:notesMasterIdLst>
  <p:handoutMasterIdLst>
    <p:handoutMasterId r:id="rId39"/>
  </p:handoutMasterIdLst>
  <p:sldIdLst>
    <p:sldId id="646" r:id="rId10"/>
    <p:sldId id="604" r:id="rId11"/>
    <p:sldId id="573" r:id="rId12"/>
    <p:sldId id="638" r:id="rId13"/>
    <p:sldId id="640" r:id="rId14"/>
    <p:sldId id="635" r:id="rId15"/>
    <p:sldId id="644" r:id="rId16"/>
    <p:sldId id="648" r:id="rId17"/>
    <p:sldId id="649" r:id="rId18"/>
    <p:sldId id="650" r:id="rId19"/>
    <p:sldId id="655" r:id="rId20"/>
    <p:sldId id="645" r:id="rId21"/>
    <p:sldId id="576" r:id="rId22"/>
    <p:sldId id="519" r:id="rId23"/>
    <p:sldId id="539" r:id="rId24"/>
    <p:sldId id="522" r:id="rId25"/>
    <p:sldId id="612" r:id="rId26"/>
    <p:sldId id="613" r:id="rId27"/>
    <p:sldId id="603" r:id="rId28"/>
    <p:sldId id="587" r:id="rId29"/>
    <p:sldId id="591" r:id="rId30"/>
    <p:sldId id="631" r:id="rId31"/>
    <p:sldId id="632" r:id="rId32"/>
    <p:sldId id="594" r:id="rId33"/>
    <p:sldId id="610" r:id="rId34"/>
    <p:sldId id="657" r:id="rId35"/>
    <p:sldId id="656" r:id="rId36"/>
    <p:sldId id="625" r:id="rId37"/>
  </p:sldIdLst>
  <p:sldSz cx="9144000" cy="6858000" type="screen4x3"/>
  <p:notesSz cx="6821488" cy="9969500"/>
  <p:defaultTextStyle>
    <a:defPPr>
      <a:defRPr lang="ja-JP"/>
    </a:defPPr>
    <a:lvl1pPr marL="0" algn="l" defTabSz="912386" rtl="0" eaLnBrk="1" latinLnBrk="0" hangingPunct="1">
      <a:defRPr kumimoji="1" sz="1800" kern="1200">
        <a:solidFill>
          <a:schemeClr val="tx1"/>
        </a:solidFill>
        <a:latin typeface="+mn-lt"/>
        <a:ea typeface="+mn-ea"/>
        <a:cs typeface="+mn-cs"/>
      </a:defRPr>
    </a:lvl1pPr>
    <a:lvl2pPr marL="456183" algn="l" defTabSz="912386" rtl="0" eaLnBrk="1" latinLnBrk="0" hangingPunct="1">
      <a:defRPr kumimoji="1" sz="1800" kern="1200">
        <a:solidFill>
          <a:schemeClr val="tx1"/>
        </a:solidFill>
        <a:latin typeface="+mn-lt"/>
        <a:ea typeface="+mn-ea"/>
        <a:cs typeface="+mn-cs"/>
      </a:defRPr>
    </a:lvl2pPr>
    <a:lvl3pPr marL="912386" algn="l" defTabSz="912386" rtl="0" eaLnBrk="1" latinLnBrk="0" hangingPunct="1">
      <a:defRPr kumimoji="1" sz="1800" kern="1200">
        <a:solidFill>
          <a:schemeClr val="tx1"/>
        </a:solidFill>
        <a:latin typeface="+mn-lt"/>
        <a:ea typeface="+mn-ea"/>
        <a:cs typeface="+mn-cs"/>
      </a:defRPr>
    </a:lvl3pPr>
    <a:lvl4pPr marL="1368590" algn="l" defTabSz="912386" rtl="0" eaLnBrk="1" latinLnBrk="0" hangingPunct="1">
      <a:defRPr kumimoji="1" sz="1800" kern="1200">
        <a:solidFill>
          <a:schemeClr val="tx1"/>
        </a:solidFill>
        <a:latin typeface="+mn-lt"/>
        <a:ea typeface="+mn-ea"/>
        <a:cs typeface="+mn-cs"/>
      </a:defRPr>
    </a:lvl4pPr>
    <a:lvl5pPr marL="1824781" algn="l" defTabSz="912386" rtl="0" eaLnBrk="1" latinLnBrk="0" hangingPunct="1">
      <a:defRPr kumimoji="1" sz="1800" kern="1200">
        <a:solidFill>
          <a:schemeClr val="tx1"/>
        </a:solidFill>
        <a:latin typeface="+mn-lt"/>
        <a:ea typeface="+mn-ea"/>
        <a:cs typeface="+mn-cs"/>
      </a:defRPr>
    </a:lvl5pPr>
    <a:lvl6pPr marL="2280970" algn="l" defTabSz="912386" rtl="0" eaLnBrk="1" latinLnBrk="0" hangingPunct="1">
      <a:defRPr kumimoji="1" sz="1800" kern="1200">
        <a:solidFill>
          <a:schemeClr val="tx1"/>
        </a:solidFill>
        <a:latin typeface="+mn-lt"/>
        <a:ea typeface="+mn-ea"/>
        <a:cs typeface="+mn-cs"/>
      </a:defRPr>
    </a:lvl6pPr>
    <a:lvl7pPr marL="2737175" algn="l" defTabSz="912386" rtl="0" eaLnBrk="1" latinLnBrk="0" hangingPunct="1">
      <a:defRPr kumimoji="1" sz="1800" kern="1200">
        <a:solidFill>
          <a:schemeClr val="tx1"/>
        </a:solidFill>
        <a:latin typeface="+mn-lt"/>
        <a:ea typeface="+mn-ea"/>
        <a:cs typeface="+mn-cs"/>
      </a:defRPr>
    </a:lvl7pPr>
    <a:lvl8pPr marL="3193366" algn="l" defTabSz="912386" rtl="0" eaLnBrk="1" latinLnBrk="0" hangingPunct="1">
      <a:defRPr kumimoji="1" sz="1800" kern="1200">
        <a:solidFill>
          <a:schemeClr val="tx1"/>
        </a:solidFill>
        <a:latin typeface="+mn-lt"/>
        <a:ea typeface="+mn-ea"/>
        <a:cs typeface="+mn-cs"/>
      </a:defRPr>
    </a:lvl8pPr>
    <a:lvl9pPr marL="3649559" algn="l" defTabSz="912386"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DDD9C3"/>
    <a:srgbClr val="FF33C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24" y="5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handoutMaster" Target="handoutMasters/handout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5978" cy="498476"/>
          </a:xfrm>
          <a:prstGeom prst="rect">
            <a:avLst/>
          </a:prstGeom>
        </p:spPr>
        <p:txBody>
          <a:bodyPr vert="horz" lIns="91783" tIns="45892" rIns="91783" bIns="4589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63934" y="0"/>
            <a:ext cx="2955978" cy="498476"/>
          </a:xfrm>
          <a:prstGeom prst="rect">
            <a:avLst/>
          </a:prstGeom>
        </p:spPr>
        <p:txBody>
          <a:bodyPr vert="horz" lIns="91783" tIns="45892" rIns="91783" bIns="45892" rtlCol="0"/>
          <a:lstStyle>
            <a:lvl1pPr algn="r">
              <a:defRPr sz="1200"/>
            </a:lvl1pPr>
          </a:lstStyle>
          <a:p>
            <a:fld id="{B6DF3A6F-8FF3-4E5C-BAE3-5056363E0E0F}" type="datetimeFigureOut">
              <a:rPr kumimoji="1" lang="ja-JP" altLang="en-US" smtClean="0"/>
              <a:t>2017/8/12</a:t>
            </a:fld>
            <a:endParaRPr kumimoji="1" lang="ja-JP" altLang="en-US"/>
          </a:p>
        </p:txBody>
      </p:sp>
      <p:sp>
        <p:nvSpPr>
          <p:cNvPr id="4" name="フッター プレースホルダー 3"/>
          <p:cNvSpPr>
            <a:spLocks noGrp="1"/>
          </p:cNvSpPr>
          <p:nvPr>
            <p:ph type="ftr" sz="quarter" idx="2"/>
          </p:nvPr>
        </p:nvSpPr>
        <p:spPr>
          <a:xfrm>
            <a:off x="2" y="9469295"/>
            <a:ext cx="2955978" cy="498476"/>
          </a:xfrm>
          <a:prstGeom prst="rect">
            <a:avLst/>
          </a:prstGeom>
        </p:spPr>
        <p:txBody>
          <a:bodyPr vert="horz" lIns="91783" tIns="45892" rIns="91783" bIns="4589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63934" y="9469295"/>
            <a:ext cx="2955978" cy="498476"/>
          </a:xfrm>
          <a:prstGeom prst="rect">
            <a:avLst/>
          </a:prstGeom>
        </p:spPr>
        <p:txBody>
          <a:bodyPr vert="horz" lIns="91783" tIns="45892" rIns="91783" bIns="45892" rtlCol="0" anchor="b"/>
          <a:lstStyle>
            <a:lvl1pPr algn="r">
              <a:defRPr sz="1200"/>
            </a:lvl1pPr>
          </a:lstStyle>
          <a:p>
            <a:fld id="{D048C87E-9E76-4B9F-A84D-D89B35E3480A}" type="slidenum">
              <a:rPr kumimoji="1" lang="ja-JP" altLang="en-US" smtClean="0"/>
              <a:t>‹#›</a:t>
            </a:fld>
            <a:endParaRPr kumimoji="1" lang="ja-JP" altLang="en-US"/>
          </a:p>
        </p:txBody>
      </p:sp>
    </p:spTree>
    <p:extLst>
      <p:ext uri="{BB962C8B-B14F-4D97-AF65-F5344CB8AC3E}">
        <p14:creationId xmlns:p14="http://schemas.microsoft.com/office/powerpoint/2010/main" val="2598417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5978" cy="498476"/>
          </a:xfrm>
          <a:prstGeom prst="rect">
            <a:avLst/>
          </a:prstGeom>
        </p:spPr>
        <p:txBody>
          <a:bodyPr vert="horz" lIns="91783" tIns="45892" rIns="91783" bIns="4589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63934" y="0"/>
            <a:ext cx="2955978" cy="498476"/>
          </a:xfrm>
          <a:prstGeom prst="rect">
            <a:avLst/>
          </a:prstGeom>
        </p:spPr>
        <p:txBody>
          <a:bodyPr vert="horz" lIns="91783" tIns="45892" rIns="91783" bIns="45892" rtlCol="0"/>
          <a:lstStyle>
            <a:lvl1pPr algn="r">
              <a:defRPr sz="1200"/>
            </a:lvl1pPr>
          </a:lstStyle>
          <a:p>
            <a:fld id="{BB227C70-C224-4FF7-93E6-AB0BEF1F1E18}" type="datetimeFigureOut">
              <a:rPr kumimoji="1" lang="ja-JP" altLang="en-US" smtClean="0"/>
              <a:t>2017/8/12</a:t>
            </a:fld>
            <a:endParaRPr kumimoji="1" lang="ja-JP" altLang="en-US"/>
          </a:p>
        </p:txBody>
      </p:sp>
      <p:sp>
        <p:nvSpPr>
          <p:cNvPr id="4" name="スライド イメージ プレースホルダー 3"/>
          <p:cNvSpPr>
            <a:spLocks noGrp="1" noRot="1" noChangeAspect="1"/>
          </p:cNvSpPr>
          <p:nvPr>
            <p:ph type="sldImg" idx="2"/>
          </p:nvPr>
        </p:nvSpPr>
        <p:spPr>
          <a:xfrm>
            <a:off x="920750" y="749300"/>
            <a:ext cx="4979988" cy="3736975"/>
          </a:xfrm>
          <a:prstGeom prst="rect">
            <a:avLst/>
          </a:prstGeom>
          <a:noFill/>
          <a:ln w="12700">
            <a:solidFill>
              <a:prstClr val="black"/>
            </a:solidFill>
          </a:ln>
        </p:spPr>
        <p:txBody>
          <a:bodyPr vert="horz" lIns="91783" tIns="45892" rIns="91783" bIns="45892" rtlCol="0" anchor="ctr"/>
          <a:lstStyle/>
          <a:p>
            <a:endParaRPr lang="ja-JP" altLang="en-US"/>
          </a:p>
        </p:txBody>
      </p:sp>
      <p:sp>
        <p:nvSpPr>
          <p:cNvPr id="5" name="ノート プレースホルダー 4"/>
          <p:cNvSpPr>
            <a:spLocks noGrp="1"/>
          </p:cNvSpPr>
          <p:nvPr>
            <p:ph type="body" sz="quarter" idx="3"/>
          </p:nvPr>
        </p:nvSpPr>
        <p:spPr>
          <a:xfrm>
            <a:off x="682149" y="4735513"/>
            <a:ext cx="5457190" cy="4486275"/>
          </a:xfrm>
          <a:prstGeom prst="rect">
            <a:avLst/>
          </a:prstGeom>
        </p:spPr>
        <p:txBody>
          <a:bodyPr vert="horz" lIns="91783" tIns="45892" rIns="91783" bIns="4589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69295"/>
            <a:ext cx="2955978" cy="498476"/>
          </a:xfrm>
          <a:prstGeom prst="rect">
            <a:avLst/>
          </a:prstGeom>
        </p:spPr>
        <p:txBody>
          <a:bodyPr vert="horz" lIns="91783" tIns="45892" rIns="91783" bIns="4589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63934" y="9469295"/>
            <a:ext cx="2955978" cy="498476"/>
          </a:xfrm>
          <a:prstGeom prst="rect">
            <a:avLst/>
          </a:prstGeom>
        </p:spPr>
        <p:txBody>
          <a:bodyPr vert="horz" lIns="91783" tIns="45892" rIns="91783" bIns="45892" rtlCol="0" anchor="b"/>
          <a:lstStyle>
            <a:lvl1pPr algn="r">
              <a:defRPr sz="1200"/>
            </a:lvl1pPr>
          </a:lstStyle>
          <a:p>
            <a:fld id="{09D3EF8C-EB0C-4B6B-8544-066368651C2D}" type="slidenum">
              <a:rPr kumimoji="1" lang="ja-JP" altLang="en-US" smtClean="0"/>
              <a:t>‹#›</a:t>
            </a:fld>
            <a:endParaRPr kumimoji="1" lang="ja-JP" altLang="en-US"/>
          </a:p>
        </p:txBody>
      </p:sp>
    </p:spTree>
    <p:extLst>
      <p:ext uri="{BB962C8B-B14F-4D97-AF65-F5344CB8AC3E}">
        <p14:creationId xmlns:p14="http://schemas.microsoft.com/office/powerpoint/2010/main" val="1218283251"/>
      </p:ext>
    </p:extLst>
  </p:cSld>
  <p:clrMap bg1="lt1" tx1="dk1" bg2="lt2" tx2="dk2" accent1="accent1" accent2="accent2" accent3="accent3" accent4="accent4" accent5="accent5" accent6="accent6" hlink="hlink" folHlink="folHlink"/>
  <p:notesStyle>
    <a:lvl1pPr marL="0" algn="l" defTabSz="912386" rtl="0" eaLnBrk="1" latinLnBrk="0" hangingPunct="1">
      <a:defRPr kumimoji="1" sz="1200" kern="1200">
        <a:solidFill>
          <a:schemeClr val="tx1"/>
        </a:solidFill>
        <a:latin typeface="+mn-lt"/>
        <a:ea typeface="+mn-ea"/>
        <a:cs typeface="+mn-cs"/>
      </a:defRPr>
    </a:lvl1pPr>
    <a:lvl2pPr marL="456183" algn="l" defTabSz="912386" rtl="0" eaLnBrk="1" latinLnBrk="0" hangingPunct="1">
      <a:defRPr kumimoji="1" sz="1200" kern="1200">
        <a:solidFill>
          <a:schemeClr val="tx1"/>
        </a:solidFill>
        <a:latin typeface="+mn-lt"/>
        <a:ea typeface="+mn-ea"/>
        <a:cs typeface="+mn-cs"/>
      </a:defRPr>
    </a:lvl2pPr>
    <a:lvl3pPr marL="912386" algn="l" defTabSz="912386" rtl="0" eaLnBrk="1" latinLnBrk="0" hangingPunct="1">
      <a:defRPr kumimoji="1" sz="1200" kern="1200">
        <a:solidFill>
          <a:schemeClr val="tx1"/>
        </a:solidFill>
        <a:latin typeface="+mn-lt"/>
        <a:ea typeface="+mn-ea"/>
        <a:cs typeface="+mn-cs"/>
      </a:defRPr>
    </a:lvl3pPr>
    <a:lvl4pPr marL="1368590" algn="l" defTabSz="912386" rtl="0" eaLnBrk="1" latinLnBrk="0" hangingPunct="1">
      <a:defRPr kumimoji="1" sz="1200" kern="1200">
        <a:solidFill>
          <a:schemeClr val="tx1"/>
        </a:solidFill>
        <a:latin typeface="+mn-lt"/>
        <a:ea typeface="+mn-ea"/>
        <a:cs typeface="+mn-cs"/>
      </a:defRPr>
    </a:lvl4pPr>
    <a:lvl5pPr marL="1824781" algn="l" defTabSz="912386" rtl="0" eaLnBrk="1" latinLnBrk="0" hangingPunct="1">
      <a:defRPr kumimoji="1" sz="1200" kern="1200">
        <a:solidFill>
          <a:schemeClr val="tx1"/>
        </a:solidFill>
        <a:latin typeface="+mn-lt"/>
        <a:ea typeface="+mn-ea"/>
        <a:cs typeface="+mn-cs"/>
      </a:defRPr>
    </a:lvl5pPr>
    <a:lvl6pPr marL="2280970" algn="l" defTabSz="912386" rtl="0" eaLnBrk="1" latinLnBrk="0" hangingPunct="1">
      <a:defRPr kumimoji="1" sz="1200" kern="1200">
        <a:solidFill>
          <a:schemeClr val="tx1"/>
        </a:solidFill>
        <a:latin typeface="+mn-lt"/>
        <a:ea typeface="+mn-ea"/>
        <a:cs typeface="+mn-cs"/>
      </a:defRPr>
    </a:lvl6pPr>
    <a:lvl7pPr marL="2737175" algn="l" defTabSz="912386" rtl="0" eaLnBrk="1" latinLnBrk="0" hangingPunct="1">
      <a:defRPr kumimoji="1" sz="1200" kern="1200">
        <a:solidFill>
          <a:schemeClr val="tx1"/>
        </a:solidFill>
        <a:latin typeface="+mn-lt"/>
        <a:ea typeface="+mn-ea"/>
        <a:cs typeface="+mn-cs"/>
      </a:defRPr>
    </a:lvl7pPr>
    <a:lvl8pPr marL="3193366" algn="l" defTabSz="912386" rtl="0" eaLnBrk="1" latinLnBrk="0" hangingPunct="1">
      <a:defRPr kumimoji="1" sz="1200" kern="1200">
        <a:solidFill>
          <a:schemeClr val="tx1"/>
        </a:solidFill>
        <a:latin typeface="+mn-lt"/>
        <a:ea typeface="+mn-ea"/>
        <a:cs typeface="+mn-cs"/>
      </a:defRPr>
    </a:lvl8pPr>
    <a:lvl9pPr marL="3649559" algn="l" defTabSz="912386"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スライド イメージ プレースホルダ 1"/>
          <p:cNvSpPr>
            <a:spLocks noGrp="1" noRot="1" noChangeAspect="1" noTextEdit="1"/>
          </p:cNvSpPr>
          <p:nvPr>
            <p:ph type="sldImg"/>
          </p:nvPr>
        </p:nvSpPr>
        <p:spPr>
          <a:ln/>
        </p:spPr>
      </p:sp>
      <p:sp>
        <p:nvSpPr>
          <p:cNvPr id="233475"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itchFamily="34" charset="0"/>
            </a:endParaRPr>
          </a:p>
        </p:txBody>
      </p:sp>
      <p:sp>
        <p:nvSpPr>
          <p:cNvPr id="233476"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ＭＳ Ｐ明朝" pitchFamily="18" charset="-128"/>
              </a:defRPr>
            </a:lvl1pPr>
            <a:lvl2pPr marL="769993" indent="-296151" eaLnBrk="0" hangingPunct="0">
              <a:spcBef>
                <a:spcPct val="30000"/>
              </a:spcBef>
              <a:defRPr kumimoji="1" sz="1200">
                <a:solidFill>
                  <a:schemeClr val="tx1"/>
                </a:solidFill>
                <a:latin typeface="Arial" pitchFamily="34" charset="0"/>
                <a:ea typeface="ＭＳ Ｐ明朝" pitchFamily="18" charset="-128"/>
              </a:defRPr>
            </a:lvl2pPr>
            <a:lvl3pPr marL="1184605" indent="-236921" eaLnBrk="0" hangingPunct="0">
              <a:spcBef>
                <a:spcPct val="30000"/>
              </a:spcBef>
              <a:defRPr kumimoji="1" sz="1200">
                <a:solidFill>
                  <a:schemeClr val="tx1"/>
                </a:solidFill>
                <a:latin typeface="Arial" pitchFamily="34" charset="0"/>
                <a:ea typeface="ＭＳ Ｐ明朝" pitchFamily="18" charset="-128"/>
              </a:defRPr>
            </a:lvl3pPr>
            <a:lvl4pPr marL="1658447" indent="-236921" eaLnBrk="0" hangingPunct="0">
              <a:spcBef>
                <a:spcPct val="30000"/>
              </a:spcBef>
              <a:defRPr kumimoji="1" sz="1200">
                <a:solidFill>
                  <a:schemeClr val="tx1"/>
                </a:solidFill>
                <a:latin typeface="Arial" pitchFamily="34" charset="0"/>
                <a:ea typeface="ＭＳ Ｐ明朝" pitchFamily="18" charset="-128"/>
              </a:defRPr>
            </a:lvl4pPr>
            <a:lvl5pPr marL="2132289" indent="-236921" eaLnBrk="0" hangingPunct="0">
              <a:spcBef>
                <a:spcPct val="30000"/>
              </a:spcBef>
              <a:defRPr kumimoji="1" sz="1200">
                <a:solidFill>
                  <a:schemeClr val="tx1"/>
                </a:solidFill>
                <a:latin typeface="Arial" pitchFamily="34" charset="0"/>
                <a:ea typeface="ＭＳ Ｐ明朝" pitchFamily="18" charset="-128"/>
              </a:defRPr>
            </a:lvl5pPr>
            <a:lvl6pPr marL="2606131" indent="-236921"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3079974" indent="-236921"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553816" indent="-236921"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4027658" indent="-236921"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642AC79-9C77-48A3-A944-F3107EE4CCD3}" type="slidenum">
              <a:rPr kumimoji="1"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1"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1158918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5934" rtl="0" eaLnBrk="1" fontAlgn="base" latinLnBrk="0" hangingPunct="1">
              <a:lnSpc>
                <a:spcPct val="100000"/>
              </a:lnSpc>
              <a:spcBef>
                <a:spcPct val="0"/>
              </a:spcBef>
              <a:spcAft>
                <a:spcPct val="0"/>
              </a:spcAft>
              <a:buClrTx/>
              <a:buSzTx/>
              <a:buFontTx/>
              <a:buNone/>
              <a:tabLst/>
              <a:defRPr/>
            </a:pPr>
            <a:fld id="{60C0F5BC-0ED2-4AB7-89D8-E35CA988AF95}" type="slidenum">
              <a:rPr kumimoji="1" lang="en-US" altLang="ja-JP" sz="1300" b="0" i="0" u="none" strike="noStrike" kern="1200" cap="none" spc="0" normalizeH="0" baseline="0" noProof="0">
                <a:ln>
                  <a:noFill/>
                </a:ln>
                <a:solidFill>
                  <a:srgbClr val="000000"/>
                </a:solidFill>
                <a:effectLst/>
                <a:uLnTx/>
                <a:uFillTx/>
                <a:latin typeface="Times" charset="0"/>
                <a:ea typeface="Osaka" charset="-128"/>
                <a:cs typeface="+mn-cs"/>
              </a:rPr>
              <a:pPr marL="0" marR="0" lvl="0" indent="0" algn="r" defTabSz="965934" rtl="0" eaLnBrk="1" fontAlgn="base" latinLnBrk="0" hangingPunct="1">
                <a:lnSpc>
                  <a:spcPct val="100000"/>
                </a:lnSpc>
                <a:spcBef>
                  <a:spcPct val="0"/>
                </a:spcBef>
                <a:spcAft>
                  <a:spcPct val="0"/>
                </a:spcAft>
                <a:buClrTx/>
                <a:buSzTx/>
                <a:buFontTx/>
                <a:buNone/>
                <a:tabLst/>
                <a:defRPr/>
              </a:pPr>
              <a:t>6</a:t>
            </a:fld>
            <a:endParaRPr kumimoji="1" lang="en-US" altLang="ja-JP" sz="1300" b="0" i="0" u="none" strike="noStrike" kern="1200" cap="none" spc="0" normalizeH="0" baseline="0" noProof="0">
              <a:ln>
                <a:noFill/>
              </a:ln>
              <a:solidFill>
                <a:srgbClr val="000000"/>
              </a:solidFill>
              <a:effectLst/>
              <a:uLnTx/>
              <a:uFillTx/>
              <a:latin typeface="Times" charset="0"/>
              <a:ea typeface="Osaka" charset="-128"/>
              <a:cs typeface="+mn-cs"/>
            </a:endParaRPr>
          </a:p>
        </p:txBody>
      </p:sp>
      <p:sp>
        <p:nvSpPr>
          <p:cNvPr id="461826" name="Rectangle 2"/>
          <p:cNvSpPr>
            <a:spLocks noGrp="1" noRot="1" noChangeAspect="1" noChangeArrowheads="1" noTextEdit="1"/>
          </p:cNvSpPr>
          <p:nvPr>
            <p:ph type="sldImg"/>
          </p:nvPr>
        </p:nvSpPr>
        <p:spPr>
          <a:xfrm>
            <a:off x="938213" y="752475"/>
            <a:ext cx="5008562" cy="3756025"/>
          </a:xfrm>
          <a:ln/>
        </p:spPr>
      </p:sp>
      <p:sp>
        <p:nvSpPr>
          <p:cNvPr id="46182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235853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D3EF8C-EB0C-4B6B-8544-066368651C2D}" type="slidenum">
              <a:rPr kumimoji="1" lang="ja-JP" altLang="en-US" smtClean="0"/>
              <a:t>20</a:t>
            </a:fld>
            <a:endParaRPr kumimoji="1" lang="ja-JP" altLang="en-US"/>
          </a:p>
        </p:txBody>
      </p:sp>
    </p:spTree>
    <p:extLst>
      <p:ext uri="{BB962C8B-B14F-4D97-AF65-F5344CB8AC3E}">
        <p14:creationId xmlns:p14="http://schemas.microsoft.com/office/powerpoint/2010/main" val="2429220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defTabSz="912204">
              <a:defRPr/>
            </a:pPr>
            <a:fld id="{B88D45CE-BC48-42C8-9AE8-3DB104827084}" type="slidenum">
              <a:rPr lang="ja-JP" altLang="en-US">
                <a:solidFill>
                  <a:prstClr val="black"/>
                </a:solidFill>
                <a:latin typeface="Calibri"/>
                <a:ea typeface="ＭＳ Ｐゴシック" panose="020B0600070205080204" pitchFamily="50" charset="-128"/>
              </a:rPr>
              <a:pPr defTabSz="912204">
                <a:defRPr/>
              </a:pPr>
              <a:t>21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10122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65934" rtl="0" eaLnBrk="1" fontAlgn="base" latinLnBrk="0" hangingPunct="1">
              <a:lnSpc>
                <a:spcPct val="100000"/>
              </a:lnSpc>
              <a:spcBef>
                <a:spcPct val="0"/>
              </a:spcBef>
              <a:spcAft>
                <a:spcPct val="0"/>
              </a:spcAft>
              <a:buClrTx/>
              <a:buSzTx/>
              <a:buFontTx/>
              <a:buNone/>
              <a:tabLst/>
              <a:defRPr/>
            </a:pPr>
            <a:fld id="{38139734-380C-4440-A128-AB9755CAEAC9}" type="slidenum">
              <a:rPr kumimoji="1" lang="en-US" altLang="ja-JP" sz="1300" b="0" i="0" u="none" strike="noStrike" kern="1200" cap="none" spc="0" normalizeH="0" baseline="0" noProof="0" smtClean="0">
                <a:ln>
                  <a:noFill/>
                </a:ln>
                <a:solidFill>
                  <a:srgbClr val="000000"/>
                </a:solidFill>
                <a:effectLst/>
                <a:uLnTx/>
                <a:uFillTx/>
                <a:latin typeface="Times" charset="0"/>
                <a:ea typeface="Osaka" charset="-128"/>
                <a:cs typeface="+mn-cs"/>
              </a:rPr>
              <a:pPr marL="0" marR="0" lvl="0" indent="0" algn="r" defTabSz="965934" rtl="0" eaLnBrk="1" fontAlgn="base" latinLnBrk="0" hangingPunct="1">
                <a:lnSpc>
                  <a:spcPct val="100000"/>
                </a:lnSpc>
                <a:spcBef>
                  <a:spcPct val="0"/>
                </a:spcBef>
                <a:spcAft>
                  <a:spcPct val="0"/>
                </a:spcAft>
                <a:buClrTx/>
                <a:buSzTx/>
                <a:buFontTx/>
                <a:buNone/>
                <a:tabLst/>
                <a:defRPr/>
              </a:pPr>
              <a:t>23</a:t>
            </a:fld>
            <a:endParaRPr kumimoji="1" lang="en-US" altLang="ja-JP" sz="1300" b="0" i="0" u="none" strike="noStrike" kern="1200" cap="none" spc="0" normalizeH="0" baseline="0" noProof="0">
              <a:ln>
                <a:noFill/>
              </a:ln>
              <a:solidFill>
                <a:srgbClr val="000000"/>
              </a:solidFill>
              <a:effectLst/>
              <a:uLnTx/>
              <a:uFillTx/>
              <a:latin typeface="Times" charset="0"/>
              <a:ea typeface="Osaka" charset="-128"/>
              <a:cs typeface="+mn-cs"/>
            </a:endParaRPr>
          </a:p>
        </p:txBody>
      </p:sp>
    </p:spTree>
    <p:extLst>
      <p:ext uri="{BB962C8B-B14F-4D97-AF65-F5344CB8AC3E}">
        <p14:creationId xmlns:p14="http://schemas.microsoft.com/office/powerpoint/2010/main" val="1014607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ＭＳ Ｐ明朝" pitchFamily="18" charset="-128"/>
              </a:defRPr>
            </a:lvl1pPr>
            <a:lvl2pPr marL="745812" indent="-286851" eaLnBrk="0" hangingPunct="0">
              <a:spcBef>
                <a:spcPct val="30000"/>
              </a:spcBef>
              <a:defRPr kumimoji="1" sz="1200">
                <a:solidFill>
                  <a:schemeClr val="tx1"/>
                </a:solidFill>
                <a:latin typeface="Arial" pitchFamily="34" charset="0"/>
                <a:ea typeface="ＭＳ Ｐ明朝" pitchFamily="18" charset="-128"/>
              </a:defRPr>
            </a:lvl2pPr>
            <a:lvl3pPr marL="1147404" indent="-229481" eaLnBrk="0" hangingPunct="0">
              <a:spcBef>
                <a:spcPct val="30000"/>
              </a:spcBef>
              <a:defRPr kumimoji="1" sz="1200">
                <a:solidFill>
                  <a:schemeClr val="tx1"/>
                </a:solidFill>
                <a:latin typeface="Arial" pitchFamily="34" charset="0"/>
                <a:ea typeface="ＭＳ Ｐ明朝" pitchFamily="18" charset="-128"/>
              </a:defRPr>
            </a:lvl3pPr>
            <a:lvl4pPr marL="1606366" indent="-229481" eaLnBrk="0" hangingPunct="0">
              <a:spcBef>
                <a:spcPct val="30000"/>
              </a:spcBef>
              <a:defRPr kumimoji="1" sz="1200">
                <a:solidFill>
                  <a:schemeClr val="tx1"/>
                </a:solidFill>
                <a:latin typeface="Arial" pitchFamily="34" charset="0"/>
                <a:ea typeface="ＭＳ Ｐ明朝" pitchFamily="18" charset="-128"/>
              </a:defRPr>
            </a:lvl4pPr>
            <a:lvl5pPr marL="2065327" indent="-229481" eaLnBrk="0" hangingPunct="0">
              <a:spcBef>
                <a:spcPct val="30000"/>
              </a:spcBef>
              <a:defRPr kumimoji="1" sz="1200">
                <a:solidFill>
                  <a:schemeClr val="tx1"/>
                </a:solidFill>
                <a:latin typeface="Arial" pitchFamily="34" charset="0"/>
                <a:ea typeface="ＭＳ Ｐ明朝" pitchFamily="18" charset="-128"/>
              </a:defRPr>
            </a:lvl5pPr>
            <a:lvl6pPr marL="2524290" indent="-229481"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83252" indent="-229481"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42213" indent="-229481"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901175" indent="-229481"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defTabSz="912204" eaLnBrk="1" hangingPunct="1">
              <a:spcBef>
                <a:spcPct val="0"/>
              </a:spcBef>
              <a:defRPr/>
            </a:pPr>
            <a:fld id="{E5EC0E91-D396-4E24-B1FB-4AD94DBF2525}" type="slidenum">
              <a:rPr lang="en-US" altLang="ja-JP">
                <a:solidFill>
                  <a:srgbClr val="000000"/>
                </a:solidFill>
                <a:ea typeface="AR P丸ゴシック体M"/>
                <a:cs typeface="AR P丸ゴシック体M"/>
              </a:rPr>
              <a:pPr defTabSz="912204" eaLnBrk="1" hangingPunct="1">
                <a:spcBef>
                  <a:spcPct val="0"/>
                </a:spcBef>
                <a:defRPr/>
              </a:pPr>
              <a:t>24</a:t>
            </a:fld>
            <a:endParaRPr lang="en-US" altLang="ja-JP">
              <a:solidFill>
                <a:srgbClr val="000000"/>
              </a:solidFill>
              <a:ea typeface="AR P丸ゴシック体M"/>
              <a:cs typeface="AR P丸ゴシック体M"/>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xfrm>
            <a:off x="909752" y="4734758"/>
            <a:ext cx="5001987" cy="44859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ja-JP">
              <a:latin typeface="Arial" pitchFamily="34" charset="0"/>
            </a:endParaRPr>
          </a:p>
        </p:txBody>
      </p:sp>
    </p:spTree>
    <p:extLst>
      <p:ext uri="{BB962C8B-B14F-4D97-AF65-F5344CB8AC3E}">
        <p14:creationId xmlns:p14="http://schemas.microsoft.com/office/powerpoint/2010/main" val="1590663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3" indent="0" algn="ctr">
              <a:buNone/>
              <a:defRPr>
                <a:solidFill>
                  <a:schemeClr val="tx1">
                    <a:tint val="75000"/>
                  </a:schemeClr>
                </a:solidFill>
              </a:defRPr>
            </a:lvl2pPr>
            <a:lvl3pPr marL="912386" indent="0" algn="ctr">
              <a:buNone/>
              <a:defRPr>
                <a:solidFill>
                  <a:schemeClr val="tx1">
                    <a:tint val="75000"/>
                  </a:schemeClr>
                </a:solidFill>
              </a:defRPr>
            </a:lvl3pPr>
            <a:lvl4pPr marL="1368590" indent="0" algn="ctr">
              <a:buNone/>
              <a:defRPr>
                <a:solidFill>
                  <a:schemeClr val="tx1">
                    <a:tint val="75000"/>
                  </a:schemeClr>
                </a:solidFill>
              </a:defRPr>
            </a:lvl4pPr>
            <a:lvl5pPr marL="1824781" indent="0" algn="ctr">
              <a:buNone/>
              <a:defRPr>
                <a:solidFill>
                  <a:schemeClr val="tx1">
                    <a:tint val="75000"/>
                  </a:schemeClr>
                </a:solidFill>
              </a:defRPr>
            </a:lvl5pPr>
            <a:lvl6pPr marL="2280970" indent="0" algn="ctr">
              <a:buNone/>
              <a:defRPr>
                <a:solidFill>
                  <a:schemeClr val="tx1">
                    <a:tint val="75000"/>
                  </a:schemeClr>
                </a:solidFill>
              </a:defRPr>
            </a:lvl6pPr>
            <a:lvl7pPr marL="2737175" indent="0" algn="ctr">
              <a:buNone/>
              <a:defRPr>
                <a:solidFill>
                  <a:schemeClr val="tx1">
                    <a:tint val="75000"/>
                  </a:schemeClr>
                </a:solidFill>
              </a:defRPr>
            </a:lvl7pPr>
            <a:lvl8pPr marL="3193366" indent="0" algn="ctr">
              <a:buNone/>
              <a:defRPr>
                <a:solidFill>
                  <a:schemeClr val="tx1">
                    <a:tint val="75000"/>
                  </a:schemeClr>
                </a:solidFill>
              </a:defRPr>
            </a:lvl8pPr>
            <a:lvl9pPr marL="364955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A834A3A-8218-44A8-B4F4-F85B8D164B0C}" type="datetimeFigureOut">
              <a:rPr kumimoji="1" lang="ja-JP" altLang="en-US" smtClean="0"/>
              <a:t>2017/8/12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BDA9AB-68BF-4C1C-A55C-6322ECA17994}" type="slidenum">
              <a:rPr kumimoji="1" lang="ja-JP" altLang="en-US" smtClean="0"/>
              <a:t>‹#›</a:t>
            </a:fld>
            <a:endParaRPr kumimoji="1" lang="ja-JP" altLang="en-US"/>
          </a:p>
        </p:txBody>
      </p:sp>
      <p:pic>
        <p:nvPicPr>
          <p:cNvPr id="7" name="Picture 13" descr="keklogo-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019" y="86800"/>
            <a:ext cx="587310" cy="37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userDrawn="1"/>
        </p:nvSpPr>
        <p:spPr>
          <a:xfrm>
            <a:off x="560676" y="41617"/>
            <a:ext cx="671979" cy="461665"/>
          </a:xfrm>
          <a:prstGeom prst="rect">
            <a:avLst/>
          </a:prstGeom>
          <a:noFill/>
        </p:spPr>
        <p:txBody>
          <a:bodyPr wrap="none" lIns="91236" tIns="45619" rIns="91236" bIns="45619" rtlCol="0">
            <a:spAutoFit/>
          </a:bodyPr>
          <a:lstStyle/>
          <a:p>
            <a:r>
              <a:rPr kumimoji="1" lang="en-US" altLang="ja-JP" sz="2400" b="1" dirty="0"/>
              <a:t>KEK</a:t>
            </a:r>
            <a:endParaRPr kumimoji="1" lang="ja-JP" altLang="en-US" sz="2400" b="1" dirty="0"/>
          </a:p>
        </p:txBody>
      </p:sp>
      <p:sp>
        <p:nvSpPr>
          <p:cNvPr id="9" name="テキスト ボックス 8"/>
          <p:cNvSpPr txBox="1"/>
          <p:nvPr userDrawn="1"/>
        </p:nvSpPr>
        <p:spPr>
          <a:xfrm>
            <a:off x="44077" y="395442"/>
            <a:ext cx="1186131" cy="322961"/>
          </a:xfrm>
          <a:prstGeom prst="rect">
            <a:avLst/>
          </a:prstGeom>
          <a:noFill/>
        </p:spPr>
        <p:txBody>
          <a:bodyPr wrap="none" lIns="91236" tIns="45619" rIns="91236" bIns="45619" rtlCol="0">
            <a:spAutoFit/>
          </a:bodyPr>
          <a:lstStyle/>
          <a:p>
            <a:pPr>
              <a:lnSpc>
                <a:spcPts val="900"/>
              </a:lnSpc>
            </a:pPr>
            <a:r>
              <a:rPr kumimoji="1" lang="en-US" altLang="ja-JP" sz="800" dirty="0"/>
              <a:t>High Energy Accelerator</a:t>
            </a:r>
          </a:p>
          <a:p>
            <a:pPr>
              <a:lnSpc>
                <a:spcPts val="900"/>
              </a:lnSpc>
            </a:pPr>
            <a:r>
              <a:rPr kumimoji="1" lang="en-US" altLang="ja-JP" sz="800" dirty="0"/>
              <a:t>Research Organization</a:t>
            </a:r>
            <a:endParaRPr kumimoji="1" lang="ja-JP" altLang="en-US" sz="800" dirty="0"/>
          </a:p>
        </p:txBody>
      </p:sp>
      <p:sp>
        <p:nvSpPr>
          <p:cNvPr id="10" name="正方形/長方形 9"/>
          <p:cNvSpPr/>
          <p:nvPr userDrawn="1"/>
        </p:nvSpPr>
        <p:spPr>
          <a:xfrm>
            <a:off x="1232625" y="1"/>
            <a:ext cx="7911389" cy="656692"/>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236" tIns="45619" rIns="91236" bIns="45619" rtlCol="0" anchor="ctr"/>
          <a:lstStyle/>
          <a:p>
            <a:pPr algn="ctr"/>
            <a:endParaRPr kumimoji="1" lang="ja-JP" altLang="en-US" sz="3200" dirty="0"/>
          </a:p>
        </p:txBody>
      </p:sp>
    </p:spTree>
    <p:extLst>
      <p:ext uri="{BB962C8B-B14F-4D97-AF65-F5344CB8AC3E}">
        <p14:creationId xmlns:p14="http://schemas.microsoft.com/office/powerpoint/2010/main" val="3329678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A834A3A-8218-44A8-B4F4-F85B8D164B0C}" type="datetimeFigureOut">
              <a:rPr kumimoji="1" lang="ja-JP" altLang="en-US" smtClean="0"/>
              <a:t>2017/8/12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BDA9AB-68BF-4C1C-A55C-6322ECA17994}" type="slidenum">
              <a:rPr kumimoji="1" lang="ja-JP" altLang="en-US" smtClean="0"/>
              <a:t>‹#›</a:t>
            </a:fld>
            <a:endParaRPr kumimoji="1" lang="ja-JP" altLang="en-US"/>
          </a:p>
        </p:txBody>
      </p:sp>
    </p:spTree>
    <p:extLst>
      <p:ext uri="{BB962C8B-B14F-4D97-AF65-F5344CB8AC3E}">
        <p14:creationId xmlns:p14="http://schemas.microsoft.com/office/powerpoint/2010/main" val="3495118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81"/>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81"/>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A834A3A-8218-44A8-B4F4-F85B8D164B0C}" type="datetimeFigureOut">
              <a:rPr kumimoji="1" lang="ja-JP" altLang="en-US" smtClean="0"/>
              <a:t>2017/8/12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BDA9AB-68BF-4C1C-A55C-6322ECA17994}" type="slidenum">
              <a:rPr kumimoji="1" lang="ja-JP" altLang="en-US" smtClean="0"/>
              <a:t>‹#›</a:t>
            </a:fld>
            <a:endParaRPr kumimoji="1" lang="ja-JP" altLang="en-US"/>
          </a:p>
        </p:txBody>
      </p:sp>
    </p:spTree>
    <p:extLst>
      <p:ext uri="{BB962C8B-B14F-4D97-AF65-F5344CB8AC3E}">
        <p14:creationId xmlns:p14="http://schemas.microsoft.com/office/powerpoint/2010/main" val="377637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タイトル &amp; 箇条書き">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pPr lvl="0">
              <a:defRPr sz="1800"/>
            </a:pPr>
            <a:r>
              <a:rPr sz="4500"/>
              <a:t>タイトルテキスト</a:t>
            </a:r>
          </a:p>
        </p:txBody>
      </p:sp>
      <p:sp>
        <p:nvSpPr>
          <p:cNvPr id="13" name="Shape 13"/>
          <p:cNvSpPr>
            <a:spLocks noGrp="1"/>
          </p:cNvSpPr>
          <p:nvPr>
            <p:ph type="body" idx="1"/>
          </p:nvPr>
        </p:nvSpPr>
        <p:spPr>
          <a:prstGeom prst="rect">
            <a:avLst/>
          </a:prstGeom>
        </p:spPr>
        <p:txBody>
          <a:bodyPr/>
          <a:lstStyle/>
          <a:p>
            <a:pPr lvl="0">
              <a:defRPr sz="1800"/>
            </a:pPr>
            <a:r>
              <a:rPr sz="2800"/>
              <a:t>本文レベル1</a:t>
            </a:r>
          </a:p>
          <a:p>
            <a:pPr lvl="1">
              <a:defRPr sz="1800"/>
            </a:pPr>
            <a:r>
              <a:rPr sz="2800"/>
              <a:t>本文レベル2</a:t>
            </a:r>
          </a:p>
          <a:p>
            <a:pPr lvl="2">
              <a:defRPr sz="1800"/>
            </a:pPr>
            <a:r>
              <a:rPr sz="2800"/>
              <a:t>本文レベル3</a:t>
            </a:r>
          </a:p>
          <a:p>
            <a:pPr lvl="3">
              <a:defRPr sz="1800"/>
            </a:pPr>
            <a:r>
              <a:rPr sz="2800"/>
              <a:t>本文レベル4</a:t>
            </a:r>
          </a:p>
          <a:p>
            <a:pPr lvl="4">
              <a:defRPr sz="1800"/>
            </a:pPr>
            <a:r>
              <a:rPr sz="2800"/>
              <a:t>本文レベル 5</a:t>
            </a:r>
          </a:p>
        </p:txBody>
      </p:sp>
      <p:sp>
        <p:nvSpPr>
          <p:cNvPr id="14" name="Shape 14"/>
          <p:cNvSpPr>
            <a:spLocks noGrp="1"/>
          </p:cNvSpPr>
          <p:nvPr>
            <p:ph type="sldNum" sz="quarter" idx="2"/>
          </p:nvPr>
        </p:nvSpPr>
        <p:spPr>
          <a:prstGeom prst="rect">
            <a:avLst/>
          </a:prstGeom>
        </p:spPr>
        <p:txBody>
          <a:bodyPr/>
          <a:lstStyle/>
          <a:p>
            <a:fld id="{86CB4B4D-7CA3-9044-876B-883B54F8677D}" type="slidenum">
              <a:rPr>
                <a:latin typeface="Gill Sans"/>
                <a:ea typeface="Gill Sans"/>
                <a:cs typeface="Gill Sans"/>
              </a:rPr>
              <a:pPr/>
              <a:t>‹#›</a:t>
            </a:fld>
            <a:endParaRPr>
              <a:latin typeface="Gill Sans"/>
              <a:ea typeface="Gill Sans"/>
              <a:cs typeface="Gill Sans"/>
            </a:endParaRPr>
          </a:p>
        </p:txBody>
      </p:sp>
    </p:spTree>
    <p:extLst>
      <p:ext uri="{BB962C8B-B14F-4D97-AF65-F5344CB8AC3E}">
        <p14:creationId xmlns:p14="http://schemas.microsoft.com/office/powerpoint/2010/main" val="384506181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3" indent="0" algn="ctr">
              <a:buNone/>
              <a:defRPr>
                <a:solidFill>
                  <a:schemeClr val="tx1">
                    <a:tint val="75000"/>
                  </a:schemeClr>
                </a:solidFill>
              </a:defRPr>
            </a:lvl2pPr>
            <a:lvl3pPr marL="912386" indent="0" algn="ctr">
              <a:buNone/>
              <a:defRPr>
                <a:solidFill>
                  <a:schemeClr val="tx1">
                    <a:tint val="75000"/>
                  </a:schemeClr>
                </a:solidFill>
              </a:defRPr>
            </a:lvl3pPr>
            <a:lvl4pPr marL="1368590" indent="0" algn="ctr">
              <a:buNone/>
              <a:defRPr>
                <a:solidFill>
                  <a:schemeClr val="tx1">
                    <a:tint val="75000"/>
                  </a:schemeClr>
                </a:solidFill>
              </a:defRPr>
            </a:lvl4pPr>
            <a:lvl5pPr marL="1824781" indent="0" algn="ctr">
              <a:buNone/>
              <a:defRPr>
                <a:solidFill>
                  <a:schemeClr val="tx1">
                    <a:tint val="75000"/>
                  </a:schemeClr>
                </a:solidFill>
              </a:defRPr>
            </a:lvl5pPr>
            <a:lvl6pPr marL="2280970" indent="0" algn="ctr">
              <a:buNone/>
              <a:defRPr>
                <a:solidFill>
                  <a:schemeClr val="tx1">
                    <a:tint val="75000"/>
                  </a:schemeClr>
                </a:solidFill>
              </a:defRPr>
            </a:lvl6pPr>
            <a:lvl7pPr marL="2737175" indent="0" algn="ctr">
              <a:buNone/>
              <a:defRPr>
                <a:solidFill>
                  <a:schemeClr val="tx1">
                    <a:tint val="75000"/>
                  </a:schemeClr>
                </a:solidFill>
              </a:defRPr>
            </a:lvl7pPr>
            <a:lvl8pPr marL="3193366" indent="0" algn="ctr">
              <a:buNone/>
              <a:defRPr>
                <a:solidFill>
                  <a:schemeClr val="tx1">
                    <a:tint val="75000"/>
                  </a:schemeClr>
                </a:solidFill>
              </a:defRPr>
            </a:lvl8pPr>
            <a:lvl9pPr marL="364955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11D7202-CF98-4FBA-AC16-2A865504B95E}" type="datetimeFigureOut">
              <a:rPr kumimoji="1" lang="ja-JP" altLang="en-US" smtClean="0"/>
              <a:t>2017/8/12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A3D400-FC8D-4D4E-AA79-EEFF69F4899E}" type="slidenum">
              <a:rPr kumimoji="1" lang="ja-JP" altLang="en-US" smtClean="0"/>
              <a:t>‹#›</a:t>
            </a:fld>
            <a:endParaRPr kumimoji="1" lang="ja-JP" altLang="en-US"/>
          </a:p>
        </p:txBody>
      </p:sp>
    </p:spTree>
    <p:extLst>
      <p:ext uri="{BB962C8B-B14F-4D97-AF65-F5344CB8AC3E}">
        <p14:creationId xmlns:p14="http://schemas.microsoft.com/office/powerpoint/2010/main" val="631391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11D7202-CF98-4FBA-AC16-2A865504B95E}" type="datetimeFigureOut">
              <a:rPr kumimoji="1" lang="ja-JP" altLang="en-US" smtClean="0"/>
              <a:t>2017/8/12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A3D400-FC8D-4D4E-AA79-EEFF69F4899E}" type="slidenum">
              <a:rPr kumimoji="1" lang="ja-JP" altLang="en-US" smtClean="0"/>
              <a:t>‹#›</a:t>
            </a:fld>
            <a:endParaRPr kumimoji="1" lang="ja-JP" altLang="en-US"/>
          </a:p>
        </p:txBody>
      </p:sp>
    </p:spTree>
    <p:extLst>
      <p:ext uri="{BB962C8B-B14F-4D97-AF65-F5344CB8AC3E}">
        <p14:creationId xmlns:p14="http://schemas.microsoft.com/office/powerpoint/2010/main" val="4291508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3"/>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41"/>
            <a:ext cx="7772400" cy="1500187"/>
          </a:xfrm>
        </p:spPr>
        <p:txBody>
          <a:bodyPr anchor="b"/>
          <a:lstStyle>
            <a:lvl1pPr marL="0" indent="0">
              <a:buNone/>
              <a:defRPr sz="2000">
                <a:solidFill>
                  <a:schemeClr val="tx1">
                    <a:tint val="75000"/>
                  </a:schemeClr>
                </a:solidFill>
              </a:defRPr>
            </a:lvl1pPr>
            <a:lvl2pPr marL="456183" indent="0">
              <a:buNone/>
              <a:defRPr sz="1800">
                <a:solidFill>
                  <a:schemeClr val="tx1">
                    <a:tint val="75000"/>
                  </a:schemeClr>
                </a:solidFill>
              </a:defRPr>
            </a:lvl2pPr>
            <a:lvl3pPr marL="912386" indent="0">
              <a:buNone/>
              <a:defRPr sz="1600">
                <a:solidFill>
                  <a:schemeClr val="tx1">
                    <a:tint val="75000"/>
                  </a:schemeClr>
                </a:solidFill>
              </a:defRPr>
            </a:lvl3pPr>
            <a:lvl4pPr marL="1368590" indent="0">
              <a:buNone/>
              <a:defRPr sz="1400">
                <a:solidFill>
                  <a:schemeClr val="tx1">
                    <a:tint val="75000"/>
                  </a:schemeClr>
                </a:solidFill>
              </a:defRPr>
            </a:lvl4pPr>
            <a:lvl5pPr marL="1824781" indent="0">
              <a:buNone/>
              <a:defRPr sz="1400">
                <a:solidFill>
                  <a:schemeClr val="tx1">
                    <a:tint val="75000"/>
                  </a:schemeClr>
                </a:solidFill>
              </a:defRPr>
            </a:lvl5pPr>
            <a:lvl6pPr marL="2280970" indent="0">
              <a:buNone/>
              <a:defRPr sz="1400">
                <a:solidFill>
                  <a:schemeClr val="tx1">
                    <a:tint val="75000"/>
                  </a:schemeClr>
                </a:solidFill>
              </a:defRPr>
            </a:lvl6pPr>
            <a:lvl7pPr marL="2737175" indent="0">
              <a:buNone/>
              <a:defRPr sz="1400">
                <a:solidFill>
                  <a:schemeClr val="tx1">
                    <a:tint val="75000"/>
                  </a:schemeClr>
                </a:solidFill>
              </a:defRPr>
            </a:lvl7pPr>
            <a:lvl8pPr marL="3193366" indent="0">
              <a:buNone/>
              <a:defRPr sz="1400">
                <a:solidFill>
                  <a:schemeClr val="tx1">
                    <a:tint val="75000"/>
                  </a:schemeClr>
                </a:solidFill>
              </a:defRPr>
            </a:lvl8pPr>
            <a:lvl9pPr marL="3649559"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11D7202-CF98-4FBA-AC16-2A865504B95E}" type="datetimeFigureOut">
              <a:rPr kumimoji="1" lang="ja-JP" altLang="en-US" smtClean="0"/>
              <a:t>2017/8/12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A3D400-FC8D-4D4E-AA79-EEFF69F4899E}" type="slidenum">
              <a:rPr kumimoji="1" lang="ja-JP" altLang="en-US" smtClean="0"/>
              <a:t>‹#›</a:t>
            </a:fld>
            <a:endParaRPr kumimoji="1" lang="ja-JP" altLang="en-US"/>
          </a:p>
        </p:txBody>
      </p:sp>
    </p:spTree>
    <p:extLst>
      <p:ext uri="{BB962C8B-B14F-4D97-AF65-F5344CB8AC3E}">
        <p14:creationId xmlns:p14="http://schemas.microsoft.com/office/powerpoint/2010/main" val="1177090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4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4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11D7202-CF98-4FBA-AC16-2A865504B95E}" type="datetimeFigureOut">
              <a:rPr kumimoji="1" lang="ja-JP" altLang="en-US" smtClean="0"/>
              <a:t>2017/8/12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5A3D400-FC8D-4D4E-AA79-EEFF69F4899E}" type="slidenum">
              <a:rPr kumimoji="1" lang="ja-JP" altLang="en-US" smtClean="0"/>
              <a:t>‹#›</a:t>
            </a:fld>
            <a:endParaRPr kumimoji="1" lang="ja-JP" altLang="en-US"/>
          </a:p>
        </p:txBody>
      </p:sp>
    </p:spTree>
    <p:extLst>
      <p:ext uri="{BB962C8B-B14F-4D97-AF65-F5344CB8AC3E}">
        <p14:creationId xmlns:p14="http://schemas.microsoft.com/office/powerpoint/2010/main" val="4133146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6183" indent="0">
              <a:buNone/>
              <a:defRPr sz="2000" b="1"/>
            </a:lvl2pPr>
            <a:lvl3pPr marL="912386" indent="0">
              <a:buNone/>
              <a:defRPr sz="1800" b="1"/>
            </a:lvl3pPr>
            <a:lvl4pPr marL="1368590" indent="0">
              <a:buNone/>
              <a:defRPr sz="1600" b="1"/>
            </a:lvl4pPr>
            <a:lvl5pPr marL="1824781" indent="0">
              <a:buNone/>
              <a:defRPr sz="1600" b="1"/>
            </a:lvl5pPr>
            <a:lvl6pPr marL="2280970" indent="0">
              <a:buNone/>
              <a:defRPr sz="1600" b="1"/>
            </a:lvl6pPr>
            <a:lvl7pPr marL="2737175" indent="0">
              <a:buNone/>
              <a:defRPr sz="1600" b="1"/>
            </a:lvl7pPr>
            <a:lvl8pPr marL="3193366" indent="0">
              <a:buNone/>
              <a:defRPr sz="1600" b="1"/>
            </a:lvl8pPr>
            <a:lvl9pPr marL="3649559"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6183" indent="0">
              <a:buNone/>
              <a:defRPr sz="2000" b="1"/>
            </a:lvl2pPr>
            <a:lvl3pPr marL="912386" indent="0">
              <a:buNone/>
              <a:defRPr sz="1800" b="1"/>
            </a:lvl3pPr>
            <a:lvl4pPr marL="1368590" indent="0">
              <a:buNone/>
              <a:defRPr sz="1600" b="1"/>
            </a:lvl4pPr>
            <a:lvl5pPr marL="1824781" indent="0">
              <a:buNone/>
              <a:defRPr sz="1600" b="1"/>
            </a:lvl5pPr>
            <a:lvl6pPr marL="2280970" indent="0">
              <a:buNone/>
              <a:defRPr sz="1600" b="1"/>
            </a:lvl6pPr>
            <a:lvl7pPr marL="2737175" indent="0">
              <a:buNone/>
              <a:defRPr sz="1600" b="1"/>
            </a:lvl7pPr>
            <a:lvl8pPr marL="3193366" indent="0">
              <a:buNone/>
              <a:defRPr sz="1600" b="1"/>
            </a:lvl8pPr>
            <a:lvl9pPr marL="3649559"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11D7202-CF98-4FBA-AC16-2A865504B95E}" type="datetimeFigureOut">
              <a:rPr kumimoji="1" lang="ja-JP" altLang="en-US" smtClean="0"/>
              <a:t>2017/8/12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5A3D400-FC8D-4D4E-AA79-EEFF69F4899E}" type="slidenum">
              <a:rPr kumimoji="1" lang="ja-JP" altLang="en-US" smtClean="0"/>
              <a:t>‹#›</a:t>
            </a:fld>
            <a:endParaRPr kumimoji="1" lang="ja-JP" altLang="en-US"/>
          </a:p>
        </p:txBody>
      </p:sp>
    </p:spTree>
    <p:extLst>
      <p:ext uri="{BB962C8B-B14F-4D97-AF65-F5344CB8AC3E}">
        <p14:creationId xmlns:p14="http://schemas.microsoft.com/office/powerpoint/2010/main" val="4288325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11D7202-CF98-4FBA-AC16-2A865504B95E}" type="datetimeFigureOut">
              <a:rPr kumimoji="1" lang="ja-JP" altLang="en-US" smtClean="0"/>
              <a:t>2017/8/12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5A3D400-FC8D-4D4E-AA79-EEFF69F4899E}" type="slidenum">
              <a:rPr kumimoji="1" lang="ja-JP" altLang="en-US" smtClean="0"/>
              <a:t>‹#›</a:t>
            </a:fld>
            <a:endParaRPr kumimoji="1" lang="ja-JP" altLang="en-US"/>
          </a:p>
        </p:txBody>
      </p:sp>
    </p:spTree>
    <p:extLst>
      <p:ext uri="{BB962C8B-B14F-4D97-AF65-F5344CB8AC3E}">
        <p14:creationId xmlns:p14="http://schemas.microsoft.com/office/powerpoint/2010/main" val="2044747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11D7202-CF98-4FBA-AC16-2A865504B95E}" type="datetimeFigureOut">
              <a:rPr kumimoji="1" lang="ja-JP" altLang="en-US" smtClean="0"/>
              <a:t>2017/8/12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5A3D400-FC8D-4D4E-AA79-EEFF69F4899E}" type="slidenum">
              <a:rPr kumimoji="1" lang="ja-JP" altLang="en-US" smtClean="0"/>
              <a:t>‹#›</a:t>
            </a:fld>
            <a:endParaRPr kumimoji="1" lang="ja-JP" altLang="en-US"/>
          </a:p>
        </p:txBody>
      </p:sp>
    </p:spTree>
    <p:extLst>
      <p:ext uri="{BB962C8B-B14F-4D97-AF65-F5344CB8AC3E}">
        <p14:creationId xmlns:p14="http://schemas.microsoft.com/office/powerpoint/2010/main" val="72911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KEK Standar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80628"/>
            <a:ext cx="6876764" cy="540060"/>
          </a:xfrm>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lvl1pPr marL="342155" indent="-342155">
              <a:buSzPct val="80000"/>
              <a:buFont typeface="Wingdings" panose="05000000000000000000" pitchFamily="2" charset="2"/>
              <a:buChar char="n"/>
              <a:defRPr/>
            </a:lvl1pPr>
            <a:lvl2pPr marL="741316" indent="-285134">
              <a:buSzPct val="80000"/>
              <a:buFontTx/>
              <a:buBlip>
                <a:blip r:embed="rId2"/>
              </a:buBlip>
              <a:defRPr/>
            </a:lvl2pPr>
            <a:lvl3pPr marL="1140486" indent="-228091">
              <a:buFont typeface="Wingdings" panose="05000000000000000000" pitchFamily="2" charset="2"/>
              <a:buChar char="ü"/>
              <a:defRPr/>
            </a:lvl3pPr>
            <a:lvl4pPr marL="1596676" indent="-228091">
              <a:buFont typeface="Arial" panose="020B0604020202020204" pitchFamily="34" charset="0"/>
              <a:buChar char="•"/>
              <a:defRPr/>
            </a:lvl4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8A834A3A-8218-44A8-B4F4-F85B8D164B0C}" type="datetimeFigureOut">
              <a:rPr kumimoji="1" lang="ja-JP" altLang="en-US" smtClean="0"/>
              <a:t>2017/8/12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BDA9AB-68BF-4C1C-A55C-6322ECA17994}" type="slidenum">
              <a:rPr kumimoji="1" lang="ja-JP" altLang="en-US" smtClean="0"/>
              <a:t>‹#›</a:t>
            </a:fld>
            <a:endParaRPr kumimoji="1" lang="ja-JP" altLang="en-US"/>
          </a:p>
        </p:txBody>
      </p:sp>
    </p:spTree>
    <p:extLst>
      <p:ext uri="{BB962C8B-B14F-4D97-AF65-F5344CB8AC3E}">
        <p14:creationId xmlns:p14="http://schemas.microsoft.com/office/powerpoint/2010/main" val="1997649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2" y="1435101"/>
            <a:ext cx="3008313" cy="4691063"/>
          </a:xfrm>
        </p:spPr>
        <p:txBody>
          <a:bodyPr/>
          <a:lstStyle>
            <a:lvl1pPr marL="0" indent="0">
              <a:buNone/>
              <a:defRPr sz="1400"/>
            </a:lvl1pPr>
            <a:lvl2pPr marL="456183" indent="0">
              <a:buNone/>
              <a:defRPr sz="1200"/>
            </a:lvl2pPr>
            <a:lvl3pPr marL="912386" indent="0">
              <a:buNone/>
              <a:defRPr sz="1000"/>
            </a:lvl3pPr>
            <a:lvl4pPr marL="1368590" indent="0">
              <a:buNone/>
              <a:defRPr sz="900"/>
            </a:lvl4pPr>
            <a:lvl5pPr marL="1824781" indent="0">
              <a:buNone/>
              <a:defRPr sz="900"/>
            </a:lvl5pPr>
            <a:lvl6pPr marL="2280970" indent="0">
              <a:buNone/>
              <a:defRPr sz="900"/>
            </a:lvl6pPr>
            <a:lvl7pPr marL="2737175" indent="0">
              <a:buNone/>
              <a:defRPr sz="900"/>
            </a:lvl7pPr>
            <a:lvl8pPr marL="3193366" indent="0">
              <a:buNone/>
              <a:defRPr sz="900"/>
            </a:lvl8pPr>
            <a:lvl9pPr marL="3649559"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11D7202-CF98-4FBA-AC16-2A865504B95E}" type="datetimeFigureOut">
              <a:rPr kumimoji="1" lang="ja-JP" altLang="en-US" smtClean="0"/>
              <a:t>2017/8/12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5A3D400-FC8D-4D4E-AA79-EEFF69F4899E}" type="slidenum">
              <a:rPr kumimoji="1" lang="ja-JP" altLang="en-US" smtClean="0"/>
              <a:t>‹#›</a:t>
            </a:fld>
            <a:endParaRPr kumimoji="1" lang="ja-JP" altLang="en-US"/>
          </a:p>
        </p:txBody>
      </p:sp>
    </p:spTree>
    <p:extLst>
      <p:ext uri="{BB962C8B-B14F-4D97-AF65-F5344CB8AC3E}">
        <p14:creationId xmlns:p14="http://schemas.microsoft.com/office/powerpoint/2010/main" val="3172991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6183" indent="0">
              <a:buNone/>
              <a:defRPr sz="2800"/>
            </a:lvl2pPr>
            <a:lvl3pPr marL="912386" indent="0">
              <a:buNone/>
              <a:defRPr sz="2400"/>
            </a:lvl3pPr>
            <a:lvl4pPr marL="1368590" indent="0">
              <a:buNone/>
              <a:defRPr sz="2000"/>
            </a:lvl4pPr>
            <a:lvl5pPr marL="1824781" indent="0">
              <a:buNone/>
              <a:defRPr sz="2000"/>
            </a:lvl5pPr>
            <a:lvl6pPr marL="2280970" indent="0">
              <a:buNone/>
              <a:defRPr sz="2000"/>
            </a:lvl6pPr>
            <a:lvl7pPr marL="2737175" indent="0">
              <a:buNone/>
              <a:defRPr sz="2000"/>
            </a:lvl7pPr>
            <a:lvl8pPr marL="3193366" indent="0">
              <a:buNone/>
              <a:defRPr sz="2000"/>
            </a:lvl8pPr>
            <a:lvl9pPr marL="3649559"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6183" indent="0">
              <a:buNone/>
              <a:defRPr sz="1200"/>
            </a:lvl2pPr>
            <a:lvl3pPr marL="912386" indent="0">
              <a:buNone/>
              <a:defRPr sz="1000"/>
            </a:lvl3pPr>
            <a:lvl4pPr marL="1368590" indent="0">
              <a:buNone/>
              <a:defRPr sz="900"/>
            </a:lvl4pPr>
            <a:lvl5pPr marL="1824781" indent="0">
              <a:buNone/>
              <a:defRPr sz="900"/>
            </a:lvl5pPr>
            <a:lvl6pPr marL="2280970" indent="0">
              <a:buNone/>
              <a:defRPr sz="900"/>
            </a:lvl6pPr>
            <a:lvl7pPr marL="2737175" indent="0">
              <a:buNone/>
              <a:defRPr sz="900"/>
            </a:lvl7pPr>
            <a:lvl8pPr marL="3193366" indent="0">
              <a:buNone/>
              <a:defRPr sz="900"/>
            </a:lvl8pPr>
            <a:lvl9pPr marL="3649559"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11D7202-CF98-4FBA-AC16-2A865504B95E}" type="datetimeFigureOut">
              <a:rPr kumimoji="1" lang="ja-JP" altLang="en-US" smtClean="0"/>
              <a:t>2017/8/12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5A3D400-FC8D-4D4E-AA79-EEFF69F4899E}" type="slidenum">
              <a:rPr kumimoji="1" lang="ja-JP" altLang="en-US" smtClean="0"/>
              <a:t>‹#›</a:t>
            </a:fld>
            <a:endParaRPr kumimoji="1" lang="ja-JP" altLang="en-US"/>
          </a:p>
        </p:txBody>
      </p:sp>
    </p:spTree>
    <p:extLst>
      <p:ext uri="{BB962C8B-B14F-4D97-AF65-F5344CB8AC3E}">
        <p14:creationId xmlns:p14="http://schemas.microsoft.com/office/powerpoint/2010/main" val="1724210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11D7202-CF98-4FBA-AC16-2A865504B95E}" type="datetimeFigureOut">
              <a:rPr kumimoji="1" lang="ja-JP" altLang="en-US" smtClean="0"/>
              <a:t>2017/8/12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A3D400-FC8D-4D4E-AA79-EEFF69F4899E}" type="slidenum">
              <a:rPr kumimoji="1" lang="ja-JP" altLang="en-US" smtClean="0"/>
              <a:t>‹#›</a:t>
            </a:fld>
            <a:endParaRPr kumimoji="1" lang="ja-JP" altLang="en-US"/>
          </a:p>
        </p:txBody>
      </p:sp>
    </p:spTree>
    <p:extLst>
      <p:ext uri="{BB962C8B-B14F-4D97-AF65-F5344CB8AC3E}">
        <p14:creationId xmlns:p14="http://schemas.microsoft.com/office/powerpoint/2010/main" val="3864601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81"/>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81"/>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11D7202-CF98-4FBA-AC16-2A865504B95E}" type="datetimeFigureOut">
              <a:rPr kumimoji="1" lang="ja-JP" altLang="en-US" smtClean="0"/>
              <a:t>2017/8/12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A3D400-FC8D-4D4E-AA79-EEFF69F4899E}" type="slidenum">
              <a:rPr kumimoji="1" lang="ja-JP" altLang="en-US" smtClean="0"/>
              <a:t>‹#›</a:t>
            </a:fld>
            <a:endParaRPr kumimoji="1" lang="ja-JP" altLang="en-US"/>
          </a:p>
        </p:txBody>
      </p:sp>
    </p:spTree>
    <p:extLst>
      <p:ext uri="{BB962C8B-B14F-4D97-AF65-F5344CB8AC3E}">
        <p14:creationId xmlns:p14="http://schemas.microsoft.com/office/powerpoint/2010/main" val="4020183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11D7202-CF98-4FBA-AC16-2A865504B95E}" type="datetimeFigureOut">
              <a:rPr kumimoji="1" lang="ja-JP" altLang="en-US" smtClean="0"/>
              <a:t>2017/8/12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5A3D400-FC8D-4D4E-AA79-EEFF69F4899E}" type="slidenum">
              <a:rPr kumimoji="1" lang="ja-JP" altLang="en-US" smtClean="0"/>
              <a:t>‹#›</a:t>
            </a:fld>
            <a:endParaRPr kumimoji="1" lang="ja-JP" altLang="en-US"/>
          </a:p>
        </p:txBody>
      </p:sp>
    </p:spTree>
    <p:extLst>
      <p:ext uri="{BB962C8B-B14F-4D97-AF65-F5344CB8AC3E}">
        <p14:creationId xmlns:p14="http://schemas.microsoft.com/office/powerpoint/2010/main" val="1312537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KEK Standar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80628"/>
            <a:ext cx="6876764" cy="540060"/>
          </a:xfrm>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lvl1pPr marL="342900" indent="-342900">
              <a:buSzPct val="80000"/>
              <a:buFont typeface="Wingdings" panose="05000000000000000000" pitchFamily="2" charset="2"/>
              <a:buChar char="n"/>
              <a:defRPr/>
            </a:lvl1pPr>
            <a:lvl2pPr marL="742950" indent="-285750">
              <a:buSzPct val="80000"/>
              <a:buFontTx/>
              <a:buBlip>
                <a:blip r:embed="rId2"/>
              </a:buBlip>
              <a:defRPr/>
            </a:lvl2pPr>
            <a:lvl3pPr marL="1143000" indent="-228600">
              <a:buFont typeface="Wingdings" panose="05000000000000000000" pitchFamily="2" charset="2"/>
              <a:buChar char="ü"/>
              <a:defRPr/>
            </a:lvl3pPr>
            <a:lvl4pPr marL="1600200" indent="-228600">
              <a:buFont typeface="Arial" panose="020B0604020202020204" pitchFamily="34" charset="0"/>
              <a:buChar char="•"/>
              <a:defRPr/>
            </a:lvl4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8A834A3A-8218-44A8-B4F4-F85B8D164B0C}" type="datetimeFigureOut">
              <a:rPr lang="ja-JP" altLang="en-US" smtClean="0">
                <a:solidFill>
                  <a:prstClr val="black">
                    <a:tint val="75000"/>
                  </a:prstClr>
                </a:solidFill>
              </a:rPr>
              <a:pPr/>
              <a:t>2017/8/12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5BDA9AB-68BF-4C1C-A55C-6322ECA1799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7379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2386" rtl="0" eaLnBrk="1" fontAlgn="auto" latinLnBrk="0" hangingPunct="1">
              <a:lnSpc>
                <a:spcPct val="100000"/>
              </a:lnSpc>
              <a:spcBef>
                <a:spcPts val="0"/>
              </a:spcBef>
              <a:spcAft>
                <a:spcPts val="0"/>
              </a:spcAft>
              <a:buClrTx/>
              <a:buSzTx/>
              <a:buFontTx/>
              <a:buNone/>
              <a:tabLst/>
              <a:defRPr/>
            </a:pPr>
            <a:fld id="{49E5BAA4-D0C6-0F4B-A0CB-866871B3610E}"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2386" rtl="0" eaLnBrk="1" fontAlgn="auto" latinLnBrk="0" hangingPunct="1">
                <a:lnSpc>
                  <a:spcPct val="100000"/>
                </a:lnSpc>
                <a:spcBef>
                  <a:spcPts val="0"/>
                </a:spcBef>
                <a:spcAft>
                  <a:spcPts val="0"/>
                </a:spcAft>
                <a:buClrTx/>
                <a:buSzTx/>
                <a:buFontTx/>
                <a:buNone/>
                <a:tabLst/>
                <a:defRPr/>
              </a:pPr>
              <a:t>2017/8/12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912386"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2386" rtl="0" eaLnBrk="1" fontAlgn="auto" latinLnBrk="0" hangingPunct="1">
              <a:lnSpc>
                <a:spcPct val="100000"/>
              </a:lnSpc>
              <a:spcBef>
                <a:spcPts val="0"/>
              </a:spcBef>
              <a:spcAft>
                <a:spcPts val="0"/>
              </a:spcAft>
              <a:buClrTx/>
              <a:buSzTx/>
              <a:buFontTx/>
              <a:buNone/>
              <a:tabLst/>
              <a:defRPr/>
            </a:pPr>
            <a:fld id="{FA354905-BC75-FA47-ADD8-FB9750FD945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2386"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06816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4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2628244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ILC Physics Title (middle)">
    <p:spTree>
      <p:nvGrpSpPr>
        <p:cNvPr id="1" name=""/>
        <p:cNvGrpSpPr/>
        <p:nvPr/>
      </p:nvGrpSpPr>
      <p:grpSpPr>
        <a:xfrm>
          <a:off x="0" y="0"/>
          <a:ext cx="0" cy="0"/>
          <a:chOff x="0" y="0"/>
          <a:chExt cx="0" cy="0"/>
        </a:xfrm>
      </p:grpSpPr>
      <p:sp>
        <p:nvSpPr>
          <p:cNvPr id="734" name="タイトルテキスト"/>
          <p:cNvSpPr txBox="1">
            <a:spLocks noGrp="1"/>
          </p:cNvSpPr>
          <p:nvPr>
            <p:ph type="title"/>
          </p:nvPr>
        </p:nvSpPr>
        <p:spPr>
          <a:xfrm>
            <a:off x="892969" y="2089547"/>
            <a:ext cx="7358063" cy="2678906"/>
          </a:xfrm>
          <a:prstGeom prst="rect">
            <a:avLst/>
          </a:prstGeom>
        </p:spPr>
        <p:txBody>
          <a:bodyPr/>
          <a:lstStyle>
            <a:lvl1pPr defTabSz="525761">
              <a:defRPr sz="5344" b="1">
                <a:latin typeface="Helvetica Neue"/>
                <a:ea typeface="Helvetica Neue"/>
                <a:cs typeface="Helvetica Neue"/>
                <a:sym typeface="Helvetica Neue"/>
              </a:defRPr>
            </a:lvl1pPr>
          </a:lstStyle>
          <a:p>
            <a:r>
              <a:t>タイトルテキスト</a:t>
            </a:r>
          </a:p>
        </p:txBody>
      </p:sp>
      <p:sp>
        <p:nvSpPr>
          <p:cNvPr id="735" name="スライド番号"/>
          <p:cNvSpPr txBox="1">
            <a:spLocks noGrp="1"/>
          </p:cNvSpPr>
          <p:nvPr>
            <p:ph type="sldNum" sz="quarter" idx="2"/>
          </p:nvPr>
        </p:nvSpPr>
        <p:spPr>
          <a:xfrm>
            <a:off x="8788741" y="6509742"/>
            <a:ext cx="219385" cy="210812"/>
          </a:xfrm>
          <a:prstGeom prst="rect">
            <a:avLst/>
          </a:prstGeom>
        </p:spPr>
        <p:txBody>
          <a:bodyPr wrap="none" lIns="50800" tIns="50800" rIns="50800" bIns="50800" anchor="t"/>
          <a:lstStyle>
            <a:lvl1pPr algn="ctr" defTabSz="525761">
              <a:defRPr sz="984">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extLst>
      <p:ext uri="{BB962C8B-B14F-4D97-AF65-F5344CB8AC3E}">
        <p14:creationId xmlns:p14="http://schemas.microsoft.com/office/powerpoint/2010/main" val="167211740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3"/>
          <p:cNvSpPr>
            <a:spLocks noGrp="1"/>
          </p:cNvSpPr>
          <p:nvPr>
            <p:ph type="dt" sz="half" idx="10"/>
          </p:nvPr>
        </p:nvSpPr>
        <p:spPr/>
        <p:txBody>
          <a:bodyPr/>
          <a:lstStyle>
            <a:lvl1pPr fontAlgn="base">
              <a:spcBef>
                <a:spcPct val="0"/>
              </a:spcBef>
              <a:spcAft>
                <a:spcPct val="0"/>
              </a:spcAft>
              <a:defRPr>
                <a:ea typeface="ＭＳ Ｐゴシック"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470F041-357B-4ED3-B71C-2ACA78F876C1}" type="datetimeFigureOut">
              <a:rPr kumimoji="0" lang="ja-JP" altLang="en-US" sz="1200" b="0" i="0" u="none" strike="noStrike" kern="1200" cap="none" spc="0" normalizeH="0" baseline="0" noProof="0">
                <a:ln>
                  <a:noFill/>
                </a:ln>
                <a:solidFill>
                  <a:srgbClr val="000000"/>
                </a:solidFill>
                <a:effectLst/>
                <a:uLnTx/>
                <a:uFillTx/>
                <a:latin typeface="Verdana"/>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2017/8/12</a:t>
            </a:fld>
            <a:endParaRPr kumimoji="0" lang="en-US" altLang="ja-JP" sz="1200" b="0" i="0" u="none" strike="noStrike" kern="1200" cap="none" spc="0" normalizeH="0" baseline="0" noProof="0">
              <a:ln>
                <a:noFill/>
              </a:ln>
              <a:solidFill>
                <a:srgbClr val="000000"/>
              </a:solidFill>
              <a:effectLst/>
              <a:uLnTx/>
              <a:uFillTx/>
              <a:latin typeface="Verdana"/>
              <a:ea typeface="ＭＳ Ｐゴシック" charset="-128"/>
              <a:cs typeface="+mn-cs"/>
            </a:endParaRPr>
          </a:p>
        </p:txBody>
      </p:sp>
      <p:sp>
        <p:nvSpPr>
          <p:cNvPr id="5" name="フッター プレースホルダ 4"/>
          <p:cNvSpPr>
            <a:spLocks noGrp="1"/>
          </p:cNvSpPr>
          <p:nvPr>
            <p:ph type="ftr" sz="quarter" idx="11"/>
          </p:nvPr>
        </p:nvSpPr>
        <p:spPr/>
        <p:txBody>
          <a:bodyPr/>
          <a:lstStyle>
            <a:lvl1pPr fontAlgn="base">
              <a:spcBef>
                <a:spcPct val="0"/>
              </a:spcBef>
              <a:spcAft>
                <a:spcPct val="0"/>
              </a:spcAft>
              <a:defRPr>
                <a:ea typeface="ＭＳ Ｐゴシック"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ja-JP" sz="1200" b="0" i="0" u="none" strike="noStrike" kern="1200" cap="none" spc="0" normalizeH="0" baseline="0" noProof="0">
              <a:ln>
                <a:noFill/>
              </a:ln>
              <a:solidFill>
                <a:srgbClr val="000000"/>
              </a:solidFill>
              <a:effectLst/>
              <a:uLnTx/>
              <a:uFillTx/>
              <a:latin typeface="Verdana"/>
              <a:ea typeface="ＭＳ Ｐゴシック" charset="-128"/>
              <a:cs typeface="+mn-cs"/>
            </a:endParaRPr>
          </a:p>
        </p:txBody>
      </p:sp>
      <p:sp>
        <p:nvSpPr>
          <p:cNvPr id="6" name="スライド番号プレースホルダ 5"/>
          <p:cNvSpPr>
            <a:spLocks noGrp="1"/>
          </p:cNvSpPr>
          <p:nvPr>
            <p:ph type="sldNum" sz="quarter" idx="12"/>
          </p:nvPr>
        </p:nvSpPr>
        <p:spPr/>
        <p:txBody>
          <a:bodyPr/>
          <a:lstStyle>
            <a:lvl1pPr fontAlgn="base">
              <a:spcBef>
                <a:spcPct val="0"/>
              </a:spcBef>
              <a:spcAft>
                <a:spcPct val="0"/>
              </a:spcAft>
              <a:defRPr>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82FD56-EA16-4BA8-8895-889BBB7EDB28}" type="slidenum">
              <a:rPr kumimoji="0" lang="ja-JP" altLang="en-US" sz="1200" b="0" i="0" u="none" strike="noStrike" kern="1200" cap="none" spc="0" normalizeH="0" baseline="0" noProof="0">
                <a:ln>
                  <a:noFill/>
                </a:ln>
                <a:solidFill>
                  <a:srgbClr val="000000"/>
                </a:solidFill>
                <a:effectLst/>
                <a:uLnTx/>
                <a:uFillTx/>
                <a:latin typeface="Verdana"/>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ja-JP" sz="1200" b="0" i="0" u="none" strike="noStrike" kern="1200" cap="none" spc="0" normalizeH="0" baseline="0" noProof="0">
              <a:ln>
                <a:noFill/>
              </a:ln>
              <a:solidFill>
                <a:srgbClr val="000000"/>
              </a:solidFill>
              <a:effectLst/>
              <a:uLnTx/>
              <a:uFillTx/>
              <a:latin typeface="Verdana"/>
              <a:ea typeface="ＭＳ Ｐゴシック" charset="-128"/>
              <a:cs typeface="+mn-cs"/>
            </a:endParaRPr>
          </a:p>
        </p:txBody>
      </p:sp>
    </p:spTree>
    <p:extLst>
      <p:ext uri="{BB962C8B-B14F-4D97-AF65-F5344CB8AC3E}">
        <p14:creationId xmlns:p14="http://schemas.microsoft.com/office/powerpoint/2010/main" val="267229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3"/>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41"/>
            <a:ext cx="7772400" cy="1500187"/>
          </a:xfrm>
        </p:spPr>
        <p:txBody>
          <a:bodyPr anchor="b"/>
          <a:lstStyle>
            <a:lvl1pPr marL="0" indent="0">
              <a:buNone/>
              <a:defRPr sz="2000">
                <a:solidFill>
                  <a:schemeClr val="tx1">
                    <a:tint val="75000"/>
                  </a:schemeClr>
                </a:solidFill>
              </a:defRPr>
            </a:lvl1pPr>
            <a:lvl2pPr marL="456183" indent="0">
              <a:buNone/>
              <a:defRPr sz="1800">
                <a:solidFill>
                  <a:schemeClr val="tx1">
                    <a:tint val="75000"/>
                  </a:schemeClr>
                </a:solidFill>
              </a:defRPr>
            </a:lvl2pPr>
            <a:lvl3pPr marL="912386" indent="0">
              <a:buNone/>
              <a:defRPr sz="1600">
                <a:solidFill>
                  <a:schemeClr val="tx1">
                    <a:tint val="75000"/>
                  </a:schemeClr>
                </a:solidFill>
              </a:defRPr>
            </a:lvl3pPr>
            <a:lvl4pPr marL="1368590" indent="0">
              <a:buNone/>
              <a:defRPr sz="1400">
                <a:solidFill>
                  <a:schemeClr val="tx1">
                    <a:tint val="75000"/>
                  </a:schemeClr>
                </a:solidFill>
              </a:defRPr>
            </a:lvl4pPr>
            <a:lvl5pPr marL="1824781" indent="0">
              <a:buNone/>
              <a:defRPr sz="1400">
                <a:solidFill>
                  <a:schemeClr val="tx1">
                    <a:tint val="75000"/>
                  </a:schemeClr>
                </a:solidFill>
              </a:defRPr>
            </a:lvl5pPr>
            <a:lvl6pPr marL="2280970" indent="0">
              <a:buNone/>
              <a:defRPr sz="1400">
                <a:solidFill>
                  <a:schemeClr val="tx1">
                    <a:tint val="75000"/>
                  </a:schemeClr>
                </a:solidFill>
              </a:defRPr>
            </a:lvl6pPr>
            <a:lvl7pPr marL="2737175" indent="0">
              <a:buNone/>
              <a:defRPr sz="1400">
                <a:solidFill>
                  <a:schemeClr val="tx1">
                    <a:tint val="75000"/>
                  </a:schemeClr>
                </a:solidFill>
              </a:defRPr>
            </a:lvl7pPr>
            <a:lvl8pPr marL="3193366" indent="0">
              <a:buNone/>
              <a:defRPr sz="1400">
                <a:solidFill>
                  <a:schemeClr val="tx1">
                    <a:tint val="75000"/>
                  </a:schemeClr>
                </a:solidFill>
              </a:defRPr>
            </a:lvl8pPr>
            <a:lvl9pPr marL="3649559"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A834A3A-8218-44A8-B4F4-F85B8D164B0C}" type="datetimeFigureOut">
              <a:rPr kumimoji="1" lang="ja-JP" altLang="en-US" smtClean="0"/>
              <a:t>2017/8/12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BDA9AB-68BF-4C1C-A55C-6322ECA17994}" type="slidenum">
              <a:rPr kumimoji="1" lang="ja-JP" altLang="en-US" smtClean="0"/>
              <a:t>‹#›</a:t>
            </a:fld>
            <a:endParaRPr kumimoji="1" lang="ja-JP" altLang="en-US"/>
          </a:p>
        </p:txBody>
      </p:sp>
    </p:spTree>
    <p:extLst>
      <p:ext uri="{BB962C8B-B14F-4D97-AF65-F5344CB8AC3E}">
        <p14:creationId xmlns:p14="http://schemas.microsoft.com/office/powerpoint/2010/main" val="27454554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KEK Standar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80628"/>
            <a:ext cx="6876764" cy="540060"/>
          </a:xfrm>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lvl1pPr marL="342155" indent="-342155">
              <a:buSzPct val="80000"/>
              <a:buFont typeface="Wingdings" panose="05000000000000000000" pitchFamily="2" charset="2"/>
              <a:buChar char="n"/>
              <a:defRPr/>
            </a:lvl1pPr>
            <a:lvl2pPr marL="741316" indent="-285134">
              <a:buSzPct val="80000"/>
              <a:buFontTx/>
              <a:buBlip>
                <a:blip r:embed="rId2"/>
              </a:buBlip>
              <a:defRPr/>
            </a:lvl2pPr>
            <a:lvl3pPr marL="1140486" indent="-228091">
              <a:buFont typeface="Wingdings" panose="05000000000000000000" pitchFamily="2" charset="2"/>
              <a:buChar char="ü"/>
              <a:defRPr/>
            </a:lvl3pPr>
            <a:lvl4pPr marL="1596676" indent="-228091">
              <a:buFont typeface="Arial" panose="020B0604020202020204" pitchFamily="34" charset="0"/>
              <a:buChar char="•"/>
              <a:defRPr/>
            </a:lvl4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pPr marL="0" marR="0" lvl="0" indent="0" algn="l" defTabSz="912386" rtl="0" eaLnBrk="1" fontAlgn="auto" latinLnBrk="0" hangingPunct="1">
              <a:lnSpc>
                <a:spcPct val="100000"/>
              </a:lnSpc>
              <a:spcBef>
                <a:spcPts val="0"/>
              </a:spcBef>
              <a:spcAft>
                <a:spcPts val="0"/>
              </a:spcAft>
              <a:buClrTx/>
              <a:buSzTx/>
              <a:buFontTx/>
              <a:buNone/>
              <a:tabLst/>
              <a:defRPr/>
            </a:pPr>
            <a:fld id="{8A834A3A-8218-44A8-B4F4-F85B8D164B0C}"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2386" rtl="0" eaLnBrk="1" fontAlgn="auto" latinLnBrk="0" hangingPunct="1">
                <a:lnSpc>
                  <a:spcPct val="100000"/>
                </a:lnSpc>
                <a:spcBef>
                  <a:spcPts val="0"/>
                </a:spcBef>
                <a:spcAft>
                  <a:spcPts val="0"/>
                </a:spcAft>
                <a:buClrTx/>
                <a:buSzTx/>
                <a:buFontTx/>
                <a:buNone/>
                <a:tabLst/>
                <a:defRPr/>
              </a:pPr>
              <a:t>2017/8/12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2386"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2386" rtl="0" eaLnBrk="1" fontAlgn="auto" latinLnBrk="0" hangingPunct="1">
              <a:lnSpc>
                <a:spcPct val="100000"/>
              </a:lnSpc>
              <a:spcBef>
                <a:spcPts val="0"/>
              </a:spcBef>
              <a:spcAft>
                <a:spcPts val="0"/>
              </a:spcAft>
              <a:buClrTx/>
              <a:buSzTx/>
              <a:buFontTx/>
              <a:buNone/>
              <a:tabLst/>
              <a:defRPr/>
            </a:pPr>
            <a:fld id="{F5BDA9AB-68BF-4C1C-A55C-6322ECA17994}"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2386"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098924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タイトル &amp; 箇条書き">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pPr lvl="0">
              <a:defRPr sz="1800"/>
            </a:pPr>
            <a:r>
              <a:rPr sz="4500"/>
              <a:t>タイトルテキスト</a:t>
            </a:r>
          </a:p>
        </p:txBody>
      </p:sp>
      <p:sp>
        <p:nvSpPr>
          <p:cNvPr id="13" name="Shape 13"/>
          <p:cNvSpPr>
            <a:spLocks noGrp="1"/>
          </p:cNvSpPr>
          <p:nvPr>
            <p:ph type="body" idx="1"/>
          </p:nvPr>
        </p:nvSpPr>
        <p:spPr>
          <a:prstGeom prst="rect">
            <a:avLst/>
          </a:prstGeom>
        </p:spPr>
        <p:txBody>
          <a:bodyPr/>
          <a:lstStyle/>
          <a:p>
            <a:pPr lvl="0">
              <a:defRPr sz="1800"/>
            </a:pPr>
            <a:r>
              <a:rPr sz="2800"/>
              <a:t>本文レベル1</a:t>
            </a:r>
          </a:p>
          <a:p>
            <a:pPr lvl="1">
              <a:defRPr sz="1800"/>
            </a:pPr>
            <a:r>
              <a:rPr sz="2800"/>
              <a:t>本文レベル2</a:t>
            </a:r>
          </a:p>
          <a:p>
            <a:pPr lvl="2">
              <a:defRPr sz="1800"/>
            </a:pPr>
            <a:r>
              <a:rPr sz="2800"/>
              <a:t>本文レベル3</a:t>
            </a:r>
          </a:p>
          <a:p>
            <a:pPr lvl="3">
              <a:defRPr sz="1800"/>
            </a:pPr>
            <a:r>
              <a:rPr sz="2800"/>
              <a:t>本文レベル4</a:t>
            </a:r>
          </a:p>
          <a:p>
            <a:pPr lvl="4">
              <a:defRPr sz="1800"/>
            </a:pPr>
            <a:r>
              <a:rPr sz="2800"/>
              <a:t>本文レベル 5</a:t>
            </a:r>
          </a:p>
        </p:txBody>
      </p:sp>
      <p:sp>
        <p:nvSpPr>
          <p:cNvPr id="14" name="Shape 14"/>
          <p:cNvSpPr>
            <a:spLocks noGrp="1"/>
          </p:cNvSpPr>
          <p:nvPr>
            <p:ph type="sldNum" sz="quarter" idx="2"/>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prstClr val="black">
                    <a:tint val="75000"/>
                  </a:prstClr>
                </a:solidFill>
                <a:effectLst/>
                <a:uLnTx/>
                <a:uFillTx/>
                <a:latin typeface="Gill Sans"/>
                <a:ea typeface="Gill Sans"/>
                <a:cs typeface="Gill San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prstClr val="black">
                  <a:tint val="75000"/>
                </a:prstClr>
              </a:solidFill>
              <a:effectLst/>
              <a:uLnTx/>
              <a:uFillTx/>
              <a:latin typeface="Gill Sans"/>
              <a:ea typeface="Gill Sans"/>
              <a:cs typeface="Gill Sans"/>
            </a:endParaRPr>
          </a:p>
        </p:txBody>
      </p:sp>
    </p:spTree>
    <p:extLst>
      <p:ext uri="{BB962C8B-B14F-4D97-AF65-F5344CB8AC3E}">
        <p14:creationId xmlns:p14="http://schemas.microsoft.com/office/powerpoint/2010/main" val="273950875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4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4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A834A3A-8218-44A8-B4F4-F85B8D164B0C}" type="datetimeFigureOut">
              <a:rPr kumimoji="1" lang="ja-JP" altLang="en-US" smtClean="0"/>
              <a:t>2017/8/12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5BDA9AB-68BF-4C1C-A55C-6322ECA17994}" type="slidenum">
              <a:rPr kumimoji="1" lang="ja-JP" altLang="en-US" smtClean="0"/>
              <a:t>‹#›</a:t>
            </a:fld>
            <a:endParaRPr kumimoji="1" lang="ja-JP" altLang="en-US"/>
          </a:p>
        </p:txBody>
      </p:sp>
    </p:spTree>
    <p:extLst>
      <p:ext uri="{BB962C8B-B14F-4D97-AF65-F5344CB8AC3E}">
        <p14:creationId xmlns:p14="http://schemas.microsoft.com/office/powerpoint/2010/main" val="4041346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6183" indent="0">
              <a:buNone/>
              <a:defRPr sz="2000" b="1"/>
            </a:lvl2pPr>
            <a:lvl3pPr marL="912386" indent="0">
              <a:buNone/>
              <a:defRPr sz="1800" b="1"/>
            </a:lvl3pPr>
            <a:lvl4pPr marL="1368590" indent="0">
              <a:buNone/>
              <a:defRPr sz="1600" b="1"/>
            </a:lvl4pPr>
            <a:lvl5pPr marL="1824781" indent="0">
              <a:buNone/>
              <a:defRPr sz="1600" b="1"/>
            </a:lvl5pPr>
            <a:lvl6pPr marL="2280970" indent="0">
              <a:buNone/>
              <a:defRPr sz="1600" b="1"/>
            </a:lvl6pPr>
            <a:lvl7pPr marL="2737175" indent="0">
              <a:buNone/>
              <a:defRPr sz="1600" b="1"/>
            </a:lvl7pPr>
            <a:lvl8pPr marL="3193366" indent="0">
              <a:buNone/>
              <a:defRPr sz="1600" b="1"/>
            </a:lvl8pPr>
            <a:lvl9pPr marL="3649559"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6183" indent="0">
              <a:buNone/>
              <a:defRPr sz="2000" b="1"/>
            </a:lvl2pPr>
            <a:lvl3pPr marL="912386" indent="0">
              <a:buNone/>
              <a:defRPr sz="1800" b="1"/>
            </a:lvl3pPr>
            <a:lvl4pPr marL="1368590" indent="0">
              <a:buNone/>
              <a:defRPr sz="1600" b="1"/>
            </a:lvl4pPr>
            <a:lvl5pPr marL="1824781" indent="0">
              <a:buNone/>
              <a:defRPr sz="1600" b="1"/>
            </a:lvl5pPr>
            <a:lvl6pPr marL="2280970" indent="0">
              <a:buNone/>
              <a:defRPr sz="1600" b="1"/>
            </a:lvl6pPr>
            <a:lvl7pPr marL="2737175" indent="0">
              <a:buNone/>
              <a:defRPr sz="1600" b="1"/>
            </a:lvl7pPr>
            <a:lvl8pPr marL="3193366" indent="0">
              <a:buNone/>
              <a:defRPr sz="1600" b="1"/>
            </a:lvl8pPr>
            <a:lvl9pPr marL="3649559"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A834A3A-8218-44A8-B4F4-F85B8D164B0C}" type="datetimeFigureOut">
              <a:rPr kumimoji="1" lang="ja-JP" altLang="en-US" smtClean="0"/>
              <a:t>2017/8/12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5BDA9AB-68BF-4C1C-A55C-6322ECA17994}" type="slidenum">
              <a:rPr kumimoji="1" lang="ja-JP" altLang="en-US" smtClean="0"/>
              <a:t>‹#›</a:t>
            </a:fld>
            <a:endParaRPr kumimoji="1" lang="ja-JP" altLang="en-US"/>
          </a:p>
        </p:txBody>
      </p:sp>
    </p:spTree>
    <p:extLst>
      <p:ext uri="{BB962C8B-B14F-4D97-AF65-F5344CB8AC3E}">
        <p14:creationId xmlns:p14="http://schemas.microsoft.com/office/powerpoint/2010/main" val="163582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A834A3A-8218-44A8-B4F4-F85B8D164B0C}" type="datetimeFigureOut">
              <a:rPr kumimoji="1" lang="ja-JP" altLang="en-US" smtClean="0"/>
              <a:t>2017/8/12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5BDA9AB-68BF-4C1C-A55C-6322ECA17994}" type="slidenum">
              <a:rPr kumimoji="1" lang="ja-JP" altLang="en-US" smtClean="0"/>
              <a:t>‹#›</a:t>
            </a:fld>
            <a:endParaRPr kumimoji="1" lang="ja-JP" altLang="en-US"/>
          </a:p>
        </p:txBody>
      </p:sp>
    </p:spTree>
    <p:extLst>
      <p:ext uri="{BB962C8B-B14F-4D97-AF65-F5344CB8AC3E}">
        <p14:creationId xmlns:p14="http://schemas.microsoft.com/office/powerpoint/2010/main" val="356142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A834A3A-8218-44A8-B4F4-F85B8D164B0C}" type="datetimeFigureOut">
              <a:rPr kumimoji="1" lang="ja-JP" altLang="en-US" smtClean="0"/>
              <a:t>2017/8/12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5BDA9AB-68BF-4C1C-A55C-6322ECA17994}" type="slidenum">
              <a:rPr kumimoji="1" lang="ja-JP" altLang="en-US" smtClean="0"/>
              <a:t>‹#›</a:t>
            </a:fld>
            <a:endParaRPr kumimoji="1" lang="ja-JP" altLang="en-US"/>
          </a:p>
        </p:txBody>
      </p:sp>
    </p:spTree>
    <p:extLst>
      <p:ext uri="{BB962C8B-B14F-4D97-AF65-F5344CB8AC3E}">
        <p14:creationId xmlns:p14="http://schemas.microsoft.com/office/powerpoint/2010/main" val="192712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2" y="1435101"/>
            <a:ext cx="3008313" cy="4691063"/>
          </a:xfrm>
        </p:spPr>
        <p:txBody>
          <a:bodyPr/>
          <a:lstStyle>
            <a:lvl1pPr marL="0" indent="0">
              <a:buNone/>
              <a:defRPr sz="1400"/>
            </a:lvl1pPr>
            <a:lvl2pPr marL="456183" indent="0">
              <a:buNone/>
              <a:defRPr sz="1200"/>
            </a:lvl2pPr>
            <a:lvl3pPr marL="912386" indent="0">
              <a:buNone/>
              <a:defRPr sz="1000"/>
            </a:lvl3pPr>
            <a:lvl4pPr marL="1368590" indent="0">
              <a:buNone/>
              <a:defRPr sz="900"/>
            </a:lvl4pPr>
            <a:lvl5pPr marL="1824781" indent="0">
              <a:buNone/>
              <a:defRPr sz="900"/>
            </a:lvl5pPr>
            <a:lvl6pPr marL="2280970" indent="0">
              <a:buNone/>
              <a:defRPr sz="900"/>
            </a:lvl6pPr>
            <a:lvl7pPr marL="2737175" indent="0">
              <a:buNone/>
              <a:defRPr sz="900"/>
            </a:lvl7pPr>
            <a:lvl8pPr marL="3193366" indent="0">
              <a:buNone/>
              <a:defRPr sz="900"/>
            </a:lvl8pPr>
            <a:lvl9pPr marL="3649559"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A834A3A-8218-44A8-B4F4-F85B8D164B0C}" type="datetimeFigureOut">
              <a:rPr kumimoji="1" lang="ja-JP" altLang="en-US" smtClean="0"/>
              <a:t>2017/8/12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5BDA9AB-68BF-4C1C-A55C-6322ECA17994}" type="slidenum">
              <a:rPr kumimoji="1" lang="ja-JP" altLang="en-US" smtClean="0"/>
              <a:t>‹#›</a:t>
            </a:fld>
            <a:endParaRPr kumimoji="1" lang="ja-JP" altLang="en-US"/>
          </a:p>
        </p:txBody>
      </p:sp>
    </p:spTree>
    <p:extLst>
      <p:ext uri="{BB962C8B-B14F-4D97-AF65-F5344CB8AC3E}">
        <p14:creationId xmlns:p14="http://schemas.microsoft.com/office/powerpoint/2010/main" val="154599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6183" indent="0">
              <a:buNone/>
              <a:defRPr sz="2800"/>
            </a:lvl2pPr>
            <a:lvl3pPr marL="912386" indent="0">
              <a:buNone/>
              <a:defRPr sz="2400"/>
            </a:lvl3pPr>
            <a:lvl4pPr marL="1368590" indent="0">
              <a:buNone/>
              <a:defRPr sz="2000"/>
            </a:lvl4pPr>
            <a:lvl5pPr marL="1824781" indent="0">
              <a:buNone/>
              <a:defRPr sz="2000"/>
            </a:lvl5pPr>
            <a:lvl6pPr marL="2280970" indent="0">
              <a:buNone/>
              <a:defRPr sz="2000"/>
            </a:lvl6pPr>
            <a:lvl7pPr marL="2737175" indent="0">
              <a:buNone/>
              <a:defRPr sz="2000"/>
            </a:lvl7pPr>
            <a:lvl8pPr marL="3193366" indent="0">
              <a:buNone/>
              <a:defRPr sz="2000"/>
            </a:lvl8pPr>
            <a:lvl9pPr marL="3649559"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6183" indent="0">
              <a:buNone/>
              <a:defRPr sz="1200"/>
            </a:lvl2pPr>
            <a:lvl3pPr marL="912386" indent="0">
              <a:buNone/>
              <a:defRPr sz="1000"/>
            </a:lvl3pPr>
            <a:lvl4pPr marL="1368590" indent="0">
              <a:buNone/>
              <a:defRPr sz="900"/>
            </a:lvl4pPr>
            <a:lvl5pPr marL="1824781" indent="0">
              <a:buNone/>
              <a:defRPr sz="900"/>
            </a:lvl5pPr>
            <a:lvl6pPr marL="2280970" indent="0">
              <a:buNone/>
              <a:defRPr sz="900"/>
            </a:lvl6pPr>
            <a:lvl7pPr marL="2737175" indent="0">
              <a:buNone/>
              <a:defRPr sz="900"/>
            </a:lvl7pPr>
            <a:lvl8pPr marL="3193366" indent="0">
              <a:buNone/>
              <a:defRPr sz="900"/>
            </a:lvl8pPr>
            <a:lvl9pPr marL="3649559"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A834A3A-8218-44A8-B4F4-F85B8D164B0C}" type="datetimeFigureOut">
              <a:rPr kumimoji="1" lang="ja-JP" altLang="en-US" smtClean="0"/>
              <a:t>2017/8/12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5BDA9AB-68BF-4C1C-A55C-6322ECA17994}" type="slidenum">
              <a:rPr kumimoji="1" lang="ja-JP" altLang="en-US" smtClean="0"/>
              <a:t>‹#›</a:t>
            </a:fld>
            <a:endParaRPr kumimoji="1" lang="ja-JP" altLang="en-US"/>
          </a:p>
        </p:txBody>
      </p:sp>
    </p:spTree>
    <p:extLst>
      <p:ext uri="{BB962C8B-B14F-4D97-AF65-F5344CB8AC3E}">
        <p14:creationId xmlns:p14="http://schemas.microsoft.com/office/powerpoint/2010/main" val="3201024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slideLayout" Target="../slideLayouts/slideLayout27.xml"/><Relationship Id="rId7" Type="http://schemas.openxmlformats.org/officeDocument/2006/relationships/image" Target="../media/image2.gi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30.xml"/><Relationship Id="rId5" Type="http://schemas.openxmlformats.org/officeDocument/2006/relationships/image" Target="../media/image3.gif"/><Relationship Id="rId4" Type="http://schemas.openxmlformats.org/officeDocument/2006/relationships/image" Target="../media/image2.gi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31.xml"/><Relationship Id="rId5" Type="http://schemas.openxmlformats.org/officeDocument/2006/relationships/image" Target="../media/image3.gif"/><Relationship Id="rId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31540" y="1124744"/>
            <a:ext cx="8229600" cy="5292588"/>
          </a:xfrm>
          <a:prstGeom prst="rect">
            <a:avLst/>
          </a:prstGeom>
        </p:spPr>
        <p:txBody>
          <a:bodyPr vert="horz" lIns="91236" tIns="45619" rIns="91236" bIns="45619"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28836" y="6492918"/>
            <a:ext cx="2133600" cy="365125"/>
          </a:xfrm>
          <a:prstGeom prst="rect">
            <a:avLst/>
          </a:prstGeom>
        </p:spPr>
        <p:txBody>
          <a:bodyPr vert="horz" lIns="91236" tIns="45619" rIns="91236" bIns="45619" rtlCol="0" anchor="ctr"/>
          <a:lstStyle>
            <a:lvl1pPr algn="l">
              <a:defRPr sz="1200">
                <a:solidFill>
                  <a:schemeClr val="tx1">
                    <a:tint val="75000"/>
                  </a:schemeClr>
                </a:solidFill>
              </a:defRPr>
            </a:lvl1pPr>
          </a:lstStyle>
          <a:p>
            <a:fld id="{8A834A3A-8218-44A8-B4F4-F85B8D164B0C}" type="datetimeFigureOut">
              <a:rPr kumimoji="1" lang="ja-JP" altLang="en-US" smtClean="0"/>
              <a:t>2017/8/12</a:t>
            </a:fld>
            <a:endParaRPr kumimoji="1" lang="ja-JP" altLang="en-US"/>
          </a:p>
        </p:txBody>
      </p:sp>
      <p:sp>
        <p:nvSpPr>
          <p:cNvPr id="5" name="フッター プレースホルダー 4"/>
          <p:cNvSpPr>
            <a:spLocks noGrp="1"/>
          </p:cNvSpPr>
          <p:nvPr>
            <p:ph type="ftr" sz="quarter" idx="3"/>
          </p:nvPr>
        </p:nvSpPr>
        <p:spPr>
          <a:xfrm>
            <a:off x="3095837" y="6492918"/>
            <a:ext cx="2895600" cy="365125"/>
          </a:xfrm>
          <a:prstGeom prst="rect">
            <a:avLst/>
          </a:prstGeom>
        </p:spPr>
        <p:txBody>
          <a:bodyPr vert="horz" lIns="91236" tIns="45619" rIns="91236" bIns="45619" rtlCol="0" anchor="ctr"/>
          <a:lstStyle>
            <a:lvl1pPr algn="ctr">
              <a:defRPr sz="1200">
                <a:solidFill>
                  <a:schemeClr val="tx1">
                    <a:tint val="75000"/>
                  </a:schemeClr>
                </a:solidFill>
              </a:defRPr>
            </a:lvl1pPr>
          </a:lstStyle>
          <a:p>
            <a:r>
              <a:rPr lang="en-US" altLang="ja-JP" dirty="0" err="1"/>
              <a:t>M.Yamauchi</a:t>
            </a:r>
            <a:endParaRPr lang="ja-JP" altLang="en-US" dirty="0"/>
          </a:p>
        </p:txBody>
      </p:sp>
      <p:sp>
        <p:nvSpPr>
          <p:cNvPr id="6" name="スライド番号プレースホルダー 5"/>
          <p:cNvSpPr>
            <a:spLocks noGrp="1"/>
          </p:cNvSpPr>
          <p:nvPr>
            <p:ph type="sldNum" sz="quarter" idx="4"/>
          </p:nvPr>
        </p:nvSpPr>
        <p:spPr>
          <a:xfrm>
            <a:off x="6524836" y="6492918"/>
            <a:ext cx="2133600" cy="365125"/>
          </a:xfrm>
          <a:prstGeom prst="rect">
            <a:avLst/>
          </a:prstGeom>
        </p:spPr>
        <p:txBody>
          <a:bodyPr vert="horz" lIns="91236" tIns="45619" rIns="91236" bIns="45619" rtlCol="0" anchor="ctr"/>
          <a:lstStyle>
            <a:lvl1pPr algn="r">
              <a:defRPr sz="1200">
                <a:solidFill>
                  <a:schemeClr val="tx1">
                    <a:tint val="75000"/>
                  </a:schemeClr>
                </a:solidFill>
              </a:defRPr>
            </a:lvl1pPr>
          </a:lstStyle>
          <a:p>
            <a:fld id="{F5BDA9AB-68BF-4C1C-A55C-6322ECA17994}" type="slidenum">
              <a:rPr kumimoji="1" lang="ja-JP" altLang="en-US" smtClean="0"/>
              <a:t>‹#›</a:t>
            </a:fld>
            <a:endParaRPr kumimoji="1" lang="ja-JP" altLang="en-US"/>
          </a:p>
        </p:txBody>
      </p:sp>
      <p:pic>
        <p:nvPicPr>
          <p:cNvPr id="7" name="Picture 13" descr="keklogo-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019" y="86800"/>
            <a:ext cx="587310" cy="37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560676" y="41617"/>
            <a:ext cx="671979" cy="461665"/>
          </a:xfrm>
          <a:prstGeom prst="rect">
            <a:avLst/>
          </a:prstGeom>
          <a:noFill/>
        </p:spPr>
        <p:txBody>
          <a:bodyPr wrap="none" lIns="91236" tIns="45619" rIns="91236" bIns="45619" rtlCol="0">
            <a:spAutoFit/>
          </a:bodyPr>
          <a:lstStyle/>
          <a:p>
            <a:r>
              <a:rPr kumimoji="1" lang="en-US" altLang="ja-JP" sz="2400" b="1" dirty="0"/>
              <a:t>KEK</a:t>
            </a:r>
            <a:endParaRPr kumimoji="1" lang="ja-JP" altLang="en-US" sz="2400" b="1" dirty="0"/>
          </a:p>
        </p:txBody>
      </p:sp>
      <p:sp>
        <p:nvSpPr>
          <p:cNvPr id="9" name="テキスト ボックス 8"/>
          <p:cNvSpPr txBox="1"/>
          <p:nvPr/>
        </p:nvSpPr>
        <p:spPr>
          <a:xfrm>
            <a:off x="44077" y="395442"/>
            <a:ext cx="1186131" cy="322961"/>
          </a:xfrm>
          <a:prstGeom prst="rect">
            <a:avLst/>
          </a:prstGeom>
          <a:noFill/>
        </p:spPr>
        <p:txBody>
          <a:bodyPr wrap="none" lIns="91236" tIns="45619" rIns="91236" bIns="45619" rtlCol="0">
            <a:spAutoFit/>
          </a:bodyPr>
          <a:lstStyle/>
          <a:p>
            <a:pPr>
              <a:lnSpc>
                <a:spcPts val="900"/>
              </a:lnSpc>
            </a:pPr>
            <a:r>
              <a:rPr kumimoji="1" lang="en-US" altLang="ja-JP" sz="800" dirty="0"/>
              <a:t>High Energy Accelerator</a:t>
            </a:r>
          </a:p>
          <a:p>
            <a:pPr>
              <a:lnSpc>
                <a:spcPts val="900"/>
              </a:lnSpc>
            </a:pPr>
            <a:r>
              <a:rPr kumimoji="1" lang="en-US" altLang="ja-JP" sz="800" dirty="0"/>
              <a:t>Research Organization</a:t>
            </a:r>
            <a:endParaRPr kumimoji="1" lang="ja-JP" altLang="en-US" sz="800" dirty="0"/>
          </a:p>
        </p:txBody>
      </p:sp>
      <p:sp>
        <p:nvSpPr>
          <p:cNvPr id="10" name="正方形/長方形 9"/>
          <p:cNvSpPr/>
          <p:nvPr/>
        </p:nvSpPr>
        <p:spPr>
          <a:xfrm>
            <a:off x="1232715" y="1"/>
            <a:ext cx="7911389" cy="656692"/>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236" tIns="45619" rIns="91236" bIns="45619" rtlCol="0" anchor="ctr"/>
          <a:lstStyle/>
          <a:p>
            <a:pPr algn="ctr"/>
            <a:endParaRPr kumimoji="1" lang="ja-JP" altLang="en-US" sz="3200" dirty="0"/>
          </a:p>
        </p:txBody>
      </p:sp>
      <p:sp>
        <p:nvSpPr>
          <p:cNvPr id="2" name="タイトル プレースホルダー 1"/>
          <p:cNvSpPr>
            <a:spLocks noGrp="1"/>
          </p:cNvSpPr>
          <p:nvPr>
            <p:ph type="title"/>
          </p:nvPr>
        </p:nvSpPr>
        <p:spPr>
          <a:xfrm>
            <a:off x="1232738" y="13226"/>
            <a:ext cx="6903701" cy="598078"/>
          </a:xfrm>
          <a:prstGeom prst="rect">
            <a:avLst/>
          </a:prstGeom>
        </p:spPr>
        <p:txBody>
          <a:bodyPr vert="horz" lIns="91236" tIns="45619" rIns="91236" bIns="45619" rtlCol="0" anchor="ctr">
            <a:noAutofit/>
          </a:bodyPr>
          <a:lstStyle/>
          <a:p>
            <a:r>
              <a:rPr kumimoji="1" lang="ja-JP" altLang="en-US" dirty="0"/>
              <a:t>マスター タイトルの書式設定</a:t>
            </a:r>
          </a:p>
        </p:txBody>
      </p:sp>
    </p:spTree>
    <p:extLst>
      <p:ext uri="{BB962C8B-B14F-4D97-AF65-F5344CB8AC3E}">
        <p14:creationId xmlns:p14="http://schemas.microsoft.com/office/powerpoint/2010/main" val="535337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ctr" defTabSz="912386" rtl="0" eaLnBrk="1" latinLnBrk="0" hangingPunct="1">
        <a:spcBef>
          <a:spcPct val="0"/>
        </a:spcBef>
        <a:buNone/>
        <a:defRPr kumimoji="1" sz="2800" kern="1200">
          <a:solidFill>
            <a:schemeClr val="bg1"/>
          </a:solidFill>
          <a:latin typeface="+mj-lt"/>
          <a:ea typeface="+mj-ea"/>
          <a:cs typeface="+mj-cs"/>
        </a:defRPr>
      </a:lvl1pPr>
    </p:titleStyle>
    <p:bodyStyle>
      <a:lvl1pPr marL="342155" indent="-342155" algn="l" defTabSz="912386" rtl="0" eaLnBrk="1" latinLnBrk="0" hangingPunct="1">
        <a:spcBef>
          <a:spcPct val="20000"/>
        </a:spcBef>
        <a:buClr>
          <a:srgbClr val="002060"/>
        </a:buClr>
        <a:buSzPct val="80000"/>
        <a:buFont typeface="Wingdings" panose="05000000000000000000" pitchFamily="2" charset="2"/>
        <a:buChar char="n"/>
        <a:defRPr kumimoji="1" sz="3200" kern="1200">
          <a:solidFill>
            <a:schemeClr val="tx1"/>
          </a:solidFill>
          <a:latin typeface="+mn-lt"/>
          <a:ea typeface="+mn-ea"/>
          <a:cs typeface="+mn-cs"/>
        </a:defRPr>
      </a:lvl1pPr>
      <a:lvl2pPr marL="741316" indent="-285134" algn="l" defTabSz="912386" rtl="0" eaLnBrk="1" latinLnBrk="0" hangingPunct="1">
        <a:spcBef>
          <a:spcPct val="20000"/>
        </a:spcBef>
        <a:buClr>
          <a:srgbClr val="002060"/>
        </a:buClr>
        <a:buFontTx/>
        <a:buBlip>
          <a:blip r:embed="rId15"/>
        </a:buBlip>
        <a:defRPr kumimoji="1" sz="2800" kern="1200">
          <a:solidFill>
            <a:schemeClr val="tx1"/>
          </a:solidFill>
          <a:latin typeface="+mn-lt"/>
          <a:ea typeface="+mn-ea"/>
          <a:cs typeface="+mn-cs"/>
        </a:defRPr>
      </a:lvl2pPr>
      <a:lvl3pPr marL="1140486" indent="-228091" algn="l" defTabSz="912386" rtl="0" eaLnBrk="1" latinLnBrk="0" hangingPunct="1">
        <a:spcBef>
          <a:spcPct val="20000"/>
        </a:spcBef>
        <a:buClr>
          <a:srgbClr val="002060"/>
        </a:buClr>
        <a:buFont typeface="Wingdings" panose="05000000000000000000" pitchFamily="2" charset="2"/>
        <a:buChar char="ü"/>
        <a:defRPr kumimoji="1" sz="2400" kern="1200">
          <a:solidFill>
            <a:schemeClr val="tx1"/>
          </a:solidFill>
          <a:latin typeface="+mn-lt"/>
          <a:ea typeface="+mn-ea"/>
          <a:cs typeface="+mn-cs"/>
        </a:defRPr>
      </a:lvl3pPr>
      <a:lvl4pPr marL="1596676" indent="-228091" algn="l" defTabSz="912386" rtl="0" eaLnBrk="1" latinLnBrk="0" hangingPunct="1">
        <a:spcBef>
          <a:spcPct val="20000"/>
        </a:spcBef>
        <a:buClr>
          <a:srgbClr val="002060"/>
        </a:buClr>
        <a:buFont typeface="Arial" panose="020B0604020202020204" pitchFamily="34" charset="0"/>
        <a:buChar char="•"/>
        <a:defRPr kumimoji="1" sz="2000" kern="1200">
          <a:solidFill>
            <a:schemeClr val="tx1"/>
          </a:solidFill>
          <a:latin typeface="+mn-lt"/>
          <a:ea typeface="+mn-ea"/>
          <a:cs typeface="+mn-cs"/>
        </a:defRPr>
      </a:lvl4pPr>
      <a:lvl5pPr marL="2052885" indent="-228091" algn="l" defTabSz="912386" rtl="0" eaLnBrk="1" latinLnBrk="0" hangingPunct="1">
        <a:spcBef>
          <a:spcPct val="20000"/>
        </a:spcBef>
        <a:buFontTx/>
        <a:buBlip>
          <a:blip r:embed="rId16"/>
        </a:buBlip>
        <a:defRPr kumimoji="1" sz="2000" kern="1200">
          <a:solidFill>
            <a:schemeClr val="tx1"/>
          </a:solidFill>
          <a:latin typeface="+mn-lt"/>
          <a:ea typeface="+mn-ea"/>
          <a:cs typeface="+mn-cs"/>
        </a:defRPr>
      </a:lvl5pPr>
      <a:lvl6pPr marL="2509078" indent="-228091" algn="l" defTabSz="91238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5266" indent="-228091" algn="l" defTabSz="91238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1467" indent="-228091" algn="l" defTabSz="91238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77646" indent="-228091" algn="l" defTabSz="91238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2386" rtl="0" eaLnBrk="1" latinLnBrk="0" hangingPunct="1">
        <a:defRPr kumimoji="1" sz="1800" kern="1200">
          <a:solidFill>
            <a:schemeClr val="tx1"/>
          </a:solidFill>
          <a:latin typeface="+mn-lt"/>
          <a:ea typeface="+mn-ea"/>
          <a:cs typeface="+mn-cs"/>
        </a:defRPr>
      </a:lvl1pPr>
      <a:lvl2pPr marL="456183" algn="l" defTabSz="912386" rtl="0" eaLnBrk="1" latinLnBrk="0" hangingPunct="1">
        <a:defRPr kumimoji="1" sz="1800" kern="1200">
          <a:solidFill>
            <a:schemeClr val="tx1"/>
          </a:solidFill>
          <a:latin typeface="+mn-lt"/>
          <a:ea typeface="+mn-ea"/>
          <a:cs typeface="+mn-cs"/>
        </a:defRPr>
      </a:lvl2pPr>
      <a:lvl3pPr marL="912386" algn="l" defTabSz="912386" rtl="0" eaLnBrk="1" latinLnBrk="0" hangingPunct="1">
        <a:defRPr kumimoji="1" sz="1800" kern="1200">
          <a:solidFill>
            <a:schemeClr val="tx1"/>
          </a:solidFill>
          <a:latin typeface="+mn-lt"/>
          <a:ea typeface="+mn-ea"/>
          <a:cs typeface="+mn-cs"/>
        </a:defRPr>
      </a:lvl3pPr>
      <a:lvl4pPr marL="1368590" algn="l" defTabSz="912386" rtl="0" eaLnBrk="1" latinLnBrk="0" hangingPunct="1">
        <a:defRPr kumimoji="1" sz="1800" kern="1200">
          <a:solidFill>
            <a:schemeClr val="tx1"/>
          </a:solidFill>
          <a:latin typeface="+mn-lt"/>
          <a:ea typeface="+mn-ea"/>
          <a:cs typeface="+mn-cs"/>
        </a:defRPr>
      </a:lvl4pPr>
      <a:lvl5pPr marL="1824781" algn="l" defTabSz="912386" rtl="0" eaLnBrk="1" latinLnBrk="0" hangingPunct="1">
        <a:defRPr kumimoji="1" sz="1800" kern="1200">
          <a:solidFill>
            <a:schemeClr val="tx1"/>
          </a:solidFill>
          <a:latin typeface="+mn-lt"/>
          <a:ea typeface="+mn-ea"/>
          <a:cs typeface="+mn-cs"/>
        </a:defRPr>
      </a:lvl5pPr>
      <a:lvl6pPr marL="2280970" algn="l" defTabSz="912386" rtl="0" eaLnBrk="1" latinLnBrk="0" hangingPunct="1">
        <a:defRPr kumimoji="1" sz="1800" kern="1200">
          <a:solidFill>
            <a:schemeClr val="tx1"/>
          </a:solidFill>
          <a:latin typeface="+mn-lt"/>
          <a:ea typeface="+mn-ea"/>
          <a:cs typeface="+mn-cs"/>
        </a:defRPr>
      </a:lvl6pPr>
      <a:lvl7pPr marL="2737175" algn="l" defTabSz="912386" rtl="0" eaLnBrk="1" latinLnBrk="0" hangingPunct="1">
        <a:defRPr kumimoji="1" sz="1800" kern="1200">
          <a:solidFill>
            <a:schemeClr val="tx1"/>
          </a:solidFill>
          <a:latin typeface="+mn-lt"/>
          <a:ea typeface="+mn-ea"/>
          <a:cs typeface="+mn-cs"/>
        </a:defRPr>
      </a:lvl7pPr>
      <a:lvl8pPr marL="3193366" algn="l" defTabSz="912386" rtl="0" eaLnBrk="1" latinLnBrk="0" hangingPunct="1">
        <a:defRPr kumimoji="1" sz="1800" kern="1200">
          <a:solidFill>
            <a:schemeClr val="tx1"/>
          </a:solidFill>
          <a:latin typeface="+mn-lt"/>
          <a:ea typeface="+mn-ea"/>
          <a:cs typeface="+mn-cs"/>
        </a:defRPr>
      </a:lvl8pPr>
      <a:lvl9pPr marL="3649559" algn="l" defTabSz="912386"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236" tIns="45619" rIns="91236" bIns="45619"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43"/>
            <a:ext cx="8229600" cy="4525963"/>
          </a:xfrm>
          <a:prstGeom prst="rect">
            <a:avLst/>
          </a:prstGeom>
        </p:spPr>
        <p:txBody>
          <a:bodyPr vert="horz" lIns="91236" tIns="45619" rIns="91236" bIns="45619"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93"/>
            <a:ext cx="2133600" cy="365125"/>
          </a:xfrm>
          <a:prstGeom prst="rect">
            <a:avLst/>
          </a:prstGeom>
        </p:spPr>
        <p:txBody>
          <a:bodyPr vert="horz" lIns="91236" tIns="45619" rIns="91236" bIns="45619" rtlCol="0" anchor="ctr"/>
          <a:lstStyle>
            <a:lvl1pPr algn="l">
              <a:defRPr sz="1200">
                <a:solidFill>
                  <a:schemeClr val="tx1">
                    <a:tint val="75000"/>
                  </a:schemeClr>
                </a:solidFill>
              </a:defRPr>
            </a:lvl1pPr>
          </a:lstStyle>
          <a:p>
            <a:fld id="{411D7202-CF98-4FBA-AC16-2A865504B95E}" type="datetimeFigureOut">
              <a:rPr kumimoji="1" lang="ja-JP" altLang="en-US" smtClean="0"/>
              <a:t>2017/8/12</a:t>
            </a:fld>
            <a:endParaRPr kumimoji="1" lang="ja-JP" altLang="en-US"/>
          </a:p>
        </p:txBody>
      </p:sp>
      <p:sp>
        <p:nvSpPr>
          <p:cNvPr id="5" name="フッター プレースホルダー 4"/>
          <p:cNvSpPr>
            <a:spLocks noGrp="1"/>
          </p:cNvSpPr>
          <p:nvPr>
            <p:ph type="ftr" sz="quarter" idx="3"/>
          </p:nvPr>
        </p:nvSpPr>
        <p:spPr>
          <a:xfrm>
            <a:off x="3124201" y="6356393"/>
            <a:ext cx="2895600" cy="365125"/>
          </a:xfrm>
          <a:prstGeom prst="rect">
            <a:avLst/>
          </a:prstGeom>
        </p:spPr>
        <p:txBody>
          <a:bodyPr vert="horz" lIns="91236" tIns="45619" rIns="91236" bIns="45619"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93"/>
            <a:ext cx="2133600" cy="365125"/>
          </a:xfrm>
          <a:prstGeom prst="rect">
            <a:avLst/>
          </a:prstGeom>
        </p:spPr>
        <p:txBody>
          <a:bodyPr vert="horz" lIns="91236" tIns="45619" rIns="91236" bIns="45619" rtlCol="0" anchor="ctr"/>
          <a:lstStyle>
            <a:lvl1pPr algn="r">
              <a:defRPr sz="1200">
                <a:solidFill>
                  <a:schemeClr val="tx1">
                    <a:tint val="75000"/>
                  </a:schemeClr>
                </a:solidFill>
              </a:defRPr>
            </a:lvl1pPr>
          </a:lstStyle>
          <a:p>
            <a:fld id="{45A3D400-FC8D-4D4E-AA79-EEFF69F4899E}" type="slidenum">
              <a:rPr kumimoji="1" lang="ja-JP" altLang="en-US" smtClean="0"/>
              <a:t>‹#›</a:t>
            </a:fld>
            <a:endParaRPr kumimoji="1" lang="ja-JP" altLang="en-US"/>
          </a:p>
        </p:txBody>
      </p:sp>
    </p:spTree>
    <p:extLst>
      <p:ext uri="{BB962C8B-B14F-4D97-AF65-F5344CB8AC3E}">
        <p14:creationId xmlns:p14="http://schemas.microsoft.com/office/powerpoint/2010/main" val="4017908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2386" rtl="0" eaLnBrk="1" latinLnBrk="0" hangingPunct="1">
        <a:spcBef>
          <a:spcPct val="0"/>
        </a:spcBef>
        <a:buNone/>
        <a:defRPr kumimoji="1" sz="4400" kern="1200">
          <a:solidFill>
            <a:schemeClr val="tx1"/>
          </a:solidFill>
          <a:latin typeface="+mj-lt"/>
          <a:ea typeface="+mj-ea"/>
          <a:cs typeface="+mj-cs"/>
        </a:defRPr>
      </a:lvl1pPr>
    </p:titleStyle>
    <p:bodyStyle>
      <a:lvl1pPr marL="342155" indent="-342155" algn="l" defTabSz="912386"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1316" indent="-285134" algn="l" defTabSz="912386"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0486" indent="-228091" algn="l" defTabSz="91238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6676" indent="-228091" algn="l" defTabSz="91238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2885" indent="-228091" algn="l" defTabSz="91238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09078" indent="-228091" algn="l" defTabSz="91238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5266" indent="-228091" algn="l" defTabSz="91238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1467" indent="-228091" algn="l" defTabSz="91238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77646" indent="-228091" algn="l" defTabSz="91238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2386" rtl="0" eaLnBrk="1" latinLnBrk="0" hangingPunct="1">
        <a:defRPr kumimoji="1" sz="1800" kern="1200">
          <a:solidFill>
            <a:schemeClr val="tx1"/>
          </a:solidFill>
          <a:latin typeface="+mn-lt"/>
          <a:ea typeface="+mn-ea"/>
          <a:cs typeface="+mn-cs"/>
        </a:defRPr>
      </a:lvl1pPr>
      <a:lvl2pPr marL="456183" algn="l" defTabSz="912386" rtl="0" eaLnBrk="1" latinLnBrk="0" hangingPunct="1">
        <a:defRPr kumimoji="1" sz="1800" kern="1200">
          <a:solidFill>
            <a:schemeClr val="tx1"/>
          </a:solidFill>
          <a:latin typeface="+mn-lt"/>
          <a:ea typeface="+mn-ea"/>
          <a:cs typeface="+mn-cs"/>
        </a:defRPr>
      </a:lvl2pPr>
      <a:lvl3pPr marL="912386" algn="l" defTabSz="912386" rtl="0" eaLnBrk="1" latinLnBrk="0" hangingPunct="1">
        <a:defRPr kumimoji="1" sz="1800" kern="1200">
          <a:solidFill>
            <a:schemeClr val="tx1"/>
          </a:solidFill>
          <a:latin typeface="+mn-lt"/>
          <a:ea typeface="+mn-ea"/>
          <a:cs typeface="+mn-cs"/>
        </a:defRPr>
      </a:lvl3pPr>
      <a:lvl4pPr marL="1368590" algn="l" defTabSz="912386" rtl="0" eaLnBrk="1" latinLnBrk="0" hangingPunct="1">
        <a:defRPr kumimoji="1" sz="1800" kern="1200">
          <a:solidFill>
            <a:schemeClr val="tx1"/>
          </a:solidFill>
          <a:latin typeface="+mn-lt"/>
          <a:ea typeface="+mn-ea"/>
          <a:cs typeface="+mn-cs"/>
        </a:defRPr>
      </a:lvl4pPr>
      <a:lvl5pPr marL="1824781" algn="l" defTabSz="912386" rtl="0" eaLnBrk="1" latinLnBrk="0" hangingPunct="1">
        <a:defRPr kumimoji="1" sz="1800" kern="1200">
          <a:solidFill>
            <a:schemeClr val="tx1"/>
          </a:solidFill>
          <a:latin typeface="+mn-lt"/>
          <a:ea typeface="+mn-ea"/>
          <a:cs typeface="+mn-cs"/>
        </a:defRPr>
      </a:lvl5pPr>
      <a:lvl6pPr marL="2280970" algn="l" defTabSz="912386" rtl="0" eaLnBrk="1" latinLnBrk="0" hangingPunct="1">
        <a:defRPr kumimoji="1" sz="1800" kern="1200">
          <a:solidFill>
            <a:schemeClr val="tx1"/>
          </a:solidFill>
          <a:latin typeface="+mn-lt"/>
          <a:ea typeface="+mn-ea"/>
          <a:cs typeface="+mn-cs"/>
        </a:defRPr>
      </a:lvl6pPr>
      <a:lvl7pPr marL="2737175" algn="l" defTabSz="912386" rtl="0" eaLnBrk="1" latinLnBrk="0" hangingPunct="1">
        <a:defRPr kumimoji="1" sz="1800" kern="1200">
          <a:solidFill>
            <a:schemeClr val="tx1"/>
          </a:solidFill>
          <a:latin typeface="+mn-lt"/>
          <a:ea typeface="+mn-ea"/>
          <a:cs typeface="+mn-cs"/>
        </a:defRPr>
      </a:lvl7pPr>
      <a:lvl8pPr marL="3193366" algn="l" defTabSz="912386" rtl="0" eaLnBrk="1" latinLnBrk="0" hangingPunct="1">
        <a:defRPr kumimoji="1" sz="1800" kern="1200">
          <a:solidFill>
            <a:schemeClr val="tx1"/>
          </a:solidFill>
          <a:latin typeface="+mn-lt"/>
          <a:ea typeface="+mn-ea"/>
          <a:cs typeface="+mn-cs"/>
        </a:defRPr>
      </a:lvl8pPr>
      <a:lvl9pPr marL="3649559" algn="l" defTabSz="912386"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31540" y="1124744"/>
            <a:ext cx="8229600" cy="529258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28836"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A834A3A-8218-44A8-B4F4-F85B8D164B0C}" type="datetimeFigureOut">
              <a:rPr lang="ja-JP" altLang="en-US" smtClean="0">
                <a:solidFill>
                  <a:prstClr val="black">
                    <a:tint val="75000"/>
                  </a:prstClr>
                </a:solidFill>
              </a:rPr>
              <a:pPr defTabSz="914400"/>
              <a:t>2017/8/12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95836"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altLang="ja-JP" dirty="0" err="1">
                <a:solidFill>
                  <a:prstClr val="black">
                    <a:tint val="75000"/>
                  </a:prstClr>
                </a:solidFill>
              </a:rPr>
              <a:t>M.Yamauchi</a:t>
            </a:r>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24836"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5BDA9AB-68BF-4C1C-A55C-6322ECA17994}" type="slidenum">
              <a:rPr lang="ja-JP" altLang="en-US" smtClean="0">
                <a:solidFill>
                  <a:prstClr val="black">
                    <a:tint val="75000"/>
                  </a:prstClr>
                </a:solidFill>
              </a:rPr>
              <a:pPr defTabSz="914400"/>
              <a:t>‹#›</a:t>
            </a:fld>
            <a:endParaRPr lang="ja-JP" altLang="en-US">
              <a:solidFill>
                <a:prstClr val="black">
                  <a:tint val="75000"/>
                </a:prstClr>
              </a:solidFill>
            </a:endParaRPr>
          </a:p>
        </p:txBody>
      </p:sp>
      <p:pic>
        <p:nvPicPr>
          <p:cNvPr id="7" name="Picture 13" descr="keklogo-a"/>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0019" y="86757"/>
            <a:ext cx="587310" cy="37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userDrawn="1"/>
        </p:nvSpPr>
        <p:spPr>
          <a:xfrm>
            <a:off x="560633" y="41617"/>
            <a:ext cx="671979" cy="461665"/>
          </a:xfrm>
          <a:prstGeom prst="rect">
            <a:avLst/>
          </a:prstGeom>
          <a:noFill/>
        </p:spPr>
        <p:txBody>
          <a:bodyPr wrap="none" rtlCol="0">
            <a:spAutoFit/>
          </a:bodyPr>
          <a:lstStyle/>
          <a:p>
            <a:pPr defTabSz="914400"/>
            <a:r>
              <a:rPr lang="en-US" altLang="ja-JP" sz="2400" b="1" dirty="0">
                <a:solidFill>
                  <a:prstClr val="black"/>
                </a:solidFill>
              </a:rPr>
              <a:t>KEK</a:t>
            </a:r>
            <a:endParaRPr lang="ja-JP" altLang="en-US" sz="2400" b="1" dirty="0">
              <a:solidFill>
                <a:prstClr val="black"/>
              </a:solidFill>
            </a:endParaRPr>
          </a:p>
        </p:txBody>
      </p:sp>
      <p:sp>
        <p:nvSpPr>
          <p:cNvPr id="9" name="テキスト ボックス 8"/>
          <p:cNvSpPr txBox="1"/>
          <p:nvPr userDrawn="1"/>
        </p:nvSpPr>
        <p:spPr>
          <a:xfrm>
            <a:off x="44058" y="395428"/>
            <a:ext cx="1186542" cy="323165"/>
          </a:xfrm>
          <a:prstGeom prst="rect">
            <a:avLst/>
          </a:prstGeom>
          <a:noFill/>
        </p:spPr>
        <p:txBody>
          <a:bodyPr wrap="none" rtlCol="0">
            <a:spAutoFit/>
          </a:bodyPr>
          <a:lstStyle/>
          <a:p>
            <a:pPr defTabSz="914400">
              <a:lnSpc>
                <a:spcPts val="900"/>
              </a:lnSpc>
            </a:pPr>
            <a:r>
              <a:rPr lang="en-US" altLang="ja-JP" sz="800" dirty="0">
                <a:solidFill>
                  <a:prstClr val="black"/>
                </a:solidFill>
              </a:rPr>
              <a:t>High Energy Accelerator</a:t>
            </a:r>
          </a:p>
          <a:p>
            <a:pPr defTabSz="914400">
              <a:lnSpc>
                <a:spcPts val="900"/>
              </a:lnSpc>
            </a:pPr>
            <a:r>
              <a:rPr lang="en-US" altLang="ja-JP" sz="800" dirty="0">
                <a:solidFill>
                  <a:prstClr val="black"/>
                </a:solidFill>
              </a:rPr>
              <a:t>Research Organization</a:t>
            </a:r>
            <a:endParaRPr lang="ja-JP" altLang="en-US" sz="800" dirty="0">
              <a:solidFill>
                <a:prstClr val="black"/>
              </a:solidFill>
            </a:endParaRPr>
          </a:p>
        </p:txBody>
      </p:sp>
      <p:sp>
        <p:nvSpPr>
          <p:cNvPr id="10" name="正方形/長方形 9"/>
          <p:cNvSpPr/>
          <p:nvPr userDrawn="1"/>
        </p:nvSpPr>
        <p:spPr>
          <a:xfrm>
            <a:off x="1232695" y="1"/>
            <a:ext cx="7911389" cy="656692"/>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3200" dirty="0">
              <a:solidFill>
                <a:prstClr val="white"/>
              </a:solidFill>
            </a:endParaRPr>
          </a:p>
        </p:txBody>
      </p:sp>
      <p:sp>
        <p:nvSpPr>
          <p:cNvPr id="2" name="タイトル プレースホルダー 1"/>
          <p:cNvSpPr>
            <a:spLocks noGrp="1"/>
          </p:cNvSpPr>
          <p:nvPr>
            <p:ph type="title"/>
          </p:nvPr>
        </p:nvSpPr>
        <p:spPr>
          <a:xfrm>
            <a:off x="1232695" y="13226"/>
            <a:ext cx="6903701" cy="598078"/>
          </a:xfrm>
          <a:prstGeom prst="rect">
            <a:avLst/>
          </a:prstGeom>
        </p:spPr>
        <p:txBody>
          <a:bodyPr vert="horz" lIns="91440" tIns="45720" rIns="91440" bIns="45720" rtlCol="0" anchor="ctr">
            <a:noAutofit/>
          </a:bodyPr>
          <a:lstStyle/>
          <a:p>
            <a:r>
              <a:rPr kumimoji="1" lang="ja-JP" altLang="en-US" dirty="0"/>
              <a:t>マスター タイトルの書式設定</a:t>
            </a:r>
          </a:p>
        </p:txBody>
      </p:sp>
    </p:spTree>
    <p:extLst>
      <p:ext uri="{BB962C8B-B14F-4D97-AF65-F5344CB8AC3E}">
        <p14:creationId xmlns:p14="http://schemas.microsoft.com/office/powerpoint/2010/main" val="436872646"/>
      </p:ext>
    </p:extLst>
  </p:cSld>
  <p:clrMap bg1="lt1" tx1="dk1" bg2="lt2" tx2="dk2" accent1="accent1" accent2="accent2" accent3="accent3" accent4="accent4" accent5="accent5" accent6="accent6" hlink="hlink" folHlink="folHlink"/>
  <p:sldLayoutIdLst>
    <p:sldLayoutId id="2147483690" r:id="rId1"/>
    <p:sldLayoutId id="2147483705" r:id="rId2"/>
    <p:sldLayoutId id="2147483715" r:id="rId3"/>
    <p:sldLayoutId id="2147483716" r:id="rId4"/>
  </p:sldLayoutIdLst>
  <p:txStyles>
    <p:titleStyle>
      <a:lvl1pPr algn="ctr" defTabSz="914400" rtl="0" eaLnBrk="1" latinLnBrk="0" hangingPunct="1">
        <a:spcBef>
          <a:spcPct val="0"/>
        </a:spcBef>
        <a:buNone/>
        <a:defRPr kumimoji="1" sz="28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002060"/>
        </a:buClr>
        <a:buSzPct val="80000"/>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002060"/>
        </a:buClr>
        <a:buFontTx/>
        <a:buBlip>
          <a:blip r:embed="rId7"/>
        </a:buBlip>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rgbClr val="002060"/>
        </a:buClr>
        <a:buFont typeface="Wingdings" panose="05000000000000000000" pitchFamily="2" charset="2"/>
        <a:buChar char="ü"/>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002060"/>
        </a:buClr>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8"/>
        </a:buBlip>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 name="フローチャート : 手操作入力 29"/>
          <p:cNvSpPr/>
          <p:nvPr/>
        </p:nvSpPr>
        <p:spPr>
          <a:xfrm rot="16200000" flipH="1">
            <a:off x="7358078" y="5072078"/>
            <a:ext cx="357166" cy="3214678"/>
          </a:xfrm>
          <a:prstGeom prst="flowChartManualInp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457200"/>
            <a:endParaRPr lang="ja-JP" altLang="en-US">
              <a:solidFill>
                <a:prstClr val="black"/>
              </a:solidFill>
            </a:endParaRPr>
          </a:p>
        </p:txBody>
      </p:sp>
      <p:sp>
        <p:nvSpPr>
          <p:cNvPr id="28" name="フローチャート : 手操作入力 27"/>
          <p:cNvSpPr/>
          <p:nvPr/>
        </p:nvSpPr>
        <p:spPr>
          <a:xfrm rot="5400000">
            <a:off x="1464475" y="5036359"/>
            <a:ext cx="357166" cy="3286116"/>
          </a:xfrm>
          <a:prstGeom prst="flowChartManualInp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457200"/>
            <a:endParaRPr lang="ja-JP" altLang="en-US">
              <a:solidFill>
                <a:prstClr val="black"/>
              </a:solidFill>
            </a:endParaRPr>
          </a:p>
        </p:txBody>
      </p:sp>
      <p:sp>
        <p:nvSpPr>
          <p:cNvPr id="31" name="台形 30"/>
          <p:cNvSpPr/>
          <p:nvPr/>
        </p:nvSpPr>
        <p:spPr>
          <a:xfrm flipV="1">
            <a:off x="2643174" y="6500834"/>
            <a:ext cx="3929090" cy="357166"/>
          </a:xfrm>
          <a:prstGeom prst="trapezoid">
            <a:avLst>
              <a:gd name="adj" fmla="val 143525"/>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a:endParaRPr lang="ja-JP" altLang="en-US">
              <a:solidFill>
                <a:prstClr val="black"/>
              </a:solidFill>
            </a:endParaRPr>
          </a:p>
        </p:txBody>
      </p:sp>
      <p:sp>
        <p:nvSpPr>
          <p:cNvPr id="3074" name="Rectangle 2"/>
          <p:cNvSpPr>
            <a:spLocks noChangeArrowheads="1"/>
          </p:cNvSpPr>
          <p:nvPr/>
        </p:nvSpPr>
        <p:spPr bwMode="gray">
          <a:xfrm>
            <a:off x="-14288" y="0"/>
            <a:ext cx="9158288" cy="1268413"/>
          </a:xfrm>
          <a:prstGeom prst="rect">
            <a:avLst/>
          </a:prstGeom>
          <a:gradFill rotWithShape="1">
            <a:gsLst>
              <a:gs pos="0">
                <a:schemeClr val="accent2"/>
              </a:gs>
              <a:gs pos="100000">
                <a:schemeClr val="accent2">
                  <a:gamma/>
                  <a:shade val="78824"/>
                  <a:invGamma/>
                </a:schemeClr>
              </a:gs>
            </a:gsLst>
            <a:lin ang="0" scaled="1"/>
          </a:gradFill>
          <a:ln w="9525">
            <a:solidFill>
              <a:schemeClr val="tx1"/>
            </a:solidFill>
            <a:miter lim="800000"/>
            <a:headEnd/>
            <a:tailEnd/>
          </a:ln>
          <a:effectLst/>
        </p:spPr>
        <p:txBody>
          <a:bodyPr wrap="none" anchor="ctr"/>
          <a:lstStyle/>
          <a:p>
            <a:pPr defTabSz="457200"/>
            <a:endParaRPr lang="ja-JP" altLang="en-US">
              <a:solidFill>
                <a:prstClr val="black"/>
              </a:solidFill>
            </a:endParaRPr>
          </a:p>
        </p:txBody>
      </p:sp>
      <p:grpSp>
        <p:nvGrpSpPr>
          <p:cNvPr id="2" name="Group 3"/>
          <p:cNvGrpSpPr>
            <a:grpSpLocks/>
          </p:cNvGrpSpPr>
          <p:nvPr/>
        </p:nvGrpSpPr>
        <p:grpSpPr bwMode="auto">
          <a:xfrm>
            <a:off x="152400" y="260350"/>
            <a:ext cx="1981200" cy="927100"/>
            <a:chOff x="96" y="0"/>
            <a:chExt cx="1248" cy="912"/>
          </a:xfrm>
        </p:grpSpPr>
        <p:sp>
          <p:nvSpPr>
            <p:cNvPr id="3076" name="Oval 4" descr="80%"/>
            <p:cNvSpPr>
              <a:spLocks noChangeArrowheads="1"/>
            </p:cNvSpPr>
            <p:nvPr userDrawn="1"/>
          </p:nvSpPr>
          <p:spPr bwMode="gray">
            <a:xfrm>
              <a:off x="96" y="0"/>
              <a:ext cx="1248" cy="912"/>
            </a:xfrm>
            <a:prstGeom prst="ellipse">
              <a:avLst/>
            </a:prstGeom>
            <a:pattFill prst="pct80">
              <a:fgClr>
                <a:schemeClr val="accent2"/>
              </a:fgClr>
              <a:bgClr>
                <a:schemeClr val="tx2"/>
              </a:bgClr>
            </a:pattFill>
            <a:ln w="9525">
              <a:noFill/>
              <a:round/>
              <a:headEnd/>
              <a:tailEnd/>
            </a:ln>
            <a:effectLst/>
          </p:spPr>
          <p:txBody>
            <a:bodyPr wrap="none" anchor="ctr"/>
            <a:lstStyle/>
            <a:p>
              <a:pPr defTabSz="457200"/>
              <a:endParaRPr lang="ja-JP" altLang="en-US">
                <a:solidFill>
                  <a:prstClr val="black"/>
                </a:solidFill>
              </a:endParaRPr>
            </a:p>
          </p:txBody>
        </p:sp>
        <p:sp>
          <p:nvSpPr>
            <p:cNvPr id="3077" name="Oval 5" descr="75%"/>
            <p:cNvSpPr>
              <a:spLocks noChangeArrowheads="1"/>
            </p:cNvSpPr>
            <p:nvPr userDrawn="1"/>
          </p:nvSpPr>
          <p:spPr bwMode="gray">
            <a:xfrm>
              <a:off x="288" y="104"/>
              <a:ext cx="816" cy="672"/>
            </a:xfrm>
            <a:prstGeom prst="ellipse">
              <a:avLst/>
            </a:prstGeom>
            <a:pattFill prst="pct75">
              <a:fgClr>
                <a:schemeClr val="accent2"/>
              </a:fgClr>
              <a:bgClr>
                <a:schemeClr val="tx1"/>
              </a:bgClr>
            </a:pattFill>
            <a:ln w="9525">
              <a:noFill/>
              <a:round/>
              <a:headEnd/>
              <a:tailEnd/>
            </a:ln>
            <a:effectLst/>
          </p:spPr>
          <p:txBody>
            <a:bodyPr wrap="none" anchor="ctr"/>
            <a:lstStyle/>
            <a:p>
              <a:pPr defTabSz="457200"/>
              <a:endParaRPr lang="ja-JP" altLang="en-US">
                <a:solidFill>
                  <a:prstClr val="black"/>
                </a:solidFill>
              </a:endParaRPr>
            </a:p>
          </p:txBody>
        </p:sp>
        <p:sp>
          <p:nvSpPr>
            <p:cNvPr id="3078" name="Oval 6" descr="80%"/>
            <p:cNvSpPr>
              <a:spLocks noChangeArrowheads="1"/>
            </p:cNvSpPr>
            <p:nvPr userDrawn="1"/>
          </p:nvSpPr>
          <p:spPr bwMode="gray">
            <a:xfrm>
              <a:off x="440" y="248"/>
              <a:ext cx="480" cy="384"/>
            </a:xfrm>
            <a:prstGeom prst="ellipse">
              <a:avLst/>
            </a:prstGeom>
            <a:pattFill prst="pct80">
              <a:fgClr>
                <a:schemeClr val="accent2"/>
              </a:fgClr>
              <a:bgClr>
                <a:schemeClr val="tx1"/>
              </a:bgClr>
            </a:pattFill>
            <a:ln w="9525">
              <a:noFill/>
              <a:round/>
              <a:headEnd/>
              <a:tailEnd/>
            </a:ln>
            <a:effectLst/>
          </p:spPr>
          <p:txBody>
            <a:bodyPr wrap="none" anchor="ctr"/>
            <a:lstStyle/>
            <a:p>
              <a:pPr defTabSz="457200"/>
              <a:endParaRPr lang="ja-JP" altLang="en-US">
                <a:solidFill>
                  <a:prstClr val="black"/>
                </a:solidFill>
              </a:endParaRPr>
            </a:p>
          </p:txBody>
        </p:sp>
      </p:grpSp>
      <p:sp>
        <p:nvSpPr>
          <p:cNvPr id="3079" name="Rectangle 7"/>
          <p:cNvSpPr>
            <a:spLocks noChangeArrowheads="1"/>
          </p:cNvSpPr>
          <p:nvPr/>
        </p:nvSpPr>
        <p:spPr bwMode="gray">
          <a:xfrm>
            <a:off x="0" y="0"/>
            <a:ext cx="9144000" cy="333375"/>
          </a:xfrm>
          <a:prstGeom prst="rect">
            <a:avLst/>
          </a:prstGeom>
          <a:gradFill rotWithShape="0">
            <a:gsLst>
              <a:gs pos="0">
                <a:schemeClr val="hlink">
                  <a:gamma/>
                  <a:tint val="0"/>
                  <a:invGamma/>
                </a:schemeClr>
              </a:gs>
              <a:gs pos="100000">
                <a:schemeClr val="hlink"/>
              </a:gs>
            </a:gsLst>
            <a:lin ang="0" scaled="1"/>
          </a:gradFill>
          <a:ln w="9525">
            <a:noFill/>
            <a:miter lim="800000"/>
            <a:headEnd/>
            <a:tailEnd/>
          </a:ln>
          <a:effectLst/>
        </p:spPr>
        <p:txBody>
          <a:bodyPr wrap="none" anchor="ctr"/>
          <a:lstStyle/>
          <a:p>
            <a:pPr defTabSz="457200"/>
            <a:endParaRPr lang="ja-JP" altLang="en-US">
              <a:solidFill>
                <a:prstClr val="black"/>
              </a:solidFill>
            </a:endParaRPr>
          </a:p>
        </p:txBody>
      </p:sp>
      <p:grpSp>
        <p:nvGrpSpPr>
          <p:cNvPr id="3" name="Group 8"/>
          <p:cNvGrpSpPr>
            <a:grpSpLocks/>
          </p:cNvGrpSpPr>
          <p:nvPr/>
        </p:nvGrpSpPr>
        <p:grpSpPr bwMode="auto">
          <a:xfrm>
            <a:off x="395288" y="0"/>
            <a:ext cx="1143000" cy="304800"/>
            <a:chOff x="4704" y="0"/>
            <a:chExt cx="720" cy="336"/>
          </a:xfrm>
        </p:grpSpPr>
        <p:sp>
          <p:nvSpPr>
            <p:cNvPr id="3081" name="Rectangle 9"/>
            <p:cNvSpPr>
              <a:spLocks noChangeArrowheads="1"/>
            </p:cNvSpPr>
            <p:nvPr userDrawn="1"/>
          </p:nvSpPr>
          <p:spPr bwMode="gray">
            <a:xfrm>
              <a:off x="4704" y="0"/>
              <a:ext cx="48" cy="336"/>
            </a:xfrm>
            <a:prstGeom prst="rect">
              <a:avLst/>
            </a:prstGeom>
            <a:solidFill>
              <a:schemeClr val="accent1"/>
            </a:solidFill>
            <a:ln w="9525">
              <a:noFill/>
              <a:miter lim="800000"/>
              <a:headEnd/>
              <a:tailEnd/>
            </a:ln>
            <a:effectLst/>
          </p:spPr>
          <p:txBody>
            <a:bodyPr wrap="none" anchor="ctr"/>
            <a:lstStyle/>
            <a:p>
              <a:pPr defTabSz="457200"/>
              <a:endParaRPr lang="ja-JP" altLang="en-US">
                <a:solidFill>
                  <a:prstClr val="black"/>
                </a:solidFill>
              </a:endParaRPr>
            </a:p>
          </p:txBody>
        </p:sp>
        <p:sp>
          <p:nvSpPr>
            <p:cNvPr id="3082" name="Rectangle 10"/>
            <p:cNvSpPr>
              <a:spLocks noChangeArrowheads="1"/>
            </p:cNvSpPr>
            <p:nvPr userDrawn="1"/>
          </p:nvSpPr>
          <p:spPr bwMode="gray">
            <a:xfrm>
              <a:off x="5040" y="0"/>
              <a:ext cx="48" cy="336"/>
            </a:xfrm>
            <a:prstGeom prst="rect">
              <a:avLst/>
            </a:prstGeom>
            <a:solidFill>
              <a:schemeClr val="folHlink"/>
            </a:solidFill>
            <a:ln w="9525">
              <a:noFill/>
              <a:miter lim="800000"/>
              <a:headEnd/>
              <a:tailEnd/>
            </a:ln>
            <a:effectLst/>
          </p:spPr>
          <p:txBody>
            <a:bodyPr wrap="none" anchor="ctr"/>
            <a:lstStyle/>
            <a:p>
              <a:pPr defTabSz="457200"/>
              <a:endParaRPr lang="ja-JP" altLang="en-US">
                <a:solidFill>
                  <a:prstClr val="black"/>
                </a:solidFill>
              </a:endParaRPr>
            </a:p>
          </p:txBody>
        </p:sp>
        <p:sp>
          <p:nvSpPr>
            <p:cNvPr id="3083" name="Rectangle 11"/>
            <p:cNvSpPr>
              <a:spLocks noChangeArrowheads="1"/>
            </p:cNvSpPr>
            <p:nvPr userDrawn="1"/>
          </p:nvSpPr>
          <p:spPr bwMode="gray">
            <a:xfrm>
              <a:off x="5376" y="0"/>
              <a:ext cx="48" cy="336"/>
            </a:xfrm>
            <a:prstGeom prst="rect">
              <a:avLst/>
            </a:prstGeom>
            <a:solidFill>
              <a:schemeClr val="accent2"/>
            </a:solidFill>
            <a:ln w="9525">
              <a:noFill/>
              <a:miter lim="800000"/>
              <a:headEnd/>
              <a:tailEnd/>
            </a:ln>
            <a:effectLst/>
          </p:spPr>
          <p:txBody>
            <a:bodyPr wrap="none" anchor="ctr"/>
            <a:lstStyle/>
            <a:p>
              <a:pPr defTabSz="457200"/>
              <a:endParaRPr lang="ja-JP" altLang="en-US">
                <a:solidFill>
                  <a:prstClr val="black"/>
                </a:solidFill>
              </a:endParaRPr>
            </a:p>
          </p:txBody>
        </p:sp>
      </p:grpSp>
      <p:sp>
        <p:nvSpPr>
          <p:cNvPr id="3084" name="Text Box 12"/>
          <p:cNvSpPr txBox="1">
            <a:spLocks noChangeArrowheads="1"/>
          </p:cNvSpPr>
          <p:nvPr/>
        </p:nvSpPr>
        <p:spPr bwMode="gray">
          <a:xfrm>
            <a:off x="5029200" y="0"/>
            <a:ext cx="4100995" cy="307777"/>
          </a:xfrm>
          <a:prstGeom prst="rect">
            <a:avLst/>
          </a:prstGeom>
          <a:noFill/>
          <a:ln w="9525">
            <a:noFill/>
            <a:miter lim="800000"/>
            <a:headEnd/>
            <a:tailEnd/>
          </a:ln>
          <a:effectLst/>
        </p:spPr>
        <p:txBody>
          <a:bodyPr wrap="none">
            <a:spAutoFit/>
          </a:bodyPr>
          <a:lstStyle/>
          <a:p>
            <a:pPr algn="ctr" defTabSz="457200"/>
            <a:r>
              <a:rPr lang="en-US" altLang="ja-JP" sz="1400" b="1" dirty="0">
                <a:solidFill>
                  <a:srgbClr val="FFFFFF"/>
                </a:solidFill>
              </a:rPr>
              <a:t>KEK (High Energy Accelerator Research Organization)</a:t>
            </a:r>
          </a:p>
        </p:txBody>
      </p:sp>
      <p:sp>
        <p:nvSpPr>
          <p:cNvPr id="3085" name="Rectangle 13"/>
          <p:cNvSpPr>
            <a:spLocks noGrp="1" noChangeArrowheads="1"/>
          </p:cNvSpPr>
          <p:nvPr>
            <p:ph type="body" idx="1"/>
          </p:nvPr>
        </p:nvSpPr>
        <p:spPr bwMode="gray">
          <a:xfrm>
            <a:off x="684213" y="1412875"/>
            <a:ext cx="7848600" cy="4897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ja-JP" altLang="ja-JP"/>
          </a:p>
        </p:txBody>
      </p:sp>
      <p:sp>
        <p:nvSpPr>
          <p:cNvPr id="3086" name="Rectangle 14"/>
          <p:cNvSpPr>
            <a:spLocks noGrp="1" noChangeArrowheads="1"/>
          </p:cNvSpPr>
          <p:nvPr>
            <p:ph type="dt" sz="half" idx="2"/>
          </p:nvPr>
        </p:nvSpPr>
        <p:spPr bwMode="gray">
          <a:xfrm>
            <a:off x="509574" y="6500834"/>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defTabSz="457200"/>
            <a:fld id="{ADCBFE13-F053-A241-ACC4-2323656A9FF7}" type="datetimeFigureOut">
              <a:rPr lang="ja-JP" altLang="en-US" smtClean="0">
                <a:solidFill>
                  <a:prstClr val="black"/>
                </a:solidFill>
              </a:rPr>
              <a:pPr defTabSz="457200"/>
              <a:t>2017/8/12</a:t>
            </a:fld>
            <a:endParaRPr lang="ja-JP" altLang="en-US">
              <a:solidFill>
                <a:prstClr val="black"/>
              </a:solidFill>
            </a:endParaRPr>
          </a:p>
        </p:txBody>
      </p:sp>
      <p:sp>
        <p:nvSpPr>
          <p:cNvPr id="3087" name="Rectangle 15"/>
          <p:cNvSpPr>
            <a:spLocks noGrp="1" noChangeArrowheads="1"/>
          </p:cNvSpPr>
          <p:nvPr>
            <p:ph type="ftr" sz="quarter" idx="3"/>
          </p:nvPr>
        </p:nvSpPr>
        <p:spPr bwMode="gray">
          <a:xfrm>
            <a:off x="2714612" y="6429396"/>
            <a:ext cx="3786214" cy="3571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latinLnBrk="1">
              <a:spcBef>
                <a:spcPct val="50000"/>
              </a:spcBef>
              <a:defRPr kumimoji="0" sz="1200">
                <a:latin typeface="Verdana" pitchFamily="34" charset="0"/>
              </a:defRPr>
            </a:lvl1pPr>
          </a:lstStyle>
          <a:p>
            <a:pPr defTabSz="457200"/>
            <a:endParaRPr kumimoji="1" lang="ja-JP" altLang="en-US">
              <a:solidFill>
                <a:prstClr val="black"/>
              </a:solidFill>
            </a:endParaRPr>
          </a:p>
        </p:txBody>
      </p:sp>
      <p:sp>
        <p:nvSpPr>
          <p:cNvPr id="3088" name="Rectangle 16"/>
          <p:cNvSpPr>
            <a:spLocks noGrp="1" noChangeArrowheads="1"/>
          </p:cNvSpPr>
          <p:nvPr>
            <p:ph type="sldNum" sz="quarter" idx="4"/>
          </p:nvPr>
        </p:nvSpPr>
        <p:spPr bwMode="gray">
          <a:xfrm>
            <a:off x="6858016" y="6500834"/>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defTabSz="457200"/>
            <a:fld id="{C9AA4D9D-43B5-3F43-A2BF-956775D4AAB2}" type="slidenum">
              <a:rPr lang="ja-JP" altLang="en-US" smtClean="0">
                <a:solidFill>
                  <a:prstClr val="black"/>
                </a:solidFill>
              </a:rPr>
              <a:pPr defTabSz="457200"/>
              <a:t>‹#›</a:t>
            </a:fld>
            <a:endParaRPr lang="ja-JP" altLang="en-US">
              <a:solidFill>
                <a:prstClr val="black"/>
              </a:solidFill>
            </a:endParaRPr>
          </a:p>
        </p:txBody>
      </p:sp>
      <p:grpSp>
        <p:nvGrpSpPr>
          <p:cNvPr id="4" name="Group 17"/>
          <p:cNvGrpSpPr>
            <a:grpSpLocks/>
          </p:cNvGrpSpPr>
          <p:nvPr/>
        </p:nvGrpSpPr>
        <p:grpSpPr bwMode="auto">
          <a:xfrm>
            <a:off x="0" y="892175"/>
            <a:ext cx="9144000" cy="400050"/>
            <a:chOff x="0" y="562"/>
            <a:chExt cx="5760" cy="252"/>
          </a:xfrm>
        </p:grpSpPr>
        <p:sp>
          <p:nvSpPr>
            <p:cNvPr id="3090" name="Rectangle 18"/>
            <p:cNvSpPr>
              <a:spLocks noChangeArrowheads="1"/>
            </p:cNvSpPr>
            <p:nvPr/>
          </p:nvSpPr>
          <p:spPr bwMode="gray">
            <a:xfrm>
              <a:off x="0" y="678"/>
              <a:ext cx="5760" cy="136"/>
            </a:xfrm>
            <a:prstGeom prst="rect">
              <a:avLst/>
            </a:prstGeom>
            <a:gradFill rotWithShape="1">
              <a:gsLst>
                <a:gs pos="0">
                  <a:schemeClr val="tx2"/>
                </a:gs>
                <a:gs pos="100000">
                  <a:schemeClr val="tx2">
                    <a:gamma/>
                    <a:tint val="0"/>
                    <a:invGamma/>
                  </a:schemeClr>
                </a:gs>
              </a:gsLst>
              <a:lin ang="5400000" scaled="1"/>
            </a:gradFill>
            <a:ln w="9525">
              <a:noFill/>
              <a:miter lim="800000"/>
              <a:headEnd/>
              <a:tailEnd/>
            </a:ln>
            <a:effectLst/>
          </p:spPr>
          <p:txBody>
            <a:bodyPr wrap="none" anchor="ctr"/>
            <a:lstStyle/>
            <a:p>
              <a:pPr defTabSz="457200"/>
              <a:endParaRPr lang="ja-JP" altLang="en-US">
                <a:solidFill>
                  <a:prstClr val="black"/>
                </a:solidFill>
              </a:endParaRPr>
            </a:p>
          </p:txBody>
        </p:sp>
        <p:grpSp>
          <p:nvGrpSpPr>
            <p:cNvPr id="5" name="Group 19"/>
            <p:cNvGrpSpPr>
              <a:grpSpLocks/>
            </p:cNvGrpSpPr>
            <p:nvPr/>
          </p:nvGrpSpPr>
          <p:grpSpPr bwMode="auto">
            <a:xfrm>
              <a:off x="0" y="562"/>
              <a:ext cx="5760" cy="138"/>
              <a:chOff x="0" y="576"/>
              <a:chExt cx="5760" cy="138"/>
            </a:xfrm>
          </p:grpSpPr>
          <p:sp>
            <p:nvSpPr>
              <p:cNvPr id="3092" name="Rectangle 20"/>
              <p:cNvSpPr>
                <a:spLocks noChangeArrowheads="1"/>
              </p:cNvSpPr>
              <p:nvPr/>
            </p:nvSpPr>
            <p:spPr bwMode="gray">
              <a:xfrm flipH="1" flipV="1">
                <a:off x="0" y="666"/>
                <a:ext cx="5760" cy="48"/>
              </a:xfrm>
              <a:prstGeom prst="rect">
                <a:avLst/>
              </a:prstGeom>
              <a:solidFill>
                <a:schemeClr val="bg1"/>
              </a:solidFill>
              <a:ln w="9525">
                <a:noFill/>
                <a:miter lim="800000"/>
                <a:headEnd/>
                <a:tailEnd/>
              </a:ln>
              <a:effectLst/>
            </p:spPr>
            <p:txBody>
              <a:bodyPr wrap="none" anchor="ctr"/>
              <a:lstStyle/>
              <a:p>
                <a:pPr defTabSz="457200"/>
                <a:endParaRPr lang="ja-JP" altLang="en-US">
                  <a:solidFill>
                    <a:prstClr val="black"/>
                  </a:solidFill>
                </a:endParaRPr>
              </a:p>
            </p:txBody>
          </p:sp>
          <p:sp>
            <p:nvSpPr>
              <p:cNvPr id="3093" name="Rectangle 21"/>
              <p:cNvSpPr>
                <a:spLocks noChangeArrowheads="1"/>
              </p:cNvSpPr>
              <p:nvPr/>
            </p:nvSpPr>
            <p:spPr bwMode="gray">
              <a:xfrm flipH="1" flipV="1">
                <a:off x="4656" y="576"/>
                <a:ext cx="1104" cy="96"/>
              </a:xfrm>
              <a:prstGeom prst="rect">
                <a:avLst/>
              </a:prstGeom>
              <a:solidFill>
                <a:schemeClr val="bg1"/>
              </a:solidFill>
              <a:ln w="9525">
                <a:noFill/>
                <a:miter lim="800000"/>
                <a:headEnd/>
                <a:tailEnd/>
              </a:ln>
              <a:effectLst/>
            </p:spPr>
            <p:txBody>
              <a:bodyPr wrap="none" anchor="ctr"/>
              <a:lstStyle/>
              <a:p>
                <a:pPr defTabSz="457200"/>
                <a:endParaRPr lang="ja-JP" altLang="en-US">
                  <a:solidFill>
                    <a:prstClr val="black"/>
                  </a:solidFill>
                </a:endParaRPr>
              </a:p>
            </p:txBody>
          </p:sp>
          <p:sp>
            <p:nvSpPr>
              <p:cNvPr id="3094" name="Freeform 22"/>
              <p:cNvSpPr>
                <a:spLocks/>
              </p:cNvSpPr>
              <p:nvPr/>
            </p:nvSpPr>
            <p:spPr bwMode="gray">
              <a:xfrm flipH="1" flipV="1">
                <a:off x="4560" y="576"/>
                <a:ext cx="96" cy="96"/>
              </a:xfrm>
              <a:custGeom>
                <a:avLst/>
                <a:gdLst/>
                <a:ahLst/>
                <a:cxnLst>
                  <a:cxn ang="0">
                    <a:pos x="192" y="0"/>
                  </a:cxn>
                  <a:cxn ang="0">
                    <a:pos x="0" y="0"/>
                  </a:cxn>
                  <a:cxn ang="0">
                    <a:pos x="0" y="192"/>
                  </a:cxn>
                  <a:cxn ang="0">
                    <a:pos x="192" y="0"/>
                  </a:cxn>
                </a:cxnLst>
                <a:rect l="0" t="0" r="r" b="b"/>
                <a:pathLst>
                  <a:path w="192" h="192">
                    <a:moveTo>
                      <a:pt x="192" y="0"/>
                    </a:moveTo>
                    <a:lnTo>
                      <a:pt x="0" y="0"/>
                    </a:lnTo>
                    <a:lnTo>
                      <a:pt x="0" y="192"/>
                    </a:lnTo>
                    <a:lnTo>
                      <a:pt x="192" y="0"/>
                    </a:lnTo>
                    <a:close/>
                  </a:path>
                </a:pathLst>
              </a:custGeom>
              <a:solidFill>
                <a:schemeClr val="bg1"/>
              </a:solidFill>
              <a:ln w="9525">
                <a:noFill/>
                <a:round/>
                <a:headEnd/>
                <a:tailEnd/>
              </a:ln>
              <a:effectLst/>
            </p:spPr>
            <p:txBody>
              <a:bodyPr/>
              <a:lstStyle/>
              <a:p>
                <a:pPr defTabSz="457200"/>
                <a:endParaRPr lang="ja-JP" altLang="en-US">
                  <a:solidFill>
                    <a:prstClr val="black"/>
                  </a:solidFill>
                </a:endParaRPr>
              </a:p>
            </p:txBody>
          </p:sp>
        </p:grpSp>
        <p:grpSp>
          <p:nvGrpSpPr>
            <p:cNvPr id="6" name="Group 23"/>
            <p:cNvGrpSpPr>
              <a:grpSpLocks/>
            </p:cNvGrpSpPr>
            <p:nvPr userDrawn="1"/>
          </p:nvGrpSpPr>
          <p:grpSpPr bwMode="auto">
            <a:xfrm>
              <a:off x="0" y="571"/>
              <a:ext cx="5760" cy="138"/>
              <a:chOff x="0" y="576"/>
              <a:chExt cx="5760" cy="138"/>
            </a:xfrm>
          </p:grpSpPr>
          <p:sp>
            <p:nvSpPr>
              <p:cNvPr id="3096" name="Rectangle 24"/>
              <p:cNvSpPr>
                <a:spLocks noChangeArrowheads="1"/>
              </p:cNvSpPr>
              <p:nvPr/>
            </p:nvSpPr>
            <p:spPr bwMode="gray">
              <a:xfrm flipH="1" flipV="1">
                <a:off x="0" y="666"/>
                <a:ext cx="5760" cy="48"/>
              </a:xfrm>
              <a:prstGeom prst="rect">
                <a:avLst/>
              </a:prstGeom>
              <a:solidFill>
                <a:schemeClr val="accent1"/>
              </a:solidFill>
              <a:ln w="9525">
                <a:noFill/>
                <a:miter lim="800000"/>
                <a:headEnd/>
                <a:tailEnd/>
              </a:ln>
              <a:effectLst/>
            </p:spPr>
            <p:txBody>
              <a:bodyPr wrap="none" anchor="ctr"/>
              <a:lstStyle/>
              <a:p>
                <a:pPr defTabSz="457200"/>
                <a:endParaRPr lang="ja-JP" altLang="en-US">
                  <a:solidFill>
                    <a:prstClr val="black"/>
                  </a:solidFill>
                </a:endParaRPr>
              </a:p>
            </p:txBody>
          </p:sp>
          <p:sp>
            <p:nvSpPr>
              <p:cNvPr id="3097" name="Rectangle 25"/>
              <p:cNvSpPr>
                <a:spLocks noChangeArrowheads="1"/>
              </p:cNvSpPr>
              <p:nvPr/>
            </p:nvSpPr>
            <p:spPr bwMode="gray">
              <a:xfrm flipH="1" flipV="1">
                <a:off x="4656" y="576"/>
                <a:ext cx="1104" cy="96"/>
              </a:xfrm>
              <a:prstGeom prst="rect">
                <a:avLst/>
              </a:prstGeom>
              <a:solidFill>
                <a:schemeClr val="accent1"/>
              </a:solidFill>
              <a:ln w="9525">
                <a:noFill/>
                <a:miter lim="800000"/>
                <a:headEnd/>
                <a:tailEnd/>
              </a:ln>
              <a:effectLst/>
            </p:spPr>
            <p:txBody>
              <a:bodyPr wrap="none" anchor="ctr"/>
              <a:lstStyle/>
              <a:p>
                <a:pPr defTabSz="457200"/>
                <a:endParaRPr lang="ja-JP" altLang="en-US">
                  <a:solidFill>
                    <a:prstClr val="black"/>
                  </a:solidFill>
                </a:endParaRPr>
              </a:p>
            </p:txBody>
          </p:sp>
          <p:sp>
            <p:nvSpPr>
              <p:cNvPr id="3098" name="Freeform 26"/>
              <p:cNvSpPr>
                <a:spLocks/>
              </p:cNvSpPr>
              <p:nvPr/>
            </p:nvSpPr>
            <p:spPr bwMode="gray">
              <a:xfrm flipH="1" flipV="1">
                <a:off x="4560" y="576"/>
                <a:ext cx="96" cy="96"/>
              </a:xfrm>
              <a:custGeom>
                <a:avLst/>
                <a:gdLst/>
                <a:ahLst/>
                <a:cxnLst>
                  <a:cxn ang="0">
                    <a:pos x="192" y="0"/>
                  </a:cxn>
                  <a:cxn ang="0">
                    <a:pos x="0" y="0"/>
                  </a:cxn>
                  <a:cxn ang="0">
                    <a:pos x="0" y="192"/>
                  </a:cxn>
                  <a:cxn ang="0">
                    <a:pos x="192" y="0"/>
                  </a:cxn>
                </a:cxnLst>
                <a:rect l="0" t="0" r="r" b="b"/>
                <a:pathLst>
                  <a:path w="192" h="192">
                    <a:moveTo>
                      <a:pt x="192" y="0"/>
                    </a:moveTo>
                    <a:lnTo>
                      <a:pt x="0" y="0"/>
                    </a:lnTo>
                    <a:lnTo>
                      <a:pt x="0" y="192"/>
                    </a:lnTo>
                    <a:lnTo>
                      <a:pt x="192" y="0"/>
                    </a:lnTo>
                    <a:close/>
                  </a:path>
                </a:pathLst>
              </a:custGeom>
              <a:solidFill>
                <a:schemeClr val="accent1"/>
              </a:solidFill>
              <a:ln w="9525">
                <a:noFill/>
                <a:round/>
                <a:headEnd/>
                <a:tailEnd/>
              </a:ln>
              <a:effectLst/>
            </p:spPr>
            <p:txBody>
              <a:bodyPr/>
              <a:lstStyle/>
              <a:p>
                <a:pPr defTabSz="457200"/>
                <a:endParaRPr lang="ja-JP" altLang="en-US">
                  <a:solidFill>
                    <a:prstClr val="black"/>
                  </a:solidFill>
                </a:endParaRPr>
              </a:p>
            </p:txBody>
          </p:sp>
        </p:grpSp>
      </p:grpSp>
      <p:sp>
        <p:nvSpPr>
          <p:cNvPr id="3099" name="Rectangle 27"/>
          <p:cNvSpPr>
            <a:spLocks noGrp="1" noChangeArrowheads="1"/>
          </p:cNvSpPr>
          <p:nvPr>
            <p:ph type="title"/>
          </p:nvPr>
        </p:nvSpPr>
        <p:spPr bwMode="gray">
          <a:xfrm>
            <a:off x="0" y="333375"/>
            <a:ext cx="9144000" cy="574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ja-JP" altLang="ja-JP" dirty="0"/>
          </a:p>
        </p:txBody>
      </p:sp>
    </p:spTree>
    <p:extLst>
      <p:ext uri="{BB962C8B-B14F-4D97-AF65-F5344CB8AC3E}">
        <p14:creationId xmlns:p14="http://schemas.microsoft.com/office/powerpoint/2010/main" val="1095107776"/>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kumimoji="1" sz="4000" b="1">
          <a:ln>
            <a:solidFill>
              <a:sysClr val="windowText" lastClr="000000"/>
            </a:solidFill>
          </a:ln>
          <a:solidFill>
            <a:schemeClr val="bg1"/>
          </a:solidFill>
          <a:effectLst>
            <a:glow rad="63500">
              <a:schemeClr val="tx1">
                <a:alpha val="40000"/>
              </a:schemeClr>
            </a:glow>
          </a:effectLst>
          <a:latin typeface="+mj-lt"/>
          <a:ea typeface="+mj-ea"/>
          <a:cs typeface="+mj-cs"/>
        </a:defRPr>
      </a:lvl1pPr>
      <a:lvl2pPr algn="l" rtl="0" eaLnBrk="1" fontAlgn="base" hangingPunct="1">
        <a:spcBef>
          <a:spcPct val="0"/>
        </a:spcBef>
        <a:spcAft>
          <a:spcPct val="0"/>
        </a:spcAft>
        <a:defRPr kumimoji="1" sz="3600">
          <a:solidFill>
            <a:schemeClr val="bg1"/>
          </a:solidFill>
          <a:latin typeface="ＭＳ Ｐゴシック" charset="-128"/>
          <a:ea typeface="ＭＳ Ｐゴシック" charset="-128"/>
        </a:defRPr>
      </a:lvl2pPr>
      <a:lvl3pPr algn="l" rtl="0" eaLnBrk="1" fontAlgn="base" hangingPunct="1">
        <a:spcBef>
          <a:spcPct val="0"/>
        </a:spcBef>
        <a:spcAft>
          <a:spcPct val="0"/>
        </a:spcAft>
        <a:defRPr kumimoji="1" sz="3600">
          <a:solidFill>
            <a:schemeClr val="bg1"/>
          </a:solidFill>
          <a:latin typeface="ＭＳ Ｐゴシック" charset="-128"/>
          <a:ea typeface="ＭＳ Ｐゴシック" charset="-128"/>
        </a:defRPr>
      </a:lvl3pPr>
      <a:lvl4pPr algn="l" rtl="0" eaLnBrk="1" fontAlgn="base" hangingPunct="1">
        <a:spcBef>
          <a:spcPct val="0"/>
        </a:spcBef>
        <a:spcAft>
          <a:spcPct val="0"/>
        </a:spcAft>
        <a:defRPr kumimoji="1" sz="3600">
          <a:solidFill>
            <a:schemeClr val="bg1"/>
          </a:solidFill>
          <a:latin typeface="ＭＳ Ｐゴシック" charset="-128"/>
          <a:ea typeface="ＭＳ Ｐゴシック" charset="-128"/>
        </a:defRPr>
      </a:lvl4pPr>
      <a:lvl5pPr algn="l" rtl="0" eaLnBrk="1" fontAlgn="base" hangingPunct="1">
        <a:spcBef>
          <a:spcPct val="0"/>
        </a:spcBef>
        <a:spcAft>
          <a:spcPct val="0"/>
        </a:spcAft>
        <a:defRPr kumimoji="1" sz="3600">
          <a:solidFill>
            <a:schemeClr val="bg1"/>
          </a:solidFill>
          <a:latin typeface="ＭＳ Ｐゴシック" charset="-128"/>
          <a:ea typeface="ＭＳ Ｐゴシック" charset="-128"/>
        </a:defRPr>
      </a:lvl5pPr>
      <a:lvl6pPr marL="457200" algn="l" rtl="0" eaLnBrk="1" fontAlgn="base" hangingPunct="1">
        <a:spcBef>
          <a:spcPct val="0"/>
        </a:spcBef>
        <a:spcAft>
          <a:spcPct val="0"/>
        </a:spcAft>
        <a:defRPr kumimoji="1" sz="3600">
          <a:solidFill>
            <a:schemeClr val="bg1"/>
          </a:solidFill>
          <a:latin typeface="ＭＳ Ｐゴシック" charset="-128"/>
          <a:ea typeface="ＭＳ Ｐゴシック" charset="-128"/>
        </a:defRPr>
      </a:lvl6pPr>
      <a:lvl7pPr marL="914400" algn="l" rtl="0" eaLnBrk="1" fontAlgn="base" hangingPunct="1">
        <a:spcBef>
          <a:spcPct val="0"/>
        </a:spcBef>
        <a:spcAft>
          <a:spcPct val="0"/>
        </a:spcAft>
        <a:defRPr kumimoji="1" sz="3600">
          <a:solidFill>
            <a:schemeClr val="bg1"/>
          </a:solidFill>
          <a:latin typeface="ＭＳ Ｐゴシック" charset="-128"/>
          <a:ea typeface="ＭＳ Ｐゴシック" charset="-128"/>
        </a:defRPr>
      </a:lvl7pPr>
      <a:lvl8pPr marL="1371600" algn="l" rtl="0" eaLnBrk="1" fontAlgn="base" hangingPunct="1">
        <a:spcBef>
          <a:spcPct val="0"/>
        </a:spcBef>
        <a:spcAft>
          <a:spcPct val="0"/>
        </a:spcAft>
        <a:defRPr kumimoji="1" sz="3600">
          <a:solidFill>
            <a:schemeClr val="bg1"/>
          </a:solidFill>
          <a:latin typeface="ＭＳ Ｐゴシック" charset="-128"/>
          <a:ea typeface="ＭＳ Ｐゴシック" charset="-128"/>
        </a:defRPr>
      </a:lvl8pPr>
      <a:lvl9pPr marL="1828800" algn="l" rtl="0" eaLnBrk="1" fontAlgn="base" hangingPunct="1">
        <a:spcBef>
          <a:spcPct val="0"/>
        </a:spcBef>
        <a:spcAft>
          <a:spcPct val="0"/>
        </a:spcAft>
        <a:defRPr kumimoji="1" sz="3600">
          <a:solidFill>
            <a:schemeClr val="bg1"/>
          </a:solidFill>
          <a:latin typeface="ＭＳ Ｐゴシック" charset="-128"/>
          <a:ea typeface="ＭＳ Ｐゴシック" charset="-128"/>
        </a:defRPr>
      </a:lvl9pPr>
    </p:titleStyle>
    <p:bodyStyle>
      <a:lvl1pPr marL="342900" indent="-342900" algn="l" rtl="0" eaLnBrk="1" fontAlgn="base" hangingPunct="1">
        <a:spcBef>
          <a:spcPct val="20000"/>
        </a:spcBef>
        <a:spcAft>
          <a:spcPct val="0"/>
        </a:spcAft>
        <a:buClr>
          <a:schemeClr val="folHlink"/>
        </a:buClr>
        <a:buSzPct val="50000"/>
        <a:buFont typeface="Wingdings" pitchFamily="2" charset="2"/>
        <a:buChar char="n"/>
        <a:defRPr kumimoji="1"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000">
          <a:solidFill>
            <a:schemeClr val="tx1"/>
          </a:solidFill>
          <a:latin typeface="+mn-lt"/>
          <a:ea typeface="+mn-ea"/>
        </a:defRPr>
      </a:lvl2pPr>
      <a:lvl3pPr marL="1143000" indent="-228600" algn="l" rtl="0" eaLnBrk="1" fontAlgn="base" hangingPunct="1">
        <a:spcBef>
          <a:spcPct val="20000"/>
        </a:spcBef>
        <a:spcAft>
          <a:spcPct val="0"/>
        </a:spcAft>
        <a:buClr>
          <a:schemeClr val="hlink"/>
        </a:buClr>
        <a:buSzPct val="60000"/>
        <a:buFont typeface="Wingdings" pitchFamily="2" charset="2"/>
        <a:buChar char="n"/>
        <a:defRPr kumimoji="1">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a:solidFill>
            <a:schemeClr val="tx1"/>
          </a:solidFill>
          <a:latin typeface="+mn-lt"/>
          <a:ea typeface="+mn-ea"/>
        </a:defRPr>
      </a:lvl5pPr>
      <a:lvl6pPr marL="2514600" indent="-228600" algn="l" rtl="0" eaLnBrk="1" fontAlgn="base" hangingPunct="1">
        <a:spcBef>
          <a:spcPct val="20000"/>
        </a:spcBef>
        <a:spcAft>
          <a:spcPct val="0"/>
        </a:spcAft>
        <a:buChar char="•"/>
        <a:defRPr kumimoji="1">
          <a:solidFill>
            <a:schemeClr val="tx1"/>
          </a:solidFill>
          <a:latin typeface="+mn-lt"/>
          <a:ea typeface="+mn-ea"/>
        </a:defRPr>
      </a:lvl6pPr>
      <a:lvl7pPr marL="2971800" indent="-228600" algn="l" rtl="0" eaLnBrk="1" fontAlgn="base" hangingPunct="1">
        <a:spcBef>
          <a:spcPct val="20000"/>
        </a:spcBef>
        <a:spcAft>
          <a:spcPct val="0"/>
        </a:spcAft>
        <a:buChar char="•"/>
        <a:defRPr kumimoji="1">
          <a:solidFill>
            <a:schemeClr val="tx1"/>
          </a:solidFill>
          <a:latin typeface="+mn-lt"/>
          <a:ea typeface="+mn-ea"/>
        </a:defRPr>
      </a:lvl7pPr>
      <a:lvl8pPr marL="3429000" indent="-228600" algn="l" rtl="0" eaLnBrk="1" fontAlgn="base" hangingPunct="1">
        <a:spcBef>
          <a:spcPct val="20000"/>
        </a:spcBef>
        <a:spcAft>
          <a:spcPct val="0"/>
        </a:spcAft>
        <a:buChar char="•"/>
        <a:defRPr kumimoji="1">
          <a:solidFill>
            <a:schemeClr val="tx1"/>
          </a:solidFill>
          <a:latin typeface="+mn-lt"/>
          <a:ea typeface="+mn-ea"/>
        </a:defRPr>
      </a:lvl8pPr>
      <a:lvl9pPr marL="3886200" indent="-228600" algn="l" rtl="0" eaLnBrk="1" fontAlgn="base" hangingPunct="1">
        <a:spcBef>
          <a:spcPct val="20000"/>
        </a:spcBef>
        <a:spcAft>
          <a:spcPct val="0"/>
        </a:spcAft>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 name="フローチャート : 手操作入力 29"/>
          <p:cNvSpPr/>
          <p:nvPr/>
        </p:nvSpPr>
        <p:spPr>
          <a:xfrm rot="16200000" flipH="1">
            <a:off x="7358078" y="5072078"/>
            <a:ext cx="357166" cy="3214678"/>
          </a:xfrm>
          <a:prstGeom prst="flowChartManualInp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457200"/>
            <a:endParaRPr lang="ja-JP" altLang="en-US">
              <a:solidFill>
                <a:prstClr val="black"/>
              </a:solidFill>
            </a:endParaRPr>
          </a:p>
        </p:txBody>
      </p:sp>
      <p:sp>
        <p:nvSpPr>
          <p:cNvPr id="28" name="フローチャート : 手操作入力 27"/>
          <p:cNvSpPr/>
          <p:nvPr/>
        </p:nvSpPr>
        <p:spPr>
          <a:xfrm rot="5400000">
            <a:off x="1464475" y="5036359"/>
            <a:ext cx="357166" cy="3286116"/>
          </a:xfrm>
          <a:prstGeom prst="flowChartManualInp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457200"/>
            <a:endParaRPr lang="ja-JP" altLang="en-US">
              <a:solidFill>
                <a:prstClr val="black"/>
              </a:solidFill>
            </a:endParaRPr>
          </a:p>
        </p:txBody>
      </p:sp>
      <p:sp>
        <p:nvSpPr>
          <p:cNvPr id="31" name="台形 30"/>
          <p:cNvSpPr/>
          <p:nvPr/>
        </p:nvSpPr>
        <p:spPr>
          <a:xfrm flipV="1">
            <a:off x="2643174" y="6500834"/>
            <a:ext cx="3929090" cy="357166"/>
          </a:xfrm>
          <a:prstGeom prst="trapezoid">
            <a:avLst>
              <a:gd name="adj" fmla="val 143525"/>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a:endParaRPr lang="ja-JP" altLang="en-US">
              <a:solidFill>
                <a:prstClr val="black"/>
              </a:solidFill>
            </a:endParaRPr>
          </a:p>
        </p:txBody>
      </p:sp>
      <p:sp>
        <p:nvSpPr>
          <p:cNvPr id="3074" name="Rectangle 2"/>
          <p:cNvSpPr>
            <a:spLocks noChangeArrowheads="1"/>
          </p:cNvSpPr>
          <p:nvPr/>
        </p:nvSpPr>
        <p:spPr bwMode="gray">
          <a:xfrm>
            <a:off x="-14288" y="0"/>
            <a:ext cx="9158288" cy="1268413"/>
          </a:xfrm>
          <a:prstGeom prst="rect">
            <a:avLst/>
          </a:prstGeom>
          <a:gradFill rotWithShape="1">
            <a:gsLst>
              <a:gs pos="0">
                <a:schemeClr val="accent2"/>
              </a:gs>
              <a:gs pos="100000">
                <a:schemeClr val="accent2">
                  <a:gamma/>
                  <a:shade val="78824"/>
                  <a:invGamma/>
                </a:schemeClr>
              </a:gs>
            </a:gsLst>
            <a:lin ang="0" scaled="1"/>
          </a:gradFill>
          <a:ln w="9525">
            <a:solidFill>
              <a:schemeClr val="tx1"/>
            </a:solidFill>
            <a:miter lim="800000"/>
            <a:headEnd/>
            <a:tailEnd/>
          </a:ln>
          <a:effectLst/>
        </p:spPr>
        <p:txBody>
          <a:bodyPr wrap="none" anchor="ctr"/>
          <a:lstStyle/>
          <a:p>
            <a:pPr defTabSz="457200"/>
            <a:endParaRPr lang="ja-JP" altLang="en-US">
              <a:solidFill>
                <a:prstClr val="black"/>
              </a:solidFill>
            </a:endParaRPr>
          </a:p>
        </p:txBody>
      </p:sp>
      <p:grpSp>
        <p:nvGrpSpPr>
          <p:cNvPr id="2" name="Group 3"/>
          <p:cNvGrpSpPr>
            <a:grpSpLocks/>
          </p:cNvGrpSpPr>
          <p:nvPr/>
        </p:nvGrpSpPr>
        <p:grpSpPr bwMode="auto">
          <a:xfrm>
            <a:off x="152400" y="260350"/>
            <a:ext cx="1981200" cy="927100"/>
            <a:chOff x="96" y="0"/>
            <a:chExt cx="1248" cy="912"/>
          </a:xfrm>
        </p:grpSpPr>
        <p:sp>
          <p:nvSpPr>
            <p:cNvPr id="3076" name="Oval 4" descr="80%"/>
            <p:cNvSpPr>
              <a:spLocks noChangeArrowheads="1"/>
            </p:cNvSpPr>
            <p:nvPr userDrawn="1"/>
          </p:nvSpPr>
          <p:spPr bwMode="gray">
            <a:xfrm>
              <a:off x="96" y="0"/>
              <a:ext cx="1248" cy="912"/>
            </a:xfrm>
            <a:prstGeom prst="ellipse">
              <a:avLst/>
            </a:prstGeom>
            <a:pattFill prst="pct80">
              <a:fgClr>
                <a:schemeClr val="accent2"/>
              </a:fgClr>
              <a:bgClr>
                <a:schemeClr val="tx2"/>
              </a:bgClr>
            </a:pattFill>
            <a:ln w="9525">
              <a:noFill/>
              <a:round/>
              <a:headEnd/>
              <a:tailEnd/>
            </a:ln>
            <a:effectLst/>
          </p:spPr>
          <p:txBody>
            <a:bodyPr wrap="none" anchor="ctr"/>
            <a:lstStyle/>
            <a:p>
              <a:pPr defTabSz="457200"/>
              <a:endParaRPr lang="ja-JP" altLang="en-US">
                <a:solidFill>
                  <a:prstClr val="black"/>
                </a:solidFill>
              </a:endParaRPr>
            </a:p>
          </p:txBody>
        </p:sp>
        <p:sp>
          <p:nvSpPr>
            <p:cNvPr id="3077" name="Oval 5" descr="75%"/>
            <p:cNvSpPr>
              <a:spLocks noChangeArrowheads="1"/>
            </p:cNvSpPr>
            <p:nvPr userDrawn="1"/>
          </p:nvSpPr>
          <p:spPr bwMode="gray">
            <a:xfrm>
              <a:off x="288" y="104"/>
              <a:ext cx="816" cy="672"/>
            </a:xfrm>
            <a:prstGeom prst="ellipse">
              <a:avLst/>
            </a:prstGeom>
            <a:pattFill prst="pct75">
              <a:fgClr>
                <a:schemeClr val="accent2"/>
              </a:fgClr>
              <a:bgClr>
                <a:schemeClr val="tx1"/>
              </a:bgClr>
            </a:pattFill>
            <a:ln w="9525">
              <a:noFill/>
              <a:round/>
              <a:headEnd/>
              <a:tailEnd/>
            </a:ln>
            <a:effectLst/>
          </p:spPr>
          <p:txBody>
            <a:bodyPr wrap="none" anchor="ctr"/>
            <a:lstStyle/>
            <a:p>
              <a:pPr defTabSz="457200"/>
              <a:endParaRPr lang="ja-JP" altLang="en-US">
                <a:solidFill>
                  <a:prstClr val="black"/>
                </a:solidFill>
              </a:endParaRPr>
            </a:p>
          </p:txBody>
        </p:sp>
        <p:sp>
          <p:nvSpPr>
            <p:cNvPr id="3078" name="Oval 6" descr="80%"/>
            <p:cNvSpPr>
              <a:spLocks noChangeArrowheads="1"/>
            </p:cNvSpPr>
            <p:nvPr userDrawn="1"/>
          </p:nvSpPr>
          <p:spPr bwMode="gray">
            <a:xfrm>
              <a:off x="440" y="248"/>
              <a:ext cx="480" cy="384"/>
            </a:xfrm>
            <a:prstGeom prst="ellipse">
              <a:avLst/>
            </a:prstGeom>
            <a:pattFill prst="pct80">
              <a:fgClr>
                <a:schemeClr val="accent2"/>
              </a:fgClr>
              <a:bgClr>
                <a:schemeClr val="tx1"/>
              </a:bgClr>
            </a:pattFill>
            <a:ln w="9525">
              <a:noFill/>
              <a:round/>
              <a:headEnd/>
              <a:tailEnd/>
            </a:ln>
            <a:effectLst/>
          </p:spPr>
          <p:txBody>
            <a:bodyPr wrap="none" anchor="ctr"/>
            <a:lstStyle/>
            <a:p>
              <a:pPr defTabSz="457200"/>
              <a:endParaRPr lang="ja-JP" altLang="en-US">
                <a:solidFill>
                  <a:prstClr val="black"/>
                </a:solidFill>
              </a:endParaRPr>
            </a:p>
          </p:txBody>
        </p:sp>
      </p:grpSp>
      <p:sp>
        <p:nvSpPr>
          <p:cNvPr id="3079" name="Rectangle 7"/>
          <p:cNvSpPr>
            <a:spLocks noChangeArrowheads="1"/>
          </p:cNvSpPr>
          <p:nvPr/>
        </p:nvSpPr>
        <p:spPr bwMode="gray">
          <a:xfrm>
            <a:off x="0" y="0"/>
            <a:ext cx="9144000" cy="333375"/>
          </a:xfrm>
          <a:prstGeom prst="rect">
            <a:avLst/>
          </a:prstGeom>
          <a:gradFill rotWithShape="0">
            <a:gsLst>
              <a:gs pos="0">
                <a:schemeClr val="hlink">
                  <a:gamma/>
                  <a:tint val="0"/>
                  <a:invGamma/>
                </a:schemeClr>
              </a:gs>
              <a:gs pos="100000">
                <a:schemeClr val="hlink"/>
              </a:gs>
            </a:gsLst>
            <a:lin ang="0" scaled="1"/>
          </a:gradFill>
          <a:ln w="9525">
            <a:noFill/>
            <a:miter lim="800000"/>
            <a:headEnd/>
            <a:tailEnd/>
          </a:ln>
          <a:effectLst/>
        </p:spPr>
        <p:txBody>
          <a:bodyPr wrap="none" anchor="ctr"/>
          <a:lstStyle/>
          <a:p>
            <a:pPr defTabSz="457200"/>
            <a:endParaRPr lang="ja-JP" altLang="en-US">
              <a:solidFill>
                <a:prstClr val="black"/>
              </a:solidFill>
            </a:endParaRPr>
          </a:p>
        </p:txBody>
      </p:sp>
      <p:grpSp>
        <p:nvGrpSpPr>
          <p:cNvPr id="3" name="Group 8"/>
          <p:cNvGrpSpPr>
            <a:grpSpLocks/>
          </p:cNvGrpSpPr>
          <p:nvPr/>
        </p:nvGrpSpPr>
        <p:grpSpPr bwMode="auto">
          <a:xfrm>
            <a:off x="395288" y="0"/>
            <a:ext cx="1143000" cy="304800"/>
            <a:chOff x="4704" y="0"/>
            <a:chExt cx="720" cy="336"/>
          </a:xfrm>
        </p:grpSpPr>
        <p:sp>
          <p:nvSpPr>
            <p:cNvPr id="3081" name="Rectangle 9"/>
            <p:cNvSpPr>
              <a:spLocks noChangeArrowheads="1"/>
            </p:cNvSpPr>
            <p:nvPr userDrawn="1"/>
          </p:nvSpPr>
          <p:spPr bwMode="gray">
            <a:xfrm>
              <a:off x="4704" y="0"/>
              <a:ext cx="48" cy="336"/>
            </a:xfrm>
            <a:prstGeom prst="rect">
              <a:avLst/>
            </a:prstGeom>
            <a:solidFill>
              <a:schemeClr val="accent1"/>
            </a:solidFill>
            <a:ln w="9525">
              <a:noFill/>
              <a:miter lim="800000"/>
              <a:headEnd/>
              <a:tailEnd/>
            </a:ln>
            <a:effectLst/>
          </p:spPr>
          <p:txBody>
            <a:bodyPr wrap="none" anchor="ctr"/>
            <a:lstStyle/>
            <a:p>
              <a:pPr defTabSz="457200"/>
              <a:endParaRPr lang="ja-JP" altLang="en-US">
                <a:solidFill>
                  <a:prstClr val="black"/>
                </a:solidFill>
              </a:endParaRPr>
            </a:p>
          </p:txBody>
        </p:sp>
        <p:sp>
          <p:nvSpPr>
            <p:cNvPr id="3082" name="Rectangle 10"/>
            <p:cNvSpPr>
              <a:spLocks noChangeArrowheads="1"/>
            </p:cNvSpPr>
            <p:nvPr userDrawn="1"/>
          </p:nvSpPr>
          <p:spPr bwMode="gray">
            <a:xfrm>
              <a:off x="5040" y="0"/>
              <a:ext cx="48" cy="336"/>
            </a:xfrm>
            <a:prstGeom prst="rect">
              <a:avLst/>
            </a:prstGeom>
            <a:solidFill>
              <a:schemeClr val="folHlink"/>
            </a:solidFill>
            <a:ln w="9525">
              <a:noFill/>
              <a:miter lim="800000"/>
              <a:headEnd/>
              <a:tailEnd/>
            </a:ln>
            <a:effectLst/>
          </p:spPr>
          <p:txBody>
            <a:bodyPr wrap="none" anchor="ctr"/>
            <a:lstStyle/>
            <a:p>
              <a:pPr defTabSz="457200"/>
              <a:endParaRPr lang="ja-JP" altLang="en-US">
                <a:solidFill>
                  <a:prstClr val="black"/>
                </a:solidFill>
              </a:endParaRPr>
            </a:p>
          </p:txBody>
        </p:sp>
        <p:sp>
          <p:nvSpPr>
            <p:cNvPr id="3083" name="Rectangle 11"/>
            <p:cNvSpPr>
              <a:spLocks noChangeArrowheads="1"/>
            </p:cNvSpPr>
            <p:nvPr userDrawn="1"/>
          </p:nvSpPr>
          <p:spPr bwMode="gray">
            <a:xfrm>
              <a:off x="5376" y="0"/>
              <a:ext cx="48" cy="336"/>
            </a:xfrm>
            <a:prstGeom prst="rect">
              <a:avLst/>
            </a:prstGeom>
            <a:solidFill>
              <a:schemeClr val="accent2"/>
            </a:solidFill>
            <a:ln w="9525">
              <a:noFill/>
              <a:miter lim="800000"/>
              <a:headEnd/>
              <a:tailEnd/>
            </a:ln>
            <a:effectLst/>
          </p:spPr>
          <p:txBody>
            <a:bodyPr wrap="none" anchor="ctr"/>
            <a:lstStyle/>
            <a:p>
              <a:pPr defTabSz="457200"/>
              <a:endParaRPr lang="ja-JP" altLang="en-US">
                <a:solidFill>
                  <a:prstClr val="black"/>
                </a:solidFill>
              </a:endParaRPr>
            </a:p>
          </p:txBody>
        </p:sp>
      </p:grpSp>
      <p:sp>
        <p:nvSpPr>
          <p:cNvPr id="3084" name="Text Box 12"/>
          <p:cNvSpPr txBox="1">
            <a:spLocks noChangeArrowheads="1"/>
          </p:cNvSpPr>
          <p:nvPr/>
        </p:nvSpPr>
        <p:spPr bwMode="gray">
          <a:xfrm>
            <a:off x="5029200" y="0"/>
            <a:ext cx="4100995" cy="307777"/>
          </a:xfrm>
          <a:prstGeom prst="rect">
            <a:avLst/>
          </a:prstGeom>
          <a:noFill/>
          <a:ln w="9525">
            <a:noFill/>
            <a:miter lim="800000"/>
            <a:headEnd/>
            <a:tailEnd/>
          </a:ln>
          <a:effectLst/>
        </p:spPr>
        <p:txBody>
          <a:bodyPr wrap="none">
            <a:spAutoFit/>
          </a:bodyPr>
          <a:lstStyle/>
          <a:p>
            <a:pPr algn="ctr" defTabSz="457200"/>
            <a:r>
              <a:rPr lang="en-US" altLang="ja-JP" sz="1400" b="1" dirty="0">
                <a:solidFill>
                  <a:srgbClr val="FFFFFF"/>
                </a:solidFill>
              </a:rPr>
              <a:t>KEK (High Energy Accelerator Research Organization)</a:t>
            </a:r>
          </a:p>
        </p:txBody>
      </p:sp>
      <p:sp>
        <p:nvSpPr>
          <p:cNvPr id="3085" name="Rectangle 13"/>
          <p:cNvSpPr>
            <a:spLocks noGrp="1" noChangeArrowheads="1"/>
          </p:cNvSpPr>
          <p:nvPr>
            <p:ph type="body" idx="1"/>
          </p:nvPr>
        </p:nvSpPr>
        <p:spPr bwMode="gray">
          <a:xfrm>
            <a:off x="684213" y="1412875"/>
            <a:ext cx="7848600" cy="4897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ja-JP" altLang="ja-JP"/>
          </a:p>
        </p:txBody>
      </p:sp>
      <p:sp>
        <p:nvSpPr>
          <p:cNvPr id="3086" name="Rectangle 14"/>
          <p:cNvSpPr>
            <a:spLocks noGrp="1" noChangeArrowheads="1"/>
          </p:cNvSpPr>
          <p:nvPr>
            <p:ph type="dt" sz="half" idx="2"/>
          </p:nvPr>
        </p:nvSpPr>
        <p:spPr bwMode="gray">
          <a:xfrm>
            <a:off x="509574" y="6500834"/>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defTabSz="457200"/>
            <a:fld id="{ADCBFE13-F053-A241-ACC4-2323656A9FF7}" type="datetimeFigureOut">
              <a:rPr lang="ja-JP" altLang="en-US" smtClean="0">
                <a:solidFill>
                  <a:prstClr val="black"/>
                </a:solidFill>
              </a:rPr>
              <a:pPr defTabSz="457200"/>
              <a:t>2017/8/12</a:t>
            </a:fld>
            <a:endParaRPr lang="ja-JP" altLang="en-US">
              <a:solidFill>
                <a:prstClr val="black"/>
              </a:solidFill>
            </a:endParaRPr>
          </a:p>
        </p:txBody>
      </p:sp>
      <p:sp>
        <p:nvSpPr>
          <p:cNvPr id="3087" name="Rectangle 15"/>
          <p:cNvSpPr>
            <a:spLocks noGrp="1" noChangeArrowheads="1"/>
          </p:cNvSpPr>
          <p:nvPr>
            <p:ph type="ftr" sz="quarter" idx="3"/>
          </p:nvPr>
        </p:nvSpPr>
        <p:spPr bwMode="gray">
          <a:xfrm>
            <a:off x="2714612" y="6429396"/>
            <a:ext cx="3786214" cy="3571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latinLnBrk="1">
              <a:spcBef>
                <a:spcPct val="50000"/>
              </a:spcBef>
              <a:defRPr kumimoji="0" sz="1200">
                <a:latin typeface="Verdana" pitchFamily="34" charset="0"/>
              </a:defRPr>
            </a:lvl1pPr>
          </a:lstStyle>
          <a:p>
            <a:pPr defTabSz="457200"/>
            <a:endParaRPr kumimoji="1" lang="ja-JP" altLang="en-US">
              <a:solidFill>
                <a:prstClr val="black"/>
              </a:solidFill>
            </a:endParaRPr>
          </a:p>
        </p:txBody>
      </p:sp>
      <p:sp>
        <p:nvSpPr>
          <p:cNvPr id="3088" name="Rectangle 16"/>
          <p:cNvSpPr>
            <a:spLocks noGrp="1" noChangeArrowheads="1"/>
          </p:cNvSpPr>
          <p:nvPr>
            <p:ph type="sldNum" sz="quarter" idx="4"/>
          </p:nvPr>
        </p:nvSpPr>
        <p:spPr bwMode="gray">
          <a:xfrm>
            <a:off x="6858016" y="6500834"/>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defTabSz="457200"/>
            <a:fld id="{C9AA4D9D-43B5-3F43-A2BF-956775D4AAB2}" type="slidenum">
              <a:rPr lang="ja-JP" altLang="en-US" smtClean="0">
                <a:solidFill>
                  <a:prstClr val="black"/>
                </a:solidFill>
              </a:rPr>
              <a:pPr defTabSz="457200"/>
              <a:t>‹#›</a:t>
            </a:fld>
            <a:endParaRPr lang="ja-JP" altLang="en-US">
              <a:solidFill>
                <a:prstClr val="black"/>
              </a:solidFill>
            </a:endParaRPr>
          </a:p>
        </p:txBody>
      </p:sp>
      <p:grpSp>
        <p:nvGrpSpPr>
          <p:cNvPr id="4" name="Group 17"/>
          <p:cNvGrpSpPr>
            <a:grpSpLocks/>
          </p:cNvGrpSpPr>
          <p:nvPr/>
        </p:nvGrpSpPr>
        <p:grpSpPr bwMode="auto">
          <a:xfrm>
            <a:off x="0" y="892175"/>
            <a:ext cx="9144000" cy="400050"/>
            <a:chOff x="0" y="562"/>
            <a:chExt cx="5760" cy="252"/>
          </a:xfrm>
        </p:grpSpPr>
        <p:sp>
          <p:nvSpPr>
            <p:cNvPr id="3090" name="Rectangle 18"/>
            <p:cNvSpPr>
              <a:spLocks noChangeArrowheads="1"/>
            </p:cNvSpPr>
            <p:nvPr/>
          </p:nvSpPr>
          <p:spPr bwMode="gray">
            <a:xfrm>
              <a:off x="0" y="678"/>
              <a:ext cx="5760" cy="136"/>
            </a:xfrm>
            <a:prstGeom prst="rect">
              <a:avLst/>
            </a:prstGeom>
            <a:gradFill rotWithShape="1">
              <a:gsLst>
                <a:gs pos="0">
                  <a:schemeClr val="tx2"/>
                </a:gs>
                <a:gs pos="100000">
                  <a:schemeClr val="tx2">
                    <a:gamma/>
                    <a:tint val="0"/>
                    <a:invGamma/>
                  </a:schemeClr>
                </a:gs>
              </a:gsLst>
              <a:lin ang="5400000" scaled="1"/>
            </a:gradFill>
            <a:ln w="9525">
              <a:noFill/>
              <a:miter lim="800000"/>
              <a:headEnd/>
              <a:tailEnd/>
            </a:ln>
            <a:effectLst/>
          </p:spPr>
          <p:txBody>
            <a:bodyPr wrap="none" anchor="ctr"/>
            <a:lstStyle/>
            <a:p>
              <a:pPr defTabSz="457200"/>
              <a:endParaRPr lang="ja-JP" altLang="en-US">
                <a:solidFill>
                  <a:prstClr val="black"/>
                </a:solidFill>
              </a:endParaRPr>
            </a:p>
          </p:txBody>
        </p:sp>
        <p:grpSp>
          <p:nvGrpSpPr>
            <p:cNvPr id="5" name="Group 19"/>
            <p:cNvGrpSpPr>
              <a:grpSpLocks/>
            </p:cNvGrpSpPr>
            <p:nvPr/>
          </p:nvGrpSpPr>
          <p:grpSpPr bwMode="auto">
            <a:xfrm>
              <a:off x="0" y="562"/>
              <a:ext cx="5760" cy="138"/>
              <a:chOff x="0" y="576"/>
              <a:chExt cx="5760" cy="138"/>
            </a:xfrm>
          </p:grpSpPr>
          <p:sp>
            <p:nvSpPr>
              <p:cNvPr id="3092" name="Rectangle 20"/>
              <p:cNvSpPr>
                <a:spLocks noChangeArrowheads="1"/>
              </p:cNvSpPr>
              <p:nvPr/>
            </p:nvSpPr>
            <p:spPr bwMode="gray">
              <a:xfrm flipH="1" flipV="1">
                <a:off x="0" y="666"/>
                <a:ext cx="5760" cy="48"/>
              </a:xfrm>
              <a:prstGeom prst="rect">
                <a:avLst/>
              </a:prstGeom>
              <a:solidFill>
                <a:schemeClr val="bg1"/>
              </a:solidFill>
              <a:ln w="9525">
                <a:noFill/>
                <a:miter lim="800000"/>
                <a:headEnd/>
                <a:tailEnd/>
              </a:ln>
              <a:effectLst/>
            </p:spPr>
            <p:txBody>
              <a:bodyPr wrap="none" anchor="ctr"/>
              <a:lstStyle/>
              <a:p>
                <a:pPr defTabSz="457200"/>
                <a:endParaRPr lang="ja-JP" altLang="en-US">
                  <a:solidFill>
                    <a:prstClr val="black"/>
                  </a:solidFill>
                </a:endParaRPr>
              </a:p>
            </p:txBody>
          </p:sp>
          <p:sp>
            <p:nvSpPr>
              <p:cNvPr id="3093" name="Rectangle 21"/>
              <p:cNvSpPr>
                <a:spLocks noChangeArrowheads="1"/>
              </p:cNvSpPr>
              <p:nvPr/>
            </p:nvSpPr>
            <p:spPr bwMode="gray">
              <a:xfrm flipH="1" flipV="1">
                <a:off x="4656" y="576"/>
                <a:ext cx="1104" cy="96"/>
              </a:xfrm>
              <a:prstGeom prst="rect">
                <a:avLst/>
              </a:prstGeom>
              <a:solidFill>
                <a:schemeClr val="bg1"/>
              </a:solidFill>
              <a:ln w="9525">
                <a:noFill/>
                <a:miter lim="800000"/>
                <a:headEnd/>
                <a:tailEnd/>
              </a:ln>
              <a:effectLst/>
            </p:spPr>
            <p:txBody>
              <a:bodyPr wrap="none" anchor="ctr"/>
              <a:lstStyle/>
              <a:p>
                <a:pPr defTabSz="457200"/>
                <a:endParaRPr lang="ja-JP" altLang="en-US">
                  <a:solidFill>
                    <a:prstClr val="black"/>
                  </a:solidFill>
                </a:endParaRPr>
              </a:p>
            </p:txBody>
          </p:sp>
          <p:sp>
            <p:nvSpPr>
              <p:cNvPr id="3094" name="Freeform 22"/>
              <p:cNvSpPr>
                <a:spLocks/>
              </p:cNvSpPr>
              <p:nvPr/>
            </p:nvSpPr>
            <p:spPr bwMode="gray">
              <a:xfrm flipH="1" flipV="1">
                <a:off x="4560" y="576"/>
                <a:ext cx="96" cy="96"/>
              </a:xfrm>
              <a:custGeom>
                <a:avLst/>
                <a:gdLst/>
                <a:ahLst/>
                <a:cxnLst>
                  <a:cxn ang="0">
                    <a:pos x="192" y="0"/>
                  </a:cxn>
                  <a:cxn ang="0">
                    <a:pos x="0" y="0"/>
                  </a:cxn>
                  <a:cxn ang="0">
                    <a:pos x="0" y="192"/>
                  </a:cxn>
                  <a:cxn ang="0">
                    <a:pos x="192" y="0"/>
                  </a:cxn>
                </a:cxnLst>
                <a:rect l="0" t="0" r="r" b="b"/>
                <a:pathLst>
                  <a:path w="192" h="192">
                    <a:moveTo>
                      <a:pt x="192" y="0"/>
                    </a:moveTo>
                    <a:lnTo>
                      <a:pt x="0" y="0"/>
                    </a:lnTo>
                    <a:lnTo>
                      <a:pt x="0" y="192"/>
                    </a:lnTo>
                    <a:lnTo>
                      <a:pt x="192" y="0"/>
                    </a:lnTo>
                    <a:close/>
                  </a:path>
                </a:pathLst>
              </a:custGeom>
              <a:solidFill>
                <a:schemeClr val="bg1"/>
              </a:solidFill>
              <a:ln w="9525">
                <a:noFill/>
                <a:round/>
                <a:headEnd/>
                <a:tailEnd/>
              </a:ln>
              <a:effectLst/>
            </p:spPr>
            <p:txBody>
              <a:bodyPr/>
              <a:lstStyle/>
              <a:p>
                <a:pPr defTabSz="457200"/>
                <a:endParaRPr lang="ja-JP" altLang="en-US">
                  <a:solidFill>
                    <a:prstClr val="black"/>
                  </a:solidFill>
                </a:endParaRPr>
              </a:p>
            </p:txBody>
          </p:sp>
        </p:grpSp>
        <p:grpSp>
          <p:nvGrpSpPr>
            <p:cNvPr id="6" name="Group 23"/>
            <p:cNvGrpSpPr>
              <a:grpSpLocks/>
            </p:cNvGrpSpPr>
            <p:nvPr userDrawn="1"/>
          </p:nvGrpSpPr>
          <p:grpSpPr bwMode="auto">
            <a:xfrm>
              <a:off x="0" y="571"/>
              <a:ext cx="5760" cy="138"/>
              <a:chOff x="0" y="576"/>
              <a:chExt cx="5760" cy="138"/>
            </a:xfrm>
          </p:grpSpPr>
          <p:sp>
            <p:nvSpPr>
              <p:cNvPr id="3096" name="Rectangle 24"/>
              <p:cNvSpPr>
                <a:spLocks noChangeArrowheads="1"/>
              </p:cNvSpPr>
              <p:nvPr/>
            </p:nvSpPr>
            <p:spPr bwMode="gray">
              <a:xfrm flipH="1" flipV="1">
                <a:off x="0" y="666"/>
                <a:ext cx="5760" cy="48"/>
              </a:xfrm>
              <a:prstGeom prst="rect">
                <a:avLst/>
              </a:prstGeom>
              <a:solidFill>
                <a:schemeClr val="accent1"/>
              </a:solidFill>
              <a:ln w="9525">
                <a:noFill/>
                <a:miter lim="800000"/>
                <a:headEnd/>
                <a:tailEnd/>
              </a:ln>
              <a:effectLst/>
            </p:spPr>
            <p:txBody>
              <a:bodyPr wrap="none" anchor="ctr"/>
              <a:lstStyle/>
              <a:p>
                <a:pPr defTabSz="457200"/>
                <a:endParaRPr lang="ja-JP" altLang="en-US">
                  <a:solidFill>
                    <a:prstClr val="black"/>
                  </a:solidFill>
                </a:endParaRPr>
              </a:p>
            </p:txBody>
          </p:sp>
          <p:sp>
            <p:nvSpPr>
              <p:cNvPr id="3097" name="Rectangle 25"/>
              <p:cNvSpPr>
                <a:spLocks noChangeArrowheads="1"/>
              </p:cNvSpPr>
              <p:nvPr/>
            </p:nvSpPr>
            <p:spPr bwMode="gray">
              <a:xfrm flipH="1" flipV="1">
                <a:off x="4656" y="576"/>
                <a:ext cx="1104" cy="96"/>
              </a:xfrm>
              <a:prstGeom prst="rect">
                <a:avLst/>
              </a:prstGeom>
              <a:solidFill>
                <a:schemeClr val="accent1"/>
              </a:solidFill>
              <a:ln w="9525">
                <a:noFill/>
                <a:miter lim="800000"/>
                <a:headEnd/>
                <a:tailEnd/>
              </a:ln>
              <a:effectLst/>
            </p:spPr>
            <p:txBody>
              <a:bodyPr wrap="none" anchor="ctr"/>
              <a:lstStyle/>
              <a:p>
                <a:pPr defTabSz="457200"/>
                <a:endParaRPr lang="ja-JP" altLang="en-US">
                  <a:solidFill>
                    <a:prstClr val="black"/>
                  </a:solidFill>
                </a:endParaRPr>
              </a:p>
            </p:txBody>
          </p:sp>
          <p:sp>
            <p:nvSpPr>
              <p:cNvPr id="3098" name="Freeform 26"/>
              <p:cNvSpPr>
                <a:spLocks/>
              </p:cNvSpPr>
              <p:nvPr/>
            </p:nvSpPr>
            <p:spPr bwMode="gray">
              <a:xfrm flipH="1" flipV="1">
                <a:off x="4560" y="576"/>
                <a:ext cx="96" cy="96"/>
              </a:xfrm>
              <a:custGeom>
                <a:avLst/>
                <a:gdLst/>
                <a:ahLst/>
                <a:cxnLst>
                  <a:cxn ang="0">
                    <a:pos x="192" y="0"/>
                  </a:cxn>
                  <a:cxn ang="0">
                    <a:pos x="0" y="0"/>
                  </a:cxn>
                  <a:cxn ang="0">
                    <a:pos x="0" y="192"/>
                  </a:cxn>
                  <a:cxn ang="0">
                    <a:pos x="192" y="0"/>
                  </a:cxn>
                </a:cxnLst>
                <a:rect l="0" t="0" r="r" b="b"/>
                <a:pathLst>
                  <a:path w="192" h="192">
                    <a:moveTo>
                      <a:pt x="192" y="0"/>
                    </a:moveTo>
                    <a:lnTo>
                      <a:pt x="0" y="0"/>
                    </a:lnTo>
                    <a:lnTo>
                      <a:pt x="0" y="192"/>
                    </a:lnTo>
                    <a:lnTo>
                      <a:pt x="192" y="0"/>
                    </a:lnTo>
                    <a:close/>
                  </a:path>
                </a:pathLst>
              </a:custGeom>
              <a:solidFill>
                <a:schemeClr val="accent1"/>
              </a:solidFill>
              <a:ln w="9525">
                <a:noFill/>
                <a:round/>
                <a:headEnd/>
                <a:tailEnd/>
              </a:ln>
              <a:effectLst/>
            </p:spPr>
            <p:txBody>
              <a:bodyPr/>
              <a:lstStyle/>
              <a:p>
                <a:pPr defTabSz="457200"/>
                <a:endParaRPr lang="ja-JP" altLang="en-US">
                  <a:solidFill>
                    <a:prstClr val="black"/>
                  </a:solidFill>
                </a:endParaRPr>
              </a:p>
            </p:txBody>
          </p:sp>
        </p:grpSp>
      </p:grpSp>
      <p:sp>
        <p:nvSpPr>
          <p:cNvPr id="3099" name="Rectangle 27"/>
          <p:cNvSpPr>
            <a:spLocks noGrp="1" noChangeArrowheads="1"/>
          </p:cNvSpPr>
          <p:nvPr>
            <p:ph type="title"/>
          </p:nvPr>
        </p:nvSpPr>
        <p:spPr bwMode="gray">
          <a:xfrm>
            <a:off x="0" y="333375"/>
            <a:ext cx="9144000" cy="574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ja-JP" altLang="ja-JP" dirty="0"/>
          </a:p>
        </p:txBody>
      </p:sp>
    </p:spTree>
    <p:extLst>
      <p:ext uri="{BB962C8B-B14F-4D97-AF65-F5344CB8AC3E}">
        <p14:creationId xmlns:p14="http://schemas.microsoft.com/office/powerpoint/2010/main" val="1095107776"/>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kumimoji="1" sz="4000" b="1">
          <a:ln>
            <a:solidFill>
              <a:sysClr val="windowText" lastClr="000000"/>
            </a:solidFill>
          </a:ln>
          <a:solidFill>
            <a:schemeClr val="bg1"/>
          </a:solidFill>
          <a:effectLst>
            <a:glow rad="63500">
              <a:schemeClr val="tx1">
                <a:alpha val="40000"/>
              </a:schemeClr>
            </a:glow>
          </a:effectLst>
          <a:latin typeface="+mj-lt"/>
          <a:ea typeface="+mj-ea"/>
          <a:cs typeface="+mj-cs"/>
        </a:defRPr>
      </a:lvl1pPr>
      <a:lvl2pPr algn="l" rtl="0" eaLnBrk="1" fontAlgn="base" hangingPunct="1">
        <a:spcBef>
          <a:spcPct val="0"/>
        </a:spcBef>
        <a:spcAft>
          <a:spcPct val="0"/>
        </a:spcAft>
        <a:defRPr kumimoji="1" sz="3600">
          <a:solidFill>
            <a:schemeClr val="bg1"/>
          </a:solidFill>
          <a:latin typeface="ＭＳ Ｐゴシック" charset="-128"/>
          <a:ea typeface="ＭＳ Ｐゴシック" charset="-128"/>
        </a:defRPr>
      </a:lvl2pPr>
      <a:lvl3pPr algn="l" rtl="0" eaLnBrk="1" fontAlgn="base" hangingPunct="1">
        <a:spcBef>
          <a:spcPct val="0"/>
        </a:spcBef>
        <a:spcAft>
          <a:spcPct val="0"/>
        </a:spcAft>
        <a:defRPr kumimoji="1" sz="3600">
          <a:solidFill>
            <a:schemeClr val="bg1"/>
          </a:solidFill>
          <a:latin typeface="ＭＳ Ｐゴシック" charset="-128"/>
          <a:ea typeface="ＭＳ Ｐゴシック" charset="-128"/>
        </a:defRPr>
      </a:lvl3pPr>
      <a:lvl4pPr algn="l" rtl="0" eaLnBrk="1" fontAlgn="base" hangingPunct="1">
        <a:spcBef>
          <a:spcPct val="0"/>
        </a:spcBef>
        <a:spcAft>
          <a:spcPct val="0"/>
        </a:spcAft>
        <a:defRPr kumimoji="1" sz="3600">
          <a:solidFill>
            <a:schemeClr val="bg1"/>
          </a:solidFill>
          <a:latin typeface="ＭＳ Ｐゴシック" charset="-128"/>
          <a:ea typeface="ＭＳ Ｐゴシック" charset="-128"/>
        </a:defRPr>
      </a:lvl4pPr>
      <a:lvl5pPr algn="l" rtl="0" eaLnBrk="1" fontAlgn="base" hangingPunct="1">
        <a:spcBef>
          <a:spcPct val="0"/>
        </a:spcBef>
        <a:spcAft>
          <a:spcPct val="0"/>
        </a:spcAft>
        <a:defRPr kumimoji="1" sz="3600">
          <a:solidFill>
            <a:schemeClr val="bg1"/>
          </a:solidFill>
          <a:latin typeface="ＭＳ Ｐゴシック" charset="-128"/>
          <a:ea typeface="ＭＳ Ｐゴシック" charset="-128"/>
        </a:defRPr>
      </a:lvl5pPr>
      <a:lvl6pPr marL="457200" algn="l" rtl="0" eaLnBrk="1" fontAlgn="base" hangingPunct="1">
        <a:spcBef>
          <a:spcPct val="0"/>
        </a:spcBef>
        <a:spcAft>
          <a:spcPct val="0"/>
        </a:spcAft>
        <a:defRPr kumimoji="1" sz="3600">
          <a:solidFill>
            <a:schemeClr val="bg1"/>
          </a:solidFill>
          <a:latin typeface="ＭＳ Ｐゴシック" charset="-128"/>
          <a:ea typeface="ＭＳ Ｐゴシック" charset="-128"/>
        </a:defRPr>
      </a:lvl6pPr>
      <a:lvl7pPr marL="914400" algn="l" rtl="0" eaLnBrk="1" fontAlgn="base" hangingPunct="1">
        <a:spcBef>
          <a:spcPct val="0"/>
        </a:spcBef>
        <a:spcAft>
          <a:spcPct val="0"/>
        </a:spcAft>
        <a:defRPr kumimoji="1" sz="3600">
          <a:solidFill>
            <a:schemeClr val="bg1"/>
          </a:solidFill>
          <a:latin typeface="ＭＳ Ｐゴシック" charset="-128"/>
          <a:ea typeface="ＭＳ Ｐゴシック" charset="-128"/>
        </a:defRPr>
      </a:lvl7pPr>
      <a:lvl8pPr marL="1371600" algn="l" rtl="0" eaLnBrk="1" fontAlgn="base" hangingPunct="1">
        <a:spcBef>
          <a:spcPct val="0"/>
        </a:spcBef>
        <a:spcAft>
          <a:spcPct val="0"/>
        </a:spcAft>
        <a:defRPr kumimoji="1" sz="3600">
          <a:solidFill>
            <a:schemeClr val="bg1"/>
          </a:solidFill>
          <a:latin typeface="ＭＳ Ｐゴシック" charset="-128"/>
          <a:ea typeface="ＭＳ Ｐゴシック" charset="-128"/>
        </a:defRPr>
      </a:lvl8pPr>
      <a:lvl9pPr marL="1828800" algn="l" rtl="0" eaLnBrk="1" fontAlgn="base" hangingPunct="1">
        <a:spcBef>
          <a:spcPct val="0"/>
        </a:spcBef>
        <a:spcAft>
          <a:spcPct val="0"/>
        </a:spcAft>
        <a:defRPr kumimoji="1" sz="3600">
          <a:solidFill>
            <a:schemeClr val="bg1"/>
          </a:solidFill>
          <a:latin typeface="ＭＳ Ｐゴシック" charset="-128"/>
          <a:ea typeface="ＭＳ Ｐゴシック" charset="-128"/>
        </a:defRPr>
      </a:lvl9pPr>
    </p:titleStyle>
    <p:bodyStyle>
      <a:lvl1pPr marL="342900" indent="-342900" algn="l" rtl="0" eaLnBrk="1" fontAlgn="base" hangingPunct="1">
        <a:spcBef>
          <a:spcPct val="20000"/>
        </a:spcBef>
        <a:spcAft>
          <a:spcPct val="0"/>
        </a:spcAft>
        <a:buClr>
          <a:schemeClr val="folHlink"/>
        </a:buClr>
        <a:buSzPct val="50000"/>
        <a:buFont typeface="Wingdings" pitchFamily="2" charset="2"/>
        <a:buChar char="n"/>
        <a:defRPr kumimoji="1"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000">
          <a:solidFill>
            <a:schemeClr val="tx1"/>
          </a:solidFill>
          <a:latin typeface="+mn-lt"/>
          <a:ea typeface="+mn-ea"/>
        </a:defRPr>
      </a:lvl2pPr>
      <a:lvl3pPr marL="1143000" indent="-228600" algn="l" rtl="0" eaLnBrk="1" fontAlgn="base" hangingPunct="1">
        <a:spcBef>
          <a:spcPct val="20000"/>
        </a:spcBef>
        <a:spcAft>
          <a:spcPct val="0"/>
        </a:spcAft>
        <a:buClr>
          <a:schemeClr val="hlink"/>
        </a:buClr>
        <a:buSzPct val="60000"/>
        <a:buFont typeface="Wingdings" pitchFamily="2" charset="2"/>
        <a:buChar char="n"/>
        <a:defRPr kumimoji="1">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a:solidFill>
            <a:schemeClr val="tx1"/>
          </a:solidFill>
          <a:latin typeface="+mn-lt"/>
          <a:ea typeface="+mn-ea"/>
        </a:defRPr>
      </a:lvl5pPr>
      <a:lvl6pPr marL="2514600" indent="-228600" algn="l" rtl="0" eaLnBrk="1" fontAlgn="base" hangingPunct="1">
        <a:spcBef>
          <a:spcPct val="20000"/>
        </a:spcBef>
        <a:spcAft>
          <a:spcPct val="0"/>
        </a:spcAft>
        <a:buChar char="•"/>
        <a:defRPr kumimoji="1">
          <a:solidFill>
            <a:schemeClr val="tx1"/>
          </a:solidFill>
          <a:latin typeface="+mn-lt"/>
          <a:ea typeface="+mn-ea"/>
        </a:defRPr>
      </a:lvl6pPr>
      <a:lvl7pPr marL="2971800" indent="-228600" algn="l" rtl="0" eaLnBrk="1" fontAlgn="base" hangingPunct="1">
        <a:spcBef>
          <a:spcPct val="20000"/>
        </a:spcBef>
        <a:spcAft>
          <a:spcPct val="0"/>
        </a:spcAft>
        <a:buChar char="•"/>
        <a:defRPr kumimoji="1">
          <a:solidFill>
            <a:schemeClr val="tx1"/>
          </a:solidFill>
          <a:latin typeface="+mn-lt"/>
          <a:ea typeface="+mn-ea"/>
        </a:defRPr>
      </a:lvl7pPr>
      <a:lvl8pPr marL="3429000" indent="-228600" algn="l" rtl="0" eaLnBrk="1" fontAlgn="base" hangingPunct="1">
        <a:spcBef>
          <a:spcPct val="20000"/>
        </a:spcBef>
        <a:spcAft>
          <a:spcPct val="0"/>
        </a:spcAft>
        <a:buChar char="•"/>
        <a:defRPr kumimoji="1">
          <a:solidFill>
            <a:schemeClr val="tx1"/>
          </a:solidFill>
          <a:latin typeface="+mn-lt"/>
          <a:ea typeface="+mn-ea"/>
        </a:defRPr>
      </a:lvl8pPr>
      <a:lvl9pPr marL="3886200" indent="-228600" algn="l" rtl="0" eaLnBrk="1" fontAlgn="base" hangingPunct="1">
        <a:spcBef>
          <a:spcPct val="20000"/>
        </a:spcBef>
        <a:spcAft>
          <a:spcPct val="0"/>
        </a:spcAft>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 name="フローチャート : 手操作入力 29"/>
          <p:cNvSpPr/>
          <p:nvPr/>
        </p:nvSpPr>
        <p:spPr>
          <a:xfrm rot="16200000" flipH="1">
            <a:off x="7358078" y="5072078"/>
            <a:ext cx="357166" cy="3214678"/>
          </a:xfrm>
          <a:prstGeom prst="flowChartManualInp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457200"/>
            <a:endParaRPr lang="ja-JP" altLang="en-US">
              <a:solidFill>
                <a:prstClr val="black"/>
              </a:solidFill>
            </a:endParaRPr>
          </a:p>
        </p:txBody>
      </p:sp>
      <p:sp>
        <p:nvSpPr>
          <p:cNvPr id="28" name="フローチャート : 手操作入力 27"/>
          <p:cNvSpPr/>
          <p:nvPr/>
        </p:nvSpPr>
        <p:spPr>
          <a:xfrm rot="5400000">
            <a:off x="1464475" y="5036359"/>
            <a:ext cx="357166" cy="3286116"/>
          </a:xfrm>
          <a:prstGeom prst="flowChartManualInp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457200"/>
            <a:endParaRPr lang="ja-JP" altLang="en-US">
              <a:solidFill>
                <a:prstClr val="black"/>
              </a:solidFill>
            </a:endParaRPr>
          </a:p>
        </p:txBody>
      </p:sp>
      <p:sp>
        <p:nvSpPr>
          <p:cNvPr id="31" name="台形 30"/>
          <p:cNvSpPr/>
          <p:nvPr/>
        </p:nvSpPr>
        <p:spPr>
          <a:xfrm flipV="1">
            <a:off x="2643174" y="6500834"/>
            <a:ext cx="3929090" cy="357166"/>
          </a:xfrm>
          <a:prstGeom prst="trapezoid">
            <a:avLst>
              <a:gd name="adj" fmla="val 143525"/>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a:endParaRPr lang="ja-JP" altLang="en-US">
              <a:solidFill>
                <a:prstClr val="black"/>
              </a:solidFill>
            </a:endParaRPr>
          </a:p>
        </p:txBody>
      </p:sp>
      <p:sp>
        <p:nvSpPr>
          <p:cNvPr id="3074" name="Rectangle 2"/>
          <p:cNvSpPr>
            <a:spLocks noChangeArrowheads="1"/>
          </p:cNvSpPr>
          <p:nvPr/>
        </p:nvSpPr>
        <p:spPr bwMode="gray">
          <a:xfrm>
            <a:off x="-14288" y="0"/>
            <a:ext cx="9158288" cy="1268413"/>
          </a:xfrm>
          <a:prstGeom prst="rect">
            <a:avLst/>
          </a:prstGeom>
          <a:gradFill rotWithShape="1">
            <a:gsLst>
              <a:gs pos="0">
                <a:schemeClr val="accent2"/>
              </a:gs>
              <a:gs pos="100000">
                <a:schemeClr val="accent2">
                  <a:gamma/>
                  <a:shade val="78824"/>
                  <a:invGamma/>
                </a:schemeClr>
              </a:gs>
            </a:gsLst>
            <a:lin ang="0" scaled="1"/>
          </a:gradFill>
          <a:ln w="9525">
            <a:solidFill>
              <a:schemeClr val="tx1"/>
            </a:solidFill>
            <a:miter lim="800000"/>
            <a:headEnd/>
            <a:tailEnd/>
          </a:ln>
          <a:effectLst/>
        </p:spPr>
        <p:txBody>
          <a:bodyPr wrap="none" anchor="ctr"/>
          <a:lstStyle/>
          <a:p>
            <a:pPr defTabSz="457200"/>
            <a:endParaRPr lang="ja-JP" altLang="en-US">
              <a:solidFill>
                <a:prstClr val="black"/>
              </a:solidFill>
            </a:endParaRPr>
          </a:p>
        </p:txBody>
      </p:sp>
      <p:grpSp>
        <p:nvGrpSpPr>
          <p:cNvPr id="2" name="Group 3"/>
          <p:cNvGrpSpPr>
            <a:grpSpLocks/>
          </p:cNvGrpSpPr>
          <p:nvPr/>
        </p:nvGrpSpPr>
        <p:grpSpPr bwMode="auto">
          <a:xfrm>
            <a:off x="152400" y="260350"/>
            <a:ext cx="1981200" cy="927100"/>
            <a:chOff x="96" y="0"/>
            <a:chExt cx="1248" cy="912"/>
          </a:xfrm>
        </p:grpSpPr>
        <p:sp>
          <p:nvSpPr>
            <p:cNvPr id="3076" name="Oval 4" descr="80%"/>
            <p:cNvSpPr>
              <a:spLocks noChangeArrowheads="1"/>
            </p:cNvSpPr>
            <p:nvPr userDrawn="1"/>
          </p:nvSpPr>
          <p:spPr bwMode="gray">
            <a:xfrm>
              <a:off x="96" y="0"/>
              <a:ext cx="1248" cy="912"/>
            </a:xfrm>
            <a:prstGeom prst="ellipse">
              <a:avLst/>
            </a:prstGeom>
            <a:pattFill prst="pct80">
              <a:fgClr>
                <a:schemeClr val="accent2"/>
              </a:fgClr>
              <a:bgClr>
                <a:schemeClr val="tx2"/>
              </a:bgClr>
            </a:pattFill>
            <a:ln w="9525">
              <a:noFill/>
              <a:round/>
              <a:headEnd/>
              <a:tailEnd/>
            </a:ln>
            <a:effectLst/>
          </p:spPr>
          <p:txBody>
            <a:bodyPr wrap="none" anchor="ctr"/>
            <a:lstStyle/>
            <a:p>
              <a:pPr defTabSz="457200"/>
              <a:endParaRPr lang="ja-JP" altLang="en-US">
                <a:solidFill>
                  <a:prstClr val="black"/>
                </a:solidFill>
              </a:endParaRPr>
            </a:p>
          </p:txBody>
        </p:sp>
        <p:sp>
          <p:nvSpPr>
            <p:cNvPr id="3077" name="Oval 5" descr="75%"/>
            <p:cNvSpPr>
              <a:spLocks noChangeArrowheads="1"/>
            </p:cNvSpPr>
            <p:nvPr userDrawn="1"/>
          </p:nvSpPr>
          <p:spPr bwMode="gray">
            <a:xfrm>
              <a:off x="288" y="104"/>
              <a:ext cx="816" cy="672"/>
            </a:xfrm>
            <a:prstGeom prst="ellipse">
              <a:avLst/>
            </a:prstGeom>
            <a:pattFill prst="pct75">
              <a:fgClr>
                <a:schemeClr val="accent2"/>
              </a:fgClr>
              <a:bgClr>
                <a:schemeClr val="tx1"/>
              </a:bgClr>
            </a:pattFill>
            <a:ln w="9525">
              <a:noFill/>
              <a:round/>
              <a:headEnd/>
              <a:tailEnd/>
            </a:ln>
            <a:effectLst/>
          </p:spPr>
          <p:txBody>
            <a:bodyPr wrap="none" anchor="ctr"/>
            <a:lstStyle/>
            <a:p>
              <a:pPr defTabSz="457200"/>
              <a:endParaRPr lang="ja-JP" altLang="en-US">
                <a:solidFill>
                  <a:prstClr val="black"/>
                </a:solidFill>
              </a:endParaRPr>
            </a:p>
          </p:txBody>
        </p:sp>
        <p:sp>
          <p:nvSpPr>
            <p:cNvPr id="3078" name="Oval 6" descr="80%"/>
            <p:cNvSpPr>
              <a:spLocks noChangeArrowheads="1"/>
            </p:cNvSpPr>
            <p:nvPr userDrawn="1"/>
          </p:nvSpPr>
          <p:spPr bwMode="gray">
            <a:xfrm>
              <a:off x="440" y="248"/>
              <a:ext cx="480" cy="384"/>
            </a:xfrm>
            <a:prstGeom prst="ellipse">
              <a:avLst/>
            </a:prstGeom>
            <a:pattFill prst="pct80">
              <a:fgClr>
                <a:schemeClr val="accent2"/>
              </a:fgClr>
              <a:bgClr>
                <a:schemeClr val="tx1"/>
              </a:bgClr>
            </a:pattFill>
            <a:ln w="9525">
              <a:noFill/>
              <a:round/>
              <a:headEnd/>
              <a:tailEnd/>
            </a:ln>
            <a:effectLst/>
          </p:spPr>
          <p:txBody>
            <a:bodyPr wrap="none" anchor="ctr"/>
            <a:lstStyle/>
            <a:p>
              <a:pPr defTabSz="457200"/>
              <a:endParaRPr lang="ja-JP" altLang="en-US">
                <a:solidFill>
                  <a:prstClr val="black"/>
                </a:solidFill>
              </a:endParaRPr>
            </a:p>
          </p:txBody>
        </p:sp>
      </p:grpSp>
      <p:sp>
        <p:nvSpPr>
          <p:cNvPr id="3079" name="Rectangle 7"/>
          <p:cNvSpPr>
            <a:spLocks noChangeArrowheads="1"/>
          </p:cNvSpPr>
          <p:nvPr/>
        </p:nvSpPr>
        <p:spPr bwMode="gray">
          <a:xfrm>
            <a:off x="0" y="0"/>
            <a:ext cx="9144000" cy="333375"/>
          </a:xfrm>
          <a:prstGeom prst="rect">
            <a:avLst/>
          </a:prstGeom>
          <a:gradFill rotWithShape="0">
            <a:gsLst>
              <a:gs pos="0">
                <a:schemeClr val="hlink">
                  <a:gamma/>
                  <a:tint val="0"/>
                  <a:invGamma/>
                </a:schemeClr>
              </a:gs>
              <a:gs pos="100000">
                <a:schemeClr val="hlink"/>
              </a:gs>
            </a:gsLst>
            <a:lin ang="0" scaled="1"/>
          </a:gradFill>
          <a:ln w="9525">
            <a:noFill/>
            <a:miter lim="800000"/>
            <a:headEnd/>
            <a:tailEnd/>
          </a:ln>
          <a:effectLst/>
        </p:spPr>
        <p:txBody>
          <a:bodyPr wrap="none" anchor="ctr"/>
          <a:lstStyle/>
          <a:p>
            <a:pPr defTabSz="457200"/>
            <a:endParaRPr lang="ja-JP" altLang="en-US">
              <a:solidFill>
                <a:prstClr val="black"/>
              </a:solidFill>
            </a:endParaRPr>
          </a:p>
        </p:txBody>
      </p:sp>
      <p:grpSp>
        <p:nvGrpSpPr>
          <p:cNvPr id="3" name="Group 8"/>
          <p:cNvGrpSpPr>
            <a:grpSpLocks/>
          </p:cNvGrpSpPr>
          <p:nvPr/>
        </p:nvGrpSpPr>
        <p:grpSpPr bwMode="auto">
          <a:xfrm>
            <a:off x="395288" y="0"/>
            <a:ext cx="1143000" cy="304800"/>
            <a:chOff x="4704" y="0"/>
            <a:chExt cx="720" cy="336"/>
          </a:xfrm>
        </p:grpSpPr>
        <p:sp>
          <p:nvSpPr>
            <p:cNvPr id="3081" name="Rectangle 9"/>
            <p:cNvSpPr>
              <a:spLocks noChangeArrowheads="1"/>
            </p:cNvSpPr>
            <p:nvPr userDrawn="1"/>
          </p:nvSpPr>
          <p:spPr bwMode="gray">
            <a:xfrm>
              <a:off x="4704" y="0"/>
              <a:ext cx="48" cy="336"/>
            </a:xfrm>
            <a:prstGeom prst="rect">
              <a:avLst/>
            </a:prstGeom>
            <a:solidFill>
              <a:schemeClr val="accent1"/>
            </a:solidFill>
            <a:ln w="9525">
              <a:noFill/>
              <a:miter lim="800000"/>
              <a:headEnd/>
              <a:tailEnd/>
            </a:ln>
            <a:effectLst/>
          </p:spPr>
          <p:txBody>
            <a:bodyPr wrap="none" anchor="ctr"/>
            <a:lstStyle/>
            <a:p>
              <a:pPr defTabSz="457200"/>
              <a:endParaRPr lang="ja-JP" altLang="en-US">
                <a:solidFill>
                  <a:prstClr val="black"/>
                </a:solidFill>
              </a:endParaRPr>
            </a:p>
          </p:txBody>
        </p:sp>
        <p:sp>
          <p:nvSpPr>
            <p:cNvPr id="3082" name="Rectangle 10"/>
            <p:cNvSpPr>
              <a:spLocks noChangeArrowheads="1"/>
            </p:cNvSpPr>
            <p:nvPr userDrawn="1"/>
          </p:nvSpPr>
          <p:spPr bwMode="gray">
            <a:xfrm>
              <a:off x="5040" y="0"/>
              <a:ext cx="48" cy="336"/>
            </a:xfrm>
            <a:prstGeom prst="rect">
              <a:avLst/>
            </a:prstGeom>
            <a:solidFill>
              <a:schemeClr val="folHlink"/>
            </a:solidFill>
            <a:ln w="9525">
              <a:noFill/>
              <a:miter lim="800000"/>
              <a:headEnd/>
              <a:tailEnd/>
            </a:ln>
            <a:effectLst/>
          </p:spPr>
          <p:txBody>
            <a:bodyPr wrap="none" anchor="ctr"/>
            <a:lstStyle/>
            <a:p>
              <a:pPr defTabSz="457200"/>
              <a:endParaRPr lang="ja-JP" altLang="en-US">
                <a:solidFill>
                  <a:prstClr val="black"/>
                </a:solidFill>
              </a:endParaRPr>
            </a:p>
          </p:txBody>
        </p:sp>
        <p:sp>
          <p:nvSpPr>
            <p:cNvPr id="3083" name="Rectangle 11"/>
            <p:cNvSpPr>
              <a:spLocks noChangeArrowheads="1"/>
            </p:cNvSpPr>
            <p:nvPr userDrawn="1"/>
          </p:nvSpPr>
          <p:spPr bwMode="gray">
            <a:xfrm>
              <a:off x="5376" y="0"/>
              <a:ext cx="48" cy="336"/>
            </a:xfrm>
            <a:prstGeom prst="rect">
              <a:avLst/>
            </a:prstGeom>
            <a:solidFill>
              <a:schemeClr val="accent2"/>
            </a:solidFill>
            <a:ln w="9525">
              <a:noFill/>
              <a:miter lim="800000"/>
              <a:headEnd/>
              <a:tailEnd/>
            </a:ln>
            <a:effectLst/>
          </p:spPr>
          <p:txBody>
            <a:bodyPr wrap="none" anchor="ctr"/>
            <a:lstStyle/>
            <a:p>
              <a:pPr defTabSz="457200"/>
              <a:endParaRPr lang="ja-JP" altLang="en-US">
                <a:solidFill>
                  <a:prstClr val="black"/>
                </a:solidFill>
              </a:endParaRPr>
            </a:p>
          </p:txBody>
        </p:sp>
      </p:grpSp>
      <p:sp>
        <p:nvSpPr>
          <p:cNvPr id="3084" name="Text Box 12"/>
          <p:cNvSpPr txBox="1">
            <a:spLocks noChangeArrowheads="1"/>
          </p:cNvSpPr>
          <p:nvPr/>
        </p:nvSpPr>
        <p:spPr bwMode="gray">
          <a:xfrm>
            <a:off x="5029200" y="0"/>
            <a:ext cx="4100995" cy="307777"/>
          </a:xfrm>
          <a:prstGeom prst="rect">
            <a:avLst/>
          </a:prstGeom>
          <a:noFill/>
          <a:ln w="9525">
            <a:noFill/>
            <a:miter lim="800000"/>
            <a:headEnd/>
            <a:tailEnd/>
          </a:ln>
          <a:effectLst/>
        </p:spPr>
        <p:txBody>
          <a:bodyPr wrap="none">
            <a:spAutoFit/>
          </a:bodyPr>
          <a:lstStyle/>
          <a:p>
            <a:pPr algn="ctr" defTabSz="457200"/>
            <a:r>
              <a:rPr lang="en-US" altLang="ja-JP" sz="1400" b="1" dirty="0">
                <a:solidFill>
                  <a:srgbClr val="FFFFFF"/>
                </a:solidFill>
              </a:rPr>
              <a:t>KEK (High Energy Accelerator Research Organization)</a:t>
            </a:r>
          </a:p>
        </p:txBody>
      </p:sp>
      <p:sp>
        <p:nvSpPr>
          <p:cNvPr id="3085" name="Rectangle 13"/>
          <p:cNvSpPr>
            <a:spLocks noGrp="1" noChangeArrowheads="1"/>
          </p:cNvSpPr>
          <p:nvPr>
            <p:ph type="body" idx="1"/>
          </p:nvPr>
        </p:nvSpPr>
        <p:spPr bwMode="gray">
          <a:xfrm>
            <a:off x="684213" y="1412875"/>
            <a:ext cx="7848600" cy="4897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ja-JP" altLang="ja-JP"/>
          </a:p>
        </p:txBody>
      </p:sp>
      <p:sp>
        <p:nvSpPr>
          <p:cNvPr id="3086" name="Rectangle 14"/>
          <p:cNvSpPr>
            <a:spLocks noGrp="1" noChangeArrowheads="1"/>
          </p:cNvSpPr>
          <p:nvPr>
            <p:ph type="dt" sz="half" idx="2"/>
          </p:nvPr>
        </p:nvSpPr>
        <p:spPr bwMode="gray">
          <a:xfrm>
            <a:off x="509574" y="6500834"/>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defTabSz="457200"/>
            <a:fld id="{ADCBFE13-F053-A241-ACC4-2323656A9FF7}" type="datetimeFigureOut">
              <a:rPr lang="ja-JP" altLang="en-US" smtClean="0">
                <a:solidFill>
                  <a:prstClr val="black"/>
                </a:solidFill>
              </a:rPr>
              <a:pPr defTabSz="457200"/>
              <a:t>2017/8/12</a:t>
            </a:fld>
            <a:endParaRPr lang="ja-JP" altLang="en-US">
              <a:solidFill>
                <a:prstClr val="black"/>
              </a:solidFill>
            </a:endParaRPr>
          </a:p>
        </p:txBody>
      </p:sp>
      <p:sp>
        <p:nvSpPr>
          <p:cNvPr id="3087" name="Rectangle 15"/>
          <p:cNvSpPr>
            <a:spLocks noGrp="1" noChangeArrowheads="1"/>
          </p:cNvSpPr>
          <p:nvPr>
            <p:ph type="ftr" sz="quarter" idx="3"/>
          </p:nvPr>
        </p:nvSpPr>
        <p:spPr bwMode="gray">
          <a:xfrm>
            <a:off x="2714612" y="6429396"/>
            <a:ext cx="3786214" cy="3571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latinLnBrk="1">
              <a:spcBef>
                <a:spcPct val="50000"/>
              </a:spcBef>
              <a:defRPr kumimoji="0" sz="1200">
                <a:latin typeface="Verdana" pitchFamily="34" charset="0"/>
              </a:defRPr>
            </a:lvl1pPr>
          </a:lstStyle>
          <a:p>
            <a:pPr defTabSz="457200"/>
            <a:endParaRPr kumimoji="1" lang="ja-JP" altLang="en-US">
              <a:solidFill>
                <a:prstClr val="black"/>
              </a:solidFill>
            </a:endParaRPr>
          </a:p>
        </p:txBody>
      </p:sp>
      <p:sp>
        <p:nvSpPr>
          <p:cNvPr id="3088" name="Rectangle 16"/>
          <p:cNvSpPr>
            <a:spLocks noGrp="1" noChangeArrowheads="1"/>
          </p:cNvSpPr>
          <p:nvPr>
            <p:ph type="sldNum" sz="quarter" idx="4"/>
          </p:nvPr>
        </p:nvSpPr>
        <p:spPr bwMode="gray">
          <a:xfrm>
            <a:off x="6858016" y="6500834"/>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defTabSz="457200"/>
            <a:fld id="{C9AA4D9D-43B5-3F43-A2BF-956775D4AAB2}" type="slidenum">
              <a:rPr lang="ja-JP" altLang="en-US" smtClean="0">
                <a:solidFill>
                  <a:prstClr val="black"/>
                </a:solidFill>
              </a:rPr>
              <a:pPr defTabSz="457200"/>
              <a:t>‹#›</a:t>
            </a:fld>
            <a:endParaRPr lang="ja-JP" altLang="en-US">
              <a:solidFill>
                <a:prstClr val="black"/>
              </a:solidFill>
            </a:endParaRPr>
          </a:p>
        </p:txBody>
      </p:sp>
      <p:grpSp>
        <p:nvGrpSpPr>
          <p:cNvPr id="4" name="Group 17"/>
          <p:cNvGrpSpPr>
            <a:grpSpLocks/>
          </p:cNvGrpSpPr>
          <p:nvPr/>
        </p:nvGrpSpPr>
        <p:grpSpPr bwMode="auto">
          <a:xfrm>
            <a:off x="0" y="892175"/>
            <a:ext cx="9144000" cy="400050"/>
            <a:chOff x="0" y="562"/>
            <a:chExt cx="5760" cy="252"/>
          </a:xfrm>
        </p:grpSpPr>
        <p:sp>
          <p:nvSpPr>
            <p:cNvPr id="3090" name="Rectangle 18"/>
            <p:cNvSpPr>
              <a:spLocks noChangeArrowheads="1"/>
            </p:cNvSpPr>
            <p:nvPr/>
          </p:nvSpPr>
          <p:spPr bwMode="gray">
            <a:xfrm>
              <a:off x="0" y="678"/>
              <a:ext cx="5760" cy="136"/>
            </a:xfrm>
            <a:prstGeom prst="rect">
              <a:avLst/>
            </a:prstGeom>
            <a:gradFill rotWithShape="1">
              <a:gsLst>
                <a:gs pos="0">
                  <a:schemeClr val="tx2"/>
                </a:gs>
                <a:gs pos="100000">
                  <a:schemeClr val="tx2">
                    <a:gamma/>
                    <a:tint val="0"/>
                    <a:invGamma/>
                  </a:schemeClr>
                </a:gs>
              </a:gsLst>
              <a:lin ang="5400000" scaled="1"/>
            </a:gradFill>
            <a:ln w="9525">
              <a:noFill/>
              <a:miter lim="800000"/>
              <a:headEnd/>
              <a:tailEnd/>
            </a:ln>
            <a:effectLst/>
          </p:spPr>
          <p:txBody>
            <a:bodyPr wrap="none" anchor="ctr"/>
            <a:lstStyle/>
            <a:p>
              <a:pPr defTabSz="457200"/>
              <a:endParaRPr lang="ja-JP" altLang="en-US">
                <a:solidFill>
                  <a:prstClr val="black"/>
                </a:solidFill>
              </a:endParaRPr>
            </a:p>
          </p:txBody>
        </p:sp>
        <p:grpSp>
          <p:nvGrpSpPr>
            <p:cNvPr id="5" name="Group 19"/>
            <p:cNvGrpSpPr>
              <a:grpSpLocks/>
            </p:cNvGrpSpPr>
            <p:nvPr/>
          </p:nvGrpSpPr>
          <p:grpSpPr bwMode="auto">
            <a:xfrm>
              <a:off x="0" y="562"/>
              <a:ext cx="5760" cy="138"/>
              <a:chOff x="0" y="576"/>
              <a:chExt cx="5760" cy="138"/>
            </a:xfrm>
          </p:grpSpPr>
          <p:sp>
            <p:nvSpPr>
              <p:cNvPr id="3092" name="Rectangle 20"/>
              <p:cNvSpPr>
                <a:spLocks noChangeArrowheads="1"/>
              </p:cNvSpPr>
              <p:nvPr/>
            </p:nvSpPr>
            <p:spPr bwMode="gray">
              <a:xfrm flipH="1" flipV="1">
                <a:off x="0" y="666"/>
                <a:ext cx="5760" cy="48"/>
              </a:xfrm>
              <a:prstGeom prst="rect">
                <a:avLst/>
              </a:prstGeom>
              <a:solidFill>
                <a:schemeClr val="bg1"/>
              </a:solidFill>
              <a:ln w="9525">
                <a:noFill/>
                <a:miter lim="800000"/>
                <a:headEnd/>
                <a:tailEnd/>
              </a:ln>
              <a:effectLst/>
            </p:spPr>
            <p:txBody>
              <a:bodyPr wrap="none" anchor="ctr"/>
              <a:lstStyle/>
              <a:p>
                <a:pPr defTabSz="457200"/>
                <a:endParaRPr lang="ja-JP" altLang="en-US">
                  <a:solidFill>
                    <a:prstClr val="black"/>
                  </a:solidFill>
                </a:endParaRPr>
              </a:p>
            </p:txBody>
          </p:sp>
          <p:sp>
            <p:nvSpPr>
              <p:cNvPr id="3093" name="Rectangle 21"/>
              <p:cNvSpPr>
                <a:spLocks noChangeArrowheads="1"/>
              </p:cNvSpPr>
              <p:nvPr/>
            </p:nvSpPr>
            <p:spPr bwMode="gray">
              <a:xfrm flipH="1" flipV="1">
                <a:off x="4656" y="576"/>
                <a:ext cx="1104" cy="96"/>
              </a:xfrm>
              <a:prstGeom prst="rect">
                <a:avLst/>
              </a:prstGeom>
              <a:solidFill>
                <a:schemeClr val="bg1"/>
              </a:solidFill>
              <a:ln w="9525">
                <a:noFill/>
                <a:miter lim="800000"/>
                <a:headEnd/>
                <a:tailEnd/>
              </a:ln>
              <a:effectLst/>
            </p:spPr>
            <p:txBody>
              <a:bodyPr wrap="none" anchor="ctr"/>
              <a:lstStyle/>
              <a:p>
                <a:pPr defTabSz="457200"/>
                <a:endParaRPr lang="ja-JP" altLang="en-US">
                  <a:solidFill>
                    <a:prstClr val="black"/>
                  </a:solidFill>
                </a:endParaRPr>
              </a:p>
            </p:txBody>
          </p:sp>
          <p:sp>
            <p:nvSpPr>
              <p:cNvPr id="3094" name="Freeform 22"/>
              <p:cNvSpPr>
                <a:spLocks/>
              </p:cNvSpPr>
              <p:nvPr/>
            </p:nvSpPr>
            <p:spPr bwMode="gray">
              <a:xfrm flipH="1" flipV="1">
                <a:off x="4560" y="576"/>
                <a:ext cx="96" cy="96"/>
              </a:xfrm>
              <a:custGeom>
                <a:avLst/>
                <a:gdLst/>
                <a:ahLst/>
                <a:cxnLst>
                  <a:cxn ang="0">
                    <a:pos x="192" y="0"/>
                  </a:cxn>
                  <a:cxn ang="0">
                    <a:pos x="0" y="0"/>
                  </a:cxn>
                  <a:cxn ang="0">
                    <a:pos x="0" y="192"/>
                  </a:cxn>
                  <a:cxn ang="0">
                    <a:pos x="192" y="0"/>
                  </a:cxn>
                </a:cxnLst>
                <a:rect l="0" t="0" r="r" b="b"/>
                <a:pathLst>
                  <a:path w="192" h="192">
                    <a:moveTo>
                      <a:pt x="192" y="0"/>
                    </a:moveTo>
                    <a:lnTo>
                      <a:pt x="0" y="0"/>
                    </a:lnTo>
                    <a:lnTo>
                      <a:pt x="0" y="192"/>
                    </a:lnTo>
                    <a:lnTo>
                      <a:pt x="192" y="0"/>
                    </a:lnTo>
                    <a:close/>
                  </a:path>
                </a:pathLst>
              </a:custGeom>
              <a:solidFill>
                <a:schemeClr val="bg1"/>
              </a:solidFill>
              <a:ln w="9525">
                <a:noFill/>
                <a:round/>
                <a:headEnd/>
                <a:tailEnd/>
              </a:ln>
              <a:effectLst/>
            </p:spPr>
            <p:txBody>
              <a:bodyPr/>
              <a:lstStyle/>
              <a:p>
                <a:pPr defTabSz="457200"/>
                <a:endParaRPr lang="ja-JP" altLang="en-US">
                  <a:solidFill>
                    <a:prstClr val="black"/>
                  </a:solidFill>
                </a:endParaRPr>
              </a:p>
            </p:txBody>
          </p:sp>
        </p:grpSp>
        <p:grpSp>
          <p:nvGrpSpPr>
            <p:cNvPr id="6" name="Group 23"/>
            <p:cNvGrpSpPr>
              <a:grpSpLocks/>
            </p:cNvGrpSpPr>
            <p:nvPr userDrawn="1"/>
          </p:nvGrpSpPr>
          <p:grpSpPr bwMode="auto">
            <a:xfrm>
              <a:off x="0" y="571"/>
              <a:ext cx="5760" cy="138"/>
              <a:chOff x="0" y="576"/>
              <a:chExt cx="5760" cy="138"/>
            </a:xfrm>
          </p:grpSpPr>
          <p:sp>
            <p:nvSpPr>
              <p:cNvPr id="3096" name="Rectangle 24"/>
              <p:cNvSpPr>
                <a:spLocks noChangeArrowheads="1"/>
              </p:cNvSpPr>
              <p:nvPr/>
            </p:nvSpPr>
            <p:spPr bwMode="gray">
              <a:xfrm flipH="1" flipV="1">
                <a:off x="0" y="666"/>
                <a:ext cx="5760" cy="48"/>
              </a:xfrm>
              <a:prstGeom prst="rect">
                <a:avLst/>
              </a:prstGeom>
              <a:solidFill>
                <a:schemeClr val="accent1"/>
              </a:solidFill>
              <a:ln w="9525">
                <a:noFill/>
                <a:miter lim="800000"/>
                <a:headEnd/>
                <a:tailEnd/>
              </a:ln>
              <a:effectLst/>
            </p:spPr>
            <p:txBody>
              <a:bodyPr wrap="none" anchor="ctr"/>
              <a:lstStyle/>
              <a:p>
                <a:pPr defTabSz="457200"/>
                <a:endParaRPr lang="ja-JP" altLang="en-US">
                  <a:solidFill>
                    <a:prstClr val="black"/>
                  </a:solidFill>
                </a:endParaRPr>
              </a:p>
            </p:txBody>
          </p:sp>
          <p:sp>
            <p:nvSpPr>
              <p:cNvPr id="3097" name="Rectangle 25"/>
              <p:cNvSpPr>
                <a:spLocks noChangeArrowheads="1"/>
              </p:cNvSpPr>
              <p:nvPr/>
            </p:nvSpPr>
            <p:spPr bwMode="gray">
              <a:xfrm flipH="1" flipV="1">
                <a:off x="4656" y="576"/>
                <a:ext cx="1104" cy="96"/>
              </a:xfrm>
              <a:prstGeom prst="rect">
                <a:avLst/>
              </a:prstGeom>
              <a:solidFill>
                <a:schemeClr val="accent1"/>
              </a:solidFill>
              <a:ln w="9525">
                <a:noFill/>
                <a:miter lim="800000"/>
                <a:headEnd/>
                <a:tailEnd/>
              </a:ln>
              <a:effectLst/>
            </p:spPr>
            <p:txBody>
              <a:bodyPr wrap="none" anchor="ctr"/>
              <a:lstStyle/>
              <a:p>
                <a:pPr defTabSz="457200"/>
                <a:endParaRPr lang="ja-JP" altLang="en-US">
                  <a:solidFill>
                    <a:prstClr val="black"/>
                  </a:solidFill>
                </a:endParaRPr>
              </a:p>
            </p:txBody>
          </p:sp>
          <p:sp>
            <p:nvSpPr>
              <p:cNvPr id="3098" name="Freeform 26"/>
              <p:cNvSpPr>
                <a:spLocks/>
              </p:cNvSpPr>
              <p:nvPr/>
            </p:nvSpPr>
            <p:spPr bwMode="gray">
              <a:xfrm flipH="1" flipV="1">
                <a:off x="4560" y="576"/>
                <a:ext cx="96" cy="96"/>
              </a:xfrm>
              <a:custGeom>
                <a:avLst/>
                <a:gdLst/>
                <a:ahLst/>
                <a:cxnLst>
                  <a:cxn ang="0">
                    <a:pos x="192" y="0"/>
                  </a:cxn>
                  <a:cxn ang="0">
                    <a:pos x="0" y="0"/>
                  </a:cxn>
                  <a:cxn ang="0">
                    <a:pos x="0" y="192"/>
                  </a:cxn>
                  <a:cxn ang="0">
                    <a:pos x="192" y="0"/>
                  </a:cxn>
                </a:cxnLst>
                <a:rect l="0" t="0" r="r" b="b"/>
                <a:pathLst>
                  <a:path w="192" h="192">
                    <a:moveTo>
                      <a:pt x="192" y="0"/>
                    </a:moveTo>
                    <a:lnTo>
                      <a:pt x="0" y="0"/>
                    </a:lnTo>
                    <a:lnTo>
                      <a:pt x="0" y="192"/>
                    </a:lnTo>
                    <a:lnTo>
                      <a:pt x="192" y="0"/>
                    </a:lnTo>
                    <a:close/>
                  </a:path>
                </a:pathLst>
              </a:custGeom>
              <a:solidFill>
                <a:schemeClr val="accent1"/>
              </a:solidFill>
              <a:ln w="9525">
                <a:noFill/>
                <a:round/>
                <a:headEnd/>
                <a:tailEnd/>
              </a:ln>
              <a:effectLst/>
            </p:spPr>
            <p:txBody>
              <a:bodyPr/>
              <a:lstStyle/>
              <a:p>
                <a:pPr defTabSz="457200"/>
                <a:endParaRPr lang="ja-JP" altLang="en-US">
                  <a:solidFill>
                    <a:prstClr val="black"/>
                  </a:solidFill>
                </a:endParaRPr>
              </a:p>
            </p:txBody>
          </p:sp>
        </p:grpSp>
      </p:grpSp>
      <p:sp>
        <p:nvSpPr>
          <p:cNvPr id="3099" name="Rectangle 27"/>
          <p:cNvSpPr>
            <a:spLocks noGrp="1" noChangeArrowheads="1"/>
          </p:cNvSpPr>
          <p:nvPr>
            <p:ph type="title"/>
          </p:nvPr>
        </p:nvSpPr>
        <p:spPr bwMode="gray">
          <a:xfrm>
            <a:off x="0" y="333375"/>
            <a:ext cx="9144000" cy="574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ja-JP" altLang="ja-JP" dirty="0"/>
          </a:p>
        </p:txBody>
      </p:sp>
    </p:spTree>
    <p:extLst>
      <p:ext uri="{BB962C8B-B14F-4D97-AF65-F5344CB8AC3E}">
        <p14:creationId xmlns:p14="http://schemas.microsoft.com/office/powerpoint/2010/main" val="1095107776"/>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kumimoji="1" sz="4000" b="1">
          <a:ln>
            <a:solidFill>
              <a:sysClr val="windowText" lastClr="000000"/>
            </a:solidFill>
          </a:ln>
          <a:solidFill>
            <a:schemeClr val="bg1"/>
          </a:solidFill>
          <a:effectLst>
            <a:glow rad="63500">
              <a:schemeClr val="tx1">
                <a:alpha val="40000"/>
              </a:schemeClr>
            </a:glow>
          </a:effectLst>
          <a:latin typeface="+mj-lt"/>
          <a:ea typeface="+mj-ea"/>
          <a:cs typeface="+mj-cs"/>
        </a:defRPr>
      </a:lvl1pPr>
      <a:lvl2pPr algn="l" rtl="0" eaLnBrk="1" fontAlgn="base" hangingPunct="1">
        <a:spcBef>
          <a:spcPct val="0"/>
        </a:spcBef>
        <a:spcAft>
          <a:spcPct val="0"/>
        </a:spcAft>
        <a:defRPr kumimoji="1" sz="3600">
          <a:solidFill>
            <a:schemeClr val="bg1"/>
          </a:solidFill>
          <a:latin typeface="ＭＳ Ｐゴシック" charset="-128"/>
          <a:ea typeface="ＭＳ Ｐゴシック" charset="-128"/>
        </a:defRPr>
      </a:lvl2pPr>
      <a:lvl3pPr algn="l" rtl="0" eaLnBrk="1" fontAlgn="base" hangingPunct="1">
        <a:spcBef>
          <a:spcPct val="0"/>
        </a:spcBef>
        <a:spcAft>
          <a:spcPct val="0"/>
        </a:spcAft>
        <a:defRPr kumimoji="1" sz="3600">
          <a:solidFill>
            <a:schemeClr val="bg1"/>
          </a:solidFill>
          <a:latin typeface="ＭＳ Ｐゴシック" charset="-128"/>
          <a:ea typeface="ＭＳ Ｐゴシック" charset="-128"/>
        </a:defRPr>
      </a:lvl3pPr>
      <a:lvl4pPr algn="l" rtl="0" eaLnBrk="1" fontAlgn="base" hangingPunct="1">
        <a:spcBef>
          <a:spcPct val="0"/>
        </a:spcBef>
        <a:spcAft>
          <a:spcPct val="0"/>
        </a:spcAft>
        <a:defRPr kumimoji="1" sz="3600">
          <a:solidFill>
            <a:schemeClr val="bg1"/>
          </a:solidFill>
          <a:latin typeface="ＭＳ Ｐゴシック" charset="-128"/>
          <a:ea typeface="ＭＳ Ｐゴシック" charset="-128"/>
        </a:defRPr>
      </a:lvl4pPr>
      <a:lvl5pPr algn="l" rtl="0" eaLnBrk="1" fontAlgn="base" hangingPunct="1">
        <a:spcBef>
          <a:spcPct val="0"/>
        </a:spcBef>
        <a:spcAft>
          <a:spcPct val="0"/>
        </a:spcAft>
        <a:defRPr kumimoji="1" sz="3600">
          <a:solidFill>
            <a:schemeClr val="bg1"/>
          </a:solidFill>
          <a:latin typeface="ＭＳ Ｐゴシック" charset="-128"/>
          <a:ea typeface="ＭＳ Ｐゴシック" charset="-128"/>
        </a:defRPr>
      </a:lvl5pPr>
      <a:lvl6pPr marL="457200" algn="l" rtl="0" eaLnBrk="1" fontAlgn="base" hangingPunct="1">
        <a:spcBef>
          <a:spcPct val="0"/>
        </a:spcBef>
        <a:spcAft>
          <a:spcPct val="0"/>
        </a:spcAft>
        <a:defRPr kumimoji="1" sz="3600">
          <a:solidFill>
            <a:schemeClr val="bg1"/>
          </a:solidFill>
          <a:latin typeface="ＭＳ Ｐゴシック" charset="-128"/>
          <a:ea typeface="ＭＳ Ｐゴシック" charset="-128"/>
        </a:defRPr>
      </a:lvl6pPr>
      <a:lvl7pPr marL="914400" algn="l" rtl="0" eaLnBrk="1" fontAlgn="base" hangingPunct="1">
        <a:spcBef>
          <a:spcPct val="0"/>
        </a:spcBef>
        <a:spcAft>
          <a:spcPct val="0"/>
        </a:spcAft>
        <a:defRPr kumimoji="1" sz="3600">
          <a:solidFill>
            <a:schemeClr val="bg1"/>
          </a:solidFill>
          <a:latin typeface="ＭＳ Ｐゴシック" charset="-128"/>
          <a:ea typeface="ＭＳ Ｐゴシック" charset="-128"/>
        </a:defRPr>
      </a:lvl7pPr>
      <a:lvl8pPr marL="1371600" algn="l" rtl="0" eaLnBrk="1" fontAlgn="base" hangingPunct="1">
        <a:spcBef>
          <a:spcPct val="0"/>
        </a:spcBef>
        <a:spcAft>
          <a:spcPct val="0"/>
        </a:spcAft>
        <a:defRPr kumimoji="1" sz="3600">
          <a:solidFill>
            <a:schemeClr val="bg1"/>
          </a:solidFill>
          <a:latin typeface="ＭＳ Ｐゴシック" charset="-128"/>
          <a:ea typeface="ＭＳ Ｐゴシック" charset="-128"/>
        </a:defRPr>
      </a:lvl8pPr>
      <a:lvl9pPr marL="1828800" algn="l" rtl="0" eaLnBrk="1" fontAlgn="base" hangingPunct="1">
        <a:spcBef>
          <a:spcPct val="0"/>
        </a:spcBef>
        <a:spcAft>
          <a:spcPct val="0"/>
        </a:spcAft>
        <a:defRPr kumimoji="1" sz="3600">
          <a:solidFill>
            <a:schemeClr val="bg1"/>
          </a:solidFill>
          <a:latin typeface="ＭＳ Ｐゴシック" charset="-128"/>
          <a:ea typeface="ＭＳ Ｐゴシック" charset="-128"/>
        </a:defRPr>
      </a:lvl9pPr>
    </p:titleStyle>
    <p:bodyStyle>
      <a:lvl1pPr marL="342900" indent="-342900" algn="l" rtl="0" eaLnBrk="1" fontAlgn="base" hangingPunct="1">
        <a:spcBef>
          <a:spcPct val="20000"/>
        </a:spcBef>
        <a:spcAft>
          <a:spcPct val="0"/>
        </a:spcAft>
        <a:buClr>
          <a:schemeClr val="folHlink"/>
        </a:buClr>
        <a:buSzPct val="50000"/>
        <a:buFont typeface="Wingdings" pitchFamily="2" charset="2"/>
        <a:buChar char="n"/>
        <a:defRPr kumimoji="1"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000">
          <a:solidFill>
            <a:schemeClr val="tx1"/>
          </a:solidFill>
          <a:latin typeface="+mn-lt"/>
          <a:ea typeface="+mn-ea"/>
        </a:defRPr>
      </a:lvl2pPr>
      <a:lvl3pPr marL="1143000" indent="-228600" algn="l" rtl="0" eaLnBrk="1" fontAlgn="base" hangingPunct="1">
        <a:spcBef>
          <a:spcPct val="20000"/>
        </a:spcBef>
        <a:spcAft>
          <a:spcPct val="0"/>
        </a:spcAft>
        <a:buClr>
          <a:schemeClr val="hlink"/>
        </a:buClr>
        <a:buSzPct val="60000"/>
        <a:buFont typeface="Wingdings" pitchFamily="2" charset="2"/>
        <a:buChar char="n"/>
        <a:defRPr kumimoji="1">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a:solidFill>
            <a:schemeClr val="tx1"/>
          </a:solidFill>
          <a:latin typeface="+mn-lt"/>
          <a:ea typeface="+mn-ea"/>
        </a:defRPr>
      </a:lvl5pPr>
      <a:lvl6pPr marL="2514600" indent="-228600" algn="l" rtl="0" eaLnBrk="1" fontAlgn="base" hangingPunct="1">
        <a:spcBef>
          <a:spcPct val="20000"/>
        </a:spcBef>
        <a:spcAft>
          <a:spcPct val="0"/>
        </a:spcAft>
        <a:buChar char="•"/>
        <a:defRPr kumimoji="1">
          <a:solidFill>
            <a:schemeClr val="tx1"/>
          </a:solidFill>
          <a:latin typeface="+mn-lt"/>
          <a:ea typeface="+mn-ea"/>
        </a:defRPr>
      </a:lvl6pPr>
      <a:lvl7pPr marL="2971800" indent="-228600" algn="l" rtl="0" eaLnBrk="1" fontAlgn="base" hangingPunct="1">
        <a:spcBef>
          <a:spcPct val="20000"/>
        </a:spcBef>
        <a:spcAft>
          <a:spcPct val="0"/>
        </a:spcAft>
        <a:buChar char="•"/>
        <a:defRPr kumimoji="1">
          <a:solidFill>
            <a:schemeClr val="tx1"/>
          </a:solidFill>
          <a:latin typeface="+mn-lt"/>
          <a:ea typeface="+mn-ea"/>
        </a:defRPr>
      </a:lvl7pPr>
      <a:lvl8pPr marL="3429000" indent="-228600" algn="l" rtl="0" eaLnBrk="1" fontAlgn="base" hangingPunct="1">
        <a:spcBef>
          <a:spcPct val="20000"/>
        </a:spcBef>
        <a:spcAft>
          <a:spcPct val="0"/>
        </a:spcAft>
        <a:buChar char="•"/>
        <a:defRPr kumimoji="1">
          <a:solidFill>
            <a:schemeClr val="tx1"/>
          </a:solidFill>
          <a:latin typeface="+mn-lt"/>
          <a:ea typeface="+mn-ea"/>
        </a:defRPr>
      </a:lvl8pPr>
      <a:lvl9pPr marL="3886200" indent="-228600" algn="l" rtl="0" eaLnBrk="1" fontAlgn="base" hangingPunct="1">
        <a:spcBef>
          <a:spcPct val="20000"/>
        </a:spcBef>
        <a:spcAft>
          <a:spcPct val="0"/>
        </a:spcAft>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b"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76"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lIns="91336" tIns="45668" rIns="91336" bIns="45668"/>
          <a:lstStyle/>
          <a:p>
            <a:pPr fontAlgn="base">
              <a:spcBef>
                <a:spcPct val="0"/>
              </a:spcBef>
              <a:spcAft>
                <a:spcPct val="0"/>
              </a:spcAft>
            </a:pPr>
            <a:endParaRPr lang="ja-JP" altLang="en-US">
              <a:solidFill>
                <a:srgbClr val="000000"/>
              </a:solidFill>
              <a:latin typeface="Arial" pitchFamily="34" charset="0"/>
            </a:endParaRPr>
          </a:p>
        </p:txBody>
      </p:sp>
      <p:sp>
        <p:nvSpPr>
          <p:cNvPr id="3077"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lIns="91336" tIns="45668" rIns="91336" bIns="45668"/>
          <a:lstStyle/>
          <a:p>
            <a:pPr fontAlgn="base">
              <a:spcBef>
                <a:spcPct val="0"/>
              </a:spcBef>
              <a:spcAft>
                <a:spcPct val="0"/>
              </a:spcAft>
            </a:pPr>
            <a:endParaRPr lang="ja-JP" altLang="en-US">
              <a:solidFill>
                <a:srgbClr val="000000"/>
              </a:solidFill>
              <a:latin typeface="Arial" pitchFamily="34" charset="0"/>
            </a:endParaRPr>
          </a:p>
        </p:txBody>
      </p:sp>
      <p:sp>
        <p:nvSpPr>
          <p:cNvPr id="23347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336" tIns="45668" rIns="91336" bIns="45668" numCol="1" anchor="t" anchorCtr="0" compatLnSpc="1">
            <a:prstTxWarp prst="textNoShape">
              <a:avLst/>
            </a:prstTxWarp>
          </a:bodyPr>
          <a:lstStyle>
            <a:lvl1pPr fontAlgn="auto">
              <a:spcBef>
                <a:spcPts val="0"/>
              </a:spcBef>
              <a:spcAft>
                <a:spcPts val="0"/>
              </a:spcAft>
              <a:defRPr kumimoji="0" sz="1200">
                <a:solidFill>
                  <a:srgbClr val="000000"/>
                </a:solidFill>
                <a:latin typeface="+mn-lt"/>
                <a:ea typeface="ＭＳ Ｐゴシック"/>
              </a:defRPr>
            </a:lvl1pPr>
          </a:lstStyle>
          <a:p>
            <a:pPr>
              <a:defRPr/>
            </a:pPr>
            <a:fld id="{B3A3AB7B-8704-43F5-B32B-110135559F51}" type="datetimeFigureOut">
              <a:rPr lang="ja-JP" altLang="en-US"/>
              <a:pPr>
                <a:defRPr/>
              </a:pPr>
              <a:t>2017/8/12</a:t>
            </a:fld>
            <a:endParaRPr lang="en-US" altLang="ja-JP"/>
          </a:p>
        </p:txBody>
      </p:sp>
      <p:sp>
        <p:nvSpPr>
          <p:cNvPr id="2334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36" tIns="45668" rIns="91336" bIns="45668" numCol="1" anchor="t" anchorCtr="0" compatLnSpc="1">
            <a:prstTxWarp prst="textNoShape">
              <a:avLst/>
            </a:prstTxWarp>
          </a:bodyPr>
          <a:lstStyle>
            <a:lvl1pPr algn="ctr" fontAlgn="auto">
              <a:spcBef>
                <a:spcPts val="0"/>
              </a:spcBef>
              <a:spcAft>
                <a:spcPts val="0"/>
              </a:spcAft>
              <a:defRPr kumimoji="0" sz="1200">
                <a:solidFill>
                  <a:srgbClr val="000000"/>
                </a:solidFill>
                <a:latin typeface="+mn-lt"/>
                <a:ea typeface="ＭＳ Ｐゴシック"/>
              </a:defRPr>
            </a:lvl1pPr>
          </a:lstStyle>
          <a:p>
            <a:pPr>
              <a:defRPr/>
            </a:pPr>
            <a:endParaRPr lang="en-US" altLang="ja-JP"/>
          </a:p>
        </p:txBody>
      </p:sp>
      <p:sp>
        <p:nvSpPr>
          <p:cNvPr id="23348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336" tIns="45668" rIns="91336" bIns="45668" numCol="1" anchor="t" anchorCtr="0" compatLnSpc="1">
            <a:prstTxWarp prst="textNoShape">
              <a:avLst/>
            </a:prstTxWarp>
          </a:bodyPr>
          <a:lstStyle>
            <a:lvl1pPr algn="r" fontAlgn="auto">
              <a:spcBef>
                <a:spcPts val="0"/>
              </a:spcBef>
              <a:spcAft>
                <a:spcPts val="0"/>
              </a:spcAft>
              <a:defRPr kumimoji="0" sz="1200">
                <a:solidFill>
                  <a:srgbClr val="000000"/>
                </a:solidFill>
                <a:latin typeface="+mn-lt"/>
                <a:ea typeface="ＭＳ Ｐゴシック"/>
              </a:defRPr>
            </a:lvl1pPr>
          </a:lstStyle>
          <a:p>
            <a:pPr>
              <a:defRPr/>
            </a:pPr>
            <a:fld id="{8FE31125-B061-4E19-9A06-FAC80D015742}" type="slidenum">
              <a:rPr lang="ja-JP" altLang="en-US"/>
              <a:pPr>
                <a:defRPr/>
              </a:pPr>
              <a:t>‹#›</a:t>
            </a:fld>
            <a:endParaRPr lang="en-US" altLang="ja-JP"/>
          </a:p>
        </p:txBody>
      </p:sp>
    </p:spTree>
    <p:extLst>
      <p:ext uri="{BB962C8B-B14F-4D97-AF65-F5344CB8AC3E}">
        <p14:creationId xmlns:p14="http://schemas.microsoft.com/office/powerpoint/2010/main" val="2252042608"/>
      </p:ext>
    </p:extLst>
  </p:cSld>
  <p:clrMap bg1="lt1" tx1="dk1" bg2="lt2" tx2="dk2" accent1="accent1" accent2="accent2" accent3="accent3" accent4="accent4" accent5="accent5" accent6="accent6" hlink="hlink" folHlink="folHlink"/>
  <p:sldLayoutIdLst>
    <p:sldLayoutId id="2147483713" r:id="rId1"/>
  </p:sldLayoutIdLst>
  <p:timing>
    <p:tnLst>
      <p:par>
        <p:cTn id="1" dur="indefinite" restart="never" nodeType="tmRoot"/>
      </p:par>
    </p:tnLst>
  </p:timing>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668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3368"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006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6744"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8313" indent="-468313" algn="l" rtl="0" eaLnBrk="0" fontAlgn="base" hangingPunct="0">
        <a:spcBef>
          <a:spcPct val="20000"/>
        </a:spcBef>
        <a:spcAft>
          <a:spcPct val="0"/>
        </a:spcAft>
        <a:buClr>
          <a:schemeClr val="accent2"/>
        </a:buClr>
        <a:buFont typeface="Wingdings" pitchFamily="2" charset="2"/>
        <a:buChar char="o"/>
        <a:defRPr kumimoji="1" sz="3000">
          <a:solidFill>
            <a:schemeClr val="tx1"/>
          </a:solidFill>
          <a:latin typeface="+mn-lt"/>
          <a:ea typeface="+mn-ea"/>
          <a:cs typeface="+mn-cs"/>
        </a:defRPr>
      </a:lvl1pPr>
      <a:lvl2pPr marL="906463" indent="-434975"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3338" indent="-393700"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0688" indent="-385763"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0738" indent="-396875"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48247" indent="-39801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4925" indent="-39801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1612" indent="-39801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18296" indent="-39801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p:bodyStyle>
    <p:otherStyle>
      <a:defPPr>
        <a:defRPr lang="en-US"/>
      </a:defPPr>
      <a:lvl1pPr marL="0" algn="l" defTabSz="913368" rtl="0" eaLnBrk="1" latinLnBrk="0" hangingPunct="1">
        <a:defRPr sz="1800" kern="1200">
          <a:solidFill>
            <a:schemeClr val="tx1"/>
          </a:solidFill>
          <a:latin typeface="+mn-lt"/>
          <a:ea typeface="+mn-ea"/>
          <a:cs typeface="+mn-cs"/>
        </a:defRPr>
      </a:lvl1pPr>
      <a:lvl2pPr marL="456680" algn="l" defTabSz="913368" rtl="0" eaLnBrk="1" latinLnBrk="0" hangingPunct="1">
        <a:defRPr sz="1800" kern="1200">
          <a:solidFill>
            <a:schemeClr val="tx1"/>
          </a:solidFill>
          <a:latin typeface="+mn-lt"/>
          <a:ea typeface="+mn-ea"/>
          <a:cs typeface="+mn-cs"/>
        </a:defRPr>
      </a:lvl2pPr>
      <a:lvl3pPr marL="913368" algn="l" defTabSz="913368" rtl="0" eaLnBrk="1" latinLnBrk="0" hangingPunct="1">
        <a:defRPr sz="1800" kern="1200">
          <a:solidFill>
            <a:schemeClr val="tx1"/>
          </a:solidFill>
          <a:latin typeface="+mn-lt"/>
          <a:ea typeface="+mn-ea"/>
          <a:cs typeface="+mn-cs"/>
        </a:defRPr>
      </a:lvl3pPr>
      <a:lvl4pPr marL="1370060" algn="l" defTabSz="913368" rtl="0" eaLnBrk="1" latinLnBrk="0" hangingPunct="1">
        <a:defRPr sz="1800" kern="1200">
          <a:solidFill>
            <a:schemeClr val="tx1"/>
          </a:solidFill>
          <a:latin typeface="+mn-lt"/>
          <a:ea typeface="+mn-ea"/>
          <a:cs typeface="+mn-cs"/>
        </a:defRPr>
      </a:lvl4pPr>
      <a:lvl5pPr marL="1826744" algn="l" defTabSz="913368" rtl="0" eaLnBrk="1" latinLnBrk="0" hangingPunct="1">
        <a:defRPr sz="1800" kern="1200">
          <a:solidFill>
            <a:schemeClr val="tx1"/>
          </a:solidFill>
          <a:latin typeface="+mn-lt"/>
          <a:ea typeface="+mn-ea"/>
          <a:cs typeface="+mn-cs"/>
        </a:defRPr>
      </a:lvl5pPr>
      <a:lvl6pPr marL="2283426" algn="l" defTabSz="913368" rtl="0" eaLnBrk="1" latinLnBrk="0" hangingPunct="1">
        <a:defRPr sz="1800" kern="1200">
          <a:solidFill>
            <a:schemeClr val="tx1"/>
          </a:solidFill>
          <a:latin typeface="+mn-lt"/>
          <a:ea typeface="+mn-ea"/>
          <a:cs typeface="+mn-cs"/>
        </a:defRPr>
      </a:lvl6pPr>
      <a:lvl7pPr marL="2740117" algn="l" defTabSz="913368" rtl="0" eaLnBrk="1" latinLnBrk="0" hangingPunct="1">
        <a:defRPr sz="1800" kern="1200">
          <a:solidFill>
            <a:schemeClr val="tx1"/>
          </a:solidFill>
          <a:latin typeface="+mn-lt"/>
          <a:ea typeface="+mn-ea"/>
          <a:cs typeface="+mn-cs"/>
        </a:defRPr>
      </a:lvl7pPr>
      <a:lvl8pPr marL="3196797" algn="l" defTabSz="913368" rtl="0" eaLnBrk="1" latinLnBrk="0" hangingPunct="1">
        <a:defRPr sz="1800" kern="1200">
          <a:solidFill>
            <a:schemeClr val="tx1"/>
          </a:solidFill>
          <a:latin typeface="+mn-lt"/>
          <a:ea typeface="+mn-ea"/>
          <a:cs typeface="+mn-cs"/>
        </a:defRPr>
      </a:lvl8pPr>
      <a:lvl9pPr marL="3653486" algn="l" defTabSz="91336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31540" y="1124744"/>
            <a:ext cx="8229600" cy="5292588"/>
          </a:xfrm>
          <a:prstGeom prst="rect">
            <a:avLst/>
          </a:prstGeom>
        </p:spPr>
        <p:txBody>
          <a:bodyPr vert="horz" lIns="91236" tIns="45619" rIns="91236" bIns="45619"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28836" y="6492918"/>
            <a:ext cx="2133600" cy="365125"/>
          </a:xfrm>
          <a:prstGeom prst="rect">
            <a:avLst/>
          </a:prstGeom>
        </p:spPr>
        <p:txBody>
          <a:bodyPr vert="horz" lIns="91236" tIns="45619" rIns="91236" bIns="45619" rtlCol="0" anchor="ctr"/>
          <a:lstStyle>
            <a:lvl1pPr algn="l">
              <a:defRPr sz="1200">
                <a:solidFill>
                  <a:schemeClr val="tx1">
                    <a:tint val="75000"/>
                  </a:schemeClr>
                </a:solidFill>
              </a:defRPr>
            </a:lvl1pPr>
          </a:lstStyle>
          <a:p>
            <a:fld id="{8A834A3A-8218-44A8-B4F4-F85B8D164B0C}" type="datetimeFigureOut">
              <a:rPr kumimoji="1" lang="ja-JP" altLang="en-US" smtClean="0"/>
              <a:t>2017/8/12</a:t>
            </a:fld>
            <a:endParaRPr kumimoji="1" lang="ja-JP" altLang="en-US"/>
          </a:p>
        </p:txBody>
      </p:sp>
      <p:sp>
        <p:nvSpPr>
          <p:cNvPr id="5" name="フッター プレースホルダー 4"/>
          <p:cNvSpPr>
            <a:spLocks noGrp="1"/>
          </p:cNvSpPr>
          <p:nvPr>
            <p:ph type="ftr" sz="quarter" idx="3"/>
          </p:nvPr>
        </p:nvSpPr>
        <p:spPr>
          <a:xfrm>
            <a:off x="3095837" y="6492918"/>
            <a:ext cx="2895600" cy="365125"/>
          </a:xfrm>
          <a:prstGeom prst="rect">
            <a:avLst/>
          </a:prstGeom>
        </p:spPr>
        <p:txBody>
          <a:bodyPr vert="horz" lIns="91236" tIns="45619" rIns="91236" bIns="45619" rtlCol="0" anchor="ctr"/>
          <a:lstStyle>
            <a:lvl1pPr algn="ctr">
              <a:defRPr sz="1200">
                <a:solidFill>
                  <a:schemeClr val="tx1">
                    <a:tint val="75000"/>
                  </a:schemeClr>
                </a:solidFill>
              </a:defRPr>
            </a:lvl1pPr>
          </a:lstStyle>
          <a:p>
            <a:r>
              <a:rPr lang="en-US" altLang="ja-JP" dirty="0" err="1"/>
              <a:t>M.Yamauchi</a:t>
            </a:r>
            <a:endParaRPr lang="ja-JP" altLang="en-US" dirty="0"/>
          </a:p>
        </p:txBody>
      </p:sp>
      <p:sp>
        <p:nvSpPr>
          <p:cNvPr id="6" name="スライド番号プレースホルダー 5"/>
          <p:cNvSpPr>
            <a:spLocks noGrp="1"/>
          </p:cNvSpPr>
          <p:nvPr>
            <p:ph type="sldNum" sz="quarter" idx="4"/>
          </p:nvPr>
        </p:nvSpPr>
        <p:spPr>
          <a:xfrm>
            <a:off x="6524836" y="6492918"/>
            <a:ext cx="2133600" cy="365125"/>
          </a:xfrm>
          <a:prstGeom prst="rect">
            <a:avLst/>
          </a:prstGeom>
        </p:spPr>
        <p:txBody>
          <a:bodyPr vert="horz" lIns="91236" tIns="45619" rIns="91236" bIns="45619" rtlCol="0" anchor="ctr"/>
          <a:lstStyle>
            <a:lvl1pPr algn="r">
              <a:defRPr sz="1200">
                <a:solidFill>
                  <a:schemeClr val="tx1">
                    <a:tint val="75000"/>
                  </a:schemeClr>
                </a:solidFill>
              </a:defRPr>
            </a:lvl1pPr>
          </a:lstStyle>
          <a:p>
            <a:fld id="{F5BDA9AB-68BF-4C1C-A55C-6322ECA17994}" type="slidenum">
              <a:rPr kumimoji="1" lang="ja-JP" altLang="en-US" smtClean="0"/>
              <a:t>‹#›</a:t>
            </a:fld>
            <a:endParaRPr kumimoji="1" lang="ja-JP" altLang="en-US"/>
          </a:p>
        </p:txBody>
      </p:sp>
      <p:pic>
        <p:nvPicPr>
          <p:cNvPr id="7" name="Picture 13" descr="keklog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19" y="86800"/>
            <a:ext cx="587310" cy="37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560676" y="41617"/>
            <a:ext cx="671979" cy="461665"/>
          </a:xfrm>
          <a:prstGeom prst="rect">
            <a:avLst/>
          </a:prstGeom>
          <a:noFill/>
        </p:spPr>
        <p:txBody>
          <a:bodyPr wrap="none" lIns="91236" tIns="45619" rIns="91236" bIns="45619" rtlCol="0">
            <a:spAutoFit/>
          </a:bodyPr>
          <a:lstStyle/>
          <a:p>
            <a:r>
              <a:rPr kumimoji="1" lang="en-US" altLang="ja-JP" sz="2400" b="1" dirty="0"/>
              <a:t>KEK</a:t>
            </a:r>
            <a:endParaRPr kumimoji="1" lang="ja-JP" altLang="en-US" sz="2400" b="1" dirty="0"/>
          </a:p>
        </p:txBody>
      </p:sp>
      <p:sp>
        <p:nvSpPr>
          <p:cNvPr id="9" name="テキスト ボックス 8"/>
          <p:cNvSpPr txBox="1"/>
          <p:nvPr/>
        </p:nvSpPr>
        <p:spPr>
          <a:xfrm>
            <a:off x="44077" y="395442"/>
            <a:ext cx="1186131" cy="322961"/>
          </a:xfrm>
          <a:prstGeom prst="rect">
            <a:avLst/>
          </a:prstGeom>
          <a:noFill/>
        </p:spPr>
        <p:txBody>
          <a:bodyPr wrap="none" lIns="91236" tIns="45619" rIns="91236" bIns="45619" rtlCol="0">
            <a:spAutoFit/>
          </a:bodyPr>
          <a:lstStyle/>
          <a:p>
            <a:pPr>
              <a:lnSpc>
                <a:spcPts val="900"/>
              </a:lnSpc>
            </a:pPr>
            <a:r>
              <a:rPr kumimoji="1" lang="en-US" altLang="ja-JP" sz="800" dirty="0"/>
              <a:t>High Energy Accelerator</a:t>
            </a:r>
          </a:p>
          <a:p>
            <a:pPr>
              <a:lnSpc>
                <a:spcPts val="900"/>
              </a:lnSpc>
            </a:pPr>
            <a:r>
              <a:rPr kumimoji="1" lang="en-US" altLang="ja-JP" sz="800" dirty="0"/>
              <a:t>Research Organization</a:t>
            </a:r>
            <a:endParaRPr kumimoji="1" lang="ja-JP" altLang="en-US" sz="800" dirty="0"/>
          </a:p>
        </p:txBody>
      </p:sp>
      <p:sp>
        <p:nvSpPr>
          <p:cNvPr id="10" name="正方形/長方形 9"/>
          <p:cNvSpPr/>
          <p:nvPr/>
        </p:nvSpPr>
        <p:spPr>
          <a:xfrm>
            <a:off x="1232715" y="1"/>
            <a:ext cx="7911389" cy="656692"/>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236" tIns="45619" rIns="91236" bIns="45619" rtlCol="0" anchor="ctr"/>
          <a:lstStyle/>
          <a:p>
            <a:pPr algn="ctr"/>
            <a:endParaRPr kumimoji="1" lang="ja-JP" altLang="en-US" sz="3200" dirty="0"/>
          </a:p>
        </p:txBody>
      </p:sp>
      <p:sp>
        <p:nvSpPr>
          <p:cNvPr id="2" name="タイトル プレースホルダー 1"/>
          <p:cNvSpPr>
            <a:spLocks noGrp="1"/>
          </p:cNvSpPr>
          <p:nvPr>
            <p:ph type="title"/>
          </p:nvPr>
        </p:nvSpPr>
        <p:spPr>
          <a:xfrm>
            <a:off x="1232738" y="13226"/>
            <a:ext cx="6903701" cy="598078"/>
          </a:xfrm>
          <a:prstGeom prst="rect">
            <a:avLst/>
          </a:prstGeom>
        </p:spPr>
        <p:txBody>
          <a:bodyPr vert="horz" lIns="91236" tIns="45619" rIns="91236" bIns="45619" rtlCol="0" anchor="ctr">
            <a:noAutofit/>
          </a:bodyPr>
          <a:lstStyle/>
          <a:p>
            <a:r>
              <a:rPr kumimoji="1" lang="ja-JP" altLang="en-US" dirty="0"/>
              <a:t>マスター タイトルの書式設定</a:t>
            </a:r>
          </a:p>
        </p:txBody>
      </p:sp>
    </p:spTree>
    <p:extLst>
      <p:ext uri="{BB962C8B-B14F-4D97-AF65-F5344CB8AC3E}">
        <p14:creationId xmlns:p14="http://schemas.microsoft.com/office/powerpoint/2010/main" val="3484516355"/>
      </p:ext>
    </p:extLst>
  </p:cSld>
  <p:clrMap bg1="lt1" tx1="dk1" bg2="lt2" tx2="dk2" accent1="accent1" accent2="accent2" accent3="accent3" accent4="accent4" accent5="accent5" accent6="accent6" hlink="hlink" folHlink="folHlink"/>
  <p:sldLayoutIdLst>
    <p:sldLayoutId id="2147483718" r:id="rId1"/>
  </p:sldLayoutIdLst>
  <p:txStyles>
    <p:titleStyle>
      <a:lvl1pPr algn="ctr" defTabSz="912386" rtl="0" eaLnBrk="1" latinLnBrk="0" hangingPunct="1">
        <a:spcBef>
          <a:spcPct val="0"/>
        </a:spcBef>
        <a:buNone/>
        <a:defRPr kumimoji="1" sz="2800" kern="1200">
          <a:solidFill>
            <a:schemeClr val="bg1"/>
          </a:solidFill>
          <a:latin typeface="+mj-lt"/>
          <a:ea typeface="+mj-ea"/>
          <a:cs typeface="+mj-cs"/>
        </a:defRPr>
      </a:lvl1pPr>
    </p:titleStyle>
    <p:bodyStyle>
      <a:lvl1pPr marL="342155" indent="-342155" algn="l" defTabSz="912386" rtl="0" eaLnBrk="1" latinLnBrk="0" hangingPunct="1">
        <a:spcBef>
          <a:spcPct val="20000"/>
        </a:spcBef>
        <a:buClr>
          <a:srgbClr val="002060"/>
        </a:buClr>
        <a:buSzPct val="80000"/>
        <a:buFont typeface="Wingdings" panose="05000000000000000000" pitchFamily="2" charset="2"/>
        <a:buChar char="n"/>
        <a:defRPr kumimoji="1" sz="3200" kern="1200">
          <a:solidFill>
            <a:schemeClr val="tx1"/>
          </a:solidFill>
          <a:latin typeface="+mn-lt"/>
          <a:ea typeface="+mn-ea"/>
          <a:cs typeface="+mn-cs"/>
        </a:defRPr>
      </a:lvl1pPr>
      <a:lvl2pPr marL="741316" indent="-285134" algn="l" defTabSz="912386" rtl="0" eaLnBrk="1" latinLnBrk="0" hangingPunct="1">
        <a:spcBef>
          <a:spcPct val="20000"/>
        </a:spcBef>
        <a:buClr>
          <a:srgbClr val="002060"/>
        </a:buClr>
        <a:buFontTx/>
        <a:buBlip>
          <a:blip r:embed="rId4"/>
        </a:buBlip>
        <a:defRPr kumimoji="1" sz="2800" kern="1200">
          <a:solidFill>
            <a:schemeClr val="tx1"/>
          </a:solidFill>
          <a:latin typeface="+mn-lt"/>
          <a:ea typeface="+mn-ea"/>
          <a:cs typeface="+mn-cs"/>
        </a:defRPr>
      </a:lvl2pPr>
      <a:lvl3pPr marL="1140486" indent="-228091" algn="l" defTabSz="912386" rtl="0" eaLnBrk="1" latinLnBrk="0" hangingPunct="1">
        <a:spcBef>
          <a:spcPct val="20000"/>
        </a:spcBef>
        <a:buClr>
          <a:srgbClr val="002060"/>
        </a:buClr>
        <a:buFont typeface="Wingdings" panose="05000000000000000000" pitchFamily="2" charset="2"/>
        <a:buChar char="ü"/>
        <a:defRPr kumimoji="1" sz="2400" kern="1200">
          <a:solidFill>
            <a:schemeClr val="tx1"/>
          </a:solidFill>
          <a:latin typeface="+mn-lt"/>
          <a:ea typeface="+mn-ea"/>
          <a:cs typeface="+mn-cs"/>
        </a:defRPr>
      </a:lvl3pPr>
      <a:lvl4pPr marL="1596676" indent="-228091" algn="l" defTabSz="912386" rtl="0" eaLnBrk="1" latinLnBrk="0" hangingPunct="1">
        <a:spcBef>
          <a:spcPct val="20000"/>
        </a:spcBef>
        <a:buClr>
          <a:srgbClr val="002060"/>
        </a:buClr>
        <a:buFont typeface="Arial" panose="020B0604020202020204" pitchFamily="34" charset="0"/>
        <a:buChar char="•"/>
        <a:defRPr kumimoji="1" sz="2000" kern="1200">
          <a:solidFill>
            <a:schemeClr val="tx1"/>
          </a:solidFill>
          <a:latin typeface="+mn-lt"/>
          <a:ea typeface="+mn-ea"/>
          <a:cs typeface="+mn-cs"/>
        </a:defRPr>
      </a:lvl4pPr>
      <a:lvl5pPr marL="2052885" indent="-228091" algn="l" defTabSz="912386" rtl="0" eaLnBrk="1" latinLnBrk="0" hangingPunct="1">
        <a:spcBef>
          <a:spcPct val="20000"/>
        </a:spcBef>
        <a:buFontTx/>
        <a:buBlip>
          <a:blip r:embed="rId5"/>
        </a:buBlip>
        <a:defRPr kumimoji="1" sz="2000" kern="1200">
          <a:solidFill>
            <a:schemeClr val="tx1"/>
          </a:solidFill>
          <a:latin typeface="+mn-lt"/>
          <a:ea typeface="+mn-ea"/>
          <a:cs typeface="+mn-cs"/>
        </a:defRPr>
      </a:lvl5pPr>
      <a:lvl6pPr marL="2509078" indent="-228091" algn="l" defTabSz="91238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5266" indent="-228091" algn="l" defTabSz="91238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1467" indent="-228091" algn="l" defTabSz="91238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77646" indent="-228091" algn="l" defTabSz="91238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2386" rtl="0" eaLnBrk="1" latinLnBrk="0" hangingPunct="1">
        <a:defRPr kumimoji="1" sz="1800" kern="1200">
          <a:solidFill>
            <a:schemeClr val="tx1"/>
          </a:solidFill>
          <a:latin typeface="+mn-lt"/>
          <a:ea typeface="+mn-ea"/>
          <a:cs typeface="+mn-cs"/>
        </a:defRPr>
      </a:lvl1pPr>
      <a:lvl2pPr marL="456183" algn="l" defTabSz="912386" rtl="0" eaLnBrk="1" latinLnBrk="0" hangingPunct="1">
        <a:defRPr kumimoji="1" sz="1800" kern="1200">
          <a:solidFill>
            <a:schemeClr val="tx1"/>
          </a:solidFill>
          <a:latin typeface="+mn-lt"/>
          <a:ea typeface="+mn-ea"/>
          <a:cs typeface="+mn-cs"/>
        </a:defRPr>
      </a:lvl2pPr>
      <a:lvl3pPr marL="912386" algn="l" defTabSz="912386" rtl="0" eaLnBrk="1" latinLnBrk="0" hangingPunct="1">
        <a:defRPr kumimoji="1" sz="1800" kern="1200">
          <a:solidFill>
            <a:schemeClr val="tx1"/>
          </a:solidFill>
          <a:latin typeface="+mn-lt"/>
          <a:ea typeface="+mn-ea"/>
          <a:cs typeface="+mn-cs"/>
        </a:defRPr>
      </a:lvl3pPr>
      <a:lvl4pPr marL="1368590" algn="l" defTabSz="912386" rtl="0" eaLnBrk="1" latinLnBrk="0" hangingPunct="1">
        <a:defRPr kumimoji="1" sz="1800" kern="1200">
          <a:solidFill>
            <a:schemeClr val="tx1"/>
          </a:solidFill>
          <a:latin typeface="+mn-lt"/>
          <a:ea typeface="+mn-ea"/>
          <a:cs typeface="+mn-cs"/>
        </a:defRPr>
      </a:lvl4pPr>
      <a:lvl5pPr marL="1824781" algn="l" defTabSz="912386" rtl="0" eaLnBrk="1" latinLnBrk="0" hangingPunct="1">
        <a:defRPr kumimoji="1" sz="1800" kern="1200">
          <a:solidFill>
            <a:schemeClr val="tx1"/>
          </a:solidFill>
          <a:latin typeface="+mn-lt"/>
          <a:ea typeface="+mn-ea"/>
          <a:cs typeface="+mn-cs"/>
        </a:defRPr>
      </a:lvl5pPr>
      <a:lvl6pPr marL="2280970" algn="l" defTabSz="912386" rtl="0" eaLnBrk="1" latinLnBrk="0" hangingPunct="1">
        <a:defRPr kumimoji="1" sz="1800" kern="1200">
          <a:solidFill>
            <a:schemeClr val="tx1"/>
          </a:solidFill>
          <a:latin typeface="+mn-lt"/>
          <a:ea typeface="+mn-ea"/>
          <a:cs typeface="+mn-cs"/>
        </a:defRPr>
      </a:lvl6pPr>
      <a:lvl7pPr marL="2737175" algn="l" defTabSz="912386" rtl="0" eaLnBrk="1" latinLnBrk="0" hangingPunct="1">
        <a:defRPr kumimoji="1" sz="1800" kern="1200">
          <a:solidFill>
            <a:schemeClr val="tx1"/>
          </a:solidFill>
          <a:latin typeface="+mn-lt"/>
          <a:ea typeface="+mn-ea"/>
          <a:cs typeface="+mn-cs"/>
        </a:defRPr>
      </a:lvl7pPr>
      <a:lvl8pPr marL="3193366" algn="l" defTabSz="912386" rtl="0" eaLnBrk="1" latinLnBrk="0" hangingPunct="1">
        <a:defRPr kumimoji="1" sz="1800" kern="1200">
          <a:solidFill>
            <a:schemeClr val="tx1"/>
          </a:solidFill>
          <a:latin typeface="+mn-lt"/>
          <a:ea typeface="+mn-ea"/>
          <a:cs typeface="+mn-cs"/>
        </a:defRPr>
      </a:lvl8pPr>
      <a:lvl9pPr marL="3649559" algn="l" defTabSz="912386"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31540" y="1124744"/>
            <a:ext cx="8229600" cy="5292588"/>
          </a:xfrm>
          <a:prstGeom prst="rect">
            <a:avLst/>
          </a:prstGeom>
        </p:spPr>
        <p:txBody>
          <a:bodyPr vert="horz" lIns="91236" tIns="45619" rIns="91236" bIns="45619"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28836" y="6492918"/>
            <a:ext cx="2133600" cy="365125"/>
          </a:xfrm>
          <a:prstGeom prst="rect">
            <a:avLst/>
          </a:prstGeom>
        </p:spPr>
        <p:txBody>
          <a:bodyPr vert="horz" lIns="91236" tIns="45619" rIns="91236" bIns="45619" rtlCol="0" anchor="ctr"/>
          <a:lstStyle>
            <a:lvl1pPr algn="l">
              <a:defRPr sz="1200">
                <a:solidFill>
                  <a:schemeClr val="tx1">
                    <a:tint val="75000"/>
                  </a:schemeClr>
                </a:solidFill>
              </a:defRPr>
            </a:lvl1pPr>
          </a:lstStyle>
          <a:p>
            <a:fld id="{8A834A3A-8218-44A8-B4F4-F85B8D164B0C}" type="datetimeFigureOut">
              <a:rPr kumimoji="1" lang="ja-JP" altLang="en-US" smtClean="0"/>
              <a:t>2017/8/12</a:t>
            </a:fld>
            <a:endParaRPr kumimoji="1" lang="ja-JP" altLang="en-US"/>
          </a:p>
        </p:txBody>
      </p:sp>
      <p:sp>
        <p:nvSpPr>
          <p:cNvPr id="5" name="フッター プレースホルダー 4"/>
          <p:cNvSpPr>
            <a:spLocks noGrp="1"/>
          </p:cNvSpPr>
          <p:nvPr>
            <p:ph type="ftr" sz="quarter" idx="3"/>
          </p:nvPr>
        </p:nvSpPr>
        <p:spPr>
          <a:xfrm>
            <a:off x="3095837" y="6492918"/>
            <a:ext cx="2895600" cy="365125"/>
          </a:xfrm>
          <a:prstGeom prst="rect">
            <a:avLst/>
          </a:prstGeom>
        </p:spPr>
        <p:txBody>
          <a:bodyPr vert="horz" lIns="91236" tIns="45619" rIns="91236" bIns="45619" rtlCol="0" anchor="ctr"/>
          <a:lstStyle>
            <a:lvl1pPr algn="ctr">
              <a:defRPr sz="1200">
                <a:solidFill>
                  <a:schemeClr val="tx1">
                    <a:tint val="75000"/>
                  </a:schemeClr>
                </a:solidFill>
              </a:defRPr>
            </a:lvl1pPr>
          </a:lstStyle>
          <a:p>
            <a:r>
              <a:rPr lang="en-US" altLang="ja-JP" dirty="0" err="1"/>
              <a:t>M.Yamauchi</a:t>
            </a:r>
            <a:endParaRPr lang="ja-JP" altLang="en-US" dirty="0"/>
          </a:p>
        </p:txBody>
      </p:sp>
      <p:sp>
        <p:nvSpPr>
          <p:cNvPr id="6" name="スライド番号プレースホルダー 5"/>
          <p:cNvSpPr>
            <a:spLocks noGrp="1"/>
          </p:cNvSpPr>
          <p:nvPr>
            <p:ph type="sldNum" sz="quarter" idx="4"/>
          </p:nvPr>
        </p:nvSpPr>
        <p:spPr>
          <a:xfrm>
            <a:off x="6524836" y="6492918"/>
            <a:ext cx="2133600" cy="365125"/>
          </a:xfrm>
          <a:prstGeom prst="rect">
            <a:avLst/>
          </a:prstGeom>
        </p:spPr>
        <p:txBody>
          <a:bodyPr vert="horz" lIns="91236" tIns="45619" rIns="91236" bIns="45619" rtlCol="0" anchor="ctr"/>
          <a:lstStyle>
            <a:lvl1pPr algn="r">
              <a:defRPr sz="1200">
                <a:solidFill>
                  <a:schemeClr val="tx1">
                    <a:tint val="75000"/>
                  </a:schemeClr>
                </a:solidFill>
              </a:defRPr>
            </a:lvl1pPr>
          </a:lstStyle>
          <a:p>
            <a:fld id="{F5BDA9AB-68BF-4C1C-A55C-6322ECA17994}" type="slidenum">
              <a:rPr kumimoji="1" lang="ja-JP" altLang="en-US" smtClean="0"/>
              <a:t>‹#›</a:t>
            </a:fld>
            <a:endParaRPr kumimoji="1" lang="ja-JP" altLang="en-US"/>
          </a:p>
        </p:txBody>
      </p:sp>
      <p:pic>
        <p:nvPicPr>
          <p:cNvPr id="7" name="Picture 13" descr="keklog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19" y="86800"/>
            <a:ext cx="587310" cy="37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560676" y="41617"/>
            <a:ext cx="671979" cy="461665"/>
          </a:xfrm>
          <a:prstGeom prst="rect">
            <a:avLst/>
          </a:prstGeom>
          <a:noFill/>
        </p:spPr>
        <p:txBody>
          <a:bodyPr wrap="none" lIns="91236" tIns="45619" rIns="91236" bIns="45619" rtlCol="0">
            <a:spAutoFit/>
          </a:bodyPr>
          <a:lstStyle/>
          <a:p>
            <a:r>
              <a:rPr kumimoji="1" lang="en-US" altLang="ja-JP" sz="2400" b="1" dirty="0"/>
              <a:t>KEK</a:t>
            </a:r>
            <a:endParaRPr kumimoji="1" lang="ja-JP" altLang="en-US" sz="2400" b="1" dirty="0"/>
          </a:p>
        </p:txBody>
      </p:sp>
      <p:sp>
        <p:nvSpPr>
          <p:cNvPr id="9" name="テキスト ボックス 8"/>
          <p:cNvSpPr txBox="1"/>
          <p:nvPr/>
        </p:nvSpPr>
        <p:spPr>
          <a:xfrm>
            <a:off x="44077" y="395442"/>
            <a:ext cx="1186131" cy="322961"/>
          </a:xfrm>
          <a:prstGeom prst="rect">
            <a:avLst/>
          </a:prstGeom>
          <a:noFill/>
        </p:spPr>
        <p:txBody>
          <a:bodyPr wrap="none" lIns="91236" tIns="45619" rIns="91236" bIns="45619" rtlCol="0">
            <a:spAutoFit/>
          </a:bodyPr>
          <a:lstStyle/>
          <a:p>
            <a:pPr>
              <a:lnSpc>
                <a:spcPts val="900"/>
              </a:lnSpc>
            </a:pPr>
            <a:r>
              <a:rPr kumimoji="1" lang="en-US" altLang="ja-JP" sz="800" dirty="0"/>
              <a:t>High Energy Accelerator</a:t>
            </a:r>
          </a:p>
          <a:p>
            <a:pPr>
              <a:lnSpc>
                <a:spcPts val="900"/>
              </a:lnSpc>
            </a:pPr>
            <a:r>
              <a:rPr kumimoji="1" lang="en-US" altLang="ja-JP" sz="800" dirty="0"/>
              <a:t>Research Organization</a:t>
            </a:r>
            <a:endParaRPr kumimoji="1" lang="ja-JP" altLang="en-US" sz="800" dirty="0"/>
          </a:p>
        </p:txBody>
      </p:sp>
      <p:sp>
        <p:nvSpPr>
          <p:cNvPr id="10" name="正方形/長方形 9"/>
          <p:cNvSpPr/>
          <p:nvPr/>
        </p:nvSpPr>
        <p:spPr>
          <a:xfrm>
            <a:off x="1232715" y="1"/>
            <a:ext cx="7911389" cy="656692"/>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236" tIns="45619" rIns="91236" bIns="45619" rtlCol="0" anchor="ctr"/>
          <a:lstStyle/>
          <a:p>
            <a:pPr algn="ctr"/>
            <a:endParaRPr kumimoji="1" lang="ja-JP" altLang="en-US" sz="3200" dirty="0"/>
          </a:p>
        </p:txBody>
      </p:sp>
      <p:sp>
        <p:nvSpPr>
          <p:cNvPr id="2" name="タイトル プレースホルダー 1"/>
          <p:cNvSpPr>
            <a:spLocks noGrp="1"/>
          </p:cNvSpPr>
          <p:nvPr>
            <p:ph type="title"/>
          </p:nvPr>
        </p:nvSpPr>
        <p:spPr>
          <a:xfrm>
            <a:off x="1232738" y="13226"/>
            <a:ext cx="6903701" cy="598078"/>
          </a:xfrm>
          <a:prstGeom prst="rect">
            <a:avLst/>
          </a:prstGeom>
        </p:spPr>
        <p:txBody>
          <a:bodyPr vert="horz" lIns="91236" tIns="45619" rIns="91236" bIns="45619" rtlCol="0" anchor="ctr">
            <a:noAutofit/>
          </a:bodyPr>
          <a:lstStyle/>
          <a:p>
            <a:r>
              <a:rPr kumimoji="1" lang="ja-JP" altLang="en-US" dirty="0"/>
              <a:t>マスター タイトルの書式設定</a:t>
            </a:r>
          </a:p>
        </p:txBody>
      </p:sp>
    </p:spTree>
    <p:extLst>
      <p:ext uri="{BB962C8B-B14F-4D97-AF65-F5344CB8AC3E}">
        <p14:creationId xmlns:p14="http://schemas.microsoft.com/office/powerpoint/2010/main" val="2864306651"/>
      </p:ext>
    </p:extLst>
  </p:cSld>
  <p:clrMap bg1="lt1" tx1="dk1" bg2="lt2" tx2="dk2" accent1="accent1" accent2="accent2" accent3="accent3" accent4="accent4" accent5="accent5" accent6="accent6" hlink="hlink" folHlink="folHlink"/>
  <p:sldLayoutIdLst>
    <p:sldLayoutId id="2147483720" r:id="rId1"/>
  </p:sldLayoutIdLst>
  <p:txStyles>
    <p:titleStyle>
      <a:lvl1pPr algn="ctr" defTabSz="912386" rtl="0" eaLnBrk="1" latinLnBrk="0" hangingPunct="1">
        <a:spcBef>
          <a:spcPct val="0"/>
        </a:spcBef>
        <a:buNone/>
        <a:defRPr kumimoji="1" sz="2800" kern="1200">
          <a:solidFill>
            <a:schemeClr val="bg1"/>
          </a:solidFill>
          <a:latin typeface="+mj-lt"/>
          <a:ea typeface="+mj-ea"/>
          <a:cs typeface="+mj-cs"/>
        </a:defRPr>
      </a:lvl1pPr>
    </p:titleStyle>
    <p:bodyStyle>
      <a:lvl1pPr marL="342155" indent="-342155" algn="l" defTabSz="912386" rtl="0" eaLnBrk="1" latinLnBrk="0" hangingPunct="1">
        <a:spcBef>
          <a:spcPct val="20000"/>
        </a:spcBef>
        <a:buClr>
          <a:srgbClr val="002060"/>
        </a:buClr>
        <a:buSzPct val="80000"/>
        <a:buFont typeface="Wingdings" panose="05000000000000000000" pitchFamily="2" charset="2"/>
        <a:buChar char="n"/>
        <a:defRPr kumimoji="1" sz="3200" kern="1200">
          <a:solidFill>
            <a:schemeClr val="tx1"/>
          </a:solidFill>
          <a:latin typeface="+mn-lt"/>
          <a:ea typeface="+mn-ea"/>
          <a:cs typeface="+mn-cs"/>
        </a:defRPr>
      </a:lvl1pPr>
      <a:lvl2pPr marL="741316" indent="-285134" algn="l" defTabSz="912386" rtl="0" eaLnBrk="1" latinLnBrk="0" hangingPunct="1">
        <a:spcBef>
          <a:spcPct val="20000"/>
        </a:spcBef>
        <a:buClr>
          <a:srgbClr val="002060"/>
        </a:buClr>
        <a:buFontTx/>
        <a:buBlip>
          <a:blip r:embed="rId4"/>
        </a:buBlip>
        <a:defRPr kumimoji="1" sz="2800" kern="1200">
          <a:solidFill>
            <a:schemeClr val="tx1"/>
          </a:solidFill>
          <a:latin typeface="+mn-lt"/>
          <a:ea typeface="+mn-ea"/>
          <a:cs typeface="+mn-cs"/>
        </a:defRPr>
      </a:lvl2pPr>
      <a:lvl3pPr marL="1140486" indent="-228091" algn="l" defTabSz="912386" rtl="0" eaLnBrk="1" latinLnBrk="0" hangingPunct="1">
        <a:spcBef>
          <a:spcPct val="20000"/>
        </a:spcBef>
        <a:buClr>
          <a:srgbClr val="002060"/>
        </a:buClr>
        <a:buFont typeface="Wingdings" panose="05000000000000000000" pitchFamily="2" charset="2"/>
        <a:buChar char="ü"/>
        <a:defRPr kumimoji="1" sz="2400" kern="1200">
          <a:solidFill>
            <a:schemeClr val="tx1"/>
          </a:solidFill>
          <a:latin typeface="+mn-lt"/>
          <a:ea typeface="+mn-ea"/>
          <a:cs typeface="+mn-cs"/>
        </a:defRPr>
      </a:lvl3pPr>
      <a:lvl4pPr marL="1596676" indent="-228091" algn="l" defTabSz="912386" rtl="0" eaLnBrk="1" latinLnBrk="0" hangingPunct="1">
        <a:spcBef>
          <a:spcPct val="20000"/>
        </a:spcBef>
        <a:buClr>
          <a:srgbClr val="002060"/>
        </a:buClr>
        <a:buFont typeface="Arial" panose="020B0604020202020204" pitchFamily="34" charset="0"/>
        <a:buChar char="•"/>
        <a:defRPr kumimoji="1" sz="2000" kern="1200">
          <a:solidFill>
            <a:schemeClr val="tx1"/>
          </a:solidFill>
          <a:latin typeface="+mn-lt"/>
          <a:ea typeface="+mn-ea"/>
          <a:cs typeface="+mn-cs"/>
        </a:defRPr>
      </a:lvl4pPr>
      <a:lvl5pPr marL="2052885" indent="-228091" algn="l" defTabSz="912386" rtl="0" eaLnBrk="1" latinLnBrk="0" hangingPunct="1">
        <a:spcBef>
          <a:spcPct val="20000"/>
        </a:spcBef>
        <a:buFontTx/>
        <a:buBlip>
          <a:blip r:embed="rId5"/>
        </a:buBlip>
        <a:defRPr kumimoji="1" sz="2000" kern="1200">
          <a:solidFill>
            <a:schemeClr val="tx1"/>
          </a:solidFill>
          <a:latin typeface="+mn-lt"/>
          <a:ea typeface="+mn-ea"/>
          <a:cs typeface="+mn-cs"/>
        </a:defRPr>
      </a:lvl5pPr>
      <a:lvl6pPr marL="2509078" indent="-228091" algn="l" defTabSz="91238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5266" indent="-228091" algn="l" defTabSz="91238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1467" indent="-228091" algn="l" defTabSz="91238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77646" indent="-228091" algn="l" defTabSz="912386"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2386" rtl="0" eaLnBrk="1" latinLnBrk="0" hangingPunct="1">
        <a:defRPr kumimoji="1" sz="1800" kern="1200">
          <a:solidFill>
            <a:schemeClr val="tx1"/>
          </a:solidFill>
          <a:latin typeface="+mn-lt"/>
          <a:ea typeface="+mn-ea"/>
          <a:cs typeface="+mn-cs"/>
        </a:defRPr>
      </a:lvl1pPr>
      <a:lvl2pPr marL="456183" algn="l" defTabSz="912386" rtl="0" eaLnBrk="1" latinLnBrk="0" hangingPunct="1">
        <a:defRPr kumimoji="1" sz="1800" kern="1200">
          <a:solidFill>
            <a:schemeClr val="tx1"/>
          </a:solidFill>
          <a:latin typeface="+mn-lt"/>
          <a:ea typeface="+mn-ea"/>
          <a:cs typeface="+mn-cs"/>
        </a:defRPr>
      </a:lvl2pPr>
      <a:lvl3pPr marL="912386" algn="l" defTabSz="912386" rtl="0" eaLnBrk="1" latinLnBrk="0" hangingPunct="1">
        <a:defRPr kumimoji="1" sz="1800" kern="1200">
          <a:solidFill>
            <a:schemeClr val="tx1"/>
          </a:solidFill>
          <a:latin typeface="+mn-lt"/>
          <a:ea typeface="+mn-ea"/>
          <a:cs typeface="+mn-cs"/>
        </a:defRPr>
      </a:lvl3pPr>
      <a:lvl4pPr marL="1368590" algn="l" defTabSz="912386" rtl="0" eaLnBrk="1" latinLnBrk="0" hangingPunct="1">
        <a:defRPr kumimoji="1" sz="1800" kern="1200">
          <a:solidFill>
            <a:schemeClr val="tx1"/>
          </a:solidFill>
          <a:latin typeface="+mn-lt"/>
          <a:ea typeface="+mn-ea"/>
          <a:cs typeface="+mn-cs"/>
        </a:defRPr>
      </a:lvl4pPr>
      <a:lvl5pPr marL="1824781" algn="l" defTabSz="912386" rtl="0" eaLnBrk="1" latinLnBrk="0" hangingPunct="1">
        <a:defRPr kumimoji="1" sz="1800" kern="1200">
          <a:solidFill>
            <a:schemeClr val="tx1"/>
          </a:solidFill>
          <a:latin typeface="+mn-lt"/>
          <a:ea typeface="+mn-ea"/>
          <a:cs typeface="+mn-cs"/>
        </a:defRPr>
      </a:lvl5pPr>
      <a:lvl6pPr marL="2280970" algn="l" defTabSz="912386" rtl="0" eaLnBrk="1" latinLnBrk="0" hangingPunct="1">
        <a:defRPr kumimoji="1" sz="1800" kern="1200">
          <a:solidFill>
            <a:schemeClr val="tx1"/>
          </a:solidFill>
          <a:latin typeface="+mn-lt"/>
          <a:ea typeface="+mn-ea"/>
          <a:cs typeface="+mn-cs"/>
        </a:defRPr>
      </a:lvl6pPr>
      <a:lvl7pPr marL="2737175" algn="l" defTabSz="912386" rtl="0" eaLnBrk="1" latinLnBrk="0" hangingPunct="1">
        <a:defRPr kumimoji="1" sz="1800" kern="1200">
          <a:solidFill>
            <a:schemeClr val="tx1"/>
          </a:solidFill>
          <a:latin typeface="+mn-lt"/>
          <a:ea typeface="+mn-ea"/>
          <a:cs typeface="+mn-cs"/>
        </a:defRPr>
      </a:lvl7pPr>
      <a:lvl8pPr marL="3193366" algn="l" defTabSz="912386" rtl="0" eaLnBrk="1" latinLnBrk="0" hangingPunct="1">
        <a:defRPr kumimoji="1" sz="1800" kern="1200">
          <a:solidFill>
            <a:schemeClr val="tx1"/>
          </a:solidFill>
          <a:latin typeface="+mn-lt"/>
          <a:ea typeface="+mn-ea"/>
          <a:cs typeface="+mn-cs"/>
        </a:defRPr>
      </a:lvl8pPr>
      <a:lvl9pPr marL="3649559" algn="l" defTabSz="912386"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7.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54.tiff"/><Relationship Id="rId5" Type="http://schemas.openxmlformats.org/officeDocument/2006/relationships/image" Target="../media/image53.jpeg"/><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png"/><Relationship Id="rId7" Type="http://schemas.openxmlformats.org/officeDocument/2006/relationships/image" Target="../media/image6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 Id="rId9" Type="http://schemas.openxmlformats.org/officeDocument/2006/relationships/image" Target="../media/image66.jpe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6.xml"/><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6.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13.wmf"/><Relationship Id="rId2" Type="http://schemas.openxmlformats.org/officeDocument/2006/relationships/slideLayout" Target="../slideLayouts/slideLayout2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2.wmf"/><Relationship Id="rId9"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a:xfrm>
            <a:off x="575556" y="1052736"/>
            <a:ext cx="7772400" cy="1470025"/>
          </a:xfrm>
        </p:spPr>
        <p:txBody>
          <a:bodyPr/>
          <a:lstStyle/>
          <a:p>
            <a:r>
              <a:rPr kumimoji="1" lang="en-US" altLang="ja-JP" dirty="0" smtClean="0"/>
              <a:t>ILC Status</a:t>
            </a:r>
            <a:endParaRPr kumimoji="1" lang="ja-JP" altLang="en-US" dirty="0"/>
          </a:p>
        </p:txBody>
      </p:sp>
      <p:pic>
        <p:nvPicPr>
          <p:cNvPr id="9" name="Picture 4" descr="SC_linac"/>
          <p:cNvPicPr>
            <a:picLocks noChangeAspect="1" noChangeArrowheads="1"/>
          </p:cNvPicPr>
          <p:nvPr/>
        </p:nvPicPr>
        <p:blipFill>
          <a:blip r:embed="rId2" cstate="print"/>
          <a:srcRect/>
          <a:stretch>
            <a:fillRect/>
          </a:stretch>
        </p:blipFill>
        <p:spPr bwMode="auto">
          <a:xfrm>
            <a:off x="0" y="4149080"/>
            <a:ext cx="9126915" cy="2708920"/>
          </a:xfrm>
          <a:prstGeom prst="rect">
            <a:avLst/>
          </a:prstGeom>
          <a:solidFill>
            <a:srgbClr val="000000">
              <a:alpha val="0"/>
            </a:srgbClr>
          </a:solidFill>
          <a:ln w="9525">
            <a:noFill/>
            <a:miter lim="800000"/>
            <a:headEnd/>
            <a:tailEnd/>
          </a:ln>
        </p:spPr>
      </p:pic>
      <p:sp>
        <p:nvSpPr>
          <p:cNvPr id="8" name="サブタイトル 7"/>
          <p:cNvSpPr>
            <a:spLocks noGrp="1"/>
          </p:cNvSpPr>
          <p:nvPr>
            <p:ph type="subTitle" idx="1"/>
          </p:nvPr>
        </p:nvSpPr>
        <p:spPr>
          <a:xfrm>
            <a:off x="1331640" y="2744924"/>
            <a:ext cx="6400800" cy="2495128"/>
          </a:xfrm>
        </p:spPr>
        <p:txBody>
          <a:bodyPr>
            <a:noAutofit/>
          </a:bodyPr>
          <a:lstStyle/>
          <a:p>
            <a:r>
              <a:rPr lang="en-US" altLang="ja-JP" sz="1800" dirty="0" smtClean="0">
                <a:solidFill>
                  <a:schemeClr val="tx1"/>
                </a:solidFill>
              </a:rPr>
              <a:t>August 12, 2017</a:t>
            </a:r>
          </a:p>
          <a:p>
            <a:endParaRPr lang="en-US" altLang="ja-JP" sz="1800" dirty="0">
              <a:solidFill>
                <a:schemeClr val="tx1"/>
              </a:solidFill>
            </a:endParaRPr>
          </a:p>
          <a:p>
            <a:r>
              <a:rPr lang="en-US" altLang="ja-JP" sz="1800" dirty="0" smtClean="0">
                <a:solidFill>
                  <a:schemeClr val="tx1"/>
                </a:solidFill>
              </a:rPr>
              <a:t>The 28</a:t>
            </a:r>
            <a:r>
              <a:rPr lang="en-US" altLang="ja-JP" sz="1800" baseline="30000" dirty="0" smtClean="0">
                <a:solidFill>
                  <a:schemeClr val="tx1"/>
                </a:solidFill>
              </a:rPr>
              <a:t>th</a:t>
            </a:r>
            <a:r>
              <a:rPr lang="en-US" altLang="ja-JP" sz="1800" dirty="0" smtClean="0">
                <a:solidFill>
                  <a:schemeClr val="tx1"/>
                </a:solidFill>
              </a:rPr>
              <a:t> International Symposium on Lepton and Photon Interactions at High Energies</a:t>
            </a:r>
          </a:p>
          <a:p>
            <a:r>
              <a:rPr lang="en-US" altLang="ja-JP" sz="1800" dirty="0">
                <a:solidFill>
                  <a:schemeClr val="tx1"/>
                </a:solidFill>
              </a:rPr>
              <a:t>Sun </a:t>
            </a:r>
            <a:r>
              <a:rPr lang="en-US" altLang="ja-JP" sz="1800" dirty="0" err="1">
                <a:solidFill>
                  <a:schemeClr val="tx1"/>
                </a:solidFill>
              </a:rPr>
              <a:t>Yat</a:t>
            </a:r>
            <a:r>
              <a:rPr lang="en-US" altLang="ja-JP" sz="1800" dirty="0">
                <a:solidFill>
                  <a:schemeClr val="tx1"/>
                </a:solidFill>
              </a:rPr>
              <a:t>-Sen </a:t>
            </a:r>
            <a:r>
              <a:rPr lang="en-US" altLang="ja-JP" sz="1800" dirty="0" smtClean="0">
                <a:solidFill>
                  <a:schemeClr val="tx1"/>
                </a:solidFill>
              </a:rPr>
              <a:t>University, </a:t>
            </a:r>
            <a:r>
              <a:rPr lang="en-US" altLang="ja-JP" sz="1800" dirty="0">
                <a:solidFill>
                  <a:schemeClr val="tx1"/>
                </a:solidFill>
              </a:rPr>
              <a:t>Guangzhou, </a:t>
            </a:r>
            <a:r>
              <a:rPr lang="en-US" altLang="ja-JP" sz="1800" dirty="0" smtClean="0">
                <a:solidFill>
                  <a:schemeClr val="tx1"/>
                </a:solidFill>
              </a:rPr>
              <a:t>China</a:t>
            </a:r>
          </a:p>
          <a:p>
            <a:endParaRPr kumimoji="1" lang="en-US" altLang="ja-JP" sz="1800" dirty="0">
              <a:solidFill>
                <a:schemeClr val="tx1"/>
              </a:solidFill>
            </a:endParaRPr>
          </a:p>
          <a:p>
            <a:r>
              <a:rPr lang="en-US" altLang="ja-JP" sz="1800" dirty="0" err="1" smtClean="0">
                <a:solidFill>
                  <a:schemeClr val="tx1"/>
                </a:solidFill>
              </a:rPr>
              <a:t>M.Yamauchi</a:t>
            </a:r>
            <a:endParaRPr lang="en-US" altLang="ja-JP" sz="1800" dirty="0" smtClean="0">
              <a:solidFill>
                <a:schemeClr val="tx1"/>
              </a:solidFill>
            </a:endParaRPr>
          </a:p>
          <a:p>
            <a:r>
              <a:rPr kumimoji="1" lang="en-US" altLang="ja-JP" sz="1800" dirty="0" smtClean="0">
                <a:solidFill>
                  <a:schemeClr val="tx1"/>
                </a:solidFill>
              </a:rPr>
              <a:t>KEK</a:t>
            </a:r>
            <a:endParaRPr kumimoji="1" lang="ja-JP" altLang="en-US" sz="1800" dirty="0">
              <a:solidFill>
                <a:schemeClr val="tx1"/>
              </a:solidFill>
            </a:endParaRPr>
          </a:p>
        </p:txBody>
      </p:sp>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88640"/>
            <a:ext cx="1728192" cy="1675823"/>
          </a:xfrm>
          <a:prstGeom prst="rect">
            <a:avLst/>
          </a:prstGeom>
        </p:spPr>
      </p:pic>
    </p:spTree>
    <p:extLst>
      <p:ext uri="{BB962C8B-B14F-4D97-AF65-F5344CB8AC3E}">
        <p14:creationId xmlns:p14="http://schemas.microsoft.com/office/powerpoint/2010/main" val="31365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7" name="pasted-image.pdf" descr="pasted-image.pdf"/>
          <p:cNvPicPr>
            <a:picLocks noChangeAspect="1"/>
          </p:cNvPicPr>
          <p:nvPr/>
        </p:nvPicPr>
        <p:blipFill>
          <a:blip r:embed="rId2">
            <a:extLst/>
          </a:blip>
          <a:stretch>
            <a:fillRect/>
          </a:stretch>
        </p:blipFill>
        <p:spPr>
          <a:xfrm>
            <a:off x="4165069" y="1287953"/>
            <a:ext cx="5063134" cy="3670102"/>
          </a:xfrm>
          <a:prstGeom prst="rect">
            <a:avLst/>
          </a:prstGeom>
          <a:ln w="12700">
            <a:miter lim="400000"/>
          </a:ln>
        </p:spPr>
      </p:pic>
      <p:sp>
        <p:nvSpPr>
          <p:cNvPr id="928" name="What happens if we don’t have 500 GeV data?"/>
          <p:cNvSpPr txBox="1"/>
          <p:nvPr/>
        </p:nvSpPr>
        <p:spPr>
          <a:xfrm>
            <a:off x="2197714" y="709915"/>
            <a:ext cx="4767332" cy="331758"/>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defTabSz="585216">
              <a:defRPr sz="2400" b="1">
                <a:latin typeface="Helvetica"/>
                <a:ea typeface="Helvetica"/>
                <a:cs typeface="Helvetica"/>
                <a:sym typeface="Helvetica"/>
              </a:defRPr>
            </a:lvl1pPr>
          </a:lstStyle>
          <a:p>
            <a:r>
              <a:rPr sz="1687"/>
              <a:t>What happens if we don’t have 500 GeV data?</a:t>
            </a:r>
          </a:p>
        </p:txBody>
      </p:sp>
      <p:sp>
        <p:nvSpPr>
          <p:cNvPr id="929" name="Staging from 250 GeV"/>
          <p:cNvSpPr txBox="1"/>
          <p:nvPr/>
        </p:nvSpPr>
        <p:spPr>
          <a:xfrm>
            <a:off x="3455876" y="116632"/>
            <a:ext cx="3090027" cy="459500"/>
          </a:xfrm>
          <a:prstGeom prst="rect">
            <a:avLst/>
          </a:prstGeom>
          <a:ln w="12700">
            <a:miter lim="400000"/>
          </a:ln>
          <a:extLst>
            <a:ext uri="{C572A759-6A51-4108-AA02-DFA0A04FC94B}">
              <ma14:wrappingTextBoxFlag xmlns="" xmlns:ma14="http://schemas.microsoft.com/office/mac/drawingml/2011/main" val="1"/>
            </a:ext>
          </a:extLst>
        </p:spPr>
        <p:txBody>
          <a:bodyPr wrap="square" lIns="44648" tIns="44648" rIns="44648" bIns="44648">
            <a:spAutoFit/>
          </a:bodyPr>
          <a:lstStyle>
            <a:lvl1pPr marL="1587" marR="66545" defTabSz="914400">
              <a:buClr>
                <a:srgbClr val="0042AA"/>
              </a:buClr>
              <a:buFont typeface="Helvetica Neue"/>
              <a:defRPr sz="6400" b="1" i="1">
                <a:solidFill>
                  <a:srgbClr val="0042AA"/>
                </a:solidFill>
                <a:uFill>
                  <a:solidFill>
                    <a:srgbClr val="0042AA"/>
                  </a:solidFill>
                </a:uFill>
                <a:latin typeface="Helvetica Neue"/>
                <a:ea typeface="Helvetica Neue"/>
                <a:cs typeface="Helvetica Neue"/>
                <a:sym typeface="Helvetica Neue"/>
              </a:defRPr>
            </a:lvl1pPr>
          </a:lstStyle>
          <a:p>
            <a:r>
              <a:rPr sz="2400" i="0" dirty="0">
                <a:solidFill>
                  <a:schemeClr val="bg1"/>
                </a:solidFill>
                <a:latin typeface="+mn-lt"/>
              </a:rPr>
              <a:t>Staging from 250 GeV</a:t>
            </a:r>
          </a:p>
        </p:txBody>
      </p:sp>
      <p:sp>
        <p:nvSpPr>
          <p:cNvPr id="930" name="So far LHC Run II saw no clear signal of physics beyond the Standard Model.…"/>
          <p:cNvSpPr txBox="1"/>
          <p:nvPr/>
        </p:nvSpPr>
        <p:spPr>
          <a:xfrm>
            <a:off x="237902" y="1183062"/>
            <a:ext cx="4060418" cy="1758110"/>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spAutoFit/>
          </a:bodyPr>
          <a:lstStyle/>
          <a:p>
            <a:pPr>
              <a:spcBef>
                <a:spcPts val="492"/>
              </a:spcBef>
              <a:defRPr sz="2400">
                <a:latin typeface="Helvetica Neue"/>
                <a:ea typeface="Helvetica Neue"/>
                <a:cs typeface="Helvetica Neue"/>
                <a:sym typeface="Helvetica Neue"/>
              </a:defRPr>
            </a:pPr>
            <a:r>
              <a:rPr sz="1687"/>
              <a:t>So far LHC Run II saw no clear signal of physics beyond the Standard Model.</a:t>
            </a:r>
          </a:p>
          <a:p>
            <a:pPr>
              <a:spcBef>
                <a:spcPts val="492"/>
              </a:spcBef>
              <a:defRPr sz="2400">
                <a:latin typeface="Helvetica Neue"/>
                <a:ea typeface="Helvetica Neue"/>
                <a:cs typeface="Helvetica Neue"/>
                <a:sym typeface="Helvetica Neue"/>
              </a:defRPr>
            </a:pPr>
            <a:r>
              <a:rPr sz="1687" b="1" i="1">
                <a:solidFill>
                  <a:schemeClr val="accent5"/>
                </a:solidFill>
              </a:rPr>
              <a:t>→No new particle in the ILC’s range or </a:t>
            </a:r>
          </a:p>
          <a:p>
            <a:pPr algn="l">
              <a:defRPr sz="2400">
                <a:solidFill>
                  <a:schemeClr val="accent5"/>
                </a:solidFill>
                <a:latin typeface="Helvetica Neue"/>
                <a:ea typeface="Helvetica Neue"/>
                <a:cs typeface="Helvetica Neue"/>
                <a:sym typeface="Helvetica Neue"/>
              </a:defRPr>
            </a:pPr>
            <a:r>
              <a:rPr sz="1687" b="1" i="1"/>
              <a:t>    it is in the LHC’s blind spot.</a:t>
            </a:r>
          </a:p>
          <a:p>
            <a:pPr>
              <a:spcBef>
                <a:spcPts val="492"/>
              </a:spcBef>
              <a:defRPr sz="2400" b="1" i="1">
                <a:solidFill>
                  <a:schemeClr val="accent5"/>
                </a:solidFill>
                <a:latin typeface="Helvetica Neue"/>
                <a:ea typeface="Helvetica Neue"/>
                <a:cs typeface="Helvetica Neue"/>
                <a:sym typeface="Helvetica Neue"/>
              </a:defRPr>
            </a:pPr>
            <a:r>
              <a:rPr sz="1687"/>
              <a:t>→Importance of precision Higgs </a:t>
            </a:r>
          </a:p>
          <a:p>
            <a:pPr algn="l">
              <a:defRPr sz="2400" b="1" i="1">
                <a:solidFill>
                  <a:schemeClr val="accent5"/>
                </a:solidFill>
                <a:latin typeface="Helvetica Neue"/>
                <a:ea typeface="Helvetica Neue"/>
                <a:cs typeface="Helvetica Neue"/>
                <a:sym typeface="Helvetica Neue"/>
              </a:defRPr>
            </a:pPr>
            <a:r>
              <a:rPr sz="1687"/>
              <a:t>    measurements enhanced. </a:t>
            </a:r>
          </a:p>
        </p:txBody>
      </p:sp>
      <p:sp>
        <p:nvSpPr>
          <p:cNvPr id="931" name="1st stage as a Higgs factory"/>
          <p:cNvSpPr txBox="1"/>
          <p:nvPr/>
        </p:nvSpPr>
        <p:spPr>
          <a:xfrm>
            <a:off x="227144" y="3113767"/>
            <a:ext cx="3551405" cy="375167"/>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defTabSz="585216">
              <a:defRPr sz="2800" b="1">
                <a:solidFill>
                  <a:srgbClr val="0433FF"/>
                </a:solidFill>
                <a:latin typeface="Helvetica"/>
                <a:ea typeface="Helvetica"/>
                <a:cs typeface="Helvetica"/>
                <a:sym typeface="Helvetica"/>
              </a:defRPr>
            </a:lvl1pPr>
          </a:lstStyle>
          <a:p>
            <a:r>
              <a:rPr sz="1969"/>
              <a:t>1st stage as a Higgs factory</a:t>
            </a:r>
          </a:p>
        </p:txBody>
      </p:sp>
      <p:sp>
        <p:nvSpPr>
          <p:cNvPr id="932" name="Potential drawback:      Γh determination"/>
          <p:cNvSpPr txBox="1"/>
          <p:nvPr/>
        </p:nvSpPr>
        <p:spPr>
          <a:xfrm>
            <a:off x="237902" y="3398998"/>
            <a:ext cx="4060418" cy="591380"/>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defTabSz="411465">
              <a:defRPr sz="2400" b="1">
                <a:latin typeface="Helvetica"/>
                <a:ea typeface="Helvetica"/>
                <a:cs typeface="Helvetica"/>
                <a:sym typeface="Helvetica"/>
              </a:defRPr>
            </a:pPr>
            <a:r>
              <a:rPr sz="1687"/>
              <a:t>Potential drawback: </a:t>
            </a:r>
            <a:br>
              <a:rPr sz="1687"/>
            </a:br>
            <a:r>
              <a:rPr sz="1687"/>
              <a:t>    Γ</a:t>
            </a:r>
            <a:r>
              <a:rPr sz="1687" baseline="-5999"/>
              <a:t>h</a:t>
            </a:r>
            <a:r>
              <a:rPr sz="1687"/>
              <a:t> determination</a:t>
            </a:r>
          </a:p>
        </p:txBody>
      </p:sp>
      <p:sp>
        <p:nvSpPr>
          <p:cNvPr id="933" name="Solution: EFT     that relates hZZ and hWW couplings"/>
          <p:cNvSpPr txBox="1"/>
          <p:nvPr/>
        </p:nvSpPr>
        <p:spPr>
          <a:xfrm>
            <a:off x="259417" y="5006754"/>
            <a:ext cx="4190476" cy="591380"/>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defTabSz="411465">
              <a:defRPr sz="2400" b="1">
                <a:latin typeface="Helvetica"/>
                <a:ea typeface="Helvetica"/>
                <a:cs typeface="Helvetica"/>
                <a:sym typeface="Helvetica"/>
              </a:defRPr>
            </a:pPr>
            <a:r>
              <a:rPr sz="1687"/>
              <a:t>Solution: EFT</a:t>
            </a:r>
            <a:br>
              <a:rPr sz="1687"/>
            </a:br>
            <a:r>
              <a:rPr sz="1687"/>
              <a:t>    that relates hZZ and hWW couplings</a:t>
            </a:r>
          </a:p>
        </p:txBody>
      </p:sp>
      <p:sp>
        <p:nvSpPr>
          <p:cNvPr id="934" name="For the same integrated luminosity, the 250 GeV ILC performs equally well."/>
          <p:cNvSpPr txBox="1"/>
          <p:nvPr/>
        </p:nvSpPr>
        <p:spPr>
          <a:xfrm>
            <a:off x="4587227" y="4914167"/>
            <a:ext cx="4317695" cy="591380"/>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spAutoFit/>
          </a:bodyPr>
          <a:lstStyle>
            <a:lvl1pPr algn="l" defTabSz="585216">
              <a:defRPr sz="2400" b="1" i="1">
                <a:solidFill>
                  <a:schemeClr val="accent5"/>
                </a:solidFill>
                <a:latin typeface="Helvetica"/>
                <a:ea typeface="Helvetica"/>
                <a:cs typeface="Helvetica"/>
                <a:sym typeface="Helvetica"/>
              </a:defRPr>
            </a:lvl1pPr>
          </a:lstStyle>
          <a:p>
            <a:r>
              <a:rPr sz="1687"/>
              <a:t>For the same integrated luminosity, the 250 GeV ILC performs equally well.</a:t>
            </a:r>
          </a:p>
        </p:txBody>
      </p:sp>
      <p:sp>
        <p:nvSpPr>
          <p:cNvPr id="935" name="Beam polarization provides enough redundancy to test the validity of the EFT in case there is a light new particle"/>
          <p:cNvSpPr txBox="1"/>
          <p:nvPr/>
        </p:nvSpPr>
        <p:spPr>
          <a:xfrm>
            <a:off x="4587227" y="5648923"/>
            <a:ext cx="4317694" cy="85100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spAutoFit/>
          </a:bodyPr>
          <a:lstStyle>
            <a:lvl1pPr algn="l" defTabSz="585216">
              <a:defRPr sz="2400" b="1" i="1">
                <a:latin typeface="Helvetica"/>
                <a:ea typeface="Helvetica"/>
                <a:cs typeface="Helvetica"/>
                <a:sym typeface="Helvetica"/>
              </a:defRPr>
            </a:lvl1pPr>
          </a:lstStyle>
          <a:p>
            <a:r>
              <a:rPr sz="1687"/>
              <a:t>Beam polarization provides enough redundancy to test the validity of the EFT in case there is a light new particle</a:t>
            </a:r>
          </a:p>
        </p:txBody>
      </p:sp>
      <p:pic>
        <p:nvPicPr>
          <p:cNvPr id="936" name="pasted-image.pdf" descr="pasted-image.pdf"/>
          <p:cNvPicPr>
            <a:picLocks noChangeAspect="1"/>
          </p:cNvPicPr>
          <p:nvPr/>
        </p:nvPicPr>
        <p:blipFill>
          <a:blip r:embed="rId3">
            <a:extLst/>
          </a:blip>
          <a:stretch>
            <a:fillRect/>
          </a:stretch>
        </p:blipFill>
        <p:spPr>
          <a:xfrm>
            <a:off x="1188161" y="4677542"/>
            <a:ext cx="1880202" cy="186327"/>
          </a:xfrm>
          <a:prstGeom prst="rect">
            <a:avLst/>
          </a:prstGeom>
          <a:ln w="12700">
            <a:miter lim="400000"/>
          </a:ln>
        </p:spPr>
      </p:pic>
      <p:pic>
        <p:nvPicPr>
          <p:cNvPr id="937" name="pasted-image.pdf" descr="pasted-image.pdf"/>
          <p:cNvPicPr>
            <a:picLocks noChangeAspect="1"/>
          </p:cNvPicPr>
          <p:nvPr/>
        </p:nvPicPr>
        <p:blipFill>
          <a:blip r:embed="rId4">
            <a:extLst/>
          </a:blip>
          <a:stretch>
            <a:fillRect/>
          </a:stretch>
        </p:blipFill>
        <p:spPr>
          <a:xfrm>
            <a:off x="1178049" y="4133262"/>
            <a:ext cx="1649596" cy="400387"/>
          </a:xfrm>
          <a:prstGeom prst="rect">
            <a:avLst/>
          </a:prstGeom>
          <a:ln w="12700">
            <a:miter lim="400000"/>
          </a:ln>
        </p:spPr>
      </p:pic>
      <p:sp>
        <p:nvSpPr>
          <p:cNvPr id="938" name="Small…"/>
          <p:cNvSpPr txBox="1"/>
          <p:nvPr/>
        </p:nvSpPr>
        <p:spPr>
          <a:xfrm>
            <a:off x="3229047" y="4285643"/>
            <a:ext cx="870431" cy="4617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defTabSz="411465">
              <a:defRPr sz="1800" b="1">
                <a:latin typeface="Helvetica"/>
                <a:ea typeface="Helvetica"/>
                <a:cs typeface="Helvetica"/>
                <a:sym typeface="Helvetica"/>
              </a:defRPr>
            </a:pPr>
            <a:r>
              <a:rPr sz="1266"/>
              <a:t>Small </a:t>
            </a:r>
          </a:p>
          <a:p>
            <a:pPr defTabSz="411465">
              <a:defRPr sz="1800" b="1">
                <a:latin typeface="Helvetica"/>
                <a:ea typeface="Helvetica"/>
                <a:cs typeface="Helvetica"/>
                <a:sym typeface="Helvetica"/>
              </a:defRPr>
            </a:pPr>
            <a:r>
              <a:rPr sz="1266"/>
              <a:t>@ 250GeV</a:t>
            </a:r>
          </a:p>
        </p:txBody>
      </p:sp>
      <p:sp>
        <p:nvSpPr>
          <p:cNvPr id="939" name="線"/>
          <p:cNvSpPr/>
          <p:nvPr/>
        </p:nvSpPr>
        <p:spPr>
          <a:xfrm flipH="1">
            <a:off x="3007367" y="4547090"/>
            <a:ext cx="180012" cy="180013"/>
          </a:xfrm>
          <a:prstGeom prst="line">
            <a:avLst/>
          </a:prstGeom>
          <a:ln w="25400">
            <a:solidFill>
              <a:schemeClr val="accent1"/>
            </a:solidFill>
            <a:bevel/>
            <a:tailEnd type="triangle"/>
          </a:ln>
          <a:effectLst>
            <a:outerShdw blurRad="38100" dist="25400" dir="5400000" rotWithShape="0">
              <a:srgbClr val="000000">
                <a:alpha val="50000"/>
              </a:srgbClr>
            </a:outerShdw>
          </a:effectLst>
        </p:spPr>
        <p:txBody>
          <a:bodyPr lIns="32145" tIns="32145" rIns="32145" bIns="32145"/>
          <a:lstStyle/>
          <a:p>
            <a:pPr marR="233057" algn="just" defTabSz="321457">
              <a:lnSpc>
                <a:spcPct val="120000"/>
              </a:lnSpc>
              <a:defRPr sz="2400">
                <a:solidFill>
                  <a:srgbClr val="FF2600"/>
                </a:solidFill>
                <a:latin typeface="+mj-lt"/>
                <a:ea typeface="+mj-ea"/>
                <a:cs typeface="+mj-cs"/>
                <a:sym typeface="ＭＳ 明朝"/>
              </a:defRPr>
            </a:pPr>
            <a:endParaRPr sz="1687"/>
          </a:p>
        </p:txBody>
      </p:sp>
      <p:sp>
        <p:nvSpPr>
          <p:cNvPr id="940" name="Many EFT coefficients to be constrained by various SM processes that involve EW gauge bosons."/>
          <p:cNvSpPr txBox="1"/>
          <p:nvPr/>
        </p:nvSpPr>
        <p:spPr>
          <a:xfrm>
            <a:off x="644543" y="5647582"/>
            <a:ext cx="3875594" cy="85100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a:spcBef>
                <a:spcPts val="700"/>
              </a:spcBef>
              <a:defRPr sz="2400">
                <a:latin typeface="Helvetica Neue"/>
                <a:ea typeface="Helvetica Neue"/>
                <a:cs typeface="Helvetica Neue"/>
                <a:sym typeface="Helvetica Neue"/>
              </a:defRPr>
            </a:lvl1pPr>
          </a:lstStyle>
          <a:p>
            <a:r>
              <a:rPr sz="1687" dirty="0"/>
              <a:t>Many EFT coefficients</a:t>
            </a:r>
            <a:r>
              <a:rPr lang="en-US" sz="1687" dirty="0"/>
              <a:t> will have</a:t>
            </a:r>
            <a:r>
              <a:rPr sz="1687" dirty="0"/>
              <a:t> to be constrained by various SM processes that involve EW gauge bosons.</a:t>
            </a:r>
          </a:p>
        </p:txBody>
      </p:sp>
      <p:sp>
        <p:nvSpPr>
          <p:cNvPr id="941" name="Junping Tian"/>
          <p:cNvSpPr txBox="1"/>
          <p:nvPr/>
        </p:nvSpPr>
        <p:spPr>
          <a:xfrm>
            <a:off x="7939933" y="1383519"/>
            <a:ext cx="798296" cy="223587"/>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defTabSz="830862">
              <a:defRPr sz="1400">
                <a:latin typeface="Helvetica Neue"/>
                <a:ea typeface="Helvetica Neue"/>
                <a:cs typeface="Helvetica Neue"/>
                <a:sym typeface="Helvetica Neue"/>
              </a:defRPr>
            </a:lvl1pPr>
          </a:lstStyle>
          <a:p>
            <a:r>
              <a:rPr sz="984"/>
              <a:t>Junping Tian</a:t>
            </a:r>
          </a:p>
        </p:txBody>
      </p:sp>
    </p:spTree>
    <p:extLst>
      <p:ext uri="{BB962C8B-B14F-4D97-AF65-F5344CB8AC3E}">
        <p14:creationId xmlns:p14="http://schemas.microsoft.com/office/powerpoint/2010/main" val="217687871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4" name="HiggsRecoilModelIndep.pdf" descr="HiggsRecoilModelIndep.pdf"/>
          <p:cNvPicPr>
            <a:picLocks noChangeAspect="1"/>
          </p:cNvPicPr>
          <p:nvPr/>
        </p:nvPicPr>
        <p:blipFill>
          <a:blip r:embed="rId2">
            <a:extLst/>
          </a:blip>
          <a:stretch>
            <a:fillRect/>
          </a:stretch>
        </p:blipFill>
        <p:spPr>
          <a:xfrm>
            <a:off x="277421" y="1891455"/>
            <a:ext cx="5025689" cy="4821826"/>
          </a:xfrm>
          <a:prstGeom prst="rect">
            <a:avLst/>
          </a:prstGeom>
          <a:ln w="12700">
            <a:miter lim="400000"/>
          </a:ln>
        </p:spPr>
      </p:pic>
      <p:sp>
        <p:nvSpPr>
          <p:cNvPr id="985" name="スライド番号"/>
          <p:cNvSpPr txBox="1">
            <a:spLocks noGrp="1"/>
          </p:cNvSpPr>
          <p:nvPr>
            <p:ph type="sldNum" sz="quarter" idx="2"/>
          </p:nvPr>
        </p:nvSpPr>
        <p:spPr>
          <a:xfrm>
            <a:off x="8768882" y="6509742"/>
            <a:ext cx="259104" cy="258961"/>
          </a:xfrm>
          <a:prstGeom prst="rect">
            <a:avLst/>
          </a:prstGeom>
          <a:extLst>
            <a:ext uri="{C572A759-6A51-4108-AA02-DFA0A04FC94B}">
              <ma14:wrappingTextBoxFlag xmlns="" xmlns:ma14="http://schemas.microsoft.com/office/mac/drawingml/2011/main" val="1"/>
            </a:ext>
          </a:extLst>
        </p:spPr>
        <p:txBody>
          <a:bodyPr/>
          <a:lstStyle>
            <a:lvl1pPr defTabSz="584179"/>
          </a:lstStyle>
          <a:p>
            <a:fld id="{86CB4B4D-7CA3-9044-876B-883B54F8677D}" type="slidenum">
              <a:t>11</a:t>
            </a:fld>
            <a:endParaRPr/>
          </a:p>
        </p:txBody>
      </p:sp>
      <p:pic>
        <p:nvPicPr>
          <p:cNvPr id="986" name="XZe+e-m+mHZ.pdf" descr="XZe+e-m+mHZ.pdf"/>
          <p:cNvPicPr>
            <a:picLocks noChangeAspect="1"/>
          </p:cNvPicPr>
          <p:nvPr/>
        </p:nvPicPr>
        <p:blipFill>
          <a:blip r:embed="rId3">
            <a:extLst/>
          </a:blip>
          <a:stretch>
            <a:fillRect/>
          </a:stretch>
        </p:blipFill>
        <p:spPr>
          <a:xfrm>
            <a:off x="5658337" y="3156093"/>
            <a:ext cx="2999734" cy="1815628"/>
          </a:xfrm>
          <a:prstGeom prst="rect">
            <a:avLst/>
          </a:prstGeom>
          <a:ln w="3175"/>
        </p:spPr>
      </p:pic>
      <p:sp>
        <p:nvSpPr>
          <p:cNvPr id="987" name="All the measurements are σ×BR measurements with one crucial exception, the σ measurement using recoil mass technique, that is the key to the model-independent determination of various Higgs couplings."/>
          <p:cNvSpPr txBox="1"/>
          <p:nvPr/>
        </p:nvSpPr>
        <p:spPr>
          <a:xfrm>
            <a:off x="312182" y="758423"/>
            <a:ext cx="8519636" cy="1074885"/>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ormAutofit/>
          </a:bodyPr>
          <a:lstStyle/>
          <a:p>
            <a:pPr defTabSz="572496">
              <a:defRPr sz="2744" b="1">
                <a:latin typeface="Helvetica Neue"/>
                <a:ea typeface="Helvetica Neue"/>
                <a:cs typeface="Helvetica Neue"/>
                <a:sym typeface="Helvetica Neue"/>
              </a:defRPr>
            </a:pPr>
            <a:r>
              <a:rPr sz="1929"/>
              <a:t>All the measurements are σ×BR measurements with one crucial exception, </a:t>
            </a:r>
            <a:r>
              <a:rPr sz="1929">
                <a:solidFill>
                  <a:srgbClr val="FF2600"/>
                </a:solidFill>
              </a:rPr>
              <a:t>the σ measurement using recoil mass technique, </a:t>
            </a:r>
            <a:r>
              <a:rPr sz="1929"/>
              <a:t>that is the key to the model-independent determination of various Higgs couplings.</a:t>
            </a:r>
          </a:p>
        </p:txBody>
      </p:sp>
      <p:sp>
        <p:nvSpPr>
          <p:cNvPr id="988" name="The Key"/>
          <p:cNvSpPr txBox="1"/>
          <p:nvPr/>
        </p:nvSpPr>
        <p:spPr>
          <a:xfrm rot="20646422">
            <a:off x="7186390" y="2137208"/>
            <a:ext cx="865107" cy="351954"/>
          </a:xfrm>
          <a:prstGeom prst="rect">
            <a:avLst/>
          </a:prstGeom>
          <a:ln w="12700">
            <a:miter lim="400000"/>
          </a:ln>
          <a:extLst>
            <a:ext uri="{C572A759-6A51-4108-AA02-DFA0A04FC94B}">
              <ma14:wrappingTextBoxFlag xmlns="" xmlns:ma14="http://schemas.microsoft.com/office/mac/drawingml/2011/main" val="1"/>
            </a:ext>
          </a:extLst>
        </p:spPr>
        <p:txBody>
          <a:bodyPr wrap="none" lIns="45719" tIns="45719" rIns="45719" bIns="45719" anchor="ctr">
            <a:spAutoFit/>
          </a:bodyPr>
          <a:lstStyle>
            <a:lvl1pPr algn="l" defTabSz="507118">
              <a:spcBef>
                <a:spcPts val="1900"/>
              </a:spcBef>
              <a:defRPr sz="2400" b="1" i="1">
                <a:solidFill>
                  <a:srgbClr val="0433FF"/>
                </a:solidFill>
                <a:uFill>
                  <a:solidFill>
                    <a:srgbClr val="000000"/>
                  </a:solidFill>
                </a:uFill>
                <a:latin typeface="Helvetica Neue"/>
                <a:ea typeface="Helvetica Neue"/>
                <a:cs typeface="Helvetica Neue"/>
                <a:sym typeface="Helvetica Neue"/>
              </a:defRPr>
            </a:lvl1pPr>
          </a:lstStyle>
          <a:p>
            <a:pPr>
              <a:defRPr b="0" i="0">
                <a:solidFill>
                  <a:srgbClr val="000000"/>
                </a:solidFill>
                <a:uFillTx/>
              </a:defRPr>
            </a:pPr>
            <a:r>
              <a:rPr sz="1687"/>
              <a:t>The Key</a:t>
            </a:r>
          </a:p>
        </p:txBody>
      </p:sp>
      <p:sp>
        <p:nvSpPr>
          <p:cNvPr id="989" name="The Key"/>
          <p:cNvSpPr txBox="1"/>
          <p:nvPr/>
        </p:nvSpPr>
        <p:spPr>
          <a:xfrm>
            <a:off x="4319972" y="116632"/>
            <a:ext cx="1406046" cy="44146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830862">
              <a:defRPr sz="6000" b="1" i="1">
                <a:latin typeface="Helvetica Neue"/>
                <a:ea typeface="Helvetica Neue"/>
                <a:cs typeface="Helvetica Neue"/>
                <a:sym typeface="Helvetica Neue"/>
              </a:defRPr>
            </a:lvl1pPr>
          </a:lstStyle>
          <a:p>
            <a:r>
              <a:rPr sz="2400" i="0" dirty="0">
                <a:solidFill>
                  <a:schemeClr val="bg1"/>
                </a:solidFill>
                <a:latin typeface="+mn-lt"/>
              </a:rPr>
              <a:t>The </a:t>
            </a:r>
            <a:r>
              <a:rPr lang="en-US" sz="2400" i="0" dirty="0">
                <a:solidFill>
                  <a:schemeClr val="bg1"/>
                </a:solidFill>
                <a:latin typeface="+mn-lt"/>
              </a:rPr>
              <a:t>K</a:t>
            </a:r>
            <a:r>
              <a:rPr sz="2400" i="0" dirty="0" smtClean="0">
                <a:solidFill>
                  <a:schemeClr val="bg1"/>
                </a:solidFill>
                <a:latin typeface="+mn-lt"/>
              </a:rPr>
              <a:t>ey</a:t>
            </a:r>
            <a:endParaRPr sz="2400" i="0" dirty="0">
              <a:solidFill>
                <a:schemeClr val="bg1"/>
              </a:solidFill>
              <a:latin typeface="+mn-lt"/>
            </a:endParaRPr>
          </a:p>
        </p:txBody>
      </p:sp>
      <p:sp>
        <p:nvSpPr>
          <p:cNvPr id="990" name="σ…"/>
          <p:cNvSpPr txBox="1"/>
          <p:nvPr/>
        </p:nvSpPr>
        <p:spPr>
          <a:xfrm>
            <a:off x="5084088" y="2231369"/>
            <a:ext cx="1633643" cy="888415"/>
          </a:xfrm>
          <a:prstGeom prst="rect">
            <a:avLst/>
          </a:prstGeom>
          <a:solidFill>
            <a:srgbClr val="FF8AD8">
              <a:alpha val="35293"/>
            </a:srgbClr>
          </a:solidFill>
          <a:ln w="12700">
            <a:miter lim="400000"/>
          </a:ln>
          <a:extLst>
            <a:ext uri="{C572A759-6A51-4108-AA02-DFA0A04FC94B}">
              <ma14:wrappingTextBoxFlag xmlns="" xmlns:ma14="http://schemas.microsoft.com/office/mac/drawingml/2011/main" val="1"/>
            </a:ext>
          </a:extLst>
        </p:spPr>
        <p:txBody>
          <a:bodyPr lIns="35719" tIns="35719" rIns="35719" bIns="35719" anchor="ctr"/>
          <a:lstStyle/>
          <a:p>
            <a:pPr defTabSz="584179">
              <a:defRPr b="1">
                <a:solidFill>
                  <a:srgbClr val="FF2600"/>
                </a:solidFill>
                <a:latin typeface="Helvetica Neue"/>
                <a:ea typeface="Helvetica Neue"/>
                <a:cs typeface="Helvetica Neue"/>
                <a:sym typeface="Helvetica Neue"/>
              </a:defRPr>
            </a:pPr>
            <a:r>
              <a:rPr sz="1266"/>
              <a:t>σ</a:t>
            </a:r>
          </a:p>
          <a:p>
            <a:pPr defTabSz="584179">
              <a:defRPr sz="2000" b="1">
                <a:solidFill>
                  <a:srgbClr val="FF2600"/>
                </a:solidFill>
                <a:latin typeface="Helvetica Neue"/>
                <a:ea typeface="Helvetica Neue"/>
                <a:cs typeface="Helvetica Neue"/>
                <a:sym typeface="Helvetica Neue"/>
              </a:defRPr>
            </a:pPr>
            <a:r>
              <a:rPr sz="1406"/>
              <a:t>from recoil mass</a:t>
            </a:r>
          </a:p>
        </p:txBody>
      </p:sp>
      <p:grpSp>
        <p:nvGrpSpPr>
          <p:cNvPr id="996" name="グループ"/>
          <p:cNvGrpSpPr/>
          <p:nvPr/>
        </p:nvGrpSpPr>
        <p:grpSpPr>
          <a:xfrm rot="18730056">
            <a:off x="6541709" y="1902575"/>
            <a:ext cx="438721" cy="1262038"/>
            <a:chOff x="0" y="0"/>
            <a:chExt cx="623958" cy="1794897"/>
          </a:xfrm>
        </p:grpSpPr>
        <p:sp>
          <p:nvSpPr>
            <p:cNvPr id="991" name="四角形"/>
            <p:cNvSpPr/>
            <p:nvPr/>
          </p:nvSpPr>
          <p:spPr>
            <a:xfrm rot="21600000">
              <a:off x="224028" y="-1"/>
              <a:ext cx="175902" cy="1580581"/>
            </a:xfrm>
            <a:prstGeom prst="rect">
              <a:avLst/>
            </a:prstGeom>
            <a:blipFill rotWithShape="1">
              <a:blip r:embed="rId4"/>
              <a:srcRect/>
              <a:tile tx="0" ty="0" sx="100000" sy="100000" flip="none" algn="tl"/>
            </a:blipFill>
            <a:ln w="3175" cap="flat">
              <a:solidFill>
                <a:srgbClr val="FFFFFF"/>
              </a:solidFill>
              <a:prstDash val="solid"/>
              <a:miter lim="400000"/>
            </a:ln>
            <a:effectLst/>
          </p:spPr>
          <p:txBody>
            <a:bodyPr wrap="square" lIns="34289" tIns="34289" rIns="34289" bIns="34289" numCol="1" anchor="ctr">
              <a:noAutofit/>
            </a:bodyPr>
            <a:lstStyle/>
            <a:p>
              <a:pPr defTabSz="277803">
                <a:defRPr sz="3400">
                  <a:solidFill>
                    <a:srgbClr val="FFFFFF"/>
                  </a:solidFill>
                  <a:effectLst>
                    <a:outerShdw blurRad="63500" dist="25400" dir="2700000" rotWithShape="0">
                      <a:srgbClr val="000000">
                        <a:alpha val="70000"/>
                      </a:srgbClr>
                    </a:outerShdw>
                  </a:effectLst>
                  <a:latin typeface="Chalkboard"/>
                  <a:ea typeface="Chalkboard"/>
                  <a:cs typeface="Chalkboard"/>
                  <a:sym typeface="Chalkboard"/>
                </a:defRPr>
              </a:pPr>
              <a:endParaRPr sz="2391"/>
            </a:p>
          </p:txBody>
        </p:sp>
        <p:sp>
          <p:nvSpPr>
            <p:cNvPr id="992" name="四角形"/>
            <p:cNvSpPr/>
            <p:nvPr/>
          </p:nvSpPr>
          <p:spPr>
            <a:xfrm rot="21600000">
              <a:off x="382086" y="31611"/>
              <a:ext cx="175902" cy="153120"/>
            </a:xfrm>
            <a:prstGeom prst="rect">
              <a:avLst/>
            </a:prstGeom>
            <a:blipFill rotWithShape="1">
              <a:blip r:embed="rId4"/>
              <a:srcRect/>
              <a:tile tx="0" ty="0" sx="100000" sy="100000" flip="none" algn="tl"/>
            </a:blipFill>
            <a:ln w="3175" cap="flat">
              <a:solidFill>
                <a:srgbClr val="FFFFFF"/>
              </a:solidFill>
              <a:prstDash val="solid"/>
              <a:miter lim="400000"/>
            </a:ln>
            <a:effectLst/>
          </p:spPr>
          <p:txBody>
            <a:bodyPr wrap="square" lIns="34289" tIns="34289" rIns="34289" bIns="34289" numCol="1" anchor="ctr">
              <a:noAutofit/>
            </a:bodyPr>
            <a:lstStyle/>
            <a:p>
              <a:pPr defTabSz="277803">
                <a:defRPr sz="3400">
                  <a:solidFill>
                    <a:srgbClr val="FFFFFF"/>
                  </a:solidFill>
                  <a:effectLst>
                    <a:outerShdw blurRad="63500" dist="25400" dir="2700000" rotWithShape="0">
                      <a:srgbClr val="000000">
                        <a:alpha val="70000"/>
                      </a:srgbClr>
                    </a:outerShdw>
                  </a:effectLst>
                  <a:latin typeface="Chalkboard"/>
                  <a:ea typeface="Chalkboard"/>
                  <a:cs typeface="Chalkboard"/>
                  <a:sym typeface="Chalkboard"/>
                </a:defRPr>
              </a:pPr>
              <a:endParaRPr sz="2391"/>
            </a:p>
          </p:txBody>
        </p:sp>
        <p:sp>
          <p:nvSpPr>
            <p:cNvPr id="993" name="四角形"/>
            <p:cNvSpPr/>
            <p:nvPr/>
          </p:nvSpPr>
          <p:spPr>
            <a:xfrm rot="21600000">
              <a:off x="382086" y="173863"/>
              <a:ext cx="175902" cy="153120"/>
            </a:xfrm>
            <a:prstGeom prst="rect">
              <a:avLst/>
            </a:prstGeom>
            <a:blipFill rotWithShape="1">
              <a:blip r:embed="rId4"/>
              <a:srcRect/>
              <a:tile tx="0" ty="0" sx="100000" sy="100000" flip="none" algn="tl"/>
            </a:blipFill>
            <a:ln w="3175" cap="flat">
              <a:solidFill>
                <a:srgbClr val="FFFFFF"/>
              </a:solidFill>
              <a:prstDash val="solid"/>
              <a:miter lim="400000"/>
            </a:ln>
            <a:effectLst/>
          </p:spPr>
          <p:txBody>
            <a:bodyPr wrap="square" lIns="34289" tIns="34289" rIns="34289" bIns="34289" numCol="1" anchor="ctr">
              <a:noAutofit/>
            </a:bodyPr>
            <a:lstStyle/>
            <a:p>
              <a:pPr defTabSz="277803">
                <a:defRPr sz="3400">
                  <a:solidFill>
                    <a:srgbClr val="FFFFFF"/>
                  </a:solidFill>
                  <a:effectLst>
                    <a:outerShdw blurRad="63500" dist="25400" dir="2700000" rotWithShape="0">
                      <a:srgbClr val="000000">
                        <a:alpha val="70000"/>
                      </a:srgbClr>
                    </a:outerShdw>
                  </a:effectLst>
                  <a:latin typeface="Chalkboard"/>
                  <a:ea typeface="Chalkboard"/>
                  <a:cs typeface="Chalkboard"/>
                  <a:sym typeface="Chalkboard"/>
                </a:defRPr>
              </a:pPr>
              <a:endParaRPr sz="2391"/>
            </a:p>
          </p:txBody>
        </p:sp>
        <p:sp>
          <p:nvSpPr>
            <p:cNvPr id="994" name="角丸四角形"/>
            <p:cNvSpPr/>
            <p:nvPr/>
          </p:nvSpPr>
          <p:spPr>
            <a:xfrm rot="21600000">
              <a:off x="-1" y="1232851"/>
              <a:ext cx="623960" cy="562047"/>
            </a:xfrm>
            <a:prstGeom prst="roundRect">
              <a:avLst>
                <a:gd name="adj" fmla="val 42183"/>
              </a:avLst>
            </a:prstGeom>
            <a:blipFill rotWithShape="1">
              <a:blip r:embed="rId4"/>
              <a:srcRect/>
              <a:tile tx="0" ty="0" sx="100000" sy="100000" flip="none" algn="tl"/>
            </a:blipFill>
            <a:ln w="3175" cap="flat">
              <a:solidFill>
                <a:srgbClr val="FFFFFF"/>
              </a:solidFill>
              <a:prstDash val="solid"/>
              <a:miter lim="400000"/>
            </a:ln>
            <a:effectLst/>
          </p:spPr>
          <p:txBody>
            <a:bodyPr wrap="square" lIns="34289" tIns="34289" rIns="34289" bIns="34289" numCol="1" anchor="ctr">
              <a:noAutofit/>
            </a:bodyPr>
            <a:lstStyle/>
            <a:p>
              <a:pPr defTabSz="277803">
                <a:defRPr sz="3400">
                  <a:solidFill>
                    <a:srgbClr val="FFFFFF"/>
                  </a:solidFill>
                  <a:effectLst>
                    <a:outerShdw blurRad="63500" dist="25400" dir="2700000" rotWithShape="0">
                      <a:srgbClr val="000000">
                        <a:alpha val="70000"/>
                      </a:srgbClr>
                    </a:outerShdw>
                  </a:effectLst>
                  <a:latin typeface="Chalkboard"/>
                  <a:ea typeface="Chalkboard"/>
                  <a:cs typeface="Chalkboard"/>
                  <a:sym typeface="Chalkboard"/>
                </a:defRPr>
              </a:pPr>
              <a:endParaRPr sz="2391"/>
            </a:p>
          </p:txBody>
        </p:sp>
        <p:sp>
          <p:nvSpPr>
            <p:cNvPr id="995" name="角丸四角形"/>
            <p:cNvSpPr/>
            <p:nvPr/>
          </p:nvSpPr>
          <p:spPr>
            <a:xfrm rot="21600000">
              <a:off x="147456" y="1379525"/>
              <a:ext cx="329046" cy="268699"/>
            </a:xfrm>
            <a:prstGeom prst="roundRect">
              <a:avLst>
                <a:gd name="adj" fmla="val 44577"/>
              </a:avLst>
            </a:prstGeom>
            <a:solidFill>
              <a:srgbClr val="FFFFFF"/>
            </a:solidFill>
            <a:ln w="3175" cap="flat">
              <a:solidFill>
                <a:srgbClr val="FFFFFF"/>
              </a:solidFill>
              <a:prstDash val="solid"/>
              <a:miter lim="400000"/>
            </a:ln>
            <a:effectLst/>
          </p:spPr>
          <p:txBody>
            <a:bodyPr wrap="square" lIns="34289" tIns="34289" rIns="34289" bIns="34289" numCol="1" anchor="ctr">
              <a:noAutofit/>
            </a:bodyPr>
            <a:lstStyle/>
            <a:p>
              <a:pPr defTabSz="277803">
                <a:defRPr sz="3400">
                  <a:solidFill>
                    <a:srgbClr val="FFFFFF"/>
                  </a:solidFill>
                  <a:effectLst>
                    <a:outerShdw blurRad="63500" dist="25400" dir="2700000" rotWithShape="0">
                      <a:srgbClr val="000000">
                        <a:alpha val="70000"/>
                      </a:srgbClr>
                    </a:outerShdw>
                  </a:effectLst>
                  <a:latin typeface="Chalkboard"/>
                  <a:ea typeface="Chalkboard"/>
                  <a:cs typeface="Chalkboard"/>
                  <a:sym typeface="Chalkboard"/>
                </a:defRPr>
              </a:pPr>
              <a:endParaRPr sz="2391"/>
            </a:p>
          </p:txBody>
        </p:sp>
      </p:grpSp>
      <p:pic>
        <p:nvPicPr>
          <p:cNvPr id="997" name="droppedImage.pdf" descr="droppedImage.pdf"/>
          <p:cNvPicPr>
            <a:picLocks noChangeAspect="1"/>
          </p:cNvPicPr>
          <p:nvPr/>
        </p:nvPicPr>
        <p:blipFill>
          <a:blip r:embed="rId5">
            <a:extLst/>
          </a:blip>
          <a:stretch>
            <a:fillRect/>
          </a:stretch>
        </p:blipFill>
        <p:spPr>
          <a:xfrm>
            <a:off x="5408637" y="4808518"/>
            <a:ext cx="3499135" cy="599018"/>
          </a:xfrm>
          <a:prstGeom prst="rect">
            <a:avLst/>
          </a:prstGeom>
          <a:ln w="12700">
            <a:miter lim="400000"/>
          </a:ln>
        </p:spPr>
      </p:pic>
      <p:sp>
        <p:nvSpPr>
          <p:cNvPr id="998" name="四角形"/>
          <p:cNvSpPr/>
          <p:nvPr/>
        </p:nvSpPr>
        <p:spPr>
          <a:xfrm>
            <a:off x="226512" y="713594"/>
            <a:ext cx="8690977" cy="1164543"/>
          </a:xfrm>
          <a:prstGeom prst="rect">
            <a:avLst/>
          </a:prstGeom>
          <a:ln w="12700">
            <a:solidFill>
              <a:schemeClr val="accent1"/>
            </a:solidFill>
            <a:bevel/>
          </a:ln>
        </p:spPr>
        <p:txBody>
          <a:bodyPr lIns="35719" tIns="35719" rIns="35719" bIns="35719" anchor="ctr"/>
          <a:lstStyle/>
          <a:p>
            <a:pPr defTabSz="525761">
              <a:defRPr sz="4000"/>
            </a:pPr>
            <a:endParaRPr sz="2812"/>
          </a:p>
        </p:txBody>
      </p:sp>
      <p:grpSp>
        <p:nvGrpSpPr>
          <p:cNvPr id="1001" name="Can detect the Higgs without looking at it!"/>
          <p:cNvGrpSpPr/>
          <p:nvPr/>
        </p:nvGrpSpPr>
        <p:grpSpPr>
          <a:xfrm>
            <a:off x="5228558" y="5591207"/>
            <a:ext cx="3859294" cy="1080660"/>
            <a:chOff x="0" y="-1"/>
            <a:chExt cx="5488772" cy="1536937"/>
          </a:xfrm>
        </p:grpSpPr>
        <p:sp>
          <p:nvSpPr>
            <p:cNvPr id="1000" name="Can detect the Higgs without looking at it!"/>
            <p:cNvSpPr txBox="1"/>
            <p:nvPr/>
          </p:nvSpPr>
          <p:spPr>
            <a:xfrm>
              <a:off x="215900" y="115853"/>
              <a:ext cx="5056973" cy="1025831"/>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defTabSz="585216">
                <a:spcBef>
                  <a:spcPts val="600"/>
                </a:spcBef>
                <a:defRPr sz="3000" b="1">
                  <a:solidFill>
                    <a:srgbClr val="FF2C79"/>
                  </a:solidFill>
                  <a:latin typeface="Arial"/>
                  <a:ea typeface="Arial"/>
                  <a:cs typeface="Arial"/>
                  <a:sym typeface="Arial"/>
                </a:defRPr>
              </a:lvl1pPr>
            </a:lstStyle>
            <a:p>
              <a:r>
                <a:rPr sz="2109"/>
                <a:t>Can detect the Higgs without looking at it!</a:t>
              </a:r>
            </a:p>
          </p:txBody>
        </p:sp>
        <p:pic>
          <p:nvPicPr>
            <p:cNvPr id="999" name="Can detect the Higgs without looking at it!" descr="Can detect the Higgs without looking at it!"/>
            <p:cNvPicPr>
              <a:picLocks/>
            </p:cNvPicPr>
            <p:nvPr/>
          </p:nvPicPr>
          <p:blipFill>
            <a:blip r:embed="rId6">
              <a:extLst/>
            </a:blip>
            <a:stretch>
              <a:fillRect/>
            </a:stretch>
          </p:blipFill>
          <p:spPr>
            <a:xfrm>
              <a:off x="0" y="-1"/>
              <a:ext cx="5488772" cy="1536937"/>
            </a:xfrm>
            <a:prstGeom prst="rect">
              <a:avLst/>
            </a:prstGeom>
            <a:effectLst/>
          </p:spPr>
        </p:pic>
      </p:grpSp>
    </p:spTree>
    <p:extLst>
      <p:ext uri="{BB962C8B-B14F-4D97-AF65-F5344CB8AC3E}">
        <p14:creationId xmlns:p14="http://schemas.microsoft.com/office/powerpoint/2010/main" val="371177326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1014907"/>
            <a:ext cx="2169006" cy="800810"/>
          </a:xfrm>
          <a:prstGeom prst="rect">
            <a:avLst/>
          </a:prstGeom>
          <a:solidFill>
            <a:schemeClr val="accent1">
              <a:lumMod val="60000"/>
              <a:lumOff val="40000"/>
            </a:schemeClr>
          </a:solidFill>
          <a:ln w="25400">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lumMod val="50000"/>
                  </a:schemeClr>
                </a:solidFill>
                <a:latin typeface="Arial"/>
                <a:cs typeface="Arial"/>
              </a:rPr>
              <a:t>ICFA</a:t>
            </a:r>
            <a:r>
              <a:rPr lang="en-US" sz="1100" b="1" dirty="0">
                <a:solidFill>
                  <a:schemeClr val="accent1">
                    <a:lumMod val="50000"/>
                  </a:schemeClr>
                </a:solidFill>
                <a:latin typeface="Arial"/>
                <a:cs typeface="Arial"/>
              </a:rPr>
              <a:t/>
            </a:r>
            <a:br>
              <a:rPr lang="en-US" sz="1100" b="1" dirty="0">
                <a:solidFill>
                  <a:schemeClr val="accent1">
                    <a:lumMod val="50000"/>
                  </a:schemeClr>
                </a:solidFill>
                <a:latin typeface="Arial"/>
                <a:cs typeface="Arial"/>
              </a:rPr>
            </a:br>
            <a:r>
              <a:rPr lang="en-US" sz="1100" dirty="0">
                <a:solidFill>
                  <a:schemeClr val="accent1">
                    <a:lumMod val="50000"/>
                  </a:schemeClr>
                </a:solidFill>
                <a:latin typeface="Arial"/>
                <a:cs typeface="Arial"/>
              </a:rPr>
              <a:t>Chair: </a:t>
            </a:r>
            <a:r>
              <a:rPr lang="en-US" sz="1100" dirty="0" smtClean="0">
                <a:solidFill>
                  <a:schemeClr val="accent1">
                    <a:lumMod val="50000"/>
                  </a:schemeClr>
                </a:solidFill>
                <a:latin typeface="Arial"/>
                <a:cs typeface="Arial"/>
              </a:rPr>
              <a:t>Joachim </a:t>
            </a:r>
            <a:r>
              <a:rPr lang="en-US" sz="1100" dirty="0">
                <a:solidFill>
                  <a:schemeClr val="accent1">
                    <a:lumMod val="50000"/>
                  </a:schemeClr>
                </a:solidFill>
                <a:latin typeface="Arial"/>
                <a:cs typeface="Arial"/>
              </a:rPr>
              <a:t>Mnich</a:t>
            </a:r>
          </a:p>
        </p:txBody>
      </p:sp>
      <p:sp>
        <p:nvSpPr>
          <p:cNvPr id="5" name="Rectangle 4"/>
          <p:cNvSpPr/>
          <p:nvPr/>
        </p:nvSpPr>
        <p:spPr>
          <a:xfrm>
            <a:off x="4572000" y="2204864"/>
            <a:ext cx="2169006" cy="800810"/>
          </a:xfrm>
          <a:prstGeom prst="rect">
            <a:avLst/>
          </a:prstGeom>
          <a:solidFill>
            <a:srgbClr val="FFD64D"/>
          </a:solidFill>
          <a:ln w="25400">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latin typeface="Arial"/>
                <a:cs typeface="Arial"/>
              </a:rPr>
              <a:t>LCB</a:t>
            </a:r>
            <a:r>
              <a:rPr lang="en-US" sz="1100" dirty="0">
                <a:solidFill>
                  <a:srgbClr val="000000"/>
                </a:solidFill>
                <a:latin typeface="Arial"/>
                <a:cs typeface="Arial"/>
              </a:rPr>
              <a:t/>
            </a:r>
            <a:br>
              <a:rPr lang="en-US" sz="1100" dirty="0">
                <a:solidFill>
                  <a:srgbClr val="000000"/>
                </a:solidFill>
                <a:latin typeface="Arial"/>
                <a:cs typeface="Arial"/>
              </a:rPr>
            </a:br>
            <a:r>
              <a:rPr lang="en-US" sz="1100" dirty="0">
                <a:solidFill>
                  <a:srgbClr val="000000"/>
                </a:solidFill>
                <a:latin typeface="Arial"/>
                <a:cs typeface="Arial"/>
              </a:rPr>
              <a:t>Chair: </a:t>
            </a:r>
            <a:r>
              <a:rPr lang="en-US" sz="1100" dirty="0" smtClean="0">
                <a:solidFill>
                  <a:srgbClr val="000000"/>
                </a:solidFill>
                <a:latin typeface="Arial"/>
                <a:cs typeface="Arial"/>
              </a:rPr>
              <a:t>Tatsuya </a:t>
            </a:r>
            <a:r>
              <a:rPr lang="en-US" sz="1100" dirty="0" err="1" smtClean="0">
                <a:solidFill>
                  <a:srgbClr val="000000"/>
                </a:solidFill>
                <a:latin typeface="Arial"/>
                <a:cs typeface="Arial"/>
              </a:rPr>
              <a:t>Nakada</a:t>
            </a:r>
            <a:endParaRPr lang="en-US" sz="1100" dirty="0">
              <a:solidFill>
                <a:srgbClr val="000000"/>
              </a:solidFill>
              <a:latin typeface="Arial"/>
              <a:cs typeface="Arial"/>
            </a:endParaRPr>
          </a:p>
        </p:txBody>
      </p:sp>
      <p:sp>
        <p:nvSpPr>
          <p:cNvPr id="13" name="Rectangle 9"/>
          <p:cNvSpPr/>
          <p:nvPr/>
        </p:nvSpPr>
        <p:spPr>
          <a:xfrm>
            <a:off x="2123728" y="3172099"/>
            <a:ext cx="6840760" cy="3115019"/>
          </a:xfrm>
          <a:prstGeom prst="rect">
            <a:avLst/>
          </a:prstGeom>
          <a:solidFill>
            <a:schemeClr val="accent5">
              <a:lumMod val="40000"/>
              <a:lumOff val="60000"/>
            </a:schemeClr>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a:cs typeface="Arial"/>
            </a:endParaRPr>
          </a:p>
        </p:txBody>
      </p:sp>
      <p:sp>
        <p:nvSpPr>
          <p:cNvPr id="14" name="Rectangle 5"/>
          <p:cNvSpPr/>
          <p:nvPr/>
        </p:nvSpPr>
        <p:spPr>
          <a:xfrm>
            <a:off x="4788025" y="3572505"/>
            <a:ext cx="1764197" cy="800810"/>
          </a:xfrm>
          <a:prstGeom prst="rect">
            <a:avLst/>
          </a:prstGeom>
          <a:solidFill>
            <a:srgbClr val="FFD64D"/>
          </a:solidFill>
          <a:ln w="25400">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000000"/>
                </a:solidFill>
                <a:latin typeface="Arial"/>
                <a:cs typeface="Arial"/>
              </a:rPr>
              <a:t>LCC Director</a:t>
            </a:r>
            <a:r>
              <a:rPr lang="en-US" sz="1100" dirty="0">
                <a:solidFill>
                  <a:srgbClr val="000000"/>
                </a:solidFill>
                <a:latin typeface="Arial"/>
                <a:cs typeface="Arial"/>
              </a:rPr>
              <a:t/>
            </a:r>
            <a:br>
              <a:rPr lang="en-US" sz="1100" dirty="0">
                <a:solidFill>
                  <a:srgbClr val="000000"/>
                </a:solidFill>
                <a:latin typeface="Arial"/>
                <a:cs typeface="Arial"/>
              </a:rPr>
            </a:br>
            <a:r>
              <a:rPr lang="en-US" sz="1100" dirty="0">
                <a:solidFill>
                  <a:srgbClr val="000000"/>
                </a:solidFill>
                <a:latin typeface="Arial"/>
                <a:cs typeface="Arial"/>
              </a:rPr>
              <a:t>Lyn Evans</a:t>
            </a:r>
          </a:p>
        </p:txBody>
      </p:sp>
      <p:sp>
        <p:nvSpPr>
          <p:cNvPr id="15" name="Rectangle 7"/>
          <p:cNvSpPr/>
          <p:nvPr/>
        </p:nvSpPr>
        <p:spPr>
          <a:xfrm>
            <a:off x="6696236" y="5085184"/>
            <a:ext cx="1991059" cy="997189"/>
          </a:xfrm>
          <a:prstGeom prst="rect">
            <a:avLst/>
          </a:prstGeom>
          <a:solidFill>
            <a:srgbClr val="C3D69B"/>
          </a:solidFill>
          <a:ln w="25400">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4F6228"/>
                </a:solidFill>
                <a:latin typeface="Arial"/>
                <a:cs typeface="Arial"/>
              </a:rPr>
              <a:t>Physics &amp; Detectors</a:t>
            </a:r>
            <a:r>
              <a:rPr lang="en-US" sz="1100" b="1" dirty="0">
                <a:solidFill>
                  <a:srgbClr val="4F6228"/>
                </a:solidFill>
                <a:latin typeface="Arial"/>
                <a:cs typeface="Arial"/>
              </a:rPr>
              <a:t/>
            </a:r>
            <a:br>
              <a:rPr lang="en-US" sz="1100" b="1" dirty="0">
                <a:solidFill>
                  <a:srgbClr val="4F6228"/>
                </a:solidFill>
                <a:latin typeface="Arial"/>
                <a:cs typeface="Arial"/>
              </a:rPr>
            </a:br>
            <a:r>
              <a:rPr lang="en-US" sz="1100" dirty="0">
                <a:solidFill>
                  <a:srgbClr val="4F6228"/>
                </a:solidFill>
                <a:latin typeface="Arial"/>
                <a:cs typeface="Arial"/>
              </a:rPr>
              <a:t>Associate Director: </a:t>
            </a:r>
            <a:br>
              <a:rPr lang="en-US" sz="1100" dirty="0">
                <a:solidFill>
                  <a:srgbClr val="4F6228"/>
                </a:solidFill>
                <a:latin typeface="Arial"/>
                <a:cs typeface="Arial"/>
              </a:rPr>
            </a:br>
            <a:r>
              <a:rPr lang="en-US" sz="1100" dirty="0">
                <a:solidFill>
                  <a:srgbClr val="4F6228"/>
                </a:solidFill>
                <a:latin typeface="Arial"/>
                <a:cs typeface="Arial"/>
              </a:rPr>
              <a:t>Jim </a:t>
            </a:r>
            <a:r>
              <a:rPr lang="en-US" sz="1100" dirty="0" err="1">
                <a:solidFill>
                  <a:srgbClr val="4F6228"/>
                </a:solidFill>
                <a:latin typeface="Arial"/>
                <a:cs typeface="Arial"/>
              </a:rPr>
              <a:t>Brau</a:t>
            </a:r>
            <a:r>
              <a:rPr lang="en-US" sz="1100" dirty="0">
                <a:solidFill>
                  <a:srgbClr val="4F6228"/>
                </a:solidFill>
                <a:latin typeface="Arial"/>
                <a:cs typeface="Arial"/>
              </a:rPr>
              <a:t> </a:t>
            </a:r>
          </a:p>
        </p:txBody>
      </p:sp>
      <p:sp>
        <p:nvSpPr>
          <p:cNvPr id="16" name="Rectangle 8"/>
          <p:cNvSpPr/>
          <p:nvPr/>
        </p:nvSpPr>
        <p:spPr>
          <a:xfrm>
            <a:off x="2411760" y="5085184"/>
            <a:ext cx="1767779" cy="997189"/>
          </a:xfrm>
          <a:prstGeom prst="rect">
            <a:avLst/>
          </a:prstGeom>
          <a:solidFill>
            <a:srgbClr val="C3D69B"/>
          </a:solidFill>
          <a:ln w="25400">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4F6228"/>
                </a:solidFill>
                <a:latin typeface="Arial"/>
                <a:cs typeface="Arial"/>
              </a:rPr>
              <a:t>ILC</a:t>
            </a:r>
            <a:br>
              <a:rPr lang="en-US" sz="1400" b="1" dirty="0">
                <a:solidFill>
                  <a:srgbClr val="4F6228"/>
                </a:solidFill>
                <a:latin typeface="Arial"/>
                <a:cs typeface="Arial"/>
              </a:rPr>
            </a:br>
            <a:r>
              <a:rPr lang="en-US" sz="1100" dirty="0">
                <a:solidFill>
                  <a:srgbClr val="4F6228"/>
                </a:solidFill>
                <a:latin typeface="Arial"/>
                <a:cs typeface="Arial"/>
              </a:rPr>
              <a:t>Associate Director: </a:t>
            </a:r>
            <a:br>
              <a:rPr lang="en-US" sz="1100" dirty="0">
                <a:solidFill>
                  <a:srgbClr val="4F6228"/>
                </a:solidFill>
                <a:latin typeface="Arial"/>
                <a:cs typeface="Arial"/>
              </a:rPr>
            </a:br>
            <a:r>
              <a:rPr lang="en-US" sz="1100" dirty="0">
                <a:solidFill>
                  <a:srgbClr val="4F6228"/>
                </a:solidFill>
                <a:latin typeface="Arial"/>
                <a:cs typeface="Arial"/>
              </a:rPr>
              <a:t>Shin </a:t>
            </a:r>
            <a:r>
              <a:rPr lang="en-US" sz="1100" dirty="0" err="1">
                <a:solidFill>
                  <a:srgbClr val="4F6228"/>
                </a:solidFill>
                <a:latin typeface="Arial"/>
                <a:cs typeface="Arial"/>
              </a:rPr>
              <a:t>Michizono</a:t>
            </a:r>
            <a:r>
              <a:rPr lang="en-US" sz="1100" dirty="0">
                <a:solidFill>
                  <a:srgbClr val="4F6228"/>
                </a:solidFill>
                <a:latin typeface="Arial"/>
                <a:cs typeface="Arial"/>
              </a:rPr>
              <a:t> </a:t>
            </a:r>
          </a:p>
        </p:txBody>
      </p:sp>
      <p:sp>
        <p:nvSpPr>
          <p:cNvPr id="17" name="Rectangle 10"/>
          <p:cNvSpPr/>
          <p:nvPr/>
        </p:nvSpPr>
        <p:spPr>
          <a:xfrm>
            <a:off x="2164632" y="3198388"/>
            <a:ext cx="1220611" cy="468274"/>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chemeClr val="tx1"/>
                </a:solidFill>
                <a:latin typeface="Arial"/>
                <a:cs typeface="Arial"/>
              </a:rPr>
              <a:t>LCC</a:t>
            </a:r>
          </a:p>
        </p:txBody>
      </p:sp>
      <p:cxnSp>
        <p:nvCxnSpPr>
          <p:cNvPr id="7" name="Straight Connector 13"/>
          <p:cNvCxnSpPr>
            <a:stCxn id="4" idx="2"/>
            <a:endCxn id="5" idx="0"/>
          </p:cNvCxnSpPr>
          <p:nvPr/>
        </p:nvCxnSpPr>
        <p:spPr>
          <a:xfrm>
            <a:off x="5656503" y="1815717"/>
            <a:ext cx="0" cy="389147"/>
          </a:xfrm>
          <a:prstGeom prst="line">
            <a:avLst/>
          </a:prstGeom>
          <a:effectLst/>
        </p:spPr>
        <p:style>
          <a:lnRef idx="2">
            <a:schemeClr val="dk1"/>
          </a:lnRef>
          <a:fillRef idx="0">
            <a:schemeClr val="dk1"/>
          </a:fillRef>
          <a:effectRef idx="1">
            <a:schemeClr val="dk1"/>
          </a:effectRef>
          <a:fontRef idx="minor">
            <a:schemeClr val="tx1"/>
          </a:fontRef>
        </p:style>
      </p:cxnSp>
      <p:cxnSp>
        <p:nvCxnSpPr>
          <p:cNvPr id="8" name="Straight Connector 14"/>
          <p:cNvCxnSpPr/>
          <p:nvPr/>
        </p:nvCxnSpPr>
        <p:spPr>
          <a:xfrm>
            <a:off x="5688124" y="2996952"/>
            <a:ext cx="0" cy="576064"/>
          </a:xfrm>
          <a:prstGeom prst="line">
            <a:avLst/>
          </a:prstGeom>
          <a:effectLst/>
        </p:spPr>
        <p:style>
          <a:lnRef idx="2">
            <a:schemeClr val="dk1"/>
          </a:lnRef>
          <a:fillRef idx="0">
            <a:schemeClr val="dk1"/>
          </a:fillRef>
          <a:effectRef idx="1">
            <a:schemeClr val="dk1"/>
          </a:effectRef>
          <a:fontRef idx="minor">
            <a:schemeClr val="tx1"/>
          </a:fontRef>
        </p:style>
      </p:cxnSp>
      <p:cxnSp>
        <p:nvCxnSpPr>
          <p:cNvPr id="9" name="Straight Connector 16"/>
          <p:cNvCxnSpPr/>
          <p:nvPr/>
        </p:nvCxnSpPr>
        <p:spPr>
          <a:xfrm>
            <a:off x="5737339" y="4373315"/>
            <a:ext cx="0" cy="695834"/>
          </a:xfrm>
          <a:prstGeom prst="line">
            <a:avLst/>
          </a:prstGeom>
          <a:effectLst/>
        </p:spPr>
        <p:style>
          <a:lnRef idx="2">
            <a:schemeClr val="dk1"/>
          </a:lnRef>
          <a:fillRef idx="0">
            <a:schemeClr val="dk1"/>
          </a:fillRef>
          <a:effectRef idx="1">
            <a:schemeClr val="dk1"/>
          </a:effectRef>
          <a:fontRef idx="minor">
            <a:schemeClr val="tx1"/>
          </a:fontRef>
        </p:style>
      </p:cxnSp>
      <p:cxnSp>
        <p:nvCxnSpPr>
          <p:cNvPr id="10" name="Straight Connector 20"/>
          <p:cNvCxnSpPr/>
          <p:nvPr/>
        </p:nvCxnSpPr>
        <p:spPr>
          <a:xfrm flipH="1" flipV="1">
            <a:off x="3280095" y="4723304"/>
            <a:ext cx="4952044" cy="8677"/>
          </a:xfrm>
          <a:prstGeom prst="line">
            <a:avLst/>
          </a:prstGeom>
          <a:effectLst/>
        </p:spPr>
        <p:style>
          <a:lnRef idx="2">
            <a:schemeClr val="dk1"/>
          </a:lnRef>
          <a:fillRef idx="0">
            <a:schemeClr val="dk1"/>
          </a:fillRef>
          <a:effectRef idx="1">
            <a:schemeClr val="dk1"/>
          </a:effectRef>
          <a:fontRef idx="minor">
            <a:schemeClr val="tx1"/>
          </a:fontRef>
        </p:style>
      </p:cxnSp>
      <p:cxnSp>
        <p:nvCxnSpPr>
          <p:cNvPr id="11" name="Straight Connector 23"/>
          <p:cNvCxnSpPr/>
          <p:nvPr/>
        </p:nvCxnSpPr>
        <p:spPr>
          <a:xfrm>
            <a:off x="3280095" y="4723304"/>
            <a:ext cx="0" cy="347917"/>
          </a:xfrm>
          <a:prstGeom prst="line">
            <a:avLst/>
          </a:prstGeom>
          <a:effectLst/>
        </p:spPr>
        <p:style>
          <a:lnRef idx="2">
            <a:schemeClr val="dk1"/>
          </a:lnRef>
          <a:fillRef idx="0">
            <a:schemeClr val="dk1"/>
          </a:fillRef>
          <a:effectRef idx="1">
            <a:schemeClr val="dk1"/>
          </a:effectRef>
          <a:fontRef idx="minor">
            <a:schemeClr val="tx1"/>
          </a:fontRef>
        </p:style>
      </p:cxnSp>
      <p:cxnSp>
        <p:nvCxnSpPr>
          <p:cNvPr id="12" name="Straight Connector 24"/>
          <p:cNvCxnSpPr/>
          <p:nvPr/>
        </p:nvCxnSpPr>
        <p:spPr>
          <a:xfrm>
            <a:off x="8232138" y="4734053"/>
            <a:ext cx="0" cy="337168"/>
          </a:xfrm>
          <a:prstGeom prst="line">
            <a:avLst/>
          </a:prstGeom>
          <a:effectLst/>
        </p:spPr>
        <p:style>
          <a:lnRef idx="2">
            <a:schemeClr val="dk1"/>
          </a:lnRef>
          <a:fillRef idx="0">
            <a:schemeClr val="dk1"/>
          </a:fillRef>
          <a:effectRef idx="1">
            <a:schemeClr val="dk1"/>
          </a:effectRef>
          <a:fontRef idx="minor">
            <a:schemeClr val="tx1"/>
          </a:fontRef>
        </p:style>
      </p:cxnSp>
      <p:grpSp>
        <p:nvGrpSpPr>
          <p:cNvPr id="18" name="Group 27"/>
          <p:cNvGrpSpPr/>
          <p:nvPr/>
        </p:nvGrpSpPr>
        <p:grpSpPr>
          <a:xfrm>
            <a:off x="195803" y="3491711"/>
            <a:ext cx="1927925" cy="2467911"/>
            <a:chOff x="178003" y="2977082"/>
            <a:chExt cx="2115110" cy="2243555"/>
          </a:xfrm>
          <a:solidFill>
            <a:srgbClr val="FFFF00"/>
          </a:solidFill>
        </p:grpSpPr>
        <p:sp>
          <p:nvSpPr>
            <p:cNvPr id="19" name="Rectangle 29"/>
            <p:cNvSpPr/>
            <p:nvPr/>
          </p:nvSpPr>
          <p:spPr>
            <a:xfrm>
              <a:off x="178003" y="2977082"/>
              <a:ext cx="1580004" cy="728009"/>
            </a:xfrm>
            <a:prstGeom prst="rect">
              <a:avLst/>
            </a:prstGeom>
            <a:grpFill/>
            <a:ln w="25400">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latin typeface="Arial"/>
                  <a:cs typeface="Arial"/>
                </a:rPr>
                <a:t>KEK ILC Promotion</a:t>
              </a:r>
              <a:br>
                <a:rPr lang="en-US" sz="1400" b="1" dirty="0">
                  <a:solidFill>
                    <a:schemeClr val="tx1"/>
                  </a:solidFill>
                  <a:latin typeface="Arial"/>
                  <a:cs typeface="Arial"/>
                </a:rPr>
              </a:br>
              <a:r>
                <a:rPr lang="en-US" sz="1400" b="1" dirty="0">
                  <a:solidFill>
                    <a:schemeClr val="tx1"/>
                  </a:solidFill>
                  <a:latin typeface="Arial"/>
                  <a:cs typeface="Arial"/>
                </a:rPr>
                <a:t>Office</a:t>
              </a:r>
            </a:p>
          </p:txBody>
        </p:sp>
        <p:sp>
          <p:nvSpPr>
            <p:cNvPr id="20" name="Rectangle 30"/>
            <p:cNvSpPr/>
            <p:nvPr/>
          </p:nvSpPr>
          <p:spPr>
            <a:xfrm>
              <a:off x="178003" y="3734171"/>
              <a:ext cx="1580004" cy="728009"/>
            </a:xfrm>
            <a:prstGeom prst="rect">
              <a:avLst/>
            </a:prstGeom>
            <a:grpFill/>
            <a:ln w="25400">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000000"/>
                  </a:solidFill>
                  <a:latin typeface="Arial"/>
                  <a:cs typeface="Arial"/>
                </a:rPr>
                <a:t>CLIC</a:t>
              </a:r>
              <a:br>
                <a:rPr lang="en-US" sz="1400" b="1" dirty="0">
                  <a:solidFill>
                    <a:srgbClr val="000000"/>
                  </a:solidFill>
                  <a:latin typeface="Arial"/>
                  <a:cs typeface="Arial"/>
                </a:rPr>
              </a:br>
              <a:r>
                <a:rPr lang="en-US" sz="1400" b="1" dirty="0">
                  <a:solidFill>
                    <a:srgbClr val="000000"/>
                  </a:solidFill>
                  <a:latin typeface="Arial"/>
                  <a:cs typeface="Arial"/>
                </a:rPr>
                <a:t>Collaboration</a:t>
              </a:r>
            </a:p>
          </p:txBody>
        </p:sp>
        <p:sp>
          <p:nvSpPr>
            <p:cNvPr id="21" name="Rectangle 31"/>
            <p:cNvSpPr/>
            <p:nvPr/>
          </p:nvSpPr>
          <p:spPr>
            <a:xfrm>
              <a:off x="182307" y="4492628"/>
              <a:ext cx="1575700" cy="728009"/>
            </a:xfrm>
            <a:prstGeom prst="rect">
              <a:avLst/>
            </a:prstGeom>
            <a:grpFill/>
            <a:ln w="25400">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000000"/>
                  </a:solidFill>
                  <a:latin typeface="Arial"/>
                  <a:cs typeface="Arial"/>
                </a:rPr>
                <a:t>Public Relations</a:t>
              </a:r>
            </a:p>
          </p:txBody>
        </p:sp>
        <p:cxnSp>
          <p:nvCxnSpPr>
            <p:cNvPr id="22" name="Straight Connector 32"/>
            <p:cNvCxnSpPr/>
            <p:nvPr/>
          </p:nvCxnSpPr>
          <p:spPr>
            <a:xfrm flipH="1">
              <a:off x="1758008" y="3363973"/>
              <a:ext cx="535105" cy="0"/>
            </a:xfrm>
            <a:prstGeom prst="line">
              <a:avLst/>
            </a:prstGeom>
            <a:grpFill/>
            <a:ln>
              <a:headEnd type="none" w="lg" len="lg"/>
              <a:tailEnd type="none"/>
            </a:ln>
            <a:effectLst/>
          </p:spPr>
          <p:style>
            <a:lnRef idx="2">
              <a:schemeClr val="dk1"/>
            </a:lnRef>
            <a:fillRef idx="0">
              <a:schemeClr val="dk1"/>
            </a:fillRef>
            <a:effectRef idx="1">
              <a:schemeClr val="dk1"/>
            </a:effectRef>
            <a:fontRef idx="minor">
              <a:schemeClr val="tx1"/>
            </a:fontRef>
          </p:style>
        </p:cxnSp>
        <p:cxnSp>
          <p:nvCxnSpPr>
            <p:cNvPr id="23" name="Straight Connector 34"/>
            <p:cNvCxnSpPr/>
            <p:nvPr/>
          </p:nvCxnSpPr>
          <p:spPr>
            <a:xfrm flipH="1">
              <a:off x="1758007" y="4128581"/>
              <a:ext cx="535105" cy="0"/>
            </a:xfrm>
            <a:prstGeom prst="line">
              <a:avLst/>
            </a:prstGeom>
            <a:grpFill/>
            <a:ln>
              <a:headEnd type="none" w="lg" len="lg"/>
              <a:tailEnd type="none"/>
            </a:ln>
            <a:effectLst/>
          </p:spPr>
          <p:style>
            <a:lnRef idx="2">
              <a:schemeClr val="dk1"/>
            </a:lnRef>
            <a:fillRef idx="0">
              <a:schemeClr val="dk1"/>
            </a:fillRef>
            <a:effectRef idx="1">
              <a:schemeClr val="dk1"/>
            </a:effectRef>
            <a:fontRef idx="minor">
              <a:schemeClr val="tx1"/>
            </a:fontRef>
          </p:style>
        </p:cxnSp>
        <p:cxnSp>
          <p:nvCxnSpPr>
            <p:cNvPr id="24" name="Straight Connector 35"/>
            <p:cNvCxnSpPr/>
            <p:nvPr/>
          </p:nvCxnSpPr>
          <p:spPr>
            <a:xfrm flipH="1">
              <a:off x="1758008" y="4854862"/>
              <a:ext cx="535105" cy="0"/>
            </a:xfrm>
            <a:prstGeom prst="line">
              <a:avLst/>
            </a:prstGeom>
            <a:grpFill/>
            <a:ln>
              <a:headEnd type="none" w="lg" len="lg"/>
              <a:tailEnd type="none"/>
            </a:ln>
            <a:effectLst/>
          </p:spPr>
          <p:style>
            <a:lnRef idx="2">
              <a:schemeClr val="dk1"/>
            </a:lnRef>
            <a:fillRef idx="0">
              <a:schemeClr val="dk1"/>
            </a:fillRef>
            <a:effectRef idx="1">
              <a:schemeClr val="dk1"/>
            </a:effectRef>
            <a:fontRef idx="minor">
              <a:schemeClr val="tx1"/>
            </a:fontRef>
          </p:style>
        </p:cxnSp>
      </p:grpSp>
      <p:sp>
        <p:nvSpPr>
          <p:cNvPr id="25" name="Rectangle 36"/>
          <p:cNvSpPr/>
          <p:nvPr/>
        </p:nvSpPr>
        <p:spPr>
          <a:xfrm>
            <a:off x="2019367" y="989330"/>
            <a:ext cx="2169006" cy="800810"/>
          </a:xfrm>
          <a:prstGeom prst="rect">
            <a:avLst/>
          </a:prstGeom>
          <a:solidFill>
            <a:schemeClr val="accent3">
              <a:lumMod val="60000"/>
              <a:lumOff val="40000"/>
            </a:schemeClr>
          </a:solidFill>
          <a:ln w="25400">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latin typeface="Arial"/>
                <a:cs typeface="Arial"/>
              </a:rPr>
              <a:t>FALC</a:t>
            </a:r>
            <a:r>
              <a:rPr lang="en-US" sz="1100" b="1" dirty="0">
                <a:solidFill>
                  <a:srgbClr val="000000"/>
                </a:solidFill>
                <a:latin typeface="Arial"/>
                <a:cs typeface="Arial"/>
              </a:rPr>
              <a:t/>
            </a:r>
            <a:br>
              <a:rPr lang="en-US" sz="1100" b="1" dirty="0">
                <a:solidFill>
                  <a:srgbClr val="000000"/>
                </a:solidFill>
                <a:latin typeface="Arial"/>
                <a:cs typeface="Arial"/>
              </a:rPr>
            </a:br>
            <a:r>
              <a:rPr lang="en-US" sz="1100" dirty="0">
                <a:solidFill>
                  <a:srgbClr val="000000"/>
                </a:solidFill>
                <a:latin typeface="Arial"/>
                <a:cs typeface="Arial"/>
              </a:rPr>
              <a:t>Chair: </a:t>
            </a:r>
            <a:r>
              <a:rPr lang="en-US" sz="1100" dirty="0" smtClean="0">
                <a:solidFill>
                  <a:srgbClr val="000000"/>
                </a:solidFill>
                <a:latin typeface="Arial"/>
                <a:cs typeface="Arial"/>
              </a:rPr>
              <a:t>Graham Blair</a:t>
            </a:r>
            <a:endParaRPr lang="en-US" sz="1100" dirty="0">
              <a:solidFill>
                <a:srgbClr val="000000"/>
              </a:solidFill>
              <a:latin typeface="Arial"/>
              <a:cs typeface="Arial"/>
            </a:endParaRPr>
          </a:p>
        </p:txBody>
      </p:sp>
      <p:sp>
        <p:nvSpPr>
          <p:cNvPr id="26" name="Rectangle 25"/>
          <p:cNvSpPr/>
          <p:nvPr/>
        </p:nvSpPr>
        <p:spPr>
          <a:xfrm>
            <a:off x="6948264" y="3573016"/>
            <a:ext cx="1583668" cy="800810"/>
          </a:xfrm>
          <a:prstGeom prst="rect">
            <a:avLst/>
          </a:prstGeom>
          <a:solidFill>
            <a:schemeClr val="accent3">
              <a:lumMod val="60000"/>
              <a:lumOff val="40000"/>
            </a:schemeClr>
          </a:solidFill>
          <a:ln w="25400">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accent3">
                    <a:lumMod val="50000"/>
                  </a:schemeClr>
                </a:solidFill>
                <a:latin typeface="Arial"/>
                <a:cs typeface="Arial"/>
              </a:rPr>
              <a:t>Deputy</a:t>
            </a:r>
            <a:r>
              <a:rPr lang="en-US" sz="1100" dirty="0">
                <a:solidFill>
                  <a:schemeClr val="accent3">
                    <a:lumMod val="50000"/>
                  </a:schemeClr>
                </a:solidFill>
                <a:latin typeface="Arial"/>
                <a:cs typeface="Arial"/>
              </a:rPr>
              <a:t/>
            </a:r>
            <a:br>
              <a:rPr lang="en-US" sz="1100" dirty="0">
                <a:solidFill>
                  <a:schemeClr val="accent3">
                    <a:lumMod val="50000"/>
                  </a:schemeClr>
                </a:solidFill>
                <a:latin typeface="Arial"/>
                <a:cs typeface="Arial"/>
              </a:rPr>
            </a:br>
            <a:r>
              <a:rPr lang="en-US" sz="1100" dirty="0">
                <a:solidFill>
                  <a:schemeClr val="accent3">
                    <a:lumMod val="50000"/>
                  </a:schemeClr>
                </a:solidFill>
                <a:latin typeface="Arial"/>
                <a:cs typeface="Arial"/>
              </a:rPr>
              <a:t>Hitoshi Murayama</a:t>
            </a:r>
            <a:endParaRPr lang="en-US" sz="1400" b="1" dirty="0">
              <a:solidFill>
                <a:schemeClr val="accent3">
                  <a:lumMod val="50000"/>
                </a:schemeClr>
              </a:solidFill>
              <a:latin typeface="Arial"/>
              <a:cs typeface="Arial"/>
            </a:endParaRPr>
          </a:p>
        </p:txBody>
      </p:sp>
      <p:sp>
        <p:nvSpPr>
          <p:cNvPr id="27" name="Rectangle 33"/>
          <p:cNvSpPr/>
          <p:nvPr/>
        </p:nvSpPr>
        <p:spPr>
          <a:xfrm>
            <a:off x="4535996" y="5085184"/>
            <a:ext cx="1845805" cy="997189"/>
          </a:xfrm>
          <a:prstGeom prst="rect">
            <a:avLst/>
          </a:prstGeom>
          <a:solidFill>
            <a:srgbClr val="C3D69B"/>
          </a:solidFill>
          <a:ln w="25400">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4F6228"/>
                </a:solidFill>
                <a:latin typeface="Arial"/>
                <a:cs typeface="Arial"/>
              </a:rPr>
              <a:t>CLIC</a:t>
            </a:r>
            <a:br>
              <a:rPr lang="en-US" sz="1400" b="1" dirty="0">
                <a:solidFill>
                  <a:srgbClr val="4F6228"/>
                </a:solidFill>
                <a:latin typeface="Arial"/>
                <a:cs typeface="Arial"/>
              </a:rPr>
            </a:br>
            <a:r>
              <a:rPr lang="en-US" sz="1100" dirty="0">
                <a:solidFill>
                  <a:srgbClr val="4F6228"/>
                </a:solidFill>
                <a:latin typeface="Arial"/>
                <a:cs typeface="Arial"/>
              </a:rPr>
              <a:t>Associate Director: Steinar </a:t>
            </a:r>
            <a:r>
              <a:rPr lang="en-US" sz="1100" dirty="0" err="1">
                <a:solidFill>
                  <a:srgbClr val="4F6228"/>
                </a:solidFill>
                <a:latin typeface="Arial"/>
                <a:cs typeface="Arial"/>
              </a:rPr>
              <a:t>Stapnes</a:t>
            </a:r>
            <a:endParaRPr lang="en-US" sz="1100" dirty="0">
              <a:solidFill>
                <a:srgbClr val="4F6228"/>
              </a:solidFill>
              <a:latin typeface="Arial"/>
              <a:cs typeface="Arial"/>
            </a:endParaRPr>
          </a:p>
        </p:txBody>
      </p:sp>
      <p:cxnSp>
        <p:nvCxnSpPr>
          <p:cNvPr id="28" name="Straight Connector 37"/>
          <p:cNvCxnSpPr/>
          <p:nvPr/>
        </p:nvCxnSpPr>
        <p:spPr>
          <a:xfrm flipH="1">
            <a:off x="6552220" y="3969060"/>
            <a:ext cx="384974" cy="0"/>
          </a:xfrm>
          <a:prstGeom prst="line">
            <a:avLst/>
          </a:prstGeom>
          <a:effectLst/>
        </p:spPr>
        <p:style>
          <a:lnRef idx="2">
            <a:schemeClr val="dk1"/>
          </a:lnRef>
          <a:fillRef idx="0">
            <a:schemeClr val="dk1"/>
          </a:fillRef>
          <a:effectRef idx="1">
            <a:schemeClr val="dk1"/>
          </a:effectRef>
          <a:fontRef idx="minor">
            <a:schemeClr val="tx1"/>
          </a:fontRef>
        </p:style>
      </p:cxnSp>
      <p:sp>
        <p:nvSpPr>
          <p:cNvPr id="35" name="テキスト ボックス 34"/>
          <p:cNvSpPr txBox="1"/>
          <p:nvPr/>
        </p:nvSpPr>
        <p:spPr>
          <a:xfrm>
            <a:off x="2807804" y="116632"/>
            <a:ext cx="4245136" cy="461665"/>
          </a:xfrm>
          <a:prstGeom prst="rect">
            <a:avLst/>
          </a:prstGeom>
          <a:noFill/>
        </p:spPr>
        <p:txBody>
          <a:bodyPr wrap="none" rtlCol="0">
            <a:spAutoFit/>
          </a:bodyPr>
          <a:lstStyle/>
          <a:p>
            <a:r>
              <a:rPr kumimoji="1" lang="en-US" altLang="ja-JP" sz="2400" b="1" dirty="0" smtClean="0">
                <a:solidFill>
                  <a:schemeClr val="bg1"/>
                </a:solidFill>
              </a:rPr>
              <a:t>International Framework for ILC</a:t>
            </a:r>
            <a:endParaRPr kumimoji="1" lang="ja-JP" altLang="en-US" sz="2400" b="1" dirty="0">
              <a:solidFill>
                <a:schemeClr val="bg1"/>
              </a:solidFill>
            </a:endParaRPr>
          </a:p>
        </p:txBody>
      </p:sp>
    </p:spTree>
    <p:extLst>
      <p:ext uri="{BB962C8B-B14F-4D97-AF65-F5344CB8AC3E}">
        <p14:creationId xmlns:p14="http://schemas.microsoft.com/office/powerpoint/2010/main" val="3168775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719572" y="1124745"/>
            <a:ext cx="7886700" cy="3240360"/>
          </a:xfrm>
          <a:prstGeom prst="rect">
            <a:avLst/>
          </a:prstGeom>
        </p:spPr>
        <p:txBody>
          <a:bodyPr>
            <a:normAutofit/>
          </a:bodyPr>
          <a:lstStyle>
            <a:lvl1pPr marL="342900" indent="-342900" algn="l" defTabSz="914400" rtl="0" eaLnBrk="1" latinLnBrk="0" hangingPunct="1">
              <a:spcBef>
                <a:spcPct val="20000"/>
              </a:spcBef>
              <a:buClr>
                <a:srgbClr val="002060"/>
              </a:buClr>
              <a:buSzPct val="80000"/>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002060"/>
              </a:buClr>
              <a:buFontTx/>
              <a:buBlip>
                <a:blip r:embed="rId2"/>
              </a:buBlip>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rgbClr val="002060"/>
              </a:buClr>
              <a:buFont typeface="Wingdings" panose="05000000000000000000" pitchFamily="2" charset="2"/>
              <a:buChar char="ü"/>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002060"/>
              </a:buClr>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n"/>
              <a:tabLst/>
              <a:defRPr/>
            </a:pP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In October 2012, after the discovery of the Higgs boson at LHC, Japanese HEP community proposed to host the ILC in Japan as a global project.</a:t>
            </a:r>
          </a:p>
          <a:p>
            <a:pPr marL="342900" marR="0" lvl="0" indent="-342900" algn="l"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n"/>
              <a:tabLst/>
              <a:defRPr/>
            </a:pPr>
            <a:endPar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n"/>
              <a:tabLst/>
              <a:defRPr/>
            </a:pP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This proposal was welcomed by worldwide HEP communities.</a:t>
            </a:r>
          </a:p>
          <a:p>
            <a:pPr marL="0" marR="0" lvl="0" indent="0" algn="l"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None/>
              <a:tabLst/>
              <a:defRPr/>
            </a:pP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The European Strategy for Particle Physics Update 2013   </a:t>
            </a:r>
          </a:p>
          <a:p>
            <a:pPr marL="0" marR="0" lvl="0" indent="0" algn="l"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None/>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US P5 report (May 2014)</a:t>
            </a:r>
          </a:p>
          <a:p>
            <a:pPr marL="0" marR="0" lvl="0" indent="0" algn="l"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None/>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ICFA statements (January and July 2014)</a:t>
            </a:r>
          </a:p>
          <a:p>
            <a:pPr marL="0" marR="0" lvl="0" indent="0" algn="l"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None/>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ACFA/</a:t>
            </a:r>
            <a:r>
              <a:rPr kumimoji="1" lang="en-US" altLang="ja-JP"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AsiaHEP</a:t>
            </a: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Statement on the ILC (September 2013</a:t>
            </a:r>
            <a:r>
              <a:rPr kumimoji="1" lang="en-US" altLang="ja-JP" sz="16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3" name="コンテンツ プレースホルダー 2"/>
          <p:cNvSpPr txBox="1">
            <a:spLocks/>
          </p:cNvSpPr>
          <p:nvPr/>
        </p:nvSpPr>
        <p:spPr>
          <a:xfrm>
            <a:off x="719572" y="4653136"/>
            <a:ext cx="7886700" cy="1584176"/>
          </a:xfrm>
          <a:prstGeom prst="rect">
            <a:avLst/>
          </a:prstGeom>
        </p:spPr>
        <p:txBody>
          <a:bodyPr>
            <a:noAutofit/>
          </a:bodyPr>
          <a:lstStyle>
            <a:lvl1pPr marL="342900" indent="-342900" algn="l" defTabSz="914400" rtl="0" eaLnBrk="1" latinLnBrk="0" hangingPunct="1">
              <a:spcBef>
                <a:spcPct val="20000"/>
              </a:spcBef>
              <a:buClr>
                <a:srgbClr val="002060"/>
              </a:buClr>
              <a:buSzPct val="80000"/>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002060"/>
              </a:buClr>
              <a:buFontTx/>
              <a:buBlip>
                <a:blip r:embed="rId2"/>
              </a:buBlip>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rgbClr val="002060"/>
              </a:buClr>
              <a:buFont typeface="Wingdings" panose="05000000000000000000" pitchFamily="2" charset="2"/>
              <a:buChar char="ü"/>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002060"/>
              </a:buClr>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n"/>
              <a:tabLst/>
              <a:defRPr/>
            </a:pPr>
            <a:endPar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テキスト ボックス 3"/>
          <p:cNvSpPr txBox="1"/>
          <p:nvPr/>
        </p:nvSpPr>
        <p:spPr>
          <a:xfrm>
            <a:off x="3059832" y="116632"/>
            <a:ext cx="36648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Brief </a:t>
            </a:r>
            <a:r>
              <a:rPr kumimoji="1" lang="en-US" altLang="ja-JP" sz="2400" b="1"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History </a:t>
            </a:r>
            <a:r>
              <a:rPr kumimoji="1" lang="en-US" altLang="ja-JP"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of ILC in </a:t>
            </a:r>
            <a:r>
              <a:rPr kumimoji="1" lang="en-US" altLang="ja-JP" sz="2400" b="1"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Japan</a:t>
            </a:r>
            <a:endPar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コンテンツ プレースホルダー 2"/>
          <p:cNvSpPr txBox="1">
            <a:spLocks/>
          </p:cNvSpPr>
          <p:nvPr/>
        </p:nvSpPr>
        <p:spPr>
          <a:xfrm>
            <a:off x="755576" y="4401108"/>
            <a:ext cx="7886700" cy="1116124"/>
          </a:xfrm>
          <a:prstGeom prst="rect">
            <a:avLst/>
          </a:prstGeom>
        </p:spPr>
        <p:txBody>
          <a:bodyPr>
            <a:noAutofit/>
          </a:bodyPr>
          <a:lstStyle>
            <a:lvl1pPr marL="342900" indent="-342900" algn="l" defTabSz="914400" rtl="0" eaLnBrk="1" latinLnBrk="0" hangingPunct="1">
              <a:spcBef>
                <a:spcPct val="20000"/>
              </a:spcBef>
              <a:buClr>
                <a:srgbClr val="002060"/>
              </a:buClr>
              <a:buSzPct val="80000"/>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002060"/>
              </a:buClr>
              <a:buFontTx/>
              <a:buBlip>
                <a:blip r:embed="rId2"/>
              </a:buBlip>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rgbClr val="002060"/>
              </a:buClr>
              <a:buFont typeface="Wingdings" panose="05000000000000000000" pitchFamily="2" charset="2"/>
              <a:buChar char="ü"/>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002060"/>
              </a:buClr>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n"/>
              <a:tabLst/>
              <a:defRPr/>
            </a:pPr>
            <a:r>
              <a:rPr kumimoji="1" lang="en-US" altLang="ja-JP" sz="2000" i="0" u="none" strike="noStrike" kern="1200" cap="none" spc="0" normalizeH="0" baseline="0" noProof="0" dirty="0" smtClean="0">
                <a:ln>
                  <a:noFill/>
                </a:ln>
                <a:effectLst/>
                <a:uLnTx/>
                <a:uFillTx/>
                <a:ea typeface="ＭＳ Ｐゴシック" panose="020B0600070205080204" pitchFamily="50" charset="-128"/>
                <a:cs typeface="+mn-cs"/>
              </a:rPr>
              <a:t>MEXT </a:t>
            </a:r>
            <a:r>
              <a:rPr kumimoji="1" lang="en-US" altLang="ja-JP" sz="2000" i="0" u="none" strike="noStrike" kern="1200" cap="none" spc="0" normalizeH="0" baseline="0" noProof="0" dirty="0">
                <a:ln>
                  <a:noFill/>
                </a:ln>
                <a:effectLst/>
                <a:uLnTx/>
                <a:uFillTx/>
                <a:ea typeface="ＭＳ Ｐゴシック" panose="020B0600070205080204" pitchFamily="50" charset="-128"/>
                <a:cs typeface="+mn-cs"/>
              </a:rPr>
              <a:t>set up ILC Advisory Panel in May 2014 with </a:t>
            </a:r>
            <a:r>
              <a:rPr kumimoji="1" lang="en-US" altLang="ja-JP" sz="2000" i="0" u="none" strike="noStrike" kern="1200" cap="none" spc="0" normalizeH="0" baseline="0" noProof="0" dirty="0" smtClean="0">
                <a:ln>
                  <a:noFill/>
                </a:ln>
                <a:effectLst/>
                <a:uLnTx/>
                <a:uFillTx/>
                <a:ea typeface="ＭＳ Ｐゴシック" panose="020B0600070205080204" pitchFamily="50" charset="-128"/>
                <a:cs typeface="+mn-cs"/>
              </a:rPr>
              <a:t>WG’s. </a:t>
            </a:r>
            <a:r>
              <a:rPr kumimoji="1" lang="en-US" altLang="ja-JP" sz="2000" i="0" u="none" strike="noStrike" kern="1200" cap="none" spc="0" normalizeH="0" baseline="0" noProof="0" dirty="0">
                <a:ln>
                  <a:noFill/>
                </a:ln>
                <a:effectLst/>
                <a:uLnTx/>
                <a:uFillTx/>
                <a:ea typeface="ＭＳ Ｐゴシック" panose="020B0600070205080204" pitchFamily="50" charset="-128"/>
                <a:cs typeface="+mn-cs"/>
              </a:rPr>
              <a:t>The Panel released “Summary of ILC  Advisory Panel’s Discussions to Date” after </a:t>
            </a:r>
            <a:r>
              <a:rPr kumimoji="1" lang="en-US" altLang="ja-JP" sz="2000" i="0" u="none" strike="noStrike" kern="1200" cap="none" spc="0" normalizeH="0" baseline="0" noProof="0" dirty="0" smtClean="0">
                <a:ln>
                  <a:noFill/>
                </a:ln>
                <a:effectLst/>
                <a:uLnTx/>
                <a:uFillTx/>
                <a:ea typeface="ＭＳ Ｐゴシック" panose="020B0600070205080204" pitchFamily="50" charset="-128"/>
                <a:cs typeface="+mn-cs"/>
              </a:rPr>
              <a:t>the 4</a:t>
            </a:r>
            <a:r>
              <a:rPr kumimoji="1" lang="en-US" altLang="ja-JP" sz="2000" i="0" u="none" strike="noStrike" kern="1200" cap="none" spc="0" normalizeH="0" baseline="30000" noProof="0" dirty="0" smtClean="0">
                <a:ln>
                  <a:noFill/>
                </a:ln>
                <a:effectLst/>
                <a:uLnTx/>
                <a:uFillTx/>
                <a:ea typeface="ＭＳ Ｐゴシック" panose="020B0600070205080204" pitchFamily="50" charset="-128"/>
                <a:cs typeface="+mn-cs"/>
              </a:rPr>
              <a:t>th</a:t>
            </a:r>
            <a:r>
              <a:rPr kumimoji="1" lang="en-US" altLang="ja-JP" sz="2000" i="0" u="none" strike="noStrike" kern="1200" cap="none" spc="0" normalizeH="0" baseline="0" noProof="0" dirty="0" smtClean="0">
                <a:ln>
                  <a:noFill/>
                </a:ln>
                <a:effectLst/>
                <a:uLnTx/>
                <a:uFillTx/>
                <a:ea typeface="ＭＳ Ｐゴシック" panose="020B0600070205080204" pitchFamily="50" charset="-128"/>
                <a:cs typeface="+mn-cs"/>
              </a:rPr>
              <a:t> </a:t>
            </a:r>
            <a:r>
              <a:rPr kumimoji="1" lang="en-US" altLang="ja-JP" sz="2000" i="0" u="none" strike="noStrike" kern="1200" cap="none" spc="0" normalizeH="0" baseline="0" noProof="0" dirty="0">
                <a:ln>
                  <a:noFill/>
                </a:ln>
                <a:effectLst/>
                <a:uLnTx/>
                <a:uFillTx/>
                <a:ea typeface="ＭＳ Ｐゴシック" panose="020B0600070205080204" pitchFamily="50" charset="-128"/>
                <a:cs typeface="+mn-cs"/>
              </a:rPr>
              <a:t>meeting in June 2015</a:t>
            </a:r>
            <a:r>
              <a:rPr kumimoji="1" lang="ja-JP" altLang="en-US" sz="2000" i="0" u="none" strike="noStrike" kern="1200" cap="none" spc="0" normalizeH="0" baseline="0" noProof="0" dirty="0">
                <a:ln>
                  <a:noFill/>
                </a:ln>
                <a:effectLst/>
                <a:uLnTx/>
                <a:uFillTx/>
                <a:ea typeface="ＭＳ Ｐゴシック" panose="020B0600070205080204" pitchFamily="50" charset="-128"/>
                <a:cs typeface="+mn-cs"/>
              </a:rPr>
              <a:t> </a:t>
            </a:r>
            <a:r>
              <a:rPr kumimoji="1" lang="en-US" altLang="ja-JP" sz="2000" i="0" u="none" strike="noStrike" kern="1200" cap="none" spc="0" normalizeH="0" baseline="0" noProof="0" dirty="0">
                <a:ln>
                  <a:noFill/>
                </a:ln>
                <a:effectLst/>
                <a:uLnTx/>
                <a:uFillTx/>
                <a:ea typeface="ＭＳ Ｐゴシック" panose="020B0600070205080204" pitchFamily="50" charset="-128"/>
                <a:cs typeface="+mn-cs"/>
              </a:rPr>
              <a:t>based on reports of </a:t>
            </a:r>
            <a:r>
              <a:rPr kumimoji="1" lang="en-US" altLang="ja-JP" sz="2000" i="0" u="none" strike="noStrike" kern="1200" cap="none" spc="0" normalizeH="0" baseline="0" noProof="0" dirty="0" smtClean="0">
                <a:ln>
                  <a:noFill/>
                </a:ln>
                <a:effectLst/>
                <a:uLnTx/>
                <a:uFillTx/>
                <a:ea typeface="ＭＳ Ｐゴシック" panose="020B0600070205080204" pitchFamily="50" charset="-128"/>
                <a:cs typeface="+mn-cs"/>
              </a:rPr>
              <a:t>two </a:t>
            </a:r>
            <a:r>
              <a:rPr kumimoji="1" lang="en-US" altLang="ja-JP" sz="2000" i="0" u="none" strike="noStrike" kern="1200" cap="none" spc="0" normalizeH="0" baseline="0" noProof="0" dirty="0">
                <a:ln>
                  <a:noFill/>
                </a:ln>
                <a:effectLst/>
                <a:uLnTx/>
                <a:uFillTx/>
                <a:ea typeface="ＭＳ Ｐゴシック" panose="020B0600070205080204" pitchFamily="50" charset="-128"/>
                <a:cs typeface="+mn-cs"/>
              </a:rPr>
              <a:t>WGs. </a:t>
            </a:r>
          </a:p>
        </p:txBody>
      </p:sp>
      <p:sp>
        <p:nvSpPr>
          <p:cNvPr id="6" name="テキスト ボックス 5"/>
          <p:cNvSpPr txBox="1"/>
          <p:nvPr/>
        </p:nvSpPr>
        <p:spPr>
          <a:xfrm>
            <a:off x="971600" y="5805264"/>
            <a:ext cx="74154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MEXT= Ministry of Education, Culture, Sports, Science &amp; Technology in Japan </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8188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657476" y="2443843"/>
            <a:ext cx="2328979" cy="278236"/>
          </a:xfrm>
          <a:prstGeom prst="rect">
            <a:avLst/>
          </a:prstGeom>
        </p:spPr>
        <p:style>
          <a:lnRef idx="2">
            <a:schemeClr val="accent2"/>
          </a:lnRef>
          <a:fillRef idx="1">
            <a:schemeClr val="lt1"/>
          </a:fillRef>
          <a:effectRef idx="0">
            <a:schemeClr val="accent2"/>
          </a:effectRef>
          <a:fontRef idx="minor">
            <a:schemeClr val="dk1"/>
          </a:fontRef>
        </p:style>
        <p:txBody>
          <a:bodyPr lIns="91236" tIns="45619" rIns="91236" bIns="45619"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rPr>
              <a:t>ILC Advisory Panel</a:t>
            </a:r>
          </a:p>
        </p:txBody>
      </p:sp>
      <p:sp>
        <p:nvSpPr>
          <p:cNvPr id="11" name="正方形/長方形 10"/>
          <p:cNvSpPr/>
          <p:nvPr/>
        </p:nvSpPr>
        <p:spPr bwMode="auto">
          <a:xfrm>
            <a:off x="971600" y="4359587"/>
            <a:ext cx="1816949" cy="646127"/>
          </a:xfrm>
          <a:prstGeom prst="rect">
            <a:avLst/>
          </a:prstGeom>
        </p:spPr>
        <p:style>
          <a:lnRef idx="2">
            <a:schemeClr val="accent2"/>
          </a:lnRef>
          <a:fillRef idx="1">
            <a:schemeClr val="lt1"/>
          </a:fillRef>
          <a:effectRef idx="0">
            <a:schemeClr val="accent2"/>
          </a:effectRef>
          <a:fontRef idx="minor">
            <a:schemeClr val="dk1"/>
          </a:fontRef>
        </p:style>
        <p:txBody>
          <a:bodyPr wrap="square" lIns="91236" tIns="45619" rIns="91236" bIns="45619"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rPr>
              <a:t>Particle and Nuclear </a:t>
            </a:r>
            <a:r>
              <a:rPr kumimoji="0" lang="en-US" altLang="ja-JP" sz="1800" b="1" i="0" u="none" strike="noStrike" kern="0" cap="none" spc="0" normalizeH="0" baseline="0" noProof="0" dirty="0" smtClean="0">
                <a:ln>
                  <a:noFill/>
                </a:ln>
                <a:solidFill>
                  <a:prstClr val="black"/>
                </a:solidFill>
                <a:effectLst/>
                <a:uLnTx/>
                <a:uFillTx/>
              </a:rPr>
              <a:t>Physics</a:t>
            </a:r>
            <a:endParaRPr kumimoji="0" lang="en-US" altLang="ja-JP" sz="1800" b="0" i="0" u="none" strike="noStrike" kern="0" cap="none" spc="0" normalizeH="0" baseline="0" noProof="0" dirty="0">
              <a:ln>
                <a:noFill/>
              </a:ln>
              <a:solidFill>
                <a:prstClr val="black"/>
              </a:solidFill>
              <a:effectLst/>
              <a:uLnTx/>
              <a:uFillTx/>
            </a:endParaRPr>
          </a:p>
        </p:txBody>
      </p:sp>
      <p:sp>
        <p:nvSpPr>
          <p:cNvPr id="12" name="コンテンツ プレースホルダー 1"/>
          <p:cNvSpPr txBox="1">
            <a:spLocks/>
          </p:cNvSpPr>
          <p:nvPr/>
        </p:nvSpPr>
        <p:spPr bwMode="auto">
          <a:xfrm>
            <a:off x="1403648" y="5085184"/>
            <a:ext cx="1306356" cy="271665"/>
          </a:xfrm>
          <a:prstGeom prst="rect">
            <a:avLst/>
          </a:prstGeom>
          <a:ln>
            <a:noFill/>
          </a:ln>
          <a:extLst/>
        </p:spPr>
        <p:style>
          <a:lnRef idx="2">
            <a:schemeClr val="accent2"/>
          </a:lnRef>
          <a:fillRef idx="1">
            <a:schemeClr val="lt1"/>
          </a:fillRef>
          <a:effectRef idx="0">
            <a:schemeClr val="accent2"/>
          </a:effectRef>
          <a:fontRef idx="minor">
            <a:schemeClr val="dk1"/>
          </a:fontRef>
        </p:style>
        <p:txBody>
          <a:bodyPr wrap="none" lIns="91236" tIns="45619" rIns="91236" bIns="45619">
            <a:spAutoFit/>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4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400">
                <a:solidFill>
                  <a:schemeClr val="tx1"/>
                </a:solidFill>
                <a:latin typeface="+mn-lt"/>
                <a:ea typeface="+mn-ea"/>
              </a:defRPr>
            </a:lvl4pPr>
            <a:lvl5pPr marL="2057400" indent="-228600" algn="l" rtl="0" fontAlgn="base">
              <a:spcBef>
                <a:spcPct val="20000"/>
              </a:spcBef>
              <a:spcAft>
                <a:spcPct val="0"/>
              </a:spcAft>
              <a:buChar char="»"/>
              <a:defRPr kumimoji="1" sz="2400">
                <a:solidFill>
                  <a:schemeClr val="tx1"/>
                </a:solidFill>
                <a:latin typeface="+mn-lt"/>
                <a:ea typeface="+mn-ea"/>
              </a:defRPr>
            </a:lvl5pPr>
            <a:lvl6pPr marL="2514600" indent="-228600" algn="l" rtl="0" fontAlgn="base">
              <a:spcBef>
                <a:spcPct val="20000"/>
              </a:spcBef>
              <a:spcAft>
                <a:spcPct val="0"/>
              </a:spcAft>
              <a:buChar char="»"/>
              <a:defRPr kumimoji="1" sz="2400">
                <a:solidFill>
                  <a:schemeClr val="tx1"/>
                </a:solidFill>
                <a:latin typeface="+mn-lt"/>
                <a:ea typeface="+mn-ea"/>
              </a:defRPr>
            </a:lvl6pPr>
            <a:lvl7pPr marL="2971800" indent="-228600" algn="l" rtl="0" fontAlgn="base">
              <a:spcBef>
                <a:spcPct val="20000"/>
              </a:spcBef>
              <a:spcAft>
                <a:spcPct val="0"/>
              </a:spcAft>
              <a:buChar char="»"/>
              <a:defRPr kumimoji="1" sz="2400">
                <a:solidFill>
                  <a:schemeClr val="tx1"/>
                </a:solidFill>
                <a:latin typeface="+mn-lt"/>
                <a:ea typeface="+mn-ea"/>
              </a:defRPr>
            </a:lvl7pPr>
            <a:lvl8pPr marL="3429000" indent="-228600" algn="l" rtl="0" fontAlgn="base">
              <a:spcBef>
                <a:spcPct val="20000"/>
              </a:spcBef>
              <a:spcAft>
                <a:spcPct val="0"/>
              </a:spcAft>
              <a:buChar char="»"/>
              <a:defRPr kumimoji="1" sz="2400">
                <a:solidFill>
                  <a:schemeClr val="tx1"/>
                </a:solidFill>
                <a:latin typeface="+mn-lt"/>
                <a:ea typeface="+mn-ea"/>
              </a:defRPr>
            </a:lvl8pPr>
            <a:lvl9pPr marL="3886200" indent="-228600" algn="l" rtl="0" fontAlgn="base">
              <a:spcBef>
                <a:spcPct val="20000"/>
              </a:spcBef>
              <a:spcAft>
                <a:spcPct val="0"/>
              </a:spcAft>
              <a:buChar char="»"/>
              <a:defRPr kumimoji="1" sz="2400">
                <a:solidFill>
                  <a:schemeClr val="tx1"/>
                </a:solidFill>
                <a:latin typeface="+mn-lt"/>
                <a:ea typeface="+mn-ea"/>
              </a:defRPr>
            </a:lvl9pPr>
          </a:lstStyle>
          <a:p>
            <a:pPr marL="0" marR="0" lvl="0" indent="0" algn="l" defTabSz="914400" rtl="0" eaLnBrk="1" fontAlgn="base" latinLnBrk="0" hangingPunct="1">
              <a:lnSpc>
                <a:spcPts val="1400"/>
              </a:lnSpc>
              <a:spcBef>
                <a:spcPct val="20000"/>
              </a:spcBef>
              <a:spcAft>
                <a:spcPct val="0"/>
              </a:spcAft>
              <a:buClrTx/>
              <a:buSzTx/>
              <a:buFontTx/>
              <a:buNone/>
              <a:tabLst/>
              <a:defRPr/>
            </a:pPr>
            <a:r>
              <a:rPr kumimoji="1" lang="en-US" altLang="ja-JP" sz="1800" b="0" i="0" u="none" strike="noStrike" kern="0" cap="none" spc="0" normalizeH="0" baseline="0" noProof="0" dirty="0">
                <a:ln>
                  <a:noFill/>
                </a:ln>
                <a:solidFill>
                  <a:prstClr val="black"/>
                </a:solidFill>
                <a:effectLst/>
                <a:uLnTx/>
                <a:uFillTx/>
                <a:latin typeface="+mn-lt"/>
                <a:ea typeface="+mn-ea"/>
                <a:cs typeface="+mn-cs"/>
              </a:rPr>
              <a:t>June 2014 ~</a:t>
            </a:r>
          </a:p>
        </p:txBody>
      </p:sp>
      <p:sp>
        <p:nvSpPr>
          <p:cNvPr id="16" name="正方形/長方形 15"/>
          <p:cNvSpPr/>
          <p:nvPr/>
        </p:nvSpPr>
        <p:spPr bwMode="auto">
          <a:xfrm>
            <a:off x="2951820" y="4498087"/>
            <a:ext cx="1616938" cy="369128"/>
          </a:xfrm>
          <a:prstGeom prst="rect">
            <a:avLst/>
          </a:prstGeom>
        </p:spPr>
        <p:style>
          <a:lnRef idx="2">
            <a:schemeClr val="accent2"/>
          </a:lnRef>
          <a:fillRef idx="1">
            <a:schemeClr val="lt1"/>
          </a:fillRef>
          <a:effectRef idx="0">
            <a:schemeClr val="accent2"/>
          </a:effectRef>
          <a:fontRef idx="minor">
            <a:schemeClr val="dk1"/>
          </a:fontRef>
        </p:style>
        <p:txBody>
          <a:bodyPr wrap="square" lIns="91236" tIns="45619" rIns="91236" bIns="45619"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rPr>
              <a:t>TDR </a:t>
            </a:r>
            <a:r>
              <a:rPr kumimoji="0" lang="en-US" altLang="ja-JP" sz="1800" b="1" i="0" u="none" strike="noStrike" kern="0" cap="none" spc="0" normalizeH="0" baseline="0" noProof="0" dirty="0" smtClean="0">
                <a:ln>
                  <a:noFill/>
                </a:ln>
                <a:solidFill>
                  <a:prstClr val="black"/>
                </a:solidFill>
                <a:effectLst/>
                <a:uLnTx/>
                <a:uFillTx/>
              </a:rPr>
              <a:t>Validation</a:t>
            </a:r>
            <a:endParaRPr kumimoji="0" lang="en-US" altLang="ja-JP" sz="1800" b="1" i="0" u="none" strike="noStrike" kern="0" cap="none" spc="0" normalizeH="0" baseline="0" noProof="0" dirty="0">
              <a:ln>
                <a:noFill/>
              </a:ln>
              <a:solidFill>
                <a:prstClr val="black"/>
              </a:solidFill>
              <a:effectLst/>
              <a:uLnTx/>
              <a:uFillTx/>
            </a:endParaRPr>
          </a:p>
        </p:txBody>
      </p:sp>
      <p:sp>
        <p:nvSpPr>
          <p:cNvPr id="17" name="コンテンツ プレースホルダー 1"/>
          <p:cNvSpPr txBox="1">
            <a:spLocks/>
          </p:cNvSpPr>
          <p:nvPr/>
        </p:nvSpPr>
        <p:spPr bwMode="auto">
          <a:xfrm>
            <a:off x="3239852" y="4941168"/>
            <a:ext cx="1482037" cy="271665"/>
          </a:xfrm>
          <a:prstGeom prst="rect">
            <a:avLst/>
          </a:prstGeom>
          <a:ln>
            <a:noFill/>
          </a:ln>
          <a:extLst/>
        </p:spPr>
        <p:style>
          <a:lnRef idx="2">
            <a:schemeClr val="accent2"/>
          </a:lnRef>
          <a:fillRef idx="1">
            <a:schemeClr val="lt1"/>
          </a:fillRef>
          <a:effectRef idx="0">
            <a:schemeClr val="accent2"/>
          </a:effectRef>
          <a:fontRef idx="minor">
            <a:schemeClr val="dk1"/>
          </a:fontRef>
        </p:style>
        <p:txBody>
          <a:bodyPr wrap="square" lIns="91236" tIns="45619" rIns="91236" bIns="45619">
            <a:spAutoFit/>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4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400">
                <a:solidFill>
                  <a:schemeClr val="tx1"/>
                </a:solidFill>
                <a:latin typeface="+mn-lt"/>
                <a:ea typeface="+mn-ea"/>
              </a:defRPr>
            </a:lvl4pPr>
            <a:lvl5pPr marL="2057400" indent="-228600" algn="l" rtl="0" fontAlgn="base">
              <a:spcBef>
                <a:spcPct val="20000"/>
              </a:spcBef>
              <a:spcAft>
                <a:spcPct val="0"/>
              </a:spcAft>
              <a:buChar char="»"/>
              <a:defRPr kumimoji="1" sz="2400">
                <a:solidFill>
                  <a:schemeClr val="tx1"/>
                </a:solidFill>
                <a:latin typeface="+mn-lt"/>
                <a:ea typeface="+mn-ea"/>
              </a:defRPr>
            </a:lvl5pPr>
            <a:lvl6pPr marL="2514600" indent="-228600" algn="l" rtl="0" fontAlgn="base">
              <a:spcBef>
                <a:spcPct val="20000"/>
              </a:spcBef>
              <a:spcAft>
                <a:spcPct val="0"/>
              </a:spcAft>
              <a:buChar char="»"/>
              <a:defRPr kumimoji="1" sz="2400">
                <a:solidFill>
                  <a:schemeClr val="tx1"/>
                </a:solidFill>
                <a:latin typeface="+mn-lt"/>
                <a:ea typeface="+mn-ea"/>
              </a:defRPr>
            </a:lvl6pPr>
            <a:lvl7pPr marL="2971800" indent="-228600" algn="l" rtl="0" fontAlgn="base">
              <a:spcBef>
                <a:spcPct val="20000"/>
              </a:spcBef>
              <a:spcAft>
                <a:spcPct val="0"/>
              </a:spcAft>
              <a:buChar char="»"/>
              <a:defRPr kumimoji="1" sz="2400">
                <a:solidFill>
                  <a:schemeClr val="tx1"/>
                </a:solidFill>
                <a:latin typeface="+mn-lt"/>
                <a:ea typeface="+mn-ea"/>
              </a:defRPr>
            </a:lvl7pPr>
            <a:lvl8pPr marL="3429000" indent="-228600" algn="l" rtl="0" fontAlgn="base">
              <a:spcBef>
                <a:spcPct val="20000"/>
              </a:spcBef>
              <a:spcAft>
                <a:spcPct val="0"/>
              </a:spcAft>
              <a:buChar char="»"/>
              <a:defRPr kumimoji="1" sz="2400">
                <a:solidFill>
                  <a:schemeClr val="tx1"/>
                </a:solidFill>
                <a:latin typeface="+mn-lt"/>
                <a:ea typeface="+mn-ea"/>
              </a:defRPr>
            </a:lvl8pPr>
            <a:lvl9pPr marL="3886200" indent="-228600" algn="l" rtl="0" fontAlgn="base">
              <a:spcBef>
                <a:spcPct val="20000"/>
              </a:spcBef>
              <a:spcAft>
                <a:spcPct val="0"/>
              </a:spcAft>
              <a:buChar char="»"/>
              <a:defRPr kumimoji="1" sz="2400">
                <a:solidFill>
                  <a:schemeClr val="tx1"/>
                </a:solidFill>
                <a:latin typeface="+mn-lt"/>
                <a:ea typeface="+mn-ea"/>
              </a:defRPr>
            </a:lvl9pPr>
          </a:lstStyle>
          <a:p>
            <a:pPr marL="0" marR="0" lvl="0" indent="0" algn="l" defTabSz="914400" rtl="0" eaLnBrk="1" fontAlgn="base" latinLnBrk="0" hangingPunct="1">
              <a:lnSpc>
                <a:spcPts val="1400"/>
              </a:lnSpc>
              <a:spcBef>
                <a:spcPts val="1200"/>
              </a:spcBef>
              <a:spcAft>
                <a:spcPct val="0"/>
              </a:spcAft>
              <a:buClrTx/>
              <a:buSzTx/>
              <a:buFontTx/>
              <a:buNone/>
              <a:tabLst/>
              <a:defRPr/>
            </a:pPr>
            <a:r>
              <a:rPr kumimoji="1" lang="en-US" altLang="ja-JP" sz="1800" b="0" i="0" u="none" strike="noStrike" kern="0" cap="none" spc="0" normalizeH="0" baseline="0" noProof="0" dirty="0">
                <a:ln>
                  <a:noFill/>
                </a:ln>
                <a:solidFill>
                  <a:prstClr val="black"/>
                </a:solidFill>
                <a:effectLst/>
                <a:uLnTx/>
                <a:uFillTx/>
                <a:latin typeface="+mn-lt"/>
                <a:ea typeface="+mn-ea"/>
                <a:cs typeface="+mn-cs"/>
              </a:rPr>
              <a:t>June 2014 ~</a:t>
            </a:r>
          </a:p>
        </p:txBody>
      </p:sp>
      <p:sp>
        <p:nvSpPr>
          <p:cNvPr id="19" name="テキスト ボックス 18"/>
          <p:cNvSpPr txBox="1"/>
          <p:nvPr/>
        </p:nvSpPr>
        <p:spPr>
          <a:xfrm>
            <a:off x="4968044" y="2744924"/>
            <a:ext cx="1281221" cy="369128"/>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lIns="91236" tIns="45619" rIns="91236" bIns="45619"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rPr>
              <a:t>May 2014 ~</a:t>
            </a:r>
          </a:p>
        </p:txBody>
      </p:sp>
      <p:sp>
        <p:nvSpPr>
          <p:cNvPr id="22" name="角丸四角形 21"/>
          <p:cNvSpPr/>
          <p:nvPr/>
        </p:nvSpPr>
        <p:spPr>
          <a:xfrm>
            <a:off x="3899954" y="1711873"/>
            <a:ext cx="1844024" cy="352802"/>
          </a:xfrm>
          <a:prstGeom prst="roundRect">
            <a:avLst/>
          </a:prstGeom>
        </p:spPr>
        <p:style>
          <a:lnRef idx="2">
            <a:schemeClr val="accent2"/>
          </a:lnRef>
          <a:fillRef idx="1">
            <a:schemeClr val="lt1"/>
          </a:fillRef>
          <a:effectRef idx="0">
            <a:schemeClr val="accent2"/>
          </a:effectRef>
          <a:fontRef idx="minor">
            <a:schemeClr val="dk1"/>
          </a:fontRef>
        </p:style>
        <p:txBody>
          <a:bodyPr lIns="91236" tIns="45619" rIns="91236" bIns="45619"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rPr>
              <a:t>MEXT</a:t>
            </a:r>
            <a:endParaRPr kumimoji="0" lang="ja-JP" altLang="en-US" sz="1800" b="0" i="0" u="none" strike="noStrike" kern="0" cap="none" spc="0" normalizeH="0" baseline="0" noProof="0" dirty="0">
              <a:ln>
                <a:noFill/>
              </a:ln>
              <a:solidFill>
                <a:prstClr val="black"/>
              </a:solidFill>
              <a:effectLst/>
              <a:uLnTx/>
              <a:uFillTx/>
            </a:endParaRPr>
          </a:p>
        </p:txBody>
      </p:sp>
      <p:cxnSp>
        <p:nvCxnSpPr>
          <p:cNvPr id="24" name="直線コネクタ 23"/>
          <p:cNvCxnSpPr>
            <a:stCxn id="22" idx="2"/>
            <a:endCxn id="5" idx="0"/>
          </p:cNvCxnSpPr>
          <p:nvPr/>
        </p:nvCxnSpPr>
        <p:spPr>
          <a:xfrm>
            <a:off x="4821966" y="2064675"/>
            <a:ext cx="0" cy="379169"/>
          </a:xfrm>
          <a:prstGeom prst="line">
            <a:avLst/>
          </a:prstGeom>
          <a:ln/>
        </p:spPr>
        <p:style>
          <a:lnRef idx="2">
            <a:schemeClr val="accent2"/>
          </a:lnRef>
          <a:fillRef idx="1">
            <a:schemeClr val="lt1"/>
          </a:fillRef>
          <a:effectRef idx="0">
            <a:schemeClr val="accent2"/>
          </a:effectRef>
          <a:fontRef idx="minor">
            <a:schemeClr val="dk1"/>
          </a:fontRef>
        </p:style>
      </p:cxnSp>
      <p:sp>
        <p:nvSpPr>
          <p:cNvPr id="3" name="テキスト ボックス 2"/>
          <p:cNvSpPr txBox="1"/>
          <p:nvPr/>
        </p:nvSpPr>
        <p:spPr>
          <a:xfrm>
            <a:off x="5904577" y="1767076"/>
            <a:ext cx="2399760"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rPr>
              <a:t>Under ILC TF chaired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rPr>
              <a:t>State Minister of MEXT </a:t>
            </a:r>
            <a:endParaRPr kumimoji="0" lang="ja-JP" altLang="en-US" sz="1800" b="0" i="0" u="none" strike="noStrike" kern="0" cap="none" spc="0" normalizeH="0" baseline="0" noProof="0" dirty="0">
              <a:ln>
                <a:noFill/>
              </a:ln>
              <a:solidFill>
                <a:prstClr val="black"/>
              </a:solidFill>
              <a:effectLst/>
              <a:uLnTx/>
              <a:uFillTx/>
            </a:endParaRPr>
          </a:p>
        </p:txBody>
      </p:sp>
      <p:sp>
        <p:nvSpPr>
          <p:cNvPr id="18" name="正方形/長方形 17"/>
          <p:cNvSpPr/>
          <p:nvPr/>
        </p:nvSpPr>
        <p:spPr>
          <a:xfrm>
            <a:off x="1282113" y="2455365"/>
            <a:ext cx="1895834" cy="255191"/>
          </a:xfrm>
          <a:prstGeom prst="rect">
            <a:avLst/>
          </a:prstGeom>
        </p:spPr>
        <p:style>
          <a:lnRef idx="2">
            <a:schemeClr val="accent2"/>
          </a:lnRef>
          <a:fillRef idx="1">
            <a:schemeClr val="lt1"/>
          </a:fillRef>
          <a:effectRef idx="0">
            <a:schemeClr val="accent2"/>
          </a:effectRef>
          <a:fontRef idx="minor">
            <a:schemeClr val="dk1"/>
          </a:fontRef>
        </p:style>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black"/>
                </a:solidFill>
                <a:effectLst/>
                <a:uLnTx/>
                <a:uFillTx/>
              </a:rPr>
              <a:t>Research contract </a:t>
            </a:r>
          </a:p>
        </p:txBody>
      </p:sp>
      <p:cxnSp>
        <p:nvCxnSpPr>
          <p:cNvPr id="10" name="直線矢印コネクタ 9"/>
          <p:cNvCxnSpPr>
            <a:stCxn id="18" idx="3"/>
            <a:endCxn id="5" idx="1"/>
          </p:cNvCxnSpPr>
          <p:nvPr/>
        </p:nvCxnSpPr>
        <p:spPr>
          <a:xfrm>
            <a:off x="3177947" y="2582961"/>
            <a:ext cx="479529" cy="1"/>
          </a:xfrm>
          <a:prstGeom prst="straightConnector1">
            <a:avLst/>
          </a:prstGeom>
          <a:ln>
            <a:tailEnd type="triangle"/>
          </a:ln>
        </p:spPr>
        <p:style>
          <a:lnRef idx="2">
            <a:schemeClr val="accent2"/>
          </a:lnRef>
          <a:fillRef idx="1">
            <a:schemeClr val="lt1"/>
          </a:fillRef>
          <a:effectRef idx="0">
            <a:schemeClr val="accent2"/>
          </a:effectRef>
          <a:fontRef idx="minor">
            <a:schemeClr val="dk1"/>
          </a:fontRef>
        </p:style>
      </p:cxnSp>
      <p:sp>
        <p:nvSpPr>
          <p:cNvPr id="15" name="スライド番号プレースホルダー 1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13936B2-B9F5-4620-BC45-2645DAC9C7CB}" type="slidenum">
              <a:rPr kumimoji="0" lang="ja-JP" alt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ja-JP" altLang="en-US" sz="1800" b="0" i="0" u="none" strike="noStrike" kern="0" cap="none" spc="0" normalizeH="0" baseline="0" noProof="0">
              <a:ln>
                <a:noFill/>
              </a:ln>
              <a:solidFill>
                <a:prstClr val="black">
                  <a:tint val="75000"/>
                </a:prstClr>
              </a:solidFill>
              <a:effectLst/>
              <a:uLnTx/>
              <a:uFillTx/>
            </a:endParaRPr>
          </a:p>
        </p:txBody>
      </p:sp>
      <p:sp>
        <p:nvSpPr>
          <p:cNvPr id="8" name="テキスト ボックス 7"/>
          <p:cNvSpPr txBox="1"/>
          <p:nvPr/>
        </p:nvSpPr>
        <p:spPr>
          <a:xfrm>
            <a:off x="2789800" y="88349"/>
            <a:ext cx="3714478"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a:noFill/>
                </a:ln>
                <a:solidFill>
                  <a:prstClr val="white"/>
                </a:solidFill>
                <a:effectLst/>
                <a:uLnTx/>
                <a:uFillTx/>
              </a:rPr>
              <a:t>ILC Advisory Panel in MEXT </a:t>
            </a:r>
            <a:endParaRPr kumimoji="0" lang="ja-JP" altLang="en-US" sz="2400" b="1" i="0" u="none" strike="noStrike" kern="0" cap="none" spc="0" normalizeH="0" baseline="0" noProof="0" dirty="0">
              <a:ln>
                <a:noFill/>
              </a:ln>
              <a:solidFill>
                <a:prstClr val="white"/>
              </a:solidFill>
              <a:effectLst/>
              <a:uLnTx/>
              <a:uFillTx/>
            </a:endParaRPr>
          </a:p>
        </p:txBody>
      </p:sp>
      <p:sp>
        <p:nvSpPr>
          <p:cNvPr id="23" name="テキスト ボックス 22"/>
          <p:cNvSpPr txBox="1"/>
          <p:nvPr/>
        </p:nvSpPr>
        <p:spPr>
          <a:xfrm>
            <a:off x="1295636" y="2744924"/>
            <a:ext cx="2032672" cy="7386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rPr>
              <a:t>Survey of technological</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rPr>
              <a:t>spin-offs, research trends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rPr>
              <a:t>and technical feasibility</a:t>
            </a:r>
          </a:p>
        </p:txBody>
      </p:sp>
      <p:sp>
        <p:nvSpPr>
          <p:cNvPr id="20" name="正方形/長方形 19"/>
          <p:cNvSpPr/>
          <p:nvPr/>
        </p:nvSpPr>
        <p:spPr bwMode="auto">
          <a:xfrm>
            <a:off x="4752020" y="4359587"/>
            <a:ext cx="1656184" cy="646127"/>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lIns="91236" tIns="45619" rIns="91236" bIns="45619"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schemeClr val="tx1"/>
                </a:solidFill>
                <a:effectLst/>
                <a:uLnTx/>
                <a:uFillTx/>
              </a:rPr>
              <a:t>Human </a:t>
            </a:r>
            <a:r>
              <a:rPr kumimoji="0" lang="en-US" altLang="ja-JP" sz="1800" b="1" i="0" u="none" strike="noStrike" kern="0" cap="none" spc="0" normalizeH="0" baseline="0" noProof="0" dirty="0" smtClean="0">
                <a:ln>
                  <a:noFill/>
                </a:ln>
                <a:solidFill>
                  <a:schemeClr val="tx1"/>
                </a:solidFill>
                <a:effectLst/>
                <a:uLnTx/>
                <a:uFillTx/>
              </a:rPr>
              <a:t>Resources</a:t>
            </a:r>
            <a:endParaRPr kumimoji="0" lang="en-US" altLang="ja-JP" sz="1800" b="1" i="0" u="none" strike="noStrike" kern="0" cap="none" spc="0" normalizeH="0" baseline="0" noProof="0" dirty="0">
              <a:ln>
                <a:noFill/>
              </a:ln>
              <a:solidFill>
                <a:schemeClr val="tx1"/>
              </a:solidFill>
              <a:effectLst/>
              <a:uLnTx/>
              <a:uFillTx/>
            </a:endParaRPr>
          </a:p>
        </p:txBody>
      </p:sp>
      <p:sp>
        <p:nvSpPr>
          <p:cNvPr id="21" name="コンテンツ プレースホルダー 1"/>
          <p:cNvSpPr txBox="1">
            <a:spLocks/>
          </p:cNvSpPr>
          <p:nvPr/>
        </p:nvSpPr>
        <p:spPr bwMode="auto">
          <a:xfrm>
            <a:off x="5004048" y="5085184"/>
            <a:ext cx="1440160" cy="271665"/>
          </a:xfrm>
          <a:prstGeom prst="rect">
            <a:avLst/>
          </a:prstGeom>
          <a:ln>
            <a:noFill/>
          </a:ln>
          <a:extLst/>
        </p:spPr>
        <p:style>
          <a:lnRef idx="2">
            <a:schemeClr val="accent2"/>
          </a:lnRef>
          <a:fillRef idx="1">
            <a:schemeClr val="lt1"/>
          </a:fillRef>
          <a:effectRef idx="0">
            <a:schemeClr val="accent2"/>
          </a:effectRef>
          <a:fontRef idx="minor">
            <a:schemeClr val="dk1"/>
          </a:fontRef>
        </p:style>
        <p:txBody>
          <a:bodyPr wrap="square" lIns="91236" tIns="45619" rIns="91236" bIns="45619">
            <a:spAutoFit/>
          </a:bodyPr>
          <a:lstStyle>
            <a:lvl1pPr marL="342900" indent="-342900" algn="l" rtl="0" fontAlgn="base">
              <a:spcBef>
                <a:spcPct val="20000"/>
              </a:spcBef>
              <a:spcAft>
                <a:spcPct val="0"/>
              </a:spcAft>
              <a:buChar char="•"/>
              <a:defRPr kumimoji="1" sz="2400">
                <a:solidFill>
                  <a:schemeClr val="tx1"/>
                </a:solidFill>
                <a:latin typeface="+mn-lt"/>
                <a:ea typeface="+mn-ea"/>
                <a:cs typeface="+mn-cs"/>
              </a:defRPr>
            </a:lvl1pPr>
            <a:lvl2pPr marL="742950" indent="-285750" algn="l" rtl="0" fontAlgn="base">
              <a:spcBef>
                <a:spcPct val="20000"/>
              </a:spcBef>
              <a:spcAft>
                <a:spcPct val="0"/>
              </a:spcAft>
              <a:buChar char="–"/>
              <a:defRPr kumimoji="1" sz="24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400">
                <a:solidFill>
                  <a:schemeClr val="tx1"/>
                </a:solidFill>
                <a:latin typeface="+mn-lt"/>
                <a:ea typeface="+mn-ea"/>
              </a:defRPr>
            </a:lvl4pPr>
            <a:lvl5pPr marL="2057400" indent="-228600" algn="l" rtl="0" fontAlgn="base">
              <a:spcBef>
                <a:spcPct val="20000"/>
              </a:spcBef>
              <a:spcAft>
                <a:spcPct val="0"/>
              </a:spcAft>
              <a:buChar char="»"/>
              <a:defRPr kumimoji="1" sz="2400">
                <a:solidFill>
                  <a:schemeClr val="tx1"/>
                </a:solidFill>
                <a:latin typeface="+mn-lt"/>
                <a:ea typeface="+mn-ea"/>
              </a:defRPr>
            </a:lvl5pPr>
            <a:lvl6pPr marL="2514600" indent="-228600" algn="l" rtl="0" fontAlgn="base">
              <a:spcBef>
                <a:spcPct val="20000"/>
              </a:spcBef>
              <a:spcAft>
                <a:spcPct val="0"/>
              </a:spcAft>
              <a:buChar char="»"/>
              <a:defRPr kumimoji="1" sz="2400">
                <a:solidFill>
                  <a:schemeClr val="tx1"/>
                </a:solidFill>
                <a:latin typeface="+mn-lt"/>
                <a:ea typeface="+mn-ea"/>
              </a:defRPr>
            </a:lvl6pPr>
            <a:lvl7pPr marL="2971800" indent="-228600" algn="l" rtl="0" fontAlgn="base">
              <a:spcBef>
                <a:spcPct val="20000"/>
              </a:spcBef>
              <a:spcAft>
                <a:spcPct val="0"/>
              </a:spcAft>
              <a:buChar char="»"/>
              <a:defRPr kumimoji="1" sz="2400">
                <a:solidFill>
                  <a:schemeClr val="tx1"/>
                </a:solidFill>
                <a:latin typeface="+mn-lt"/>
                <a:ea typeface="+mn-ea"/>
              </a:defRPr>
            </a:lvl7pPr>
            <a:lvl8pPr marL="3429000" indent="-228600" algn="l" rtl="0" fontAlgn="base">
              <a:spcBef>
                <a:spcPct val="20000"/>
              </a:spcBef>
              <a:spcAft>
                <a:spcPct val="0"/>
              </a:spcAft>
              <a:buChar char="»"/>
              <a:defRPr kumimoji="1" sz="2400">
                <a:solidFill>
                  <a:schemeClr val="tx1"/>
                </a:solidFill>
                <a:latin typeface="+mn-lt"/>
                <a:ea typeface="+mn-ea"/>
              </a:defRPr>
            </a:lvl8pPr>
            <a:lvl9pPr marL="3886200" indent="-228600" algn="l" rtl="0" fontAlgn="base">
              <a:spcBef>
                <a:spcPct val="20000"/>
              </a:spcBef>
              <a:spcAft>
                <a:spcPct val="0"/>
              </a:spcAft>
              <a:buChar char="»"/>
              <a:defRPr kumimoji="1" sz="2400">
                <a:solidFill>
                  <a:schemeClr val="tx1"/>
                </a:solidFill>
                <a:latin typeface="+mn-lt"/>
                <a:ea typeface="+mn-ea"/>
              </a:defRPr>
            </a:lvl9pPr>
          </a:lstStyle>
          <a:p>
            <a:pPr marL="0" marR="0" lvl="0" indent="0" algn="l" defTabSz="914400" rtl="0" eaLnBrk="1" fontAlgn="base" latinLnBrk="0" hangingPunct="1">
              <a:lnSpc>
                <a:spcPts val="1400"/>
              </a:lnSpc>
              <a:spcBef>
                <a:spcPts val="1200"/>
              </a:spcBef>
              <a:spcAft>
                <a:spcPct val="0"/>
              </a:spcAft>
              <a:buClrTx/>
              <a:buSzTx/>
              <a:buFontTx/>
              <a:buNone/>
              <a:tabLst/>
              <a:defRPr/>
            </a:pPr>
            <a:r>
              <a:rPr kumimoji="1" lang="en-US" altLang="ja-JP" sz="1800" b="0" i="0" u="none" strike="noStrike" kern="0" cap="none" spc="0" normalizeH="0" baseline="0" noProof="0" dirty="0">
                <a:ln>
                  <a:noFill/>
                </a:ln>
                <a:effectLst/>
                <a:uLnTx/>
                <a:uFillTx/>
                <a:latin typeface="+mn-lt"/>
                <a:ea typeface="+mn-ea"/>
                <a:cs typeface="+mn-cs"/>
              </a:rPr>
              <a:t>Nov. 2015 ~</a:t>
            </a:r>
          </a:p>
        </p:txBody>
      </p:sp>
      <p:cxnSp>
        <p:nvCxnSpPr>
          <p:cNvPr id="25" name="直線コネクタ 24"/>
          <p:cNvCxnSpPr/>
          <p:nvPr/>
        </p:nvCxnSpPr>
        <p:spPr>
          <a:xfrm>
            <a:off x="4824028" y="2744924"/>
            <a:ext cx="0" cy="93610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871700" y="3681028"/>
            <a:ext cx="55806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a:endCxn id="11" idx="0"/>
          </p:cNvCxnSpPr>
          <p:nvPr/>
        </p:nvCxnSpPr>
        <p:spPr>
          <a:xfrm>
            <a:off x="1871700" y="3681028"/>
            <a:ext cx="8375" cy="678559"/>
          </a:xfrm>
          <a:prstGeom prst="line">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7452320" y="3681028"/>
            <a:ext cx="0" cy="548589"/>
          </a:xfrm>
          <a:prstGeom prst="line">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3743908" y="3681028"/>
            <a:ext cx="1424" cy="756084"/>
          </a:xfrm>
          <a:prstGeom prst="line">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5544108" y="3681028"/>
            <a:ext cx="0" cy="656601"/>
          </a:xfrm>
          <a:prstGeom prst="line">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bwMode="auto">
          <a:xfrm>
            <a:off x="6660232" y="4221088"/>
            <a:ext cx="1616938" cy="923126"/>
          </a:xfrm>
          <a:prstGeom prst="rect">
            <a:avLst/>
          </a:prstGeom>
        </p:spPr>
        <p:style>
          <a:lnRef idx="2">
            <a:schemeClr val="accent2"/>
          </a:lnRef>
          <a:fillRef idx="1">
            <a:schemeClr val="lt1"/>
          </a:fillRef>
          <a:effectRef idx="0">
            <a:schemeClr val="accent2"/>
          </a:effectRef>
          <a:fontRef idx="minor">
            <a:schemeClr val="dk1"/>
          </a:fontRef>
        </p:style>
        <p:txBody>
          <a:bodyPr wrap="square" lIns="91236" tIns="45619" rIns="91236" bIns="45619"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kern="0" dirty="0" smtClean="0">
                <a:solidFill>
                  <a:prstClr val="black"/>
                </a:solidFill>
              </a:rPr>
              <a:t>Organization and Management</a:t>
            </a:r>
            <a:endParaRPr kumimoji="0" lang="en-US" altLang="ja-JP" sz="1800" b="1" i="0" u="none" strike="noStrike" kern="0" cap="none" spc="0" normalizeH="0" baseline="0" noProof="0" dirty="0">
              <a:ln>
                <a:noFill/>
              </a:ln>
              <a:solidFill>
                <a:prstClr val="black"/>
              </a:solidFill>
              <a:effectLst/>
              <a:uLnTx/>
              <a:uFillTx/>
            </a:endParaRPr>
          </a:p>
        </p:txBody>
      </p:sp>
      <p:sp>
        <p:nvSpPr>
          <p:cNvPr id="6" name="テキスト ボックス 5"/>
          <p:cNvSpPr txBox="1"/>
          <p:nvPr/>
        </p:nvSpPr>
        <p:spPr>
          <a:xfrm>
            <a:off x="7128284" y="5157192"/>
            <a:ext cx="1271310" cy="369332"/>
          </a:xfrm>
          <a:prstGeom prst="rect">
            <a:avLst/>
          </a:prstGeom>
          <a:noFill/>
        </p:spPr>
        <p:txBody>
          <a:bodyPr wrap="none" rtlCol="0">
            <a:spAutoFit/>
          </a:bodyPr>
          <a:lstStyle/>
          <a:p>
            <a:r>
              <a:rPr kumimoji="1" lang="en-US" altLang="ja-JP" dirty="0" smtClean="0"/>
              <a:t>Feb. 2017 ~</a:t>
            </a:r>
            <a:endParaRPr kumimoji="1" lang="ja-JP" altLang="en-US" dirty="0"/>
          </a:p>
        </p:txBody>
      </p:sp>
      <p:sp>
        <p:nvSpPr>
          <p:cNvPr id="36" name="テキスト ボックス 35"/>
          <p:cNvSpPr txBox="1"/>
          <p:nvPr/>
        </p:nvSpPr>
        <p:spPr>
          <a:xfrm>
            <a:off x="2627784" y="3717032"/>
            <a:ext cx="4402167" cy="369332"/>
          </a:xfrm>
          <a:prstGeom prst="rect">
            <a:avLst/>
          </a:prstGeom>
          <a:solidFill>
            <a:srgbClr val="FFFFFF">
              <a:alpha val="69020"/>
            </a:srgbClr>
          </a:solidFill>
        </p:spPr>
        <p:txBody>
          <a:bodyPr wrap="none" rtlCol="0">
            <a:spAutoFit/>
          </a:bodyPr>
          <a:lstStyle/>
          <a:p>
            <a:r>
              <a:rPr kumimoji="1" lang="en-US" altLang="ja-JP" dirty="0" smtClean="0"/>
              <a:t>Working groups under the ILC Advisory </a:t>
            </a:r>
            <a:r>
              <a:rPr lang="en-US" altLang="ja-JP" dirty="0"/>
              <a:t>P</a:t>
            </a:r>
            <a:r>
              <a:rPr kumimoji="1" lang="en-US" altLang="ja-JP" dirty="0" smtClean="0"/>
              <a:t>anel</a:t>
            </a:r>
            <a:endParaRPr kumimoji="1" lang="ja-JP" altLang="en-US" dirty="0"/>
          </a:p>
        </p:txBody>
      </p:sp>
    </p:spTree>
    <p:extLst>
      <p:ext uri="{BB962C8B-B14F-4D97-AF65-F5344CB8AC3E}">
        <p14:creationId xmlns:p14="http://schemas.microsoft.com/office/powerpoint/2010/main" val="3033766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b="1" dirty="0"/>
              <a:t>Interim Report from the ILC </a:t>
            </a:r>
            <a:r>
              <a:rPr lang="en-US" altLang="ja-JP" sz="2400" b="1" dirty="0" smtClean="0"/>
              <a:t>Advisory Panel</a:t>
            </a:r>
            <a:endParaRPr kumimoji="1" lang="ja-JP" altLang="en-US" sz="2400" b="1" dirty="0"/>
          </a:p>
        </p:txBody>
      </p:sp>
      <p:sp>
        <p:nvSpPr>
          <p:cNvPr id="3" name="コンテンツ プレースホルダー 2"/>
          <p:cNvSpPr>
            <a:spLocks noGrp="1"/>
          </p:cNvSpPr>
          <p:nvPr>
            <p:ph idx="1"/>
          </p:nvPr>
        </p:nvSpPr>
        <p:spPr>
          <a:xfrm>
            <a:off x="431540" y="1736812"/>
            <a:ext cx="8229600" cy="3060340"/>
          </a:xfrm>
        </p:spPr>
        <p:txBody>
          <a:bodyPr>
            <a:normAutofit/>
          </a:bodyPr>
          <a:lstStyle/>
          <a:p>
            <a:r>
              <a:rPr lang="en-US" altLang="ja-JP" sz="2400" dirty="0"/>
              <a:t>“Summary of Discussions” released by the ILC Advisory Panel (August 2015)</a:t>
            </a:r>
          </a:p>
          <a:p>
            <a:pPr lvl="1"/>
            <a:r>
              <a:rPr kumimoji="1" lang="en-US" altLang="ja-JP" sz="2000" dirty="0"/>
              <a:t>Recommendation 1: </a:t>
            </a:r>
            <a:r>
              <a:rPr kumimoji="1" lang="en-US" altLang="ja-JP" sz="2000" b="1" dirty="0">
                <a:solidFill>
                  <a:srgbClr val="FF0000"/>
                </a:solidFill>
              </a:rPr>
              <a:t>Share the cost internationally </a:t>
            </a:r>
            <a:r>
              <a:rPr kumimoji="1" lang="en-US" altLang="ja-JP" sz="2000" dirty="0"/>
              <a:t>and </a:t>
            </a:r>
            <a:r>
              <a:rPr kumimoji="1" lang="en-US" altLang="ja-JP" sz="2000" b="1" dirty="0">
                <a:solidFill>
                  <a:srgbClr val="FF0000"/>
                </a:solidFill>
              </a:rPr>
              <a:t>Find a clear vision on the discovery potential of new particles.</a:t>
            </a:r>
          </a:p>
          <a:p>
            <a:pPr lvl="1"/>
            <a:r>
              <a:rPr lang="en-US" altLang="ja-JP" sz="2000" dirty="0"/>
              <a:t>Recommendation 2: </a:t>
            </a:r>
            <a:r>
              <a:rPr lang="en-US" altLang="ja-JP" sz="2000" b="1" dirty="0">
                <a:solidFill>
                  <a:srgbClr val="FF0000"/>
                </a:solidFill>
              </a:rPr>
              <a:t>Closely monitor and analyze the development of the LHC experiments </a:t>
            </a:r>
            <a:r>
              <a:rPr lang="en-US" altLang="ja-JP" sz="2000" dirty="0"/>
              <a:t>and </a:t>
            </a:r>
            <a:r>
              <a:rPr lang="en-US" altLang="ja-JP" sz="2000" b="1" dirty="0">
                <a:solidFill>
                  <a:srgbClr val="FF0000"/>
                </a:solidFill>
              </a:rPr>
              <a:t>Mitigate cost risk.</a:t>
            </a:r>
          </a:p>
          <a:p>
            <a:pPr lvl="1"/>
            <a:r>
              <a:rPr kumimoji="1" lang="en-US" altLang="ja-JP" sz="2000" dirty="0"/>
              <a:t>Recommendation 3:  </a:t>
            </a:r>
            <a:r>
              <a:rPr kumimoji="1" lang="en-US" altLang="ja-JP" sz="2000" b="1" dirty="0">
                <a:solidFill>
                  <a:srgbClr val="FF0000"/>
                </a:solidFill>
              </a:rPr>
              <a:t>Obtain general understanding by the public and science communities</a:t>
            </a:r>
            <a:r>
              <a:rPr kumimoji="1" lang="en-US" altLang="ja-JP" sz="2000" b="1" dirty="0" smtClean="0">
                <a:solidFill>
                  <a:srgbClr val="FF0000"/>
                </a:solidFill>
              </a:rPr>
              <a:t>.</a:t>
            </a:r>
            <a:endParaRPr kumimoji="1" lang="en-US" altLang="ja-JP" sz="2000" b="1" dirty="0">
              <a:solidFill>
                <a:srgbClr val="FF0000"/>
              </a:solidFill>
            </a:endParaRPr>
          </a:p>
        </p:txBody>
      </p:sp>
    </p:spTree>
    <p:extLst>
      <p:ext uri="{BB962C8B-B14F-4D97-AF65-F5344CB8AC3E}">
        <p14:creationId xmlns:p14="http://schemas.microsoft.com/office/powerpoint/2010/main" val="2048569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b="1" dirty="0" smtClean="0"/>
              <a:t>Dialogue</a:t>
            </a:r>
            <a:r>
              <a:rPr kumimoji="1" lang="en-US" altLang="ja-JP" sz="2400" b="1" dirty="0" smtClean="0"/>
              <a:t> </a:t>
            </a:r>
            <a:r>
              <a:rPr kumimoji="1" lang="en-US" altLang="ja-JP" sz="2400" b="1" dirty="0"/>
              <a:t>between </a:t>
            </a:r>
            <a:r>
              <a:rPr kumimoji="1" lang="en-US" altLang="ja-JP" sz="2400" b="1" dirty="0" smtClean="0"/>
              <a:t>US </a:t>
            </a:r>
            <a:r>
              <a:rPr lang="en-US" altLang="ja-JP" sz="2400" b="1" dirty="0" smtClean="0"/>
              <a:t>DOE </a:t>
            </a:r>
            <a:r>
              <a:rPr lang="en-US" altLang="ja-JP" sz="2400" b="1" dirty="0"/>
              <a:t>and</a:t>
            </a:r>
            <a:r>
              <a:rPr kumimoji="1" lang="en-US" altLang="ja-JP" sz="2400" b="1" dirty="0"/>
              <a:t> MEXT </a:t>
            </a:r>
            <a:endParaRPr kumimoji="1" lang="ja-JP" altLang="en-US" sz="2400" b="1" dirty="0"/>
          </a:p>
        </p:txBody>
      </p:sp>
      <p:sp>
        <p:nvSpPr>
          <p:cNvPr id="3" name="テキスト プレースホルダー 2"/>
          <p:cNvSpPr>
            <a:spLocks noGrp="1"/>
          </p:cNvSpPr>
          <p:nvPr>
            <p:ph type="body" idx="1"/>
          </p:nvPr>
        </p:nvSpPr>
        <p:spPr>
          <a:xfrm>
            <a:off x="287524" y="1520788"/>
            <a:ext cx="8460940" cy="4572508"/>
          </a:xfrm>
        </p:spPr>
        <p:txBody>
          <a:bodyPr>
            <a:normAutofit/>
          </a:bodyPr>
          <a:lstStyle/>
          <a:p>
            <a:r>
              <a:rPr kumimoji="1" lang="en-US" altLang="ja-JP" sz="2400" dirty="0" smtClean="0"/>
              <a:t>Officials </a:t>
            </a:r>
            <a:r>
              <a:rPr kumimoji="1" lang="en-US" altLang="ja-JP" sz="2400" dirty="0"/>
              <a:t>from MEXT visited their </a:t>
            </a:r>
            <a:r>
              <a:rPr kumimoji="1" lang="en-US" altLang="ja-JP" sz="2400" dirty="0" smtClean="0"/>
              <a:t>counterparts </a:t>
            </a:r>
            <a:r>
              <a:rPr kumimoji="1" lang="en-US" altLang="ja-JP" sz="2400" dirty="0"/>
              <a:t>in </a:t>
            </a:r>
            <a:r>
              <a:rPr kumimoji="1" lang="en-US" altLang="ja-JP" sz="2400" dirty="0" smtClean="0"/>
              <a:t>US DOE in May 2016, </a:t>
            </a:r>
            <a:r>
              <a:rPr kumimoji="1" lang="en-US" altLang="ja-JP" sz="2400" dirty="0"/>
              <a:t>and it was agreed to start </a:t>
            </a:r>
            <a:r>
              <a:rPr kumimoji="1" lang="en-US" altLang="ja-JP" sz="2400" dirty="0" smtClean="0"/>
              <a:t>“</a:t>
            </a:r>
            <a:r>
              <a:rPr lang="en-US" altLang="ja-JP" sz="2400" dirty="0" smtClean="0"/>
              <a:t>the</a:t>
            </a:r>
            <a:r>
              <a:rPr kumimoji="1" lang="en-US" altLang="ja-JP" sz="2400" dirty="0" smtClean="0"/>
              <a:t> </a:t>
            </a:r>
            <a:r>
              <a:rPr kumimoji="1" lang="en-US" altLang="ja-JP" sz="2400" dirty="0"/>
              <a:t>US-Japan discussion </a:t>
            </a:r>
            <a:r>
              <a:rPr kumimoji="1" lang="en-US" altLang="ja-JP" sz="2400" dirty="0" smtClean="0"/>
              <a:t>group for ILC”, </a:t>
            </a:r>
            <a:r>
              <a:rPr kumimoji="1" lang="en-US" altLang="ja-JP" sz="2400" dirty="0"/>
              <a:t>co-chaired by the </a:t>
            </a:r>
            <a:r>
              <a:rPr kumimoji="1" lang="en-US" altLang="ja-JP" sz="2400" dirty="0" smtClean="0"/>
              <a:t>officials </a:t>
            </a:r>
            <a:r>
              <a:rPr kumimoji="1" lang="en-US" altLang="ja-JP" sz="2400" dirty="0"/>
              <a:t>from both.</a:t>
            </a:r>
          </a:p>
          <a:p>
            <a:endParaRPr lang="en-US" altLang="ja-JP" sz="2400" dirty="0"/>
          </a:p>
          <a:p>
            <a:r>
              <a:rPr kumimoji="1" lang="en-US" altLang="ja-JP" sz="2400" dirty="0"/>
              <a:t>Agenda of the discussion</a:t>
            </a:r>
          </a:p>
          <a:p>
            <a:pPr lvl="1"/>
            <a:r>
              <a:rPr lang="en-US" altLang="ja-JP" sz="2000" dirty="0"/>
              <a:t>Issues to be </a:t>
            </a:r>
            <a:r>
              <a:rPr lang="en-US" altLang="ja-JP" sz="2000" dirty="0" smtClean="0"/>
              <a:t>clarified</a:t>
            </a:r>
            <a:endParaRPr lang="en-US" altLang="ja-JP" sz="2000" dirty="0"/>
          </a:p>
          <a:p>
            <a:pPr lvl="1"/>
            <a:r>
              <a:rPr kumimoji="1" lang="en-US" altLang="ja-JP" sz="2000" b="1" dirty="0">
                <a:solidFill>
                  <a:srgbClr val="FF0000"/>
                </a:solidFill>
              </a:rPr>
              <a:t>Possibilities of collaborative research for cost reduction</a:t>
            </a:r>
          </a:p>
          <a:p>
            <a:pPr lvl="1"/>
            <a:r>
              <a:rPr kumimoji="1" lang="en-US" altLang="ja-JP" sz="2000" dirty="0"/>
              <a:t>… etc.</a:t>
            </a:r>
          </a:p>
        </p:txBody>
      </p:sp>
    </p:spTree>
    <p:extLst>
      <p:ext uri="{BB962C8B-B14F-4D97-AF65-F5344CB8AC3E}">
        <p14:creationId xmlns:p14="http://schemas.microsoft.com/office/powerpoint/2010/main" val="283912902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b="1" dirty="0" smtClean="0"/>
              <a:t>1. Cost reduction in </a:t>
            </a:r>
            <a:r>
              <a:rPr lang="en-US" altLang="ja-JP" sz="2400" b="1" dirty="0" err="1" smtClean="0"/>
              <a:t>Nb</a:t>
            </a:r>
            <a:r>
              <a:rPr lang="en-US" altLang="ja-JP" sz="2400" b="1" dirty="0" smtClean="0"/>
              <a:t> material preparation</a:t>
            </a:r>
            <a:endParaRPr kumimoji="1" lang="ja-JP" altLang="en-US" sz="2400" b="1" dirty="0"/>
          </a:p>
        </p:txBody>
      </p:sp>
      <p:sp>
        <p:nvSpPr>
          <p:cNvPr id="3" name="テキスト プレースホルダー 2"/>
          <p:cNvSpPr>
            <a:spLocks noGrp="1"/>
          </p:cNvSpPr>
          <p:nvPr>
            <p:ph type="body" idx="1"/>
          </p:nvPr>
        </p:nvSpPr>
        <p:spPr>
          <a:xfrm>
            <a:off x="333363" y="1156467"/>
            <a:ext cx="5159937" cy="1372000"/>
          </a:xfrm>
        </p:spPr>
        <p:txBody>
          <a:bodyPr>
            <a:normAutofit/>
          </a:bodyPr>
          <a:lstStyle/>
          <a:p>
            <a:r>
              <a:rPr lang="en-US" altLang="ja-JP" sz="2000" dirty="0" smtClean="0">
                <a:latin typeface="Calibri" pitchFamily="34" charset="0"/>
              </a:rPr>
              <a:t>Optimize </a:t>
            </a:r>
            <a:r>
              <a:rPr lang="en-US" altLang="ja-JP" sz="2000" dirty="0">
                <a:latin typeface="Calibri" pitchFamily="34" charset="0"/>
              </a:rPr>
              <a:t>the ingot purity with a lower residual resistivity ratio (RRR</a:t>
            </a:r>
            <a:r>
              <a:rPr lang="en-US" altLang="ja-JP" sz="2000" dirty="0" smtClean="0">
                <a:latin typeface="Calibri" pitchFamily="34" charset="0"/>
              </a:rPr>
              <a:t>).</a:t>
            </a:r>
          </a:p>
          <a:p>
            <a:r>
              <a:rPr lang="en-US" altLang="ja-JP" sz="2000" dirty="0">
                <a:latin typeface="Calibri" pitchFamily="34" charset="0"/>
              </a:rPr>
              <a:t>Simplify the manufacturing method such as forging, rolling, slicing and tube </a:t>
            </a:r>
            <a:r>
              <a:rPr lang="en-US" altLang="ja-JP" sz="2000" dirty="0" smtClean="0">
                <a:latin typeface="Calibri" pitchFamily="34" charset="0"/>
              </a:rPr>
              <a:t>forming.</a:t>
            </a:r>
            <a:endParaRPr lang="en-US" altLang="ja-JP" sz="2000" dirty="0">
              <a:latin typeface="Calibri" pitchFamily="34" charset="0"/>
            </a:endParaRPr>
          </a:p>
          <a:p>
            <a:pPr lvl="1"/>
            <a:endParaRPr lang="en-US" altLang="ja-JP" sz="1800" dirty="0"/>
          </a:p>
        </p:txBody>
      </p:sp>
      <p:graphicFrame>
        <p:nvGraphicFramePr>
          <p:cNvPr id="6" name="表 5"/>
          <p:cNvGraphicFramePr>
            <a:graphicFrameLocks noGrp="1"/>
          </p:cNvGraphicFramePr>
          <p:nvPr>
            <p:extLst>
              <p:ext uri="{D42A27DB-BD31-4B8C-83A1-F6EECF244321}">
                <p14:modId xmlns:p14="http://schemas.microsoft.com/office/powerpoint/2010/main" val="1785092363"/>
              </p:ext>
            </p:extLst>
          </p:nvPr>
        </p:nvGraphicFramePr>
        <p:xfrm>
          <a:off x="194449" y="3020610"/>
          <a:ext cx="7225097" cy="1541199"/>
        </p:xfrm>
        <a:graphic>
          <a:graphicData uri="http://schemas.openxmlformats.org/drawingml/2006/table">
            <a:tbl>
              <a:tblPr/>
              <a:tblGrid>
                <a:gridCol w="811864">
                  <a:extLst>
                    <a:ext uri="{9D8B030D-6E8A-4147-A177-3AD203B41FA5}">
                      <a16:colId xmlns:a16="http://schemas.microsoft.com/office/drawing/2014/main" val="20000"/>
                    </a:ext>
                  </a:extLst>
                </a:gridCol>
                <a:gridCol w="1553428">
                  <a:extLst>
                    <a:ext uri="{9D8B030D-6E8A-4147-A177-3AD203B41FA5}">
                      <a16:colId xmlns:a16="http://schemas.microsoft.com/office/drawing/2014/main" val="20001"/>
                    </a:ext>
                  </a:extLst>
                </a:gridCol>
                <a:gridCol w="1619467">
                  <a:extLst>
                    <a:ext uri="{9D8B030D-6E8A-4147-A177-3AD203B41FA5}">
                      <a16:colId xmlns:a16="http://schemas.microsoft.com/office/drawing/2014/main" val="20002"/>
                    </a:ext>
                  </a:extLst>
                </a:gridCol>
                <a:gridCol w="1620871">
                  <a:extLst>
                    <a:ext uri="{9D8B030D-6E8A-4147-A177-3AD203B41FA5}">
                      <a16:colId xmlns:a16="http://schemas.microsoft.com/office/drawing/2014/main" val="20003"/>
                    </a:ext>
                  </a:extLst>
                </a:gridCol>
                <a:gridCol w="1619467">
                  <a:extLst>
                    <a:ext uri="{9D8B030D-6E8A-4147-A177-3AD203B41FA5}">
                      <a16:colId xmlns:a16="http://schemas.microsoft.com/office/drawing/2014/main" val="20004"/>
                    </a:ext>
                  </a:extLst>
                </a:gridCol>
              </a:tblGrid>
              <a:tr h="454315">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smtClean="0">
                        <a:ln>
                          <a:noFill/>
                        </a:ln>
                        <a:solidFill>
                          <a:srgbClr val="FFFFFF"/>
                        </a:solidFill>
                        <a:effectLst/>
                        <a:latin typeface="Calibri" pitchFamily="34" charset="0"/>
                        <a:ea typeface="ＭＳ Ｐゴシック" pitchFamily="50" charset="-128"/>
                      </a:endParaRPr>
                    </a:p>
                  </a:txBody>
                  <a:tcPr marL="91437" marR="91437"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rgbClr val="FFFFFF"/>
                          </a:solidFill>
                          <a:effectLst/>
                          <a:latin typeface="Calibri" pitchFamily="34" charset="0"/>
                          <a:ea typeface="ＭＳ Ｐゴシック" pitchFamily="50" charset="-128"/>
                        </a:rPr>
                        <a:t>2016</a:t>
                      </a:r>
                      <a:endParaRPr kumimoji="1" lang="ja-JP" altLang="en-US" sz="1800" b="1" i="0" u="none" strike="noStrike" cap="none" normalizeH="0" baseline="0" dirty="0" smtClean="0">
                        <a:ln>
                          <a:noFill/>
                        </a:ln>
                        <a:solidFill>
                          <a:srgbClr val="FFFFFF"/>
                        </a:solidFill>
                        <a:effectLst/>
                        <a:latin typeface="Calibri" pitchFamily="34" charset="0"/>
                        <a:ea typeface="ＭＳ Ｐゴシック" pitchFamily="50" charset="-128"/>
                      </a:endParaRPr>
                    </a:p>
                  </a:txBody>
                  <a:tcPr marL="91437" marR="91437"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FFFF"/>
                          </a:solidFill>
                          <a:effectLst/>
                          <a:latin typeface="Calibri" pitchFamily="34" charset="0"/>
                          <a:ea typeface="ＭＳ Ｐゴシック" pitchFamily="50" charset="-128"/>
                        </a:rPr>
                        <a:t>2017</a:t>
                      </a:r>
                      <a:endParaRPr kumimoji="1" lang="ja-JP" altLang="en-US" sz="1800" b="1" i="0" u="none" strike="noStrike" cap="none" normalizeH="0" baseline="0" smtClean="0">
                        <a:ln>
                          <a:noFill/>
                        </a:ln>
                        <a:solidFill>
                          <a:srgbClr val="FFFFFF"/>
                        </a:solidFill>
                        <a:effectLst/>
                        <a:latin typeface="Calibri" pitchFamily="34" charset="0"/>
                        <a:ea typeface="ＭＳ Ｐゴシック" pitchFamily="50" charset="-128"/>
                      </a:endParaRPr>
                    </a:p>
                  </a:txBody>
                  <a:tcPr marL="91437" marR="91437"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FFFF"/>
                          </a:solidFill>
                          <a:effectLst/>
                          <a:latin typeface="Calibri" pitchFamily="34" charset="0"/>
                          <a:ea typeface="ＭＳ Ｐゴシック" pitchFamily="50" charset="-128"/>
                        </a:rPr>
                        <a:t>2018</a:t>
                      </a:r>
                      <a:endParaRPr kumimoji="1" lang="ja-JP" altLang="en-US" sz="1800" b="1" i="0" u="none" strike="noStrike" cap="none" normalizeH="0" baseline="0" smtClean="0">
                        <a:ln>
                          <a:noFill/>
                        </a:ln>
                        <a:solidFill>
                          <a:srgbClr val="FFFFFF"/>
                        </a:solidFill>
                        <a:effectLst/>
                        <a:latin typeface="Calibri" pitchFamily="34" charset="0"/>
                        <a:ea typeface="ＭＳ Ｐゴシック" pitchFamily="50" charset="-128"/>
                      </a:endParaRPr>
                    </a:p>
                  </a:txBody>
                  <a:tcPr marL="91437" marR="91437"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rgbClr val="FFFFFF"/>
                          </a:solidFill>
                          <a:effectLst/>
                          <a:latin typeface="Calibri" pitchFamily="34" charset="0"/>
                          <a:ea typeface="ＭＳ Ｐゴシック" pitchFamily="50" charset="-128"/>
                        </a:rPr>
                        <a:t>2019</a:t>
                      </a:r>
                      <a:endParaRPr kumimoji="1" lang="ja-JP" altLang="en-US" sz="1800" b="1" i="0" u="none" strike="noStrike" cap="none" normalizeH="0" baseline="0" dirty="0" smtClean="0">
                        <a:ln>
                          <a:noFill/>
                        </a:ln>
                        <a:solidFill>
                          <a:srgbClr val="FFFFFF"/>
                        </a:solidFill>
                        <a:effectLst/>
                        <a:latin typeface="Calibri" pitchFamily="34" charset="0"/>
                        <a:ea typeface="ＭＳ Ｐゴシック" pitchFamily="50" charset="-128"/>
                      </a:endParaRPr>
                    </a:p>
                  </a:txBody>
                  <a:tcPr marL="91437" marR="91437"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86884">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Calibri" pitchFamily="34" charset="0"/>
                          <a:ea typeface="ＭＳ Ｐゴシック" pitchFamily="50" charset="-128"/>
                        </a:rPr>
                        <a:t>KEK</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7F7F7F"/>
                          </a:solidFill>
                          <a:effectLst/>
                          <a:latin typeface="Calibri" pitchFamily="34" charset="0"/>
                          <a:ea typeface="ＭＳ Ｐゴシック" pitchFamily="50" charset="-128"/>
                        </a:rPr>
                        <a:t>Masashi Yamanaka</a:t>
                      </a:r>
                      <a:endParaRPr kumimoji="1" lang="ja-JP" altLang="en-US" sz="1200" b="0" i="0" u="none" strike="noStrike" cap="none" normalizeH="0" baseline="0" dirty="0" smtClean="0">
                        <a:ln>
                          <a:noFill/>
                        </a:ln>
                        <a:solidFill>
                          <a:srgbClr val="7F7F7F"/>
                        </a:solidFill>
                        <a:effectLst/>
                        <a:latin typeface="Calibri" pitchFamily="34" charset="0"/>
                        <a:ea typeface="ＭＳ Ｐゴシック" pitchFamily="50" charset="-128"/>
                      </a:endParaRPr>
                    </a:p>
                  </a:txBody>
                  <a:tcPr marL="91437" marR="91437"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Calibri" pitchFamily="34" charset="0"/>
                        <a:ea typeface="ＭＳ Ｐゴシック" pitchFamily="50" charset="-128"/>
                      </a:endParaRPr>
                    </a:p>
                  </a:txBody>
                  <a:tcPr marL="91437" marR="91437"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91437" marR="91437" marT="45715" marB="4571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smtClean="0">
                        <a:ln>
                          <a:noFill/>
                        </a:ln>
                        <a:solidFill>
                          <a:srgbClr val="000000"/>
                        </a:solidFill>
                        <a:effectLst/>
                        <a:latin typeface="Calibri" pitchFamily="34" charset="0"/>
                        <a:ea typeface="ＭＳ Ｐゴシック" pitchFamily="50" charset="-128"/>
                      </a:endParaRPr>
                    </a:p>
                  </a:txBody>
                  <a:tcPr marL="91437" marR="91437" marT="45715" marB="4571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91437" marR="91437" marT="45715" marB="4571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1172950" y="3563828"/>
            <a:ext cx="1859292" cy="492443"/>
          </a:xfrm>
          <a:prstGeom prst="rect">
            <a:avLst/>
          </a:prstGeom>
          <a:noFill/>
        </p:spPr>
        <p:txBody>
          <a:bodyPr wrap="none">
            <a:spAutoFit/>
          </a:bodyPr>
          <a:lstStyle>
            <a:lvl1pPr>
              <a:defRPr kumimoji="1" sz="1300">
                <a:solidFill>
                  <a:schemeClr val="tx1"/>
                </a:solidFill>
                <a:latin typeface="Tahoma" pitchFamily="34" charset="0"/>
                <a:ea typeface="ＭＳ Ｐゴシック" pitchFamily="50" charset="-128"/>
              </a:defRPr>
            </a:lvl1pPr>
            <a:lvl2pPr marL="742950" indent="-285750">
              <a:defRPr kumimoji="1" sz="1300">
                <a:solidFill>
                  <a:schemeClr val="tx1"/>
                </a:solidFill>
                <a:latin typeface="Tahoma" pitchFamily="34" charset="0"/>
                <a:ea typeface="ＭＳ Ｐゴシック" pitchFamily="50" charset="-128"/>
              </a:defRPr>
            </a:lvl2pPr>
            <a:lvl3pPr marL="1143000" indent="-228600">
              <a:defRPr kumimoji="1" sz="1300">
                <a:solidFill>
                  <a:schemeClr val="tx1"/>
                </a:solidFill>
                <a:latin typeface="Tahoma" pitchFamily="34" charset="0"/>
                <a:ea typeface="ＭＳ Ｐゴシック" pitchFamily="50" charset="-128"/>
              </a:defRPr>
            </a:lvl3pPr>
            <a:lvl4pPr marL="1600200" indent="-228600">
              <a:defRPr kumimoji="1" sz="1300">
                <a:solidFill>
                  <a:schemeClr val="tx1"/>
                </a:solidFill>
                <a:latin typeface="Tahoma" pitchFamily="34" charset="0"/>
                <a:ea typeface="ＭＳ Ｐゴシック" pitchFamily="50" charset="-128"/>
              </a:defRPr>
            </a:lvl4pPr>
            <a:lvl5pPr marL="2057400" indent="-228600">
              <a:defRPr kumimoji="1" sz="1300">
                <a:solidFill>
                  <a:schemeClr val="tx1"/>
                </a:solidFill>
                <a:latin typeface="Tahoma" pitchFamily="34" charset="0"/>
                <a:ea typeface="ＭＳ Ｐゴシック" pitchFamily="50" charset="-128"/>
              </a:defRPr>
            </a:lvl5pPr>
            <a:lvl6pPr marL="2514600" indent="-228600" defTabSz="457200" fontAlgn="base">
              <a:spcBef>
                <a:spcPct val="0"/>
              </a:spcBef>
              <a:spcAft>
                <a:spcPct val="0"/>
              </a:spcAft>
              <a:defRPr kumimoji="1" sz="1300">
                <a:solidFill>
                  <a:schemeClr val="tx1"/>
                </a:solidFill>
                <a:latin typeface="Tahoma" pitchFamily="34" charset="0"/>
                <a:ea typeface="ＭＳ Ｐゴシック" pitchFamily="50" charset="-128"/>
              </a:defRPr>
            </a:lvl6pPr>
            <a:lvl7pPr marL="2971800" indent="-228600" defTabSz="457200" fontAlgn="base">
              <a:spcBef>
                <a:spcPct val="0"/>
              </a:spcBef>
              <a:spcAft>
                <a:spcPct val="0"/>
              </a:spcAft>
              <a:defRPr kumimoji="1" sz="1300">
                <a:solidFill>
                  <a:schemeClr val="tx1"/>
                </a:solidFill>
                <a:latin typeface="Tahoma" pitchFamily="34" charset="0"/>
                <a:ea typeface="ＭＳ Ｐゴシック" pitchFamily="50" charset="-128"/>
              </a:defRPr>
            </a:lvl7pPr>
            <a:lvl8pPr marL="3429000" indent="-228600" defTabSz="457200" fontAlgn="base">
              <a:spcBef>
                <a:spcPct val="0"/>
              </a:spcBef>
              <a:spcAft>
                <a:spcPct val="0"/>
              </a:spcAft>
              <a:defRPr kumimoji="1" sz="1300">
                <a:solidFill>
                  <a:schemeClr val="tx1"/>
                </a:solidFill>
                <a:latin typeface="Tahoma" pitchFamily="34" charset="0"/>
                <a:ea typeface="ＭＳ Ｐゴシック" pitchFamily="50" charset="-128"/>
              </a:defRPr>
            </a:lvl8pPr>
            <a:lvl9pPr marL="3886200" indent="-228600" defTabSz="457200" fontAlgn="base">
              <a:spcBef>
                <a:spcPct val="0"/>
              </a:spcBef>
              <a:spcAft>
                <a:spcPct val="0"/>
              </a:spcAft>
              <a:defRPr kumimoji="1" sz="1300">
                <a:solidFill>
                  <a:schemeClr val="tx1"/>
                </a:solidFill>
                <a:latin typeface="Tahoma" pitchFamily="34" charset="0"/>
                <a:ea typeface="ＭＳ Ｐゴシック" pitchFamily="50" charset="-128"/>
              </a:defRPr>
            </a:lvl9pPr>
          </a:lstStyle>
          <a:p>
            <a:pPr marL="0" marR="0" lvl="0" indent="0" algn="l" defTabSz="912386"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Feasibility study using</a:t>
            </a:r>
          </a:p>
          <a:p>
            <a:pPr marL="0" marR="0" lvl="0" indent="0" algn="l" defTabSz="912386"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smtClean="0">
                <a:ln>
                  <a:noFill/>
                </a:ln>
                <a:solidFill>
                  <a:prstClr val="black"/>
                </a:solidFill>
                <a:effectLst/>
                <a:uLnTx/>
                <a:uFillTx/>
                <a:latin typeface="Calibri" pitchFamily="34" charset="0"/>
                <a:ea typeface="ＭＳ Ｐゴシック" pitchFamily="50" charset="-128"/>
                <a:cs typeface="+mn-cs"/>
              </a:rPr>
              <a:t>3-cell </a:t>
            </a:r>
            <a:r>
              <a:rPr kumimoji="1" lang="en-US" altLang="ja-JP" sz="13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cavities (ongoing)  </a:t>
            </a:r>
            <a:endParaRPr kumimoji="1" lang="ja-JP" altLang="en-US" sz="13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cxnSp>
        <p:nvCxnSpPr>
          <p:cNvPr id="8" name="直線矢印コネクタ 7"/>
          <p:cNvCxnSpPr>
            <a:cxnSpLocks noChangeShapeType="1"/>
          </p:cNvCxnSpPr>
          <p:nvPr/>
        </p:nvCxnSpPr>
        <p:spPr bwMode="auto">
          <a:xfrm>
            <a:off x="950700" y="3541285"/>
            <a:ext cx="3239294" cy="0"/>
          </a:xfrm>
          <a:prstGeom prst="straightConnector1">
            <a:avLst/>
          </a:prstGeom>
          <a:noFill/>
          <a:ln w="38100">
            <a:solidFill>
              <a:schemeClr val="accent2"/>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9" name="直線矢印コネクタ 8"/>
          <p:cNvCxnSpPr>
            <a:cxnSpLocks noChangeShapeType="1"/>
          </p:cNvCxnSpPr>
          <p:nvPr/>
        </p:nvCxnSpPr>
        <p:spPr bwMode="auto">
          <a:xfrm>
            <a:off x="4180470" y="3879597"/>
            <a:ext cx="811212" cy="0"/>
          </a:xfrm>
          <a:prstGeom prst="straightConnector1">
            <a:avLst/>
          </a:prstGeom>
          <a:noFill/>
          <a:ln w="38100">
            <a:solidFill>
              <a:schemeClr val="accent2"/>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10" name="直線矢印コネクタ 9"/>
          <p:cNvCxnSpPr>
            <a:cxnSpLocks noChangeShapeType="1"/>
          </p:cNvCxnSpPr>
          <p:nvPr/>
        </p:nvCxnSpPr>
        <p:spPr bwMode="auto">
          <a:xfrm>
            <a:off x="4894745" y="3878756"/>
            <a:ext cx="1368152" cy="7424"/>
          </a:xfrm>
          <a:prstGeom prst="straightConnector1">
            <a:avLst/>
          </a:prstGeom>
          <a:noFill/>
          <a:ln w="38100">
            <a:solidFill>
              <a:schemeClr val="accent2"/>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11" name="直線矢印コネクタ 10"/>
          <p:cNvCxnSpPr>
            <a:cxnSpLocks noChangeShapeType="1"/>
          </p:cNvCxnSpPr>
          <p:nvPr/>
        </p:nvCxnSpPr>
        <p:spPr bwMode="auto">
          <a:xfrm flipV="1">
            <a:off x="6334905" y="3886181"/>
            <a:ext cx="1132483" cy="8383"/>
          </a:xfrm>
          <a:prstGeom prst="straightConnector1">
            <a:avLst/>
          </a:prstGeom>
          <a:noFill/>
          <a:ln w="38100">
            <a:solidFill>
              <a:schemeClr val="accent2"/>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sp>
        <p:nvSpPr>
          <p:cNvPr id="12" name="テキスト ボックス 11"/>
          <p:cNvSpPr txBox="1"/>
          <p:nvPr/>
        </p:nvSpPr>
        <p:spPr>
          <a:xfrm>
            <a:off x="4047464" y="3949534"/>
            <a:ext cx="842962" cy="492125"/>
          </a:xfrm>
          <a:prstGeom prst="rect">
            <a:avLst/>
          </a:prstGeom>
          <a:noFill/>
        </p:spPr>
        <p:txBody>
          <a:bodyPr wrap="none">
            <a:spAutoFit/>
          </a:bodyPr>
          <a:lstStyle>
            <a:lvl1pPr>
              <a:defRPr kumimoji="1" sz="1300">
                <a:solidFill>
                  <a:schemeClr val="tx1"/>
                </a:solidFill>
                <a:latin typeface="Tahoma" pitchFamily="34" charset="0"/>
                <a:ea typeface="ＭＳ Ｐゴシック" pitchFamily="50" charset="-128"/>
              </a:defRPr>
            </a:lvl1pPr>
            <a:lvl2pPr marL="742950" indent="-285750">
              <a:defRPr kumimoji="1" sz="1300">
                <a:solidFill>
                  <a:schemeClr val="tx1"/>
                </a:solidFill>
                <a:latin typeface="Tahoma" pitchFamily="34" charset="0"/>
                <a:ea typeface="ＭＳ Ｐゴシック" pitchFamily="50" charset="-128"/>
              </a:defRPr>
            </a:lvl2pPr>
            <a:lvl3pPr marL="1143000" indent="-228600">
              <a:defRPr kumimoji="1" sz="1300">
                <a:solidFill>
                  <a:schemeClr val="tx1"/>
                </a:solidFill>
                <a:latin typeface="Tahoma" pitchFamily="34" charset="0"/>
                <a:ea typeface="ＭＳ Ｐゴシック" pitchFamily="50" charset="-128"/>
              </a:defRPr>
            </a:lvl3pPr>
            <a:lvl4pPr marL="1600200" indent="-228600">
              <a:defRPr kumimoji="1" sz="1300">
                <a:solidFill>
                  <a:schemeClr val="tx1"/>
                </a:solidFill>
                <a:latin typeface="Tahoma" pitchFamily="34" charset="0"/>
                <a:ea typeface="ＭＳ Ｐゴシック" pitchFamily="50" charset="-128"/>
              </a:defRPr>
            </a:lvl4pPr>
            <a:lvl5pPr marL="2057400" indent="-228600">
              <a:defRPr kumimoji="1" sz="1300">
                <a:solidFill>
                  <a:schemeClr val="tx1"/>
                </a:solidFill>
                <a:latin typeface="Tahoma" pitchFamily="34" charset="0"/>
                <a:ea typeface="ＭＳ Ｐゴシック" pitchFamily="50" charset="-128"/>
              </a:defRPr>
            </a:lvl5pPr>
            <a:lvl6pPr marL="2514600" indent="-228600" defTabSz="457200" fontAlgn="base">
              <a:spcBef>
                <a:spcPct val="0"/>
              </a:spcBef>
              <a:spcAft>
                <a:spcPct val="0"/>
              </a:spcAft>
              <a:defRPr kumimoji="1" sz="1300">
                <a:solidFill>
                  <a:schemeClr val="tx1"/>
                </a:solidFill>
                <a:latin typeface="Tahoma" pitchFamily="34" charset="0"/>
                <a:ea typeface="ＭＳ Ｐゴシック" pitchFamily="50" charset="-128"/>
              </a:defRPr>
            </a:lvl6pPr>
            <a:lvl7pPr marL="2971800" indent="-228600" defTabSz="457200" fontAlgn="base">
              <a:spcBef>
                <a:spcPct val="0"/>
              </a:spcBef>
              <a:spcAft>
                <a:spcPct val="0"/>
              </a:spcAft>
              <a:defRPr kumimoji="1" sz="1300">
                <a:solidFill>
                  <a:schemeClr val="tx1"/>
                </a:solidFill>
                <a:latin typeface="Tahoma" pitchFamily="34" charset="0"/>
                <a:ea typeface="ＭＳ Ｐゴシック" pitchFamily="50" charset="-128"/>
              </a:defRPr>
            </a:lvl7pPr>
            <a:lvl8pPr marL="3429000" indent="-228600" defTabSz="457200" fontAlgn="base">
              <a:spcBef>
                <a:spcPct val="0"/>
              </a:spcBef>
              <a:spcAft>
                <a:spcPct val="0"/>
              </a:spcAft>
              <a:defRPr kumimoji="1" sz="1300">
                <a:solidFill>
                  <a:schemeClr val="tx1"/>
                </a:solidFill>
                <a:latin typeface="Tahoma" pitchFamily="34" charset="0"/>
                <a:ea typeface="ＭＳ Ｐゴシック" pitchFamily="50" charset="-128"/>
              </a:defRPr>
            </a:lvl8pPr>
            <a:lvl9pPr marL="3886200" indent="-228600" defTabSz="457200" fontAlgn="base">
              <a:spcBef>
                <a:spcPct val="0"/>
              </a:spcBef>
              <a:spcAft>
                <a:spcPct val="0"/>
              </a:spcAft>
              <a:defRPr kumimoji="1" sz="1300">
                <a:solidFill>
                  <a:schemeClr val="tx1"/>
                </a:solidFill>
                <a:latin typeface="Tahoma" pitchFamily="34" charset="0"/>
                <a:ea typeface="ＭＳ Ｐゴシック" pitchFamily="50" charset="-128"/>
              </a:defRPr>
            </a:lvl9pPr>
          </a:lstStyle>
          <a:p>
            <a:pPr marL="0" marR="0" lvl="0" indent="0" algn="l" defTabSz="912386"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Preparing</a:t>
            </a:r>
          </a:p>
          <a:p>
            <a:pPr marL="0" marR="0" lvl="0" indent="0" algn="l" defTabSz="912386"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materials</a:t>
            </a:r>
            <a:endParaRPr kumimoji="1" lang="ja-JP" altLang="en-US" sz="13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3" name="テキスト ボックス 12"/>
          <p:cNvSpPr txBox="1"/>
          <p:nvPr/>
        </p:nvSpPr>
        <p:spPr>
          <a:xfrm>
            <a:off x="6079811" y="3881299"/>
            <a:ext cx="1982787" cy="493713"/>
          </a:xfrm>
          <a:prstGeom prst="rect">
            <a:avLst/>
          </a:prstGeom>
          <a:noFill/>
        </p:spPr>
        <p:txBody>
          <a:bodyPr wrap="none">
            <a:spAutoFit/>
          </a:bodyPr>
          <a:lstStyle>
            <a:lvl1pPr>
              <a:defRPr kumimoji="1" sz="1300">
                <a:solidFill>
                  <a:schemeClr val="tx1"/>
                </a:solidFill>
                <a:latin typeface="Tahoma" pitchFamily="34" charset="0"/>
                <a:ea typeface="ＭＳ Ｐゴシック" pitchFamily="50" charset="-128"/>
              </a:defRPr>
            </a:lvl1pPr>
            <a:lvl2pPr marL="742950" indent="-285750">
              <a:defRPr kumimoji="1" sz="1300">
                <a:solidFill>
                  <a:schemeClr val="tx1"/>
                </a:solidFill>
                <a:latin typeface="Tahoma" pitchFamily="34" charset="0"/>
                <a:ea typeface="ＭＳ Ｐゴシック" pitchFamily="50" charset="-128"/>
              </a:defRPr>
            </a:lvl2pPr>
            <a:lvl3pPr marL="1143000" indent="-228600">
              <a:defRPr kumimoji="1" sz="1300">
                <a:solidFill>
                  <a:schemeClr val="tx1"/>
                </a:solidFill>
                <a:latin typeface="Tahoma" pitchFamily="34" charset="0"/>
                <a:ea typeface="ＭＳ Ｐゴシック" pitchFamily="50" charset="-128"/>
              </a:defRPr>
            </a:lvl3pPr>
            <a:lvl4pPr marL="1600200" indent="-228600">
              <a:defRPr kumimoji="1" sz="1300">
                <a:solidFill>
                  <a:schemeClr val="tx1"/>
                </a:solidFill>
                <a:latin typeface="Tahoma" pitchFamily="34" charset="0"/>
                <a:ea typeface="ＭＳ Ｐゴシック" pitchFamily="50" charset="-128"/>
              </a:defRPr>
            </a:lvl4pPr>
            <a:lvl5pPr marL="2057400" indent="-228600">
              <a:defRPr kumimoji="1" sz="1300">
                <a:solidFill>
                  <a:schemeClr val="tx1"/>
                </a:solidFill>
                <a:latin typeface="Tahoma" pitchFamily="34" charset="0"/>
                <a:ea typeface="ＭＳ Ｐゴシック" pitchFamily="50" charset="-128"/>
              </a:defRPr>
            </a:lvl5pPr>
            <a:lvl6pPr marL="2514600" indent="-228600" defTabSz="457200" fontAlgn="base">
              <a:spcBef>
                <a:spcPct val="0"/>
              </a:spcBef>
              <a:spcAft>
                <a:spcPct val="0"/>
              </a:spcAft>
              <a:defRPr kumimoji="1" sz="1300">
                <a:solidFill>
                  <a:schemeClr val="tx1"/>
                </a:solidFill>
                <a:latin typeface="Tahoma" pitchFamily="34" charset="0"/>
                <a:ea typeface="ＭＳ Ｐゴシック" pitchFamily="50" charset="-128"/>
              </a:defRPr>
            </a:lvl6pPr>
            <a:lvl7pPr marL="2971800" indent="-228600" defTabSz="457200" fontAlgn="base">
              <a:spcBef>
                <a:spcPct val="0"/>
              </a:spcBef>
              <a:spcAft>
                <a:spcPct val="0"/>
              </a:spcAft>
              <a:defRPr kumimoji="1" sz="1300">
                <a:solidFill>
                  <a:schemeClr val="tx1"/>
                </a:solidFill>
                <a:latin typeface="Tahoma" pitchFamily="34" charset="0"/>
                <a:ea typeface="ＭＳ Ｐゴシック" pitchFamily="50" charset="-128"/>
              </a:defRPr>
            </a:lvl7pPr>
            <a:lvl8pPr marL="3429000" indent="-228600" defTabSz="457200" fontAlgn="base">
              <a:spcBef>
                <a:spcPct val="0"/>
              </a:spcBef>
              <a:spcAft>
                <a:spcPct val="0"/>
              </a:spcAft>
              <a:defRPr kumimoji="1" sz="1300">
                <a:solidFill>
                  <a:schemeClr val="tx1"/>
                </a:solidFill>
                <a:latin typeface="Tahoma" pitchFamily="34" charset="0"/>
                <a:ea typeface="ＭＳ Ｐゴシック" pitchFamily="50" charset="-128"/>
              </a:defRPr>
            </a:lvl8pPr>
            <a:lvl9pPr marL="3886200" indent="-228600" defTabSz="457200" fontAlgn="base">
              <a:spcBef>
                <a:spcPct val="0"/>
              </a:spcBef>
              <a:spcAft>
                <a:spcPct val="0"/>
              </a:spcAft>
              <a:defRPr kumimoji="1" sz="1300">
                <a:solidFill>
                  <a:schemeClr val="tx1"/>
                </a:solidFill>
                <a:latin typeface="Tahoma" pitchFamily="34" charset="0"/>
                <a:ea typeface="ＭＳ Ｐゴシック" pitchFamily="50" charset="-128"/>
              </a:defRPr>
            </a:lvl9pPr>
          </a:lstStyle>
          <a:p>
            <a:pPr marL="0" marR="0" lvl="0" indent="0" algn="l" defTabSz="912386"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Evaluation</a:t>
            </a:r>
          </a:p>
          <a:p>
            <a:pPr marL="0" marR="0" lvl="0" indent="0" algn="l" defTabSz="912386"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en-US" altLang="ja-JP" sz="1300" b="0" i="0" u="none" strike="noStrike" kern="1200" cap="none" spc="0" normalizeH="0" baseline="0" noProof="0" dirty="0" err="1">
                <a:ln>
                  <a:noFill/>
                </a:ln>
                <a:solidFill>
                  <a:prstClr val="black"/>
                </a:solidFill>
                <a:effectLst/>
                <a:uLnTx/>
                <a:uFillTx/>
                <a:latin typeface="Calibri" pitchFamily="34" charset="0"/>
                <a:ea typeface="ＭＳ Ｐゴシック" pitchFamily="50" charset="-128"/>
                <a:cs typeface="+mn-cs"/>
              </a:rPr>
              <a:t>Vertical&amp;Horizontal</a:t>
            </a:r>
            <a:r>
              <a:rPr kumimoji="1" lang="en-US" altLang="ja-JP" sz="13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tests)</a:t>
            </a:r>
            <a:endParaRPr kumimoji="1" lang="ja-JP" altLang="en-US" sz="13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31" name="テキスト ボックス 30"/>
          <p:cNvSpPr txBox="1"/>
          <p:nvPr/>
        </p:nvSpPr>
        <p:spPr>
          <a:xfrm>
            <a:off x="4891323" y="3924134"/>
            <a:ext cx="1259682" cy="492125"/>
          </a:xfrm>
          <a:prstGeom prst="rect">
            <a:avLst/>
          </a:prstGeom>
          <a:noFill/>
        </p:spPr>
        <p:txBody>
          <a:bodyPr wrap="square">
            <a:spAutoFit/>
          </a:bodyPr>
          <a:lstStyle>
            <a:lvl1pPr>
              <a:defRPr kumimoji="1" sz="1300">
                <a:solidFill>
                  <a:schemeClr val="tx1"/>
                </a:solidFill>
                <a:latin typeface="Tahoma" pitchFamily="34" charset="0"/>
                <a:ea typeface="ＭＳ Ｐゴシック" pitchFamily="50" charset="-128"/>
              </a:defRPr>
            </a:lvl1pPr>
            <a:lvl2pPr marL="742950" indent="-285750">
              <a:defRPr kumimoji="1" sz="1300">
                <a:solidFill>
                  <a:schemeClr val="tx1"/>
                </a:solidFill>
                <a:latin typeface="Tahoma" pitchFamily="34" charset="0"/>
                <a:ea typeface="ＭＳ Ｐゴシック" pitchFamily="50" charset="-128"/>
              </a:defRPr>
            </a:lvl2pPr>
            <a:lvl3pPr marL="1143000" indent="-228600">
              <a:defRPr kumimoji="1" sz="1300">
                <a:solidFill>
                  <a:schemeClr val="tx1"/>
                </a:solidFill>
                <a:latin typeface="Tahoma" pitchFamily="34" charset="0"/>
                <a:ea typeface="ＭＳ Ｐゴシック" pitchFamily="50" charset="-128"/>
              </a:defRPr>
            </a:lvl3pPr>
            <a:lvl4pPr marL="1600200" indent="-228600">
              <a:defRPr kumimoji="1" sz="1300">
                <a:solidFill>
                  <a:schemeClr val="tx1"/>
                </a:solidFill>
                <a:latin typeface="Tahoma" pitchFamily="34" charset="0"/>
                <a:ea typeface="ＭＳ Ｐゴシック" pitchFamily="50" charset="-128"/>
              </a:defRPr>
            </a:lvl4pPr>
            <a:lvl5pPr marL="2057400" indent="-228600">
              <a:defRPr kumimoji="1" sz="1300">
                <a:solidFill>
                  <a:schemeClr val="tx1"/>
                </a:solidFill>
                <a:latin typeface="Tahoma" pitchFamily="34" charset="0"/>
                <a:ea typeface="ＭＳ Ｐゴシック" pitchFamily="50" charset="-128"/>
              </a:defRPr>
            </a:lvl5pPr>
            <a:lvl6pPr marL="2514600" indent="-228600" defTabSz="457200" fontAlgn="base">
              <a:spcBef>
                <a:spcPct val="0"/>
              </a:spcBef>
              <a:spcAft>
                <a:spcPct val="0"/>
              </a:spcAft>
              <a:defRPr kumimoji="1" sz="1300">
                <a:solidFill>
                  <a:schemeClr val="tx1"/>
                </a:solidFill>
                <a:latin typeface="Tahoma" pitchFamily="34" charset="0"/>
                <a:ea typeface="ＭＳ Ｐゴシック" pitchFamily="50" charset="-128"/>
              </a:defRPr>
            </a:lvl6pPr>
            <a:lvl7pPr marL="2971800" indent="-228600" defTabSz="457200" fontAlgn="base">
              <a:spcBef>
                <a:spcPct val="0"/>
              </a:spcBef>
              <a:spcAft>
                <a:spcPct val="0"/>
              </a:spcAft>
              <a:defRPr kumimoji="1" sz="1300">
                <a:solidFill>
                  <a:schemeClr val="tx1"/>
                </a:solidFill>
                <a:latin typeface="Tahoma" pitchFamily="34" charset="0"/>
                <a:ea typeface="ＭＳ Ｐゴシック" pitchFamily="50" charset="-128"/>
              </a:defRPr>
            </a:lvl7pPr>
            <a:lvl8pPr marL="3429000" indent="-228600" defTabSz="457200" fontAlgn="base">
              <a:spcBef>
                <a:spcPct val="0"/>
              </a:spcBef>
              <a:spcAft>
                <a:spcPct val="0"/>
              </a:spcAft>
              <a:defRPr kumimoji="1" sz="1300">
                <a:solidFill>
                  <a:schemeClr val="tx1"/>
                </a:solidFill>
                <a:latin typeface="Tahoma" pitchFamily="34" charset="0"/>
                <a:ea typeface="ＭＳ Ｐゴシック" pitchFamily="50" charset="-128"/>
              </a:defRPr>
            </a:lvl8pPr>
            <a:lvl9pPr marL="3886200" indent="-228600" defTabSz="457200" fontAlgn="base">
              <a:spcBef>
                <a:spcPct val="0"/>
              </a:spcBef>
              <a:spcAft>
                <a:spcPct val="0"/>
              </a:spcAft>
              <a:defRPr kumimoji="1" sz="1300">
                <a:solidFill>
                  <a:schemeClr val="tx1"/>
                </a:solidFill>
                <a:latin typeface="Tahoma" pitchFamily="34" charset="0"/>
                <a:ea typeface="ＭＳ Ｐゴシック" pitchFamily="50" charset="-128"/>
              </a:defRPr>
            </a:lvl9pPr>
          </a:lstStyle>
          <a:p>
            <a:pPr marL="0" marR="0" lvl="0" indent="0" algn="l" defTabSz="912386"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Manufacture</a:t>
            </a:r>
          </a:p>
          <a:p>
            <a:pPr marL="0" marR="0" lvl="0" indent="0" algn="l" defTabSz="912386"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8</a:t>
            </a:r>
            <a:r>
              <a:rPr kumimoji="1" lang="en-US" altLang="ja-JP" sz="1300" b="0" i="0" u="none" strike="noStrike" kern="1200" cap="none" spc="0" normalizeH="0" baseline="0" noProof="0" dirty="0" smtClean="0">
                <a:ln>
                  <a:noFill/>
                </a:ln>
                <a:solidFill>
                  <a:prstClr val="black"/>
                </a:solidFill>
                <a:effectLst/>
                <a:uLnTx/>
                <a:uFillTx/>
                <a:latin typeface="Calibri" pitchFamily="34" charset="0"/>
                <a:ea typeface="ＭＳ Ｐゴシック" pitchFamily="50" charset="-128"/>
                <a:cs typeface="+mn-cs"/>
              </a:rPr>
              <a:t>x9-cell </a:t>
            </a:r>
            <a:r>
              <a:rPr kumimoji="1" lang="en-US" altLang="ja-JP" sz="13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cavities</a:t>
            </a:r>
            <a:endParaRPr kumimoji="1" lang="ja-JP" altLang="en-US" sz="13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pic>
        <p:nvPicPr>
          <p:cNvPr id="35" name="図 4" descr="CIMG050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087" y="4749434"/>
            <a:ext cx="2256837" cy="11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descr="https://ilc.kek.jp/LCoffice/OfficeAdmin/Test/images/Yamanaka_CFF140509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330108" y="4771524"/>
            <a:ext cx="4694296" cy="1131660"/>
          </a:xfrm>
          <a:prstGeom prst="rect">
            <a:avLst/>
          </a:prstGeom>
          <a:noFill/>
          <a:extLst>
            <a:ext uri="{909E8E84-426E-40DD-AFC4-6F175D3DCCD1}">
              <a14:hiddenFill xmlns:a14="http://schemas.microsoft.com/office/drawing/2010/main">
                <a:solidFill>
                  <a:srgbClr val="FFFFFF"/>
                </a:solidFill>
              </a14:hiddenFill>
            </a:ext>
          </a:extLst>
        </p:spPr>
      </p:pic>
      <p:sp>
        <p:nvSpPr>
          <p:cNvPr id="37" name="テキスト ボックス 36"/>
          <p:cNvSpPr txBox="1"/>
          <p:nvPr/>
        </p:nvSpPr>
        <p:spPr>
          <a:xfrm>
            <a:off x="2503334" y="6069564"/>
            <a:ext cx="2453620" cy="584775"/>
          </a:xfrm>
          <a:prstGeom prst="rect">
            <a:avLst/>
          </a:prstGeom>
          <a:noFill/>
          <a:ln w="12700" cmpd="sng">
            <a:solidFill>
              <a:schemeClr val="accent2"/>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Calibri"/>
                <a:ea typeface="ＭＳ Ｐゴシック"/>
                <a:cs typeface="+mn-cs"/>
              </a:rPr>
              <a:t>Low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a:cs typeface="+mn-cs"/>
              </a:rPr>
              <a:t>RRR </a:t>
            </a:r>
            <a:r>
              <a:rPr kumimoji="1" lang="en-US" altLang="ja-JP" sz="1600" b="0" i="0" u="none" strike="noStrike" kern="1200" cap="none" spc="0" normalizeH="0" baseline="0" noProof="0" dirty="0" smtClean="0">
                <a:ln>
                  <a:noFill/>
                </a:ln>
                <a:solidFill>
                  <a:prstClr val="black"/>
                </a:solidFill>
                <a:effectLst/>
                <a:uLnTx/>
                <a:uFillTx/>
                <a:latin typeface="Calibri"/>
                <a:ea typeface="ＭＳ Ｐゴシック"/>
                <a:cs typeface="+mn-cs"/>
              </a:rPr>
              <a:t>tube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a:cs typeface="+mn-cs"/>
              </a:rPr>
              <a:t>f</a:t>
            </a:r>
            <a:r>
              <a:rPr kumimoji="1" lang="en-US" altLang="ja-JP" sz="1600" b="0" i="0" u="none" strike="noStrike" kern="1200" cap="none" spc="0" normalizeH="0" baseline="0" noProof="0" dirty="0" smtClean="0">
                <a:ln>
                  <a:noFill/>
                </a:ln>
                <a:solidFill>
                  <a:prstClr val="black"/>
                </a:solidFill>
                <a:effectLst/>
                <a:uLnTx/>
                <a:uFillTx/>
                <a:latin typeface="Calibri"/>
                <a:ea typeface="ＭＳ Ｐゴシック"/>
                <a:cs typeface="+mn-cs"/>
              </a:rPr>
              <a:t>or stiffener and beam pipe</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39" name="テキスト ボックス 38"/>
          <p:cNvSpPr txBox="1"/>
          <p:nvPr/>
        </p:nvSpPr>
        <p:spPr>
          <a:xfrm>
            <a:off x="194449" y="6057292"/>
            <a:ext cx="1987826" cy="584775"/>
          </a:xfrm>
          <a:prstGeom prst="rect">
            <a:avLst/>
          </a:prstGeom>
          <a:noFill/>
          <a:ln w="12700" cmpd="sng">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srgbClr val="FF0000"/>
                </a:solidFill>
                <a:effectLst/>
                <a:uLnTx/>
                <a:uFillTx/>
                <a:latin typeface="Calibri"/>
                <a:ea typeface="ＭＳ Ｐゴシック"/>
                <a:cs typeface="+mn-cs"/>
              </a:rPr>
              <a:t>Medium</a:t>
            </a:r>
            <a:r>
              <a:rPr kumimoji="1" lang="en-US" altLang="ja-JP" sz="1600" b="0" i="0" u="none" strike="noStrike" kern="1200" cap="none" spc="0" normalizeH="0" baseline="0" noProof="0" dirty="0" smtClean="0">
                <a:ln>
                  <a:noFill/>
                </a:ln>
                <a:solidFill>
                  <a:prstClr val="black"/>
                </a:solidFill>
                <a:effectLst/>
                <a:uLnTx/>
                <a:uFillTx/>
                <a:latin typeface="Calibri"/>
                <a:ea typeface="ＭＳ Ｐゴシック"/>
                <a:cs typeface="+mn-cs"/>
              </a:rPr>
              <a:t> </a:t>
            </a: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a:cs typeface="+mn-cs"/>
              </a:rPr>
              <a:t> </a:t>
            </a:r>
            <a:r>
              <a:rPr kumimoji="1" lang="en-US" altLang="ja-JP" sz="1600" b="0" i="0" u="none" strike="noStrike" kern="1200" cap="none" spc="0" normalizeH="0" baseline="0" noProof="0" dirty="0" smtClean="0">
                <a:ln>
                  <a:noFill/>
                </a:ln>
                <a:solidFill>
                  <a:prstClr val="black"/>
                </a:solidFill>
                <a:effectLst/>
                <a:uLnTx/>
                <a:uFillTx/>
                <a:latin typeface="Calibri"/>
                <a:ea typeface="ＭＳ Ｐゴシック"/>
                <a:cs typeface="+mn-cs"/>
              </a:rPr>
              <a:t>or </a:t>
            </a:r>
            <a:r>
              <a:rPr kumimoji="1" lang="en-US" altLang="ja-JP" sz="1600" b="0" i="0" u="none" strike="noStrike" kern="1200" cap="none" spc="0" normalizeH="0" baseline="0" noProof="0" dirty="0" smtClean="0">
                <a:ln>
                  <a:noFill/>
                </a:ln>
                <a:solidFill>
                  <a:srgbClr val="0070C0"/>
                </a:solidFill>
                <a:effectLst/>
                <a:uLnTx/>
                <a:uFillTx/>
                <a:latin typeface="Calibri"/>
                <a:ea typeface="ＭＳ Ｐゴシック"/>
                <a:cs typeface="+mn-cs"/>
              </a:rPr>
              <a:t>High</a:t>
            </a:r>
            <a:r>
              <a:rPr kumimoji="1" lang="en-US" altLang="ja-JP" sz="1600" b="0" i="0" u="none" strike="noStrike" kern="1200" cap="none" spc="0" normalizeH="0" baseline="0" noProof="0" dirty="0" smtClean="0">
                <a:ln>
                  <a:noFill/>
                </a:ln>
                <a:solidFill>
                  <a:prstClr val="black"/>
                </a:solidFill>
                <a:effectLst/>
                <a:uLnTx/>
                <a:uFillTx/>
                <a:latin typeface="Calibri"/>
                <a:ea typeface="ＭＳ Ｐゴシック"/>
                <a:cs typeface="+mn-cs"/>
              </a:rPr>
              <a:t> RRR sheet for cells</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a:cs typeface="+mn-cs"/>
            </a:endParaRPr>
          </a:p>
        </p:txBody>
      </p:sp>
      <p:cxnSp>
        <p:nvCxnSpPr>
          <p:cNvPr id="40" name="直線矢印コネクタ 39"/>
          <p:cNvCxnSpPr>
            <a:cxnSpLocks noChangeShapeType="1"/>
          </p:cNvCxnSpPr>
          <p:nvPr/>
        </p:nvCxnSpPr>
        <p:spPr bwMode="auto">
          <a:xfrm flipV="1">
            <a:off x="1382683" y="5515122"/>
            <a:ext cx="972108" cy="492813"/>
          </a:xfrm>
          <a:prstGeom prst="straightConnector1">
            <a:avLst/>
          </a:prstGeom>
          <a:noFill/>
          <a:ln w="28575">
            <a:solidFill>
              <a:schemeClr val="accent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2" name="直線矢印コネクタ 41"/>
          <p:cNvCxnSpPr>
            <a:cxnSpLocks noChangeShapeType="1"/>
          </p:cNvCxnSpPr>
          <p:nvPr/>
        </p:nvCxnSpPr>
        <p:spPr bwMode="auto">
          <a:xfrm flipH="1" flipV="1">
            <a:off x="2963505" y="5561758"/>
            <a:ext cx="225883" cy="495534"/>
          </a:xfrm>
          <a:prstGeom prst="straightConnector1">
            <a:avLst/>
          </a:prstGeom>
          <a:noFill/>
          <a:ln w="28575">
            <a:solidFill>
              <a:schemeClr val="accent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直線矢印コネクタ 43"/>
          <p:cNvCxnSpPr>
            <a:cxnSpLocks noChangeShapeType="1"/>
          </p:cNvCxnSpPr>
          <p:nvPr/>
        </p:nvCxnSpPr>
        <p:spPr bwMode="auto">
          <a:xfrm flipH="1" flipV="1">
            <a:off x="3672032" y="5561758"/>
            <a:ext cx="150595" cy="495535"/>
          </a:xfrm>
          <a:prstGeom prst="straightConnector1">
            <a:avLst/>
          </a:prstGeom>
          <a:noFill/>
          <a:ln w="28575">
            <a:solidFill>
              <a:schemeClr val="accent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9" name="テキスト ボックス 48"/>
          <p:cNvSpPr txBox="1"/>
          <p:nvPr/>
        </p:nvSpPr>
        <p:spPr>
          <a:xfrm>
            <a:off x="5472625" y="6057292"/>
            <a:ext cx="3116415" cy="584775"/>
          </a:xfrm>
          <a:prstGeom prst="rect">
            <a:avLst/>
          </a:prstGeom>
          <a:noFill/>
        </p:spPr>
        <p:txBody>
          <a:bodyPr wrap="square" rtlCol="0">
            <a:spAutoFit/>
          </a:bodyPr>
          <a:lstStyle/>
          <a:p>
            <a:pPr marL="0" marR="0" lvl="0" indent="0" algn="l" defTabSz="91238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Quality of </a:t>
            </a:r>
            <a:r>
              <a:rPr kumimoji="1" lang="en-US" altLang="ja-JP" sz="1600" b="0" i="0" u="none" strike="noStrike" kern="1200" cap="none" spc="0" normalizeH="0" baseline="0" noProof="0" dirty="0" err="1" smtClean="0">
                <a:ln>
                  <a:noFill/>
                </a:ln>
                <a:solidFill>
                  <a:prstClr val="black"/>
                </a:solidFill>
                <a:effectLst/>
                <a:uLnTx/>
                <a:uFillTx/>
                <a:latin typeface="Calibri"/>
                <a:ea typeface="ＭＳ Ｐゴシック" panose="020B0600070205080204" pitchFamily="50" charset="-128"/>
                <a:cs typeface="+mn-cs"/>
              </a:rPr>
              <a:t>Nb</a:t>
            </a:r>
            <a:r>
              <a:rPr kumimoji="1" lang="en-US" altLang="ja-JP"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for the end part will be optimized at this stage.</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0" name="楕円 49"/>
          <p:cNvSpPr/>
          <p:nvPr/>
        </p:nvSpPr>
        <p:spPr>
          <a:xfrm>
            <a:off x="4369760" y="5054315"/>
            <a:ext cx="588170" cy="55069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386"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51" name="直線矢印コネクタ 50"/>
          <p:cNvCxnSpPr>
            <a:cxnSpLocks noChangeShapeType="1"/>
          </p:cNvCxnSpPr>
          <p:nvPr/>
        </p:nvCxnSpPr>
        <p:spPr bwMode="auto">
          <a:xfrm flipH="1" flipV="1">
            <a:off x="4784774" y="5605009"/>
            <a:ext cx="708527" cy="690841"/>
          </a:xfrm>
          <a:prstGeom prst="straightConnector1">
            <a:avLst/>
          </a:prstGeom>
          <a:noFill/>
          <a:ln w="28575">
            <a:solidFill>
              <a:schemeClr val="accent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5" name="図 1" descr="IMGP1562.JPG"/>
          <p:cNvPicPr>
            <a:picLocks noChangeAspect="1" noChangeArrowheads="1"/>
          </p:cNvPicPr>
          <p:nvPr/>
        </p:nvPicPr>
        <p:blipFill>
          <a:blip r:embed="rId4" cstate="print">
            <a:extLst>
              <a:ext uri="{28A0092B-C50C-407E-A947-70E740481C1C}">
                <a14:useLocalDpi xmlns:a14="http://schemas.microsoft.com/office/drawing/2010/main" val="0"/>
              </a:ext>
            </a:extLst>
          </a:blip>
          <a:srcRect l="16898" t="25772" r="14352" b="20216"/>
          <a:stretch>
            <a:fillRect/>
          </a:stretch>
        </p:blipFill>
        <p:spPr bwMode="auto">
          <a:xfrm>
            <a:off x="7538547" y="2497691"/>
            <a:ext cx="1485857" cy="87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25"/>
          <p:cNvPicPr/>
          <p:nvPr/>
        </p:nvPicPr>
        <p:blipFill>
          <a:blip r:embed="rId5" cstate="email">
            <a:extLst>
              <a:ext uri="{28A0092B-C50C-407E-A947-70E740481C1C}">
                <a14:useLocalDpi xmlns:a14="http://schemas.microsoft.com/office/drawing/2010/main"/>
              </a:ext>
            </a:extLst>
          </a:blip>
          <a:srcRect/>
          <a:stretch>
            <a:fillRect/>
          </a:stretch>
        </p:blipFill>
        <p:spPr bwMode="auto">
          <a:xfrm>
            <a:off x="5801147" y="1010397"/>
            <a:ext cx="1512168" cy="1152128"/>
          </a:xfrm>
          <a:prstGeom prst="rect">
            <a:avLst/>
          </a:prstGeom>
          <a:noFill/>
          <a:ln>
            <a:solidFill>
              <a:srgbClr val="3366FF"/>
            </a:solidFill>
          </a:ln>
        </p:spPr>
      </p:pic>
      <p:pic>
        <p:nvPicPr>
          <p:cNvPr id="27" name="Picture 1"/>
          <p:cNvPicPr/>
          <p:nvPr/>
        </p:nvPicPr>
        <p:blipFill rotWithShape="1">
          <a:blip r:embed="rId6" cstate="email">
            <a:extLst>
              <a:ext uri="{28A0092B-C50C-407E-A947-70E740481C1C}">
                <a14:useLocalDpi xmlns:a14="http://schemas.microsoft.com/office/drawing/2010/main"/>
              </a:ext>
            </a:extLst>
          </a:blip>
          <a:srcRect/>
          <a:stretch/>
        </p:blipFill>
        <p:spPr bwMode="auto">
          <a:xfrm>
            <a:off x="7656253" y="1246197"/>
            <a:ext cx="1368151" cy="1080120"/>
          </a:xfrm>
          <a:prstGeom prst="rect">
            <a:avLst/>
          </a:prstGeom>
          <a:noFill/>
          <a:ln>
            <a:noFill/>
          </a:ln>
          <a:extLst>
            <a:ext uri="{53640926-AAD7-44D8-BBD7-CCE9431645EC}">
              <a14:shadowObscured xmlns:a14="http://schemas.microsoft.com/office/drawing/2010/main"/>
            </a:ext>
          </a:extLst>
        </p:spPr>
      </p:pic>
      <p:sp>
        <p:nvSpPr>
          <p:cNvPr id="28" name="右矢印 27"/>
          <p:cNvSpPr/>
          <p:nvPr/>
        </p:nvSpPr>
        <p:spPr>
          <a:xfrm>
            <a:off x="7313315" y="1586461"/>
            <a:ext cx="342938" cy="14462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2386"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右矢印 28"/>
          <p:cNvSpPr/>
          <p:nvPr/>
        </p:nvSpPr>
        <p:spPr>
          <a:xfrm rot="6649920">
            <a:off x="7894894" y="2242058"/>
            <a:ext cx="342938" cy="14462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2386"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7707717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43303"/>
            <a:ext cx="8100392" cy="598078"/>
          </a:xfrm>
        </p:spPr>
        <p:txBody>
          <a:bodyPr/>
          <a:lstStyle/>
          <a:p>
            <a:r>
              <a:rPr kumimoji="1" lang="en-US" altLang="ja-JP" sz="2400" b="1" dirty="0" smtClean="0"/>
              <a:t>2. High-Q high-gradient </a:t>
            </a:r>
            <a:r>
              <a:rPr lang="en-US" altLang="ja-JP" sz="2400" b="1" dirty="0" smtClean="0"/>
              <a:t>SRC</a:t>
            </a:r>
            <a:r>
              <a:rPr kumimoji="1" lang="en-US" altLang="ja-JP" sz="2400" b="1" dirty="0" smtClean="0"/>
              <a:t> with nitrogen infusion</a:t>
            </a:r>
            <a:endParaRPr kumimoji="1" lang="ja-JP" altLang="en-US" sz="2400" b="1" dirty="0"/>
          </a:p>
        </p:txBody>
      </p:sp>
      <p:sp>
        <p:nvSpPr>
          <p:cNvPr id="3" name="テキスト プレースホルダー 2"/>
          <p:cNvSpPr>
            <a:spLocks noGrp="1"/>
          </p:cNvSpPr>
          <p:nvPr>
            <p:ph type="body" idx="1"/>
          </p:nvPr>
        </p:nvSpPr>
        <p:spPr>
          <a:xfrm>
            <a:off x="406180" y="907125"/>
            <a:ext cx="8365259" cy="1116124"/>
          </a:xfrm>
        </p:spPr>
        <p:txBody>
          <a:bodyPr>
            <a:noAutofit/>
          </a:bodyPr>
          <a:lstStyle/>
          <a:p>
            <a:r>
              <a:rPr kumimoji="1" lang="en-US" altLang="ja-JP" sz="2000" dirty="0" smtClean="0"/>
              <a:t>Confirm reproducibility of the nitrogen infusion method to improve Q and field gradient of SC RF cavity.</a:t>
            </a:r>
          </a:p>
          <a:p>
            <a:r>
              <a:rPr lang="en-US" altLang="ja-JP" sz="2000" dirty="0" smtClean="0"/>
              <a:t>High statistics test of the yield by fabricating 8 9-cell cavities.</a:t>
            </a:r>
            <a:endParaRPr kumimoji="1" lang="ja-JP" altLang="en-US" sz="2000" dirty="0"/>
          </a:p>
        </p:txBody>
      </p:sp>
      <p:sp>
        <p:nvSpPr>
          <p:cNvPr id="11" name="テキスト ボックス 10"/>
          <p:cNvSpPr txBox="1"/>
          <p:nvPr/>
        </p:nvSpPr>
        <p:spPr>
          <a:xfrm>
            <a:off x="3314945" y="3964248"/>
            <a:ext cx="1162498" cy="246221"/>
          </a:xfrm>
          <a:prstGeom prst="rect">
            <a:avLst/>
          </a:prstGeom>
          <a:noFill/>
        </p:spPr>
        <p:txBody>
          <a:bodyPr wrap="none" rtlCol="0">
            <a:spAutoFit/>
          </a:bodyPr>
          <a:lstStyle/>
          <a:p>
            <a:pPr marL="0" marR="0" lvl="0" indent="0" algn="l" defTabSz="912386"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rPr>
              <a:t>example of Cornell</a:t>
            </a:r>
            <a:endParaRPr kumimoji="1" lang="ja-JP" altLang="en-US" sz="1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4" name="表 13"/>
          <p:cNvGraphicFramePr>
            <a:graphicFrameLocks noGrp="1"/>
          </p:cNvGraphicFramePr>
          <p:nvPr>
            <p:extLst>
              <p:ext uri="{D42A27DB-BD31-4B8C-83A1-F6EECF244321}">
                <p14:modId xmlns:p14="http://schemas.microsoft.com/office/powerpoint/2010/main" val="193567055"/>
              </p:ext>
            </p:extLst>
          </p:nvPr>
        </p:nvGraphicFramePr>
        <p:xfrm>
          <a:off x="976260" y="4595728"/>
          <a:ext cx="7225097" cy="1528787"/>
        </p:xfrm>
        <a:graphic>
          <a:graphicData uri="http://schemas.openxmlformats.org/drawingml/2006/table">
            <a:tbl>
              <a:tblPr/>
              <a:tblGrid>
                <a:gridCol w="811864">
                  <a:extLst>
                    <a:ext uri="{9D8B030D-6E8A-4147-A177-3AD203B41FA5}">
                      <a16:colId xmlns:a16="http://schemas.microsoft.com/office/drawing/2014/main" val="20000"/>
                    </a:ext>
                  </a:extLst>
                </a:gridCol>
                <a:gridCol w="1553428">
                  <a:extLst>
                    <a:ext uri="{9D8B030D-6E8A-4147-A177-3AD203B41FA5}">
                      <a16:colId xmlns:a16="http://schemas.microsoft.com/office/drawing/2014/main" val="20001"/>
                    </a:ext>
                  </a:extLst>
                </a:gridCol>
                <a:gridCol w="1619467">
                  <a:extLst>
                    <a:ext uri="{9D8B030D-6E8A-4147-A177-3AD203B41FA5}">
                      <a16:colId xmlns:a16="http://schemas.microsoft.com/office/drawing/2014/main" val="20002"/>
                    </a:ext>
                  </a:extLst>
                </a:gridCol>
                <a:gridCol w="1620871">
                  <a:extLst>
                    <a:ext uri="{9D8B030D-6E8A-4147-A177-3AD203B41FA5}">
                      <a16:colId xmlns:a16="http://schemas.microsoft.com/office/drawing/2014/main" val="20003"/>
                    </a:ext>
                  </a:extLst>
                </a:gridCol>
                <a:gridCol w="1619467">
                  <a:extLst>
                    <a:ext uri="{9D8B030D-6E8A-4147-A177-3AD203B41FA5}">
                      <a16:colId xmlns:a16="http://schemas.microsoft.com/office/drawing/2014/main" val="20004"/>
                    </a:ext>
                  </a:extLst>
                </a:gridCol>
              </a:tblGrid>
              <a:tr h="450656">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smtClean="0">
                        <a:ln>
                          <a:noFill/>
                        </a:ln>
                        <a:solidFill>
                          <a:srgbClr val="FFFFFF"/>
                        </a:solidFill>
                        <a:effectLst/>
                        <a:latin typeface="Calibri" pitchFamily="34" charset="0"/>
                        <a:ea typeface="ＭＳ Ｐゴシック" pitchFamily="50" charset="-128"/>
                      </a:endParaRPr>
                    </a:p>
                  </a:txBody>
                  <a:tcPr marL="91437" marR="91437"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rgbClr val="FFFFFF"/>
                          </a:solidFill>
                          <a:effectLst/>
                          <a:latin typeface="Calibri" pitchFamily="34" charset="0"/>
                          <a:ea typeface="ＭＳ Ｐゴシック" pitchFamily="50" charset="-128"/>
                        </a:rPr>
                        <a:t>2016</a:t>
                      </a:r>
                      <a:endParaRPr kumimoji="1" lang="ja-JP" altLang="en-US" sz="1800" b="1" i="0" u="none" strike="noStrike" cap="none" normalizeH="0" baseline="0" dirty="0" smtClean="0">
                        <a:ln>
                          <a:noFill/>
                        </a:ln>
                        <a:solidFill>
                          <a:srgbClr val="FFFFFF"/>
                        </a:solidFill>
                        <a:effectLst/>
                        <a:latin typeface="Calibri" pitchFamily="34" charset="0"/>
                        <a:ea typeface="ＭＳ Ｐゴシック" pitchFamily="50" charset="-128"/>
                      </a:endParaRPr>
                    </a:p>
                  </a:txBody>
                  <a:tcPr marL="91437" marR="91437"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FFFF"/>
                          </a:solidFill>
                          <a:effectLst/>
                          <a:latin typeface="Calibri" pitchFamily="34" charset="0"/>
                          <a:ea typeface="ＭＳ Ｐゴシック" pitchFamily="50" charset="-128"/>
                        </a:rPr>
                        <a:t>2017</a:t>
                      </a:r>
                      <a:endParaRPr kumimoji="1" lang="ja-JP" altLang="en-US" sz="1800" b="1" i="0" u="none" strike="noStrike" cap="none" normalizeH="0" baseline="0" smtClean="0">
                        <a:ln>
                          <a:noFill/>
                        </a:ln>
                        <a:solidFill>
                          <a:srgbClr val="FFFFFF"/>
                        </a:solidFill>
                        <a:effectLst/>
                        <a:latin typeface="Calibri" pitchFamily="34" charset="0"/>
                        <a:ea typeface="ＭＳ Ｐゴシック" pitchFamily="50" charset="-128"/>
                      </a:endParaRPr>
                    </a:p>
                  </a:txBody>
                  <a:tcPr marL="91437" marR="91437"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FFFF"/>
                          </a:solidFill>
                          <a:effectLst/>
                          <a:latin typeface="Calibri" pitchFamily="34" charset="0"/>
                          <a:ea typeface="ＭＳ Ｐゴシック" pitchFamily="50" charset="-128"/>
                        </a:rPr>
                        <a:t>2018</a:t>
                      </a:r>
                      <a:endParaRPr kumimoji="1" lang="ja-JP" altLang="en-US" sz="1800" b="1" i="0" u="none" strike="noStrike" cap="none" normalizeH="0" baseline="0" smtClean="0">
                        <a:ln>
                          <a:noFill/>
                        </a:ln>
                        <a:solidFill>
                          <a:srgbClr val="FFFFFF"/>
                        </a:solidFill>
                        <a:effectLst/>
                        <a:latin typeface="Calibri" pitchFamily="34" charset="0"/>
                        <a:ea typeface="ＭＳ Ｐゴシック" pitchFamily="50" charset="-128"/>
                      </a:endParaRPr>
                    </a:p>
                  </a:txBody>
                  <a:tcPr marL="91437" marR="91437"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rgbClr val="FFFFFF"/>
                          </a:solidFill>
                          <a:effectLst/>
                          <a:latin typeface="Calibri" pitchFamily="34" charset="0"/>
                          <a:ea typeface="ＭＳ Ｐゴシック" pitchFamily="50" charset="-128"/>
                        </a:rPr>
                        <a:t>2019</a:t>
                      </a:r>
                      <a:endParaRPr kumimoji="1" lang="ja-JP" altLang="en-US" sz="1800" b="1" i="0" u="none" strike="noStrike" cap="none" normalizeH="0" baseline="0" dirty="0" smtClean="0">
                        <a:ln>
                          <a:noFill/>
                        </a:ln>
                        <a:solidFill>
                          <a:srgbClr val="FFFFFF"/>
                        </a:solidFill>
                        <a:effectLst/>
                        <a:latin typeface="Calibri" pitchFamily="34" charset="0"/>
                        <a:ea typeface="ＭＳ Ｐゴシック" pitchFamily="50" charset="-128"/>
                      </a:endParaRPr>
                    </a:p>
                  </a:txBody>
                  <a:tcPr marL="91437" marR="91437"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78131">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00"/>
                          </a:solidFill>
                          <a:effectLst/>
                          <a:latin typeface="Calibri" pitchFamily="34" charset="0"/>
                          <a:ea typeface="ＭＳ Ｐゴシック" pitchFamily="50" charset="-128"/>
                        </a:rPr>
                        <a:t>KEK</a:t>
                      </a:r>
                      <a:endParaRPr kumimoji="1" lang="en-US" altLang="ja-JP" sz="1200" b="0" i="0" u="none" strike="noStrike" cap="none" normalizeH="0" baseline="0" dirty="0" smtClean="0">
                        <a:ln>
                          <a:noFill/>
                        </a:ln>
                        <a:solidFill>
                          <a:srgbClr val="7F7F7F"/>
                        </a:solidFill>
                        <a:effectLst/>
                        <a:latin typeface="Calibri" pitchFamily="34" charset="0"/>
                        <a:ea typeface="ＭＳ Ｐゴシック" pitchFamily="50"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7F7F7F"/>
                          </a:solidFill>
                          <a:effectLst/>
                          <a:latin typeface="Calibri" pitchFamily="34" charset="0"/>
                          <a:ea typeface="ＭＳ Ｐゴシック" pitchFamily="50" charset="-128"/>
                        </a:rPr>
                        <a:t>Hitoshi</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rgbClr val="7F7F7F"/>
                          </a:solidFill>
                          <a:effectLst/>
                          <a:latin typeface="Calibri" pitchFamily="34" charset="0"/>
                          <a:ea typeface="ＭＳ Ｐゴシック" pitchFamily="50" charset="-128"/>
                        </a:rPr>
                        <a:t>HAYANO</a:t>
                      </a:r>
                      <a:endParaRPr kumimoji="1" lang="en-US" altLang="ja-JP"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91437" marR="91437"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91437" marR="91437"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smtClean="0">
                        <a:ln>
                          <a:noFill/>
                        </a:ln>
                        <a:solidFill>
                          <a:srgbClr val="000000"/>
                        </a:solidFill>
                        <a:effectLst/>
                        <a:latin typeface="Calibri" pitchFamily="34" charset="0"/>
                        <a:ea typeface="ＭＳ Ｐゴシック" pitchFamily="50" charset="-128"/>
                      </a:endParaRPr>
                    </a:p>
                  </a:txBody>
                  <a:tcPr marL="91437" marR="91437" marT="45715" marB="4571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91437" marR="91437" marT="45715" marB="4571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defTabSz="4572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L="91437" marR="91437" marT="45715" marB="4571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bl>
          </a:graphicData>
        </a:graphic>
      </p:graphicFrame>
      <p:cxnSp>
        <p:nvCxnSpPr>
          <p:cNvPr id="15" name="直線矢印コネクタ 14"/>
          <p:cNvCxnSpPr/>
          <p:nvPr/>
        </p:nvCxnSpPr>
        <p:spPr>
          <a:xfrm>
            <a:off x="2734246" y="5531832"/>
            <a:ext cx="224276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4951075" y="5819864"/>
            <a:ext cx="166062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5009458" y="5799840"/>
            <a:ext cx="1877502" cy="276999"/>
          </a:xfrm>
          <a:prstGeom prst="rect">
            <a:avLst/>
          </a:prstGeom>
        </p:spPr>
        <p:txBody>
          <a:bodyPr wrap="none">
            <a:spAutoFit/>
          </a:bodyPr>
          <a:lstStyle/>
          <a:p>
            <a:pPr marL="0" marR="0" lvl="0" indent="0" algn="l" defTabSz="912386" rtl="0" eaLnBrk="1" fontAlgn="base"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8 - 9cell cavities fabrication</a:t>
            </a:r>
            <a:endParaRPr kumimoji="1" lang="ja-JP"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8" name="直線矢印コネクタ 17"/>
          <p:cNvCxnSpPr>
            <a:cxnSpLocks noChangeShapeType="1"/>
          </p:cNvCxnSpPr>
          <p:nvPr/>
        </p:nvCxnSpPr>
        <p:spPr bwMode="auto">
          <a:xfrm>
            <a:off x="4962689" y="5531832"/>
            <a:ext cx="830829" cy="0"/>
          </a:xfrm>
          <a:prstGeom prst="straightConnector1">
            <a:avLst/>
          </a:prstGeom>
          <a:noFill/>
          <a:ln w="38100">
            <a:solidFill>
              <a:srgbClr val="FF0000"/>
            </a:solidFill>
            <a:round/>
            <a:headEnd type="none" w="med" len="me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sp>
        <p:nvSpPr>
          <p:cNvPr id="19" name="正方形/長方形 18"/>
          <p:cNvSpPr/>
          <p:nvPr/>
        </p:nvSpPr>
        <p:spPr>
          <a:xfrm>
            <a:off x="4948207" y="5542865"/>
            <a:ext cx="1511952" cy="276999"/>
          </a:xfrm>
          <a:prstGeom prst="rect">
            <a:avLst/>
          </a:prstGeom>
        </p:spPr>
        <p:txBody>
          <a:bodyPr wrap="none">
            <a:spAutoFit/>
          </a:bodyPr>
          <a:lstStyle/>
          <a:p>
            <a:pPr marL="0" marR="0" lvl="0" indent="0" algn="l" defTabSz="912386" rtl="0" eaLnBrk="1" fontAlgn="base"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3-9cell</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performance</a:t>
            </a:r>
          </a:p>
        </p:txBody>
      </p:sp>
      <p:sp>
        <p:nvSpPr>
          <p:cNvPr id="20" name="正方形/長方形 19"/>
          <p:cNvSpPr/>
          <p:nvPr/>
        </p:nvSpPr>
        <p:spPr>
          <a:xfrm>
            <a:off x="2701453" y="5566902"/>
            <a:ext cx="2117054" cy="228925"/>
          </a:xfrm>
          <a:prstGeom prst="rect">
            <a:avLst/>
          </a:prstGeom>
        </p:spPr>
        <p:txBody>
          <a:bodyPr wrap="none">
            <a:spAutoFit/>
          </a:bodyPr>
          <a:lstStyle/>
          <a:p>
            <a:pPr marL="0" marR="0" lvl="0" indent="0" algn="l" defTabSz="912386" rtl="0" eaLnBrk="1" fontAlgn="base"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Preparation of vacuum furnace</a:t>
            </a:r>
            <a:endParaRPr kumimoji="1" lang="ja-JP"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21" name="直線矢印コネクタ 20"/>
          <p:cNvCxnSpPr>
            <a:cxnSpLocks noChangeShapeType="1"/>
          </p:cNvCxnSpPr>
          <p:nvPr/>
        </p:nvCxnSpPr>
        <p:spPr bwMode="auto">
          <a:xfrm>
            <a:off x="2592279" y="5178276"/>
            <a:ext cx="830829" cy="0"/>
          </a:xfrm>
          <a:prstGeom prst="straightConnector1">
            <a:avLst/>
          </a:prstGeom>
          <a:noFill/>
          <a:ln w="38100">
            <a:solidFill>
              <a:srgbClr val="FF0000"/>
            </a:solidFill>
            <a:round/>
            <a:headEnd type="none" w="med" len="me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sp>
        <p:nvSpPr>
          <p:cNvPr id="22" name="正方形/長方形 21"/>
          <p:cNvSpPr/>
          <p:nvPr/>
        </p:nvSpPr>
        <p:spPr>
          <a:xfrm>
            <a:off x="3552790" y="5199884"/>
            <a:ext cx="1211294" cy="276999"/>
          </a:xfrm>
          <a:prstGeom prst="rect">
            <a:avLst/>
          </a:prstGeom>
        </p:spPr>
        <p:txBody>
          <a:bodyPr wrap="none">
            <a:spAutoFit/>
          </a:bodyPr>
          <a:lstStyle/>
          <a:p>
            <a:pPr marL="0" marR="0" lvl="0" indent="0" algn="l" defTabSz="912386" rtl="0" eaLnBrk="1" fontAlgn="base"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 cell processing</a:t>
            </a:r>
            <a:endParaRPr kumimoji="1" lang="ja-JP"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23" name="直線矢印コネクタ 22"/>
          <p:cNvCxnSpPr/>
          <p:nvPr/>
        </p:nvCxnSpPr>
        <p:spPr>
          <a:xfrm>
            <a:off x="3515818" y="5171792"/>
            <a:ext cx="1446871" cy="64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2532254" y="5183479"/>
            <a:ext cx="1020536" cy="276999"/>
          </a:xfrm>
          <a:prstGeom prst="rect">
            <a:avLst/>
          </a:prstGeom>
        </p:spPr>
        <p:txBody>
          <a:bodyPr wrap="none">
            <a:spAutoFit/>
          </a:bodyPr>
          <a:lstStyle/>
          <a:p>
            <a:pPr marL="0" marR="0" lvl="0" indent="0" algn="l" defTabSz="912386" rtl="0" eaLnBrk="1" fontAlgn="base"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FNAL process</a:t>
            </a:r>
            <a:endParaRPr kumimoji="1" lang="ja-JP"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25" name="直線矢印コネクタ 24"/>
          <p:cNvCxnSpPr>
            <a:cxnSpLocks noChangeShapeType="1"/>
          </p:cNvCxnSpPr>
          <p:nvPr/>
        </p:nvCxnSpPr>
        <p:spPr bwMode="auto">
          <a:xfrm>
            <a:off x="6611694" y="5795701"/>
            <a:ext cx="830829" cy="0"/>
          </a:xfrm>
          <a:prstGeom prst="straightConnector1">
            <a:avLst/>
          </a:prstGeom>
          <a:noFill/>
          <a:ln w="38100">
            <a:solidFill>
              <a:srgbClr val="FF0000"/>
            </a:solidFill>
            <a:round/>
            <a:headEnd type="none" w="med" len="me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sp>
        <p:nvSpPr>
          <p:cNvPr id="26" name="正方形/長方形 25"/>
          <p:cNvSpPr/>
          <p:nvPr/>
        </p:nvSpPr>
        <p:spPr>
          <a:xfrm>
            <a:off x="6609007" y="5935014"/>
            <a:ext cx="1261820" cy="276999"/>
          </a:xfrm>
          <a:prstGeom prst="rect">
            <a:avLst/>
          </a:prstGeom>
        </p:spPr>
        <p:txBody>
          <a:bodyPr wrap="none">
            <a:spAutoFit/>
          </a:bodyPr>
          <a:lstStyle/>
          <a:p>
            <a:pPr marL="0" marR="0" lvl="0" indent="0" algn="l" defTabSz="912386" rtl="0" eaLnBrk="1" fontAlgn="base"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Performance test</a:t>
            </a:r>
          </a:p>
        </p:txBody>
      </p:sp>
      <p:cxnSp>
        <p:nvCxnSpPr>
          <p:cNvPr id="27" name="直線矢印コネクタ 26"/>
          <p:cNvCxnSpPr>
            <a:cxnSpLocks noChangeShapeType="1"/>
          </p:cNvCxnSpPr>
          <p:nvPr/>
        </p:nvCxnSpPr>
        <p:spPr bwMode="auto">
          <a:xfrm>
            <a:off x="5009458" y="5194696"/>
            <a:ext cx="830829" cy="0"/>
          </a:xfrm>
          <a:prstGeom prst="straightConnector1">
            <a:avLst/>
          </a:prstGeom>
          <a:noFill/>
          <a:ln w="38100">
            <a:solidFill>
              <a:srgbClr val="FF0000"/>
            </a:solidFill>
            <a:round/>
            <a:headEnd type="none" w="med" len="me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sp>
        <p:nvSpPr>
          <p:cNvPr id="28" name="正方形/長方形 27"/>
          <p:cNvSpPr/>
          <p:nvPr/>
        </p:nvSpPr>
        <p:spPr>
          <a:xfrm>
            <a:off x="4948207" y="5177682"/>
            <a:ext cx="1261820" cy="276999"/>
          </a:xfrm>
          <a:prstGeom prst="rect">
            <a:avLst/>
          </a:prstGeom>
        </p:spPr>
        <p:txBody>
          <a:bodyPr wrap="none">
            <a:spAutoFit/>
          </a:bodyPr>
          <a:lstStyle/>
          <a:p>
            <a:pPr marL="0" marR="0" lvl="0" indent="0" algn="l" defTabSz="912386" rtl="0" eaLnBrk="1" fontAlgn="base"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Performa</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n</a:t>
            </a: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ce test</a:t>
            </a:r>
          </a:p>
        </p:txBody>
      </p:sp>
      <p:cxnSp>
        <p:nvCxnSpPr>
          <p:cNvPr id="29" name="直線矢印コネクタ 28"/>
          <p:cNvCxnSpPr/>
          <p:nvPr/>
        </p:nvCxnSpPr>
        <p:spPr>
          <a:xfrm>
            <a:off x="7531800" y="5243800"/>
            <a:ext cx="67505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7027109" y="5269957"/>
            <a:ext cx="1910010" cy="276999"/>
          </a:xfrm>
          <a:prstGeom prst="rect">
            <a:avLst/>
          </a:prstGeom>
        </p:spPr>
        <p:txBody>
          <a:bodyPr wrap="none">
            <a:spAutoFit/>
          </a:bodyPr>
          <a:lstStyle/>
          <a:p>
            <a:pPr marL="0" marR="0" lvl="0" indent="0" algn="l" defTabSz="912386" rtl="0" eaLnBrk="1" fontAlgn="base"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Preparation for </a:t>
            </a:r>
            <a:r>
              <a:rPr kumimoji="1" lang="en-US" altLang="ja-JP" sz="1200" b="0" i="0" u="none" strike="noStrike" kern="1200" cap="none" spc="0" normalizeH="0" baseline="0" noProof="0" dirty="0" err="1" smtClean="0">
                <a:ln>
                  <a:noFill/>
                </a:ln>
                <a:solidFill>
                  <a:prstClr val="black"/>
                </a:solidFill>
                <a:effectLst/>
                <a:uLnTx/>
                <a:uFillTx/>
                <a:latin typeface="Calibri"/>
                <a:ea typeface="ＭＳ Ｐゴシック" panose="020B0600070205080204" pitchFamily="50" charset="-128"/>
                <a:cs typeface="+mn-cs"/>
              </a:rPr>
              <a:t>cryomodule</a:t>
            </a:r>
            <a:endParaRPr kumimoji="1" lang="ja-JP"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3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37707" y="1965696"/>
            <a:ext cx="2817406" cy="2383822"/>
          </a:xfrm>
          <a:prstGeom prst="rect">
            <a:avLst/>
          </a:prstGeom>
          <a:noFill/>
          <a:ln>
            <a:noFill/>
          </a:ln>
        </p:spPr>
      </p:pic>
      <p:sp>
        <p:nvSpPr>
          <p:cNvPr id="33" name="上矢印 32"/>
          <p:cNvSpPr/>
          <p:nvPr/>
        </p:nvSpPr>
        <p:spPr>
          <a:xfrm rot="1980000">
            <a:off x="7083479" y="2937599"/>
            <a:ext cx="272375" cy="288442"/>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386"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514" y="2052358"/>
            <a:ext cx="2986041" cy="2239531"/>
          </a:xfrm>
          <a:prstGeom prst="rect">
            <a:avLst/>
          </a:prstGeom>
        </p:spPr>
      </p:pic>
      <p:sp>
        <p:nvSpPr>
          <p:cNvPr id="35" name="右矢印 34"/>
          <p:cNvSpPr/>
          <p:nvPr/>
        </p:nvSpPr>
        <p:spPr>
          <a:xfrm>
            <a:off x="4085835" y="2989817"/>
            <a:ext cx="593387" cy="449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386"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テキスト ボックス 30"/>
          <p:cNvSpPr txBox="1"/>
          <p:nvPr/>
        </p:nvSpPr>
        <p:spPr>
          <a:xfrm>
            <a:off x="6833594" y="4054713"/>
            <a:ext cx="2103525" cy="338554"/>
          </a:xfrm>
          <a:prstGeom prst="rect">
            <a:avLst/>
          </a:prstGeom>
          <a:noFill/>
        </p:spPr>
        <p:txBody>
          <a:bodyPr wrap="none" rtlCol="0">
            <a:spAutoFit/>
          </a:bodyPr>
          <a:lstStyle/>
          <a:p>
            <a:pPr marL="0" marR="0" lvl="0" indent="0" algn="l" defTabSz="91238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Anna</a:t>
            </a: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en-US" altLang="ja-JP" sz="1600" b="0" i="0" u="none" strike="noStrike" kern="1200" cap="none" spc="0" normalizeH="0" baseline="0" noProof="0" dirty="0" err="1" smtClean="0">
                <a:ln>
                  <a:noFill/>
                </a:ln>
                <a:solidFill>
                  <a:prstClr val="black"/>
                </a:solidFill>
                <a:effectLst/>
                <a:uLnTx/>
                <a:uFillTx/>
                <a:latin typeface="Calibri"/>
                <a:ea typeface="ＭＳ Ｐゴシック" panose="020B0600070205080204" pitchFamily="50" charset="-128"/>
                <a:cs typeface="+mn-cs"/>
              </a:rPr>
              <a:t>Grassellino</a:t>
            </a:r>
            <a:r>
              <a:rPr kumimoji="1" lang="en-US" altLang="ja-JP"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FNAL</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7571174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b="1" dirty="0" smtClean="0"/>
              <a:t>Impact on the</a:t>
            </a:r>
            <a:r>
              <a:rPr kumimoji="1" lang="en-US" altLang="ja-JP" sz="2400" b="1" dirty="0" smtClean="0"/>
              <a:t> ILC cost</a:t>
            </a:r>
            <a:endParaRPr kumimoji="1" lang="ja-JP" altLang="en-US" sz="2400" b="1" dirty="0"/>
          </a:p>
        </p:txBody>
      </p:sp>
      <p:sp>
        <p:nvSpPr>
          <p:cNvPr id="3" name="テキスト プレースホルダー 2"/>
          <p:cNvSpPr>
            <a:spLocks noGrp="1"/>
          </p:cNvSpPr>
          <p:nvPr>
            <p:ph type="body" idx="1"/>
          </p:nvPr>
        </p:nvSpPr>
        <p:spPr>
          <a:xfrm>
            <a:off x="472196" y="1880828"/>
            <a:ext cx="8229600" cy="648072"/>
          </a:xfrm>
        </p:spPr>
        <p:txBody>
          <a:bodyPr>
            <a:normAutofit/>
          </a:bodyPr>
          <a:lstStyle/>
          <a:p>
            <a:r>
              <a:rPr kumimoji="1" lang="en-US" altLang="ja-JP" sz="2000" dirty="0" smtClean="0"/>
              <a:t>Possible cost reduction and budget plan</a:t>
            </a:r>
            <a:endParaRPr kumimoji="1" lang="ja-JP" altLang="en-US" sz="2000" dirty="0"/>
          </a:p>
        </p:txBody>
      </p:sp>
      <p:graphicFrame>
        <p:nvGraphicFramePr>
          <p:cNvPr id="8" name="表 7"/>
          <p:cNvGraphicFramePr>
            <a:graphicFrameLocks noGrp="1"/>
          </p:cNvGraphicFramePr>
          <p:nvPr>
            <p:extLst>
              <p:ext uri="{D42A27DB-BD31-4B8C-83A1-F6EECF244321}">
                <p14:modId xmlns:p14="http://schemas.microsoft.com/office/powerpoint/2010/main" val="2817165228"/>
              </p:ext>
            </p:extLst>
          </p:nvPr>
        </p:nvGraphicFramePr>
        <p:xfrm>
          <a:off x="1799692" y="2528900"/>
          <a:ext cx="4992217" cy="1483360"/>
        </p:xfrm>
        <a:graphic>
          <a:graphicData uri="http://schemas.openxmlformats.org/drawingml/2006/table">
            <a:tbl>
              <a:tblPr firstRow="1" bandRow="1">
                <a:tableStyleId>{5C22544A-7EE6-4342-B048-85BDC9FD1C3A}</a:tableStyleId>
              </a:tblPr>
              <a:tblGrid>
                <a:gridCol w="1641048">
                  <a:extLst>
                    <a:ext uri="{9D8B030D-6E8A-4147-A177-3AD203B41FA5}">
                      <a16:colId xmlns:a16="http://schemas.microsoft.com/office/drawing/2014/main" val="1527473025"/>
                    </a:ext>
                  </a:extLst>
                </a:gridCol>
                <a:gridCol w="3351169">
                  <a:extLst>
                    <a:ext uri="{9D8B030D-6E8A-4147-A177-3AD203B41FA5}">
                      <a16:colId xmlns:a16="http://schemas.microsoft.com/office/drawing/2014/main" val="2885981036"/>
                    </a:ext>
                  </a:extLst>
                </a:gridCol>
              </a:tblGrid>
              <a:tr h="370840">
                <a:tc>
                  <a:txBody>
                    <a:bodyPr/>
                    <a:lstStyle/>
                    <a:p>
                      <a:endParaRPr kumimoji="1" lang="ja-JP" altLang="en-US" dirty="0"/>
                    </a:p>
                  </a:txBody>
                  <a:tcPr/>
                </a:tc>
                <a:tc>
                  <a:txBody>
                    <a:bodyPr/>
                    <a:lstStyle/>
                    <a:p>
                      <a:pPr algn="ctr"/>
                      <a:r>
                        <a:rPr kumimoji="1" lang="en-US" altLang="ja-JP" dirty="0" smtClean="0"/>
                        <a:t>ILC cost reduction</a:t>
                      </a:r>
                      <a:endParaRPr kumimoji="1" lang="ja-JP" altLang="en-US" dirty="0"/>
                    </a:p>
                  </a:txBody>
                  <a:tcPr/>
                </a:tc>
                <a:extLst>
                  <a:ext uri="{0D108BD9-81ED-4DB2-BD59-A6C34878D82A}">
                    <a16:rowId xmlns:a16="http://schemas.microsoft.com/office/drawing/2014/main" val="3033531063"/>
                  </a:ext>
                </a:extLst>
              </a:tr>
              <a:tr h="370840">
                <a:tc>
                  <a:txBody>
                    <a:bodyPr/>
                    <a:lstStyle/>
                    <a:p>
                      <a:r>
                        <a:rPr kumimoji="1" lang="en-US" altLang="ja-JP" sz="1600" dirty="0" smtClean="0"/>
                        <a:t>1. </a:t>
                      </a:r>
                      <a:r>
                        <a:rPr kumimoji="1" lang="en-US" altLang="ja-JP" sz="1600" dirty="0" err="1" smtClean="0"/>
                        <a:t>Nb</a:t>
                      </a:r>
                      <a:r>
                        <a:rPr kumimoji="1" lang="en-US" altLang="ja-JP" sz="1600" dirty="0" smtClean="0"/>
                        <a:t> material</a:t>
                      </a:r>
                      <a:endParaRPr kumimoji="1" lang="ja-JP" altLang="en-US" sz="1600" dirty="0"/>
                    </a:p>
                  </a:txBody>
                  <a:tcPr/>
                </a:tc>
                <a:tc>
                  <a:txBody>
                    <a:bodyPr/>
                    <a:lstStyle/>
                    <a:p>
                      <a:pPr algn="ctr"/>
                      <a:r>
                        <a:rPr kumimoji="1" lang="en-US" altLang="ja-JP" dirty="0" smtClean="0"/>
                        <a:t>2-3%</a:t>
                      </a:r>
                      <a:endParaRPr kumimoji="1" lang="ja-JP" altLang="en-US" dirty="0"/>
                    </a:p>
                  </a:txBody>
                  <a:tcPr/>
                </a:tc>
                <a:extLst>
                  <a:ext uri="{0D108BD9-81ED-4DB2-BD59-A6C34878D82A}">
                    <a16:rowId xmlns:a16="http://schemas.microsoft.com/office/drawing/2014/main" val="3610318595"/>
                  </a:ext>
                </a:extLst>
              </a:tr>
              <a:tr h="370840">
                <a:tc>
                  <a:txBody>
                    <a:bodyPr/>
                    <a:lstStyle/>
                    <a:p>
                      <a:r>
                        <a:rPr kumimoji="1" lang="en-US" altLang="ja-JP" sz="1600" dirty="0" smtClean="0"/>
                        <a:t>2. High-Q high-G</a:t>
                      </a:r>
                      <a:endParaRPr kumimoji="1" lang="ja-JP" altLang="en-US" sz="1600" dirty="0"/>
                    </a:p>
                  </a:txBody>
                  <a:tcPr/>
                </a:tc>
                <a:tc>
                  <a:txBody>
                    <a:bodyPr/>
                    <a:lstStyle/>
                    <a:p>
                      <a:pPr algn="ctr"/>
                      <a:r>
                        <a:rPr kumimoji="1" lang="en-US" altLang="ja-JP" dirty="0" smtClean="0"/>
                        <a:t>8-9%</a:t>
                      </a:r>
                      <a:endParaRPr kumimoji="1" lang="ja-JP" altLang="en-US" dirty="0"/>
                    </a:p>
                  </a:txBody>
                  <a:tcPr/>
                </a:tc>
                <a:extLst>
                  <a:ext uri="{0D108BD9-81ED-4DB2-BD59-A6C34878D82A}">
                    <a16:rowId xmlns:a16="http://schemas.microsoft.com/office/drawing/2014/main" val="3733706965"/>
                  </a:ext>
                </a:extLst>
              </a:tr>
              <a:tr h="370840">
                <a:tc>
                  <a:txBody>
                    <a:bodyPr/>
                    <a:lstStyle/>
                    <a:p>
                      <a:pPr algn="ctr"/>
                      <a:r>
                        <a:rPr kumimoji="1" lang="en-US" altLang="ja-JP" dirty="0" smtClean="0"/>
                        <a:t>sum</a:t>
                      </a:r>
                      <a:endParaRPr kumimoji="1" lang="ja-JP" altLang="en-US" dirty="0"/>
                    </a:p>
                  </a:txBody>
                  <a:tcPr/>
                </a:tc>
                <a:tc>
                  <a:txBody>
                    <a:bodyPr/>
                    <a:lstStyle/>
                    <a:p>
                      <a:pPr algn="ctr"/>
                      <a:r>
                        <a:rPr kumimoji="1" lang="en-US" altLang="ja-JP" dirty="0" smtClean="0"/>
                        <a:t>10-12%</a:t>
                      </a:r>
                      <a:endParaRPr kumimoji="1" lang="ja-JP" altLang="en-US" dirty="0"/>
                    </a:p>
                  </a:txBody>
                  <a:tcPr/>
                </a:tc>
                <a:extLst>
                  <a:ext uri="{0D108BD9-81ED-4DB2-BD59-A6C34878D82A}">
                    <a16:rowId xmlns:a16="http://schemas.microsoft.com/office/drawing/2014/main" val="595137801"/>
                  </a:ext>
                </a:extLst>
              </a:tr>
            </a:tbl>
          </a:graphicData>
        </a:graphic>
      </p:graphicFrame>
    </p:spTree>
    <p:extLst>
      <p:ext uri="{BB962C8B-B14F-4D97-AF65-F5344CB8AC3E}">
        <p14:creationId xmlns:p14="http://schemas.microsoft.com/office/powerpoint/2010/main" val="194058853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574675" y="304800"/>
            <a:ext cx="4753409"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6" tIns="45668" rIns="91336" bIns="45668" anchor="ctr"/>
          <a:lstStyle>
            <a:lvl1pPr eaLnBrk="0" hangingPunct="0">
              <a:spcBef>
                <a:spcPct val="20000"/>
              </a:spcBef>
              <a:buClr>
                <a:schemeClr val="accent2"/>
              </a:buClr>
              <a:buFont typeface="Wingdings" pitchFamily="2" charset="2"/>
              <a:buChar char="o"/>
              <a:defRPr kumimoji="1" sz="3000">
                <a:solidFill>
                  <a:schemeClr val="tx1"/>
                </a:solidFill>
                <a:latin typeface="Verdana" pitchFamily="34" charset="0"/>
                <a:ea typeface="ＭＳ Ｐゴシック" pitchFamily="50" charset="-128"/>
              </a:defRPr>
            </a:lvl1pPr>
            <a:lvl2pPr marL="742950" indent="-285750" eaLnBrk="0" hangingPunct="0">
              <a:spcBef>
                <a:spcPct val="20000"/>
              </a:spcBef>
              <a:buClr>
                <a:schemeClr val="accent2"/>
              </a:buClr>
              <a:buFont typeface="Wingdings" pitchFamily="2" charset="2"/>
              <a:buChar char="n"/>
              <a:defRPr kumimoji="1" sz="2600">
                <a:solidFill>
                  <a:schemeClr val="tx1"/>
                </a:solidFill>
                <a:latin typeface="Verdana" pitchFamily="34" charset="0"/>
                <a:ea typeface="ＭＳ Ｐゴシック" pitchFamily="50" charset="-128"/>
              </a:defRPr>
            </a:lvl2pPr>
            <a:lvl3pPr marL="1143000" indent="-228600" eaLnBrk="0" hangingPunct="0">
              <a:spcBef>
                <a:spcPct val="20000"/>
              </a:spcBef>
              <a:buClr>
                <a:schemeClr val="accent2"/>
              </a:buClr>
              <a:buFont typeface="Wingdings" pitchFamily="2" charset="2"/>
              <a:buChar char="o"/>
              <a:defRPr kumimoji="1" sz="2300">
                <a:solidFill>
                  <a:schemeClr val="tx1"/>
                </a:solidFill>
                <a:latin typeface="Verdana" pitchFamily="34" charset="0"/>
                <a:ea typeface="ＭＳ Ｐゴシック" pitchFamily="50" charset="-128"/>
              </a:defRPr>
            </a:lvl3pPr>
            <a:lvl4pPr marL="1600200" indent="-228600" eaLnBrk="0" hangingPunct="0">
              <a:spcBef>
                <a:spcPct val="20000"/>
              </a:spcBef>
              <a:buClr>
                <a:schemeClr val="accent2"/>
              </a:buClr>
              <a:buFont typeface="Wingdings" pitchFamily="2" charset="2"/>
              <a:buChar char="n"/>
              <a:defRPr kumimoji="1" sz="2000">
                <a:solidFill>
                  <a:schemeClr val="tx1"/>
                </a:solidFill>
                <a:latin typeface="Verdana" pitchFamily="34" charset="0"/>
                <a:ea typeface="ＭＳ Ｐゴシック" pitchFamily="50" charset="-128"/>
              </a:defRPr>
            </a:lvl4pPr>
            <a:lvl5pPr marL="2057400" indent="-228600" eaLnBrk="0" hangingPunct="0">
              <a:spcBef>
                <a:spcPct val="25000"/>
              </a:spcBef>
              <a:buClr>
                <a:schemeClr val="accent2"/>
              </a:buClr>
              <a:buFont typeface="Wingdings" pitchFamily="2" charset="2"/>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3400" b="0" i="0" u="none" strike="noStrike" kern="1200" cap="none" spc="0" normalizeH="0" baseline="0" noProof="0" dirty="0" smtClean="0">
                <a:ln>
                  <a:noFill/>
                </a:ln>
                <a:solidFill>
                  <a:srgbClr val="000000"/>
                </a:solidFill>
                <a:effectLst/>
                <a:uLnTx/>
                <a:uFillTx/>
                <a:latin typeface="Verdana" pitchFamily="34" charset="0"/>
                <a:ea typeface="ＭＳ Ｐゴシック" pitchFamily="50" charset="-128"/>
                <a:cs typeface="+mn-cs"/>
              </a:rPr>
              <a:t>Outline</a:t>
            </a:r>
            <a:endParaRPr kumimoji="0" lang="en-US" altLang="ja-JP" sz="3400" b="0" i="0" u="none" strike="noStrike" kern="1200" cap="none" spc="0" normalizeH="0" baseline="0" noProof="0" dirty="0">
              <a:ln>
                <a:noFill/>
              </a:ln>
              <a:solidFill>
                <a:srgbClr val="000000"/>
              </a:solidFill>
              <a:effectLst/>
              <a:uLnTx/>
              <a:uFillTx/>
              <a:latin typeface="Verdana" pitchFamily="34" charset="0"/>
              <a:ea typeface="ＭＳ Ｐゴシック" pitchFamily="50" charset="-128"/>
              <a:cs typeface="+mn-cs"/>
            </a:endParaRPr>
          </a:p>
        </p:txBody>
      </p:sp>
      <p:sp>
        <p:nvSpPr>
          <p:cNvPr id="126979" name="Rectangle 3"/>
          <p:cNvSpPr>
            <a:spLocks noChangeArrowheads="1"/>
          </p:cNvSpPr>
          <p:nvPr/>
        </p:nvSpPr>
        <p:spPr bwMode="auto">
          <a:xfrm>
            <a:off x="611560" y="2168860"/>
            <a:ext cx="7962900" cy="280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6" tIns="45668" rIns="91336" bIns="45668"/>
          <a:lstStyle>
            <a:lvl1pPr marL="468313" indent="-468313" eaLnBrk="0" hangingPunct="0">
              <a:spcBef>
                <a:spcPct val="20000"/>
              </a:spcBef>
              <a:buClr>
                <a:schemeClr val="accent2"/>
              </a:buClr>
              <a:buFont typeface="Wingdings" pitchFamily="2" charset="2"/>
              <a:buChar char="o"/>
              <a:defRPr kumimoji="1" sz="3000">
                <a:solidFill>
                  <a:schemeClr val="tx1"/>
                </a:solidFill>
                <a:latin typeface="Verdana" pitchFamily="34" charset="0"/>
                <a:ea typeface="ＭＳ Ｐゴシック" pitchFamily="50" charset="-128"/>
              </a:defRPr>
            </a:lvl1pPr>
            <a:lvl2pPr marL="923925" indent="-468313" eaLnBrk="0" hangingPunct="0">
              <a:spcBef>
                <a:spcPct val="20000"/>
              </a:spcBef>
              <a:buClr>
                <a:schemeClr val="accent2"/>
              </a:buClr>
              <a:buFont typeface="Wingdings" pitchFamily="2" charset="2"/>
              <a:buChar char="n"/>
              <a:defRPr kumimoji="1" sz="2600">
                <a:solidFill>
                  <a:schemeClr val="tx1"/>
                </a:solidFill>
                <a:latin typeface="Verdana" pitchFamily="34" charset="0"/>
                <a:ea typeface="ＭＳ Ｐゴシック" pitchFamily="50" charset="-128"/>
              </a:defRPr>
            </a:lvl2pPr>
            <a:lvl3pPr marL="1143000" indent="-228600" eaLnBrk="0" hangingPunct="0">
              <a:spcBef>
                <a:spcPct val="20000"/>
              </a:spcBef>
              <a:buClr>
                <a:schemeClr val="accent2"/>
              </a:buClr>
              <a:buFont typeface="Wingdings" pitchFamily="2" charset="2"/>
              <a:buChar char="o"/>
              <a:defRPr kumimoji="1" sz="2300">
                <a:solidFill>
                  <a:schemeClr val="tx1"/>
                </a:solidFill>
                <a:latin typeface="Verdana" pitchFamily="34" charset="0"/>
                <a:ea typeface="ＭＳ Ｐゴシック" pitchFamily="50" charset="-128"/>
              </a:defRPr>
            </a:lvl3pPr>
            <a:lvl4pPr marL="1600200" indent="-228600" eaLnBrk="0" hangingPunct="0">
              <a:spcBef>
                <a:spcPct val="20000"/>
              </a:spcBef>
              <a:buClr>
                <a:schemeClr val="accent2"/>
              </a:buClr>
              <a:buFont typeface="Wingdings" pitchFamily="2" charset="2"/>
              <a:buChar char="n"/>
              <a:defRPr kumimoji="1" sz="2000">
                <a:solidFill>
                  <a:schemeClr val="tx1"/>
                </a:solidFill>
                <a:latin typeface="Verdana" pitchFamily="34" charset="0"/>
                <a:ea typeface="ＭＳ Ｐゴシック" pitchFamily="50" charset="-128"/>
              </a:defRPr>
            </a:lvl4pPr>
            <a:lvl5pPr marL="2057400" indent="-228600" eaLnBrk="0" hangingPunct="0">
              <a:spcBef>
                <a:spcPct val="25000"/>
              </a:spcBef>
              <a:buClr>
                <a:schemeClr val="accent2"/>
              </a:buClr>
              <a:buFont typeface="Wingdings" pitchFamily="2" charset="2"/>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Verdana" pitchFamily="34" charset="0"/>
                <a:ea typeface="ＭＳ Ｐゴシック" pitchFamily="50" charset="-128"/>
              </a:defRPr>
            </a:lvl9pPr>
          </a:lstStyle>
          <a:p>
            <a:pPr marL="468313" marR="0" lvl="0" indent="-468313" algn="l" defTabSz="912386" rtl="0" eaLnBrk="0" fontAlgn="auto" latinLnBrk="0" hangingPunct="0">
              <a:lnSpc>
                <a:spcPct val="100000"/>
              </a:lnSpc>
              <a:spcBef>
                <a:spcPct val="20000"/>
              </a:spcBef>
              <a:spcAft>
                <a:spcPts val="0"/>
              </a:spcAft>
              <a:buClr>
                <a:srgbClr val="CC0000"/>
              </a:buClr>
              <a:buSzTx/>
              <a:buFont typeface="Wingdings" pitchFamily="2" charset="2"/>
              <a:buChar char="o"/>
              <a:tabLst/>
              <a:defRPr/>
            </a:pPr>
            <a:r>
              <a:rPr kumimoji="1" lang="en-US" altLang="ja-JP" sz="2400" b="0" i="0" u="none" strike="noStrike" kern="1200" cap="none" spc="0" normalizeH="0" baseline="0" noProof="0" dirty="0" smtClean="0">
                <a:ln>
                  <a:noFill/>
                </a:ln>
                <a:solidFill>
                  <a:srgbClr val="000000"/>
                </a:solidFill>
                <a:effectLst/>
                <a:uLnTx/>
                <a:uFillTx/>
                <a:latin typeface="Verdana" pitchFamily="34" charset="0"/>
                <a:ea typeface="ＭＳ Ｐゴシック" pitchFamily="50" charset="-128"/>
                <a:cs typeface="+mn-cs"/>
              </a:rPr>
              <a:t>Introduction to the International Linear Collider</a:t>
            </a:r>
          </a:p>
          <a:p>
            <a:pPr marL="468313" marR="0" lvl="0" indent="-468313" algn="l" defTabSz="912386" rtl="0" eaLnBrk="0" fontAlgn="auto" latinLnBrk="0" hangingPunct="0">
              <a:lnSpc>
                <a:spcPct val="100000"/>
              </a:lnSpc>
              <a:spcBef>
                <a:spcPct val="20000"/>
              </a:spcBef>
              <a:spcAft>
                <a:spcPts val="0"/>
              </a:spcAft>
              <a:buClr>
                <a:srgbClr val="CC0000"/>
              </a:buClr>
              <a:buSzTx/>
              <a:buFont typeface="Wingdings" pitchFamily="2" charset="2"/>
              <a:buChar char="o"/>
              <a:tabLst/>
              <a:defRPr/>
            </a:pPr>
            <a:r>
              <a:rPr kumimoji="1" lang="en-US" altLang="ja-JP" sz="2400" b="0" i="0" u="none" strike="noStrike" kern="1200" cap="none" spc="0" normalizeH="0" baseline="0" noProof="0" dirty="0" smtClean="0">
                <a:ln>
                  <a:noFill/>
                </a:ln>
                <a:solidFill>
                  <a:srgbClr val="000000"/>
                </a:solidFill>
                <a:effectLst/>
                <a:uLnTx/>
                <a:uFillTx/>
                <a:latin typeface="Verdana" pitchFamily="34" charset="0"/>
                <a:ea typeface="ＭＳ Ｐゴシック" pitchFamily="50" charset="-128"/>
                <a:cs typeface="+mn-cs"/>
              </a:rPr>
              <a:t>ILC accelerator </a:t>
            </a:r>
            <a:r>
              <a:rPr lang="en-US" altLang="ja-JP" sz="2400" noProof="0" dirty="0" smtClean="0">
                <a:solidFill>
                  <a:srgbClr val="000000"/>
                </a:solidFill>
              </a:rPr>
              <a:t>à la</a:t>
            </a:r>
            <a:r>
              <a:rPr kumimoji="1" lang="en-US" altLang="ja-JP" sz="2400" b="0" i="0" u="none" strike="noStrike" kern="1200" cap="none" spc="0" normalizeH="0" baseline="0" noProof="0" dirty="0" smtClean="0">
                <a:ln>
                  <a:noFill/>
                </a:ln>
                <a:solidFill>
                  <a:srgbClr val="000000"/>
                </a:solidFill>
                <a:effectLst/>
                <a:uLnTx/>
                <a:uFillTx/>
                <a:latin typeface="Verdana" pitchFamily="34" charset="0"/>
                <a:ea typeface="ＭＳ Ｐゴシック" pitchFamily="50" charset="-128"/>
                <a:cs typeface="+mn-cs"/>
              </a:rPr>
              <a:t> TDR</a:t>
            </a:r>
          </a:p>
          <a:p>
            <a:pPr marL="468313" marR="0" lvl="0" indent="-468313" algn="l" defTabSz="912386" rtl="0" eaLnBrk="0" fontAlgn="auto" latinLnBrk="0" hangingPunct="0">
              <a:lnSpc>
                <a:spcPct val="100000"/>
              </a:lnSpc>
              <a:spcBef>
                <a:spcPct val="20000"/>
              </a:spcBef>
              <a:spcAft>
                <a:spcPts val="0"/>
              </a:spcAft>
              <a:buClr>
                <a:srgbClr val="CC0000"/>
              </a:buClr>
              <a:buSzTx/>
              <a:buFont typeface="Wingdings" pitchFamily="2" charset="2"/>
              <a:buChar char="o"/>
              <a:tabLst/>
              <a:defRPr/>
            </a:pPr>
            <a:r>
              <a:rPr lang="en-US" altLang="ja-JP" sz="2400" dirty="0" smtClean="0">
                <a:solidFill>
                  <a:srgbClr val="000000"/>
                </a:solidFill>
              </a:rPr>
              <a:t>Physics case of 250GeV/500GeV ILC</a:t>
            </a:r>
          </a:p>
          <a:p>
            <a:pPr marL="468313" marR="0" lvl="0" indent="-468313" algn="l" defTabSz="912386" rtl="0" eaLnBrk="0" fontAlgn="auto" latinLnBrk="0" hangingPunct="0">
              <a:lnSpc>
                <a:spcPct val="100000"/>
              </a:lnSpc>
              <a:spcBef>
                <a:spcPct val="20000"/>
              </a:spcBef>
              <a:spcAft>
                <a:spcPts val="0"/>
              </a:spcAft>
              <a:buClr>
                <a:srgbClr val="CC0000"/>
              </a:buClr>
              <a:buSzTx/>
              <a:buFont typeface="Wingdings" pitchFamily="2" charset="2"/>
              <a:buChar char="o"/>
              <a:tabLst/>
              <a:defRPr/>
            </a:pPr>
            <a:r>
              <a:rPr kumimoji="1" lang="en-US" altLang="ja-JP" sz="2400" b="0" i="0" u="none" strike="noStrike" kern="1200" cap="none" spc="0" normalizeH="0" baseline="0" noProof="0" dirty="0" smtClean="0">
                <a:ln>
                  <a:noFill/>
                </a:ln>
                <a:solidFill>
                  <a:srgbClr val="000000"/>
                </a:solidFill>
                <a:effectLst/>
                <a:uLnTx/>
                <a:uFillTx/>
                <a:latin typeface="Verdana" pitchFamily="34" charset="0"/>
                <a:ea typeface="ＭＳ Ｐゴシック" pitchFamily="50" charset="-128"/>
                <a:cs typeface="+mn-cs"/>
              </a:rPr>
              <a:t>Status of ILC in Japan</a:t>
            </a:r>
          </a:p>
          <a:p>
            <a:pPr marL="468313" marR="0" lvl="0" indent="-468313" algn="l" defTabSz="912386" rtl="0" eaLnBrk="0" fontAlgn="auto" latinLnBrk="0" hangingPunct="0">
              <a:lnSpc>
                <a:spcPct val="100000"/>
              </a:lnSpc>
              <a:spcBef>
                <a:spcPct val="20000"/>
              </a:spcBef>
              <a:spcAft>
                <a:spcPts val="0"/>
              </a:spcAft>
              <a:buClr>
                <a:srgbClr val="CC0000"/>
              </a:buClr>
              <a:buSzTx/>
              <a:buFont typeface="Wingdings" pitchFamily="2" charset="2"/>
              <a:buChar char="o"/>
              <a:tabLst/>
              <a:defRPr/>
            </a:pPr>
            <a:r>
              <a:rPr lang="en-US" altLang="ja-JP" sz="2400" dirty="0" smtClean="0">
                <a:solidFill>
                  <a:srgbClr val="000000"/>
                </a:solidFill>
              </a:rPr>
              <a:t>R&amp;D program for ILC</a:t>
            </a:r>
            <a:endParaRPr kumimoji="1" lang="en-US" altLang="ja-JP" sz="2400" b="0" i="0" u="none" strike="noStrike" kern="1200" cap="none" spc="0" normalizeH="0" baseline="0" noProof="0" dirty="0" smtClean="0">
              <a:ln>
                <a:noFill/>
              </a:ln>
              <a:solidFill>
                <a:srgbClr val="000000"/>
              </a:solidFill>
              <a:effectLst/>
              <a:uLnTx/>
              <a:uFillTx/>
              <a:latin typeface="Verdana" pitchFamily="34" charset="0"/>
              <a:ea typeface="ＭＳ Ｐゴシック" pitchFamily="50" charset="-128"/>
              <a:cs typeface="+mn-cs"/>
            </a:endParaRPr>
          </a:p>
          <a:p>
            <a:pPr marL="468313" marR="0" lvl="0" indent="-468313" algn="l" defTabSz="912386" rtl="0" eaLnBrk="0" fontAlgn="auto" latinLnBrk="0" hangingPunct="0">
              <a:lnSpc>
                <a:spcPct val="100000"/>
              </a:lnSpc>
              <a:spcBef>
                <a:spcPct val="20000"/>
              </a:spcBef>
              <a:spcAft>
                <a:spcPts val="0"/>
              </a:spcAft>
              <a:buClr>
                <a:srgbClr val="CC0000"/>
              </a:buClr>
              <a:buSzTx/>
              <a:buFont typeface="Wingdings" pitchFamily="2" charset="2"/>
              <a:buChar char="o"/>
              <a:tabLst/>
              <a:defRPr/>
            </a:pPr>
            <a:r>
              <a:rPr kumimoji="1" lang="en-US" altLang="ja-JP" sz="2400" b="0" i="0" u="none" strike="noStrike" kern="1200" cap="none" spc="0" normalizeH="0" baseline="0" noProof="0" dirty="0" smtClean="0">
                <a:ln>
                  <a:noFill/>
                </a:ln>
                <a:solidFill>
                  <a:srgbClr val="000000"/>
                </a:solidFill>
                <a:effectLst/>
                <a:uLnTx/>
                <a:uFillTx/>
                <a:latin typeface="Verdana" pitchFamily="34" charset="0"/>
                <a:ea typeface="ＭＳ Ｐゴシック" pitchFamily="50" charset="-128"/>
                <a:cs typeface="+mn-cs"/>
              </a:rPr>
              <a:t>Summary</a:t>
            </a:r>
            <a:r>
              <a:rPr kumimoji="1" lang="en-US" altLang="ja-JP" sz="2400" b="0" i="0" u="none" strike="noStrike" kern="1200" cap="none" spc="0" normalizeH="0" noProof="0" dirty="0" smtClean="0">
                <a:ln>
                  <a:noFill/>
                </a:ln>
                <a:solidFill>
                  <a:srgbClr val="000000"/>
                </a:solidFill>
                <a:effectLst/>
                <a:uLnTx/>
                <a:uFillTx/>
                <a:latin typeface="Verdana" pitchFamily="34" charset="0"/>
                <a:ea typeface="ＭＳ Ｐゴシック" pitchFamily="50" charset="-128"/>
                <a:cs typeface="+mn-cs"/>
              </a:rPr>
              <a:t> and outlook</a:t>
            </a:r>
            <a:endParaRPr kumimoji="0" lang="en-US" altLang="ja-JP" sz="2000" b="0" i="0" u="none" strike="noStrike" kern="1200" cap="none" spc="0" normalizeH="0" baseline="0" noProof="0" dirty="0">
              <a:ln>
                <a:noFill/>
              </a:ln>
              <a:solidFill>
                <a:srgbClr val="000000"/>
              </a:solidFill>
              <a:effectLst/>
              <a:uLnTx/>
              <a:uFillTx/>
              <a:latin typeface="Verdana" pitchFamily="34" charset="0"/>
              <a:ea typeface="ＭＳ Ｐゴシック" pitchFamily="50" charset="-128"/>
              <a:cs typeface="+mn-cs"/>
            </a:endParaRPr>
          </a:p>
        </p:txBody>
      </p:sp>
    </p:spTree>
    <p:extLst>
      <p:ext uri="{BB962C8B-B14F-4D97-AF65-F5344CB8AC3E}">
        <p14:creationId xmlns:p14="http://schemas.microsoft.com/office/powerpoint/2010/main" val="3911496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27684" y="0"/>
            <a:ext cx="6266520" cy="701674"/>
          </a:xfrm>
          <a:noFill/>
          <a:ln>
            <a:noFill/>
          </a:ln>
        </p:spPr>
        <p:style>
          <a:lnRef idx="2">
            <a:schemeClr val="accent4">
              <a:shade val="50000"/>
            </a:schemeClr>
          </a:lnRef>
          <a:fillRef idx="1">
            <a:schemeClr val="accent4"/>
          </a:fillRef>
          <a:effectRef idx="0">
            <a:schemeClr val="accent4"/>
          </a:effectRef>
          <a:fontRef idx="minor">
            <a:schemeClr val="lt1"/>
          </a:fontRef>
        </p:style>
        <p:txBody>
          <a:bodyPr/>
          <a:lstStyle/>
          <a:p>
            <a:pPr algn="ctr"/>
            <a:r>
              <a:rPr kumimoji="1" lang="en-US" altLang="ja-JP" sz="2400" b="1" dirty="0"/>
              <a:t>KEK’s </a:t>
            </a:r>
            <a:r>
              <a:rPr lang="en-US" altLang="ja-JP" sz="2400" b="1" dirty="0"/>
              <a:t>role</a:t>
            </a:r>
            <a:r>
              <a:rPr kumimoji="1" lang="en-US" altLang="ja-JP" sz="2400" b="1" dirty="0"/>
              <a:t> for the ILC</a:t>
            </a:r>
            <a:endParaRPr kumimoji="1" lang="ja-JP" altLang="en-US" sz="2400" b="1" dirty="0"/>
          </a:p>
        </p:txBody>
      </p:sp>
      <p:sp>
        <p:nvSpPr>
          <p:cNvPr id="3" name="コンテンツ プレースホルダー 2"/>
          <p:cNvSpPr>
            <a:spLocks noGrp="1"/>
          </p:cNvSpPr>
          <p:nvPr>
            <p:ph idx="1"/>
          </p:nvPr>
        </p:nvSpPr>
        <p:spPr>
          <a:xfrm>
            <a:off x="395536" y="872716"/>
            <a:ext cx="8496944" cy="5620159"/>
          </a:xfrm>
        </p:spPr>
        <p:txBody>
          <a:bodyPr>
            <a:normAutofit/>
          </a:bodyPr>
          <a:lstStyle/>
          <a:p>
            <a:pPr marL="0" indent="0">
              <a:buNone/>
            </a:pPr>
            <a:r>
              <a:rPr lang="en-US" altLang="ja-JP" sz="2400" dirty="0" smtClean="0"/>
              <a:t>KEK: </a:t>
            </a:r>
            <a:endParaRPr lang="en-US" altLang="ja-JP" sz="2400" dirty="0"/>
          </a:p>
          <a:p>
            <a:r>
              <a:rPr lang="en-US" altLang="ja-JP" sz="2400" dirty="0" smtClean="0"/>
              <a:t>Conducts </a:t>
            </a:r>
            <a:r>
              <a:rPr lang="en-US" altLang="ja-JP" sz="2400" dirty="0"/>
              <a:t>R&amp;D program at ATF, STF and CFF facilities collaborating with the international </a:t>
            </a:r>
            <a:r>
              <a:rPr lang="en-US" altLang="ja-JP" sz="2400" dirty="0" smtClean="0"/>
              <a:t>teams.</a:t>
            </a:r>
            <a:endParaRPr lang="en-US" altLang="ja-JP" sz="2400" dirty="0"/>
          </a:p>
          <a:p>
            <a:r>
              <a:rPr lang="en-US" altLang="ja-JP" sz="2400" dirty="0" smtClean="0"/>
              <a:t>Provides </a:t>
            </a:r>
            <a:r>
              <a:rPr lang="en-US" altLang="ja-JP" sz="2400" dirty="0"/>
              <a:t>the ILC Advisory Panel with appropriate information to help their timely </a:t>
            </a:r>
            <a:r>
              <a:rPr lang="en-US" altLang="ja-JP" sz="2400" dirty="0" smtClean="0"/>
              <a:t>conclusions.</a:t>
            </a:r>
            <a:endParaRPr lang="en-US" altLang="ja-JP" sz="2400" dirty="0"/>
          </a:p>
          <a:p>
            <a:r>
              <a:rPr lang="en-US" altLang="ja-JP" sz="2400" dirty="0" smtClean="0"/>
              <a:t>Develops </a:t>
            </a:r>
            <a:r>
              <a:rPr lang="en-US" altLang="ja-JP" sz="2400" dirty="0"/>
              <a:t>our </a:t>
            </a:r>
            <a:r>
              <a:rPr lang="en-US" altLang="ja-JP" sz="2400" dirty="0" smtClean="0"/>
              <a:t>Action </a:t>
            </a:r>
            <a:r>
              <a:rPr lang="en-US" altLang="ja-JP" sz="2400" dirty="0"/>
              <a:t>Plan to prepare for </a:t>
            </a:r>
            <a:r>
              <a:rPr lang="en-US" altLang="ja-JP" sz="2400" dirty="0" smtClean="0"/>
              <a:t>approval given </a:t>
            </a:r>
            <a:r>
              <a:rPr lang="en-US" altLang="ja-JP" sz="2400" dirty="0"/>
              <a:t>by MEXT. </a:t>
            </a:r>
          </a:p>
          <a:p>
            <a:r>
              <a:rPr lang="en-US" altLang="ja-JP" sz="2400" dirty="0" smtClean="0"/>
              <a:t>Conducts programs for the general public to gain </a:t>
            </a:r>
            <a:r>
              <a:rPr lang="en-US" altLang="ja-JP" sz="2400" dirty="0"/>
              <a:t>better understanding </a:t>
            </a:r>
            <a:r>
              <a:rPr lang="en-US" altLang="ja-JP" sz="2400" dirty="0" smtClean="0"/>
              <a:t>of the project, so we can gain additional support.</a:t>
            </a:r>
            <a:endParaRPr lang="en-US" altLang="ja-JP" sz="2400" dirty="0"/>
          </a:p>
          <a:p>
            <a:r>
              <a:rPr lang="en-US" altLang="ja-JP" sz="2400" dirty="0" smtClean="0"/>
              <a:t>Gives seminars </a:t>
            </a:r>
            <a:r>
              <a:rPr lang="en-US" altLang="ja-JP" sz="2400" dirty="0"/>
              <a:t>and symposia to improve understanding </a:t>
            </a:r>
            <a:r>
              <a:rPr lang="en-US" altLang="ja-JP" sz="2400" dirty="0" smtClean="0"/>
              <a:t>by </a:t>
            </a:r>
            <a:r>
              <a:rPr lang="en-US" altLang="ja-JP" sz="2400" dirty="0"/>
              <a:t>scientists in </a:t>
            </a:r>
            <a:r>
              <a:rPr lang="en-US" altLang="ja-JP" sz="2400" dirty="0" smtClean="0"/>
              <a:t>other </a:t>
            </a:r>
            <a:r>
              <a:rPr lang="en-US" altLang="ja-JP" sz="2400" dirty="0"/>
              <a:t>research fields (27 seminars and lectures given in </a:t>
            </a:r>
            <a:r>
              <a:rPr lang="en-US" altLang="ja-JP" sz="2400" dirty="0" smtClean="0"/>
              <a:t>2016).</a:t>
            </a:r>
            <a:endParaRPr lang="en-US" altLang="ja-JP" sz="2400" dirty="0"/>
          </a:p>
          <a:p>
            <a:r>
              <a:rPr lang="en-US" altLang="ja-JP" sz="2400" dirty="0" smtClean="0"/>
              <a:t>Develops </a:t>
            </a:r>
            <a:r>
              <a:rPr lang="en-US" altLang="ja-JP" sz="2400" dirty="0"/>
              <a:t>applications of SCRF to other purposes such as EUV-FEL, </a:t>
            </a:r>
            <a:r>
              <a:rPr lang="en-US" altLang="ja-JP" sz="2400" dirty="0" smtClean="0"/>
              <a:t>RI production </a:t>
            </a:r>
            <a:r>
              <a:rPr lang="en-US" altLang="ja-JP" sz="2400" dirty="0"/>
              <a:t>for medical use, etc</a:t>
            </a:r>
            <a:r>
              <a:rPr lang="en-US" altLang="ja-JP" sz="2400" dirty="0" smtClean="0"/>
              <a:t>.</a:t>
            </a:r>
            <a:endParaRPr lang="en-US" altLang="ja-JP" sz="2400" dirty="0"/>
          </a:p>
          <a:p>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912386" rtl="0" eaLnBrk="1" fontAlgn="auto" latinLnBrk="0" hangingPunct="1">
              <a:lnSpc>
                <a:spcPct val="100000"/>
              </a:lnSpc>
              <a:spcBef>
                <a:spcPts val="0"/>
              </a:spcBef>
              <a:spcAft>
                <a:spcPts val="0"/>
              </a:spcAft>
              <a:buClrTx/>
              <a:buSzTx/>
              <a:buFontTx/>
              <a:buNone/>
              <a:tabLst/>
              <a:defRPr/>
            </a:pPr>
            <a:fld id="{5386F0A5-3AEB-42B6-B878-64D065AD455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2386"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85185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2386" rtl="0" eaLnBrk="1" fontAlgn="auto" latinLnBrk="0" hangingPunct="1">
              <a:lnSpc>
                <a:spcPct val="100000"/>
              </a:lnSpc>
              <a:spcBef>
                <a:spcPts val="0"/>
              </a:spcBef>
              <a:spcAft>
                <a:spcPts val="0"/>
              </a:spcAft>
              <a:buClrTx/>
              <a:buSzTx/>
              <a:buFontTx/>
              <a:buNone/>
              <a:tabLst/>
              <a:defRPr/>
            </a:pPr>
            <a:fld id="{1DFE116D-C1C0-4DEA-83A0-C26F13406AA3}"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2386"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2189" t="-51" r="8635" b="51"/>
          <a:stretch/>
        </p:blipFill>
        <p:spPr>
          <a:xfrm>
            <a:off x="-227028" y="12969"/>
            <a:ext cx="9360000" cy="6854526"/>
          </a:xfrm>
          <a:prstGeom prst="rect">
            <a:avLst/>
          </a:prstGeom>
        </p:spPr>
      </p:pic>
      <p:sp>
        <p:nvSpPr>
          <p:cNvPr id="5" name="正方形/長方形 4"/>
          <p:cNvSpPr/>
          <p:nvPr/>
        </p:nvSpPr>
        <p:spPr>
          <a:xfrm>
            <a:off x="2580764" y="113117"/>
            <a:ext cx="3744416" cy="58477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lIns="91236" tIns="45619" rIns="91236" bIns="45619">
            <a:spAutoFit/>
          </a:bodyPr>
          <a:lstStyle/>
          <a:p>
            <a:pPr marL="0" marR="0" lvl="0" indent="0" algn="ctr" defTabSz="912386"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w="19050">
                  <a:solidFill>
                    <a:srgbClr val="1F497D">
                      <a:tint val="1000"/>
                    </a:srgbClr>
                  </a:solidFill>
                  <a:prstDash val="solid"/>
                </a:ln>
                <a:solidFill>
                  <a:srgbClr val="000066"/>
                </a:solidFill>
                <a:effectLst/>
                <a:uLnTx/>
                <a:uFillTx/>
                <a:latin typeface="Calibri"/>
                <a:ea typeface="ＭＳ Ｐゴシック" panose="020B0600070205080204" pitchFamily="50" charset="-128"/>
                <a:cs typeface="+mn-cs"/>
              </a:rPr>
              <a:t> ILC R&amp;D at KEK</a:t>
            </a:r>
          </a:p>
        </p:txBody>
      </p:sp>
      <p:grpSp>
        <p:nvGrpSpPr>
          <p:cNvPr id="8" name="グループ化 7"/>
          <p:cNvGrpSpPr/>
          <p:nvPr/>
        </p:nvGrpSpPr>
        <p:grpSpPr>
          <a:xfrm>
            <a:off x="899592" y="1967590"/>
            <a:ext cx="2304256" cy="2685546"/>
            <a:chOff x="2483768" y="2492896"/>
            <a:chExt cx="1755803" cy="2276872"/>
          </a:xfrm>
        </p:grpSpPr>
        <p:pic>
          <p:nvPicPr>
            <p:cNvPr id="6" name="Picture 28" descr="atf01H"/>
            <p:cNvPicPr>
              <a:picLocks noChangeAspect="1" noChangeArrowheads="1"/>
            </p:cNvPicPr>
            <p:nvPr/>
          </p:nvPicPr>
          <p:blipFill>
            <a:blip r:embed="rId4" cstate="print">
              <a:lum contrast="12000"/>
              <a:extLst>
                <a:ext uri="{28A0092B-C50C-407E-A947-70E740481C1C}">
                  <a14:useLocalDpi xmlns:a14="http://schemas.microsoft.com/office/drawing/2010/main" val="0"/>
                </a:ext>
              </a:extLst>
            </a:blip>
            <a:srcRect/>
            <a:stretch>
              <a:fillRect/>
            </a:stretch>
          </p:blipFill>
          <p:spPr bwMode="auto">
            <a:xfrm>
              <a:off x="2483768" y="2492896"/>
              <a:ext cx="1755803" cy="2276872"/>
            </a:xfrm>
            <a:prstGeom prst="rect">
              <a:avLst/>
            </a:prstGeom>
            <a:noFill/>
            <a:ln w="9525">
              <a:noFill/>
              <a:miter lim="800000"/>
              <a:headEnd/>
              <a:tailEnd/>
            </a:ln>
          </p:spPr>
        </p:pic>
        <p:sp>
          <p:nvSpPr>
            <p:cNvPr id="7" name="正方形/長方形 6"/>
            <p:cNvSpPr/>
            <p:nvPr/>
          </p:nvSpPr>
          <p:spPr>
            <a:xfrm>
              <a:off x="2483768" y="2492896"/>
              <a:ext cx="1755803" cy="227687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386"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1" name="グループ化 10"/>
          <p:cNvGrpSpPr/>
          <p:nvPr/>
        </p:nvGrpSpPr>
        <p:grpSpPr>
          <a:xfrm>
            <a:off x="6948264" y="-19024"/>
            <a:ext cx="2184709" cy="2799952"/>
            <a:chOff x="7153260" y="0"/>
            <a:chExt cx="1979712" cy="2780929"/>
          </a:xfrm>
        </p:grpSpPr>
        <p:pic>
          <p:nvPicPr>
            <p:cNvPr id="9" name="Picture 9" descr="20071011DiM-00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3260" y="0"/>
              <a:ext cx="1979712" cy="2780929"/>
            </a:xfrm>
            <a:prstGeom prst="rect">
              <a:avLst/>
            </a:prstGeom>
            <a:noFill/>
            <a:ln w="9525">
              <a:noFill/>
              <a:miter lim="800000"/>
              <a:headEnd/>
              <a:tailEnd/>
            </a:ln>
          </p:spPr>
        </p:pic>
        <p:sp>
          <p:nvSpPr>
            <p:cNvPr id="10" name="正方形/長方形 9"/>
            <p:cNvSpPr/>
            <p:nvPr/>
          </p:nvSpPr>
          <p:spPr>
            <a:xfrm>
              <a:off x="7153260" y="25097"/>
              <a:ext cx="1979712" cy="27558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386"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13" name="図 12" descr="KEK#0-repair.tiff"/>
          <p:cNvPicPr>
            <a:picLocks noChangeAspect="1"/>
          </p:cNvPicPr>
          <p:nvPr/>
        </p:nvPicPr>
        <p:blipFill rotWithShape="1">
          <a:blip r:embed="rId6">
            <a:extLst>
              <a:ext uri="{28A0092B-C50C-407E-A947-70E740481C1C}">
                <a14:useLocalDpi xmlns:a14="http://schemas.microsoft.com/office/drawing/2010/main"/>
              </a:ext>
            </a:extLst>
          </a:blip>
          <a:srcRect l="6676" t="14184" r="18333" b="19326"/>
          <a:stretch/>
        </p:blipFill>
        <p:spPr>
          <a:xfrm>
            <a:off x="6804291" y="4517490"/>
            <a:ext cx="2019997" cy="2370130"/>
          </a:xfrm>
          <a:prstGeom prst="rect">
            <a:avLst/>
          </a:prstGeom>
          <a:ln w="28575">
            <a:solidFill>
              <a:schemeClr val="bg1"/>
            </a:solidFill>
          </a:ln>
        </p:spPr>
      </p:pic>
    </p:spTree>
    <p:extLst>
      <p:ext uri="{BB962C8B-B14F-4D97-AF65-F5344CB8AC3E}">
        <p14:creationId xmlns:p14="http://schemas.microsoft.com/office/powerpoint/2010/main" val="231995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 Diagonal Corner Rectangle 7"/>
          <p:cNvSpPr/>
          <p:nvPr/>
        </p:nvSpPr>
        <p:spPr>
          <a:xfrm>
            <a:off x="292205" y="1428316"/>
            <a:ext cx="8591904" cy="5195915"/>
          </a:xfrm>
          <a:prstGeom prst="round2DiagRect">
            <a:avLst>
              <a:gd name="adj1" fmla="val 9416"/>
              <a:gd name="adj2" fmla="val 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4388" tIns="42194" rIns="84388" bIns="42194" rtlCol="0" anchor="ctr"/>
          <a:lstStyle/>
          <a:p>
            <a:pPr algn="ctr" defTabSz="844083" fontAlgn="base">
              <a:spcBef>
                <a:spcPct val="0"/>
              </a:spcBef>
              <a:spcAft>
                <a:spcPct val="0"/>
              </a:spcAft>
            </a:pPr>
            <a:endParaRPr sz="1846">
              <a:solidFill>
                <a:prstClr val="white"/>
              </a:solidFill>
              <a:latin typeface="Calibri"/>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42" y="1213895"/>
            <a:ext cx="5911958" cy="2630445"/>
          </a:xfrm>
          <a:prstGeom prst="rect">
            <a:avLst/>
          </a:prstGeom>
        </p:spPr>
      </p:pic>
      <p:sp>
        <p:nvSpPr>
          <p:cNvPr id="22" name="テキスト ボックス 21"/>
          <p:cNvSpPr txBox="1"/>
          <p:nvPr/>
        </p:nvSpPr>
        <p:spPr>
          <a:xfrm>
            <a:off x="484570" y="1793943"/>
            <a:ext cx="1580704" cy="310165"/>
          </a:xfrm>
          <a:prstGeom prst="rect">
            <a:avLst/>
          </a:prstGeom>
          <a:solidFill>
            <a:srgbClr val="FFFFFF"/>
          </a:solidFill>
        </p:spPr>
        <p:txBody>
          <a:bodyPr wrap="square" lIns="25862" tIns="12930" rIns="25862" bIns="12930" rtlCol="0">
            <a:spAutoFit/>
          </a:bodyPr>
          <a:lstStyle/>
          <a:p>
            <a:pPr defTabSz="421862" fontAlgn="base">
              <a:spcBef>
                <a:spcPct val="0"/>
              </a:spcBef>
              <a:spcAft>
                <a:spcPct val="0"/>
              </a:spcAft>
            </a:pPr>
            <a:r>
              <a:rPr lang="en-US" altLang="ja-JP" sz="1846" b="1" dirty="0">
                <a:solidFill>
                  <a:prstClr val="black"/>
                </a:solidFill>
                <a:latin typeface="Arial" charset="0"/>
                <a:ea typeface="ＭＳ Ｐゴシック"/>
                <a:cs typeface="ＭＳ Ｐゴシック"/>
              </a:rPr>
              <a:t>Layout of ILC</a:t>
            </a:r>
            <a:endParaRPr lang="ja-JP" altLang="en-US" sz="1846" b="1" dirty="0">
              <a:solidFill>
                <a:prstClr val="black"/>
              </a:solidFill>
              <a:latin typeface="Arial" charset="0"/>
              <a:ea typeface="ＭＳ Ｐゴシック"/>
              <a:cs typeface="ＭＳ Ｐゴシック"/>
            </a:endParaRPr>
          </a:p>
        </p:txBody>
      </p:sp>
      <p:sp>
        <p:nvSpPr>
          <p:cNvPr id="25" name="台形 24"/>
          <p:cNvSpPr/>
          <p:nvPr/>
        </p:nvSpPr>
        <p:spPr>
          <a:xfrm rot="21251157">
            <a:off x="1202841" y="2623133"/>
            <a:ext cx="2740680" cy="1076154"/>
          </a:xfrm>
          <a:prstGeom prst="trapezoid">
            <a:avLst>
              <a:gd name="adj" fmla="val 93823"/>
            </a:avLst>
          </a:prstGeom>
          <a:gradFill flip="none" rotWithShape="1">
            <a:gsLst>
              <a:gs pos="45000">
                <a:srgbClr val="C0504D">
                  <a:alpha val="30000"/>
                </a:srgbClr>
              </a:gs>
              <a:gs pos="89000">
                <a:srgbClr val="FFFFFF">
                  <a:alpha val="30000"/>
                </a:srgbClr>
              </a:gs>
            </a:gsLst>
            <a:lin ang="558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18473" tIns="9236" rIns="18473" bIns="9236" rtlCol="0" anchor="ctr"/>
          <a:lstStyle/>
          <a:p>
            <a:pPr algn="ctr" defTabSz="421862" fontAlgn="base">
              <a:spcBef>
                <a:spcPct val="0"/>
              </a:spcBef>
              <a:spcAft>
                <a:spcPct val="0"/>
              </a:spcAft>
            </a:pPr>
            <a:endParaRPr lang="ja-JP" altLang="en-US" sz="1846">
              <a:solidFill>
                <a:prstClr val="white"/>
              </a:solidFill>
              <a:latin typeface="Calibri"/>
              <a:ea typeface="ＭＳ Ｐゴシック"/>
            </a:endParaRPr>
          </a:p>
        </p:txBody>
      </p:sp>
      <p:sp>
        <p:nvSpPr>
          <p:cNvPr id="29" name="正方形/長方形 28"/>
          <p:cNvSpPr/>
          <p:nvPr/>
        </p:nvSpPr>
        <p:spPr>
          <a:xfrm>
            <a:off x="5776669" y="1233984"/>
            <a:ext cx="3281999" cy="1967077"/>
          </a:xfrm>
          <a:prstGeom prst="rect">
            <a:avLst/>
          </a:prstGeom>
          <a:solidFill>
            <a:schemeClr val="bg1"/>
          </a:solidFill>
        </p:spPr>
        <p:txBody>
          <a:bodyPr wrap="square">
            <a:spAutoFit/>
          </a:bodyPr>
          <a:lstStyle/>
          <a:p>
            <a:pPr defTabSz="421862" fontAlgn="base">
              <a:spcBef>
                <a:spcPct val="0"/>
              </a:spcBef>
              <a:spcAft>
                <a:spcPct val="0"/>
              </a:spcAft>
            </a:pPr>
            <a:r>
              <a:rPr lang="en-US" altLang="ja-JP" sz="2215" b="1" dirty="0">
                <a:solidFill>
                  <a:srgbClr val="0000FF"/>
                </a:solidFill>
                <a:latin typeface="Arial" charset="0"/>
                <a:ea typeface="Arial" charset="0"/>
                <a:cs typeface="Arial" charset="0"/>
              </a:rPr>
              <a:t>Develop the nanometer beam technologies for ILC</a:t>
            </a:r>
          </a:p>
          <a:p>
            <a:pPr marL="263776" indent="-263776" defTabSz="421862" fontAlgn="base">
              <a:spcBef>
                <a:spcPct val="0"/>
              </a:spcBef>
              <a:spcAft>
                <a:spcPct val="0"/>
              </a:spcAft>
              <a:buFont typeface="Wingdings" charset="2"/>
              <a:buChar char="n"/>
            </a:pPr>
            <a:r>
              <a:rPr lang="en-US" altLang="ja-JP" sz="1846" b="1" dirty="0">
                <a:solidFill>
                  <a:srgbClr val="7030A0"/>
                </a:solidFill>
                <a:latin typeface="Arial" charset="0"/>
                <a:ea typeface="Arial" charset="0"/>
                <a:cs typeface="Arial" charset="0"/>
              </a:rPr>
              <a:t>Key of the luminosity maintenance </a:t>
            </a:r>
          </a:p>
          <a:p>
            <a:pPr marL="263776" indent="-263776" defTabSz="421862" fontAlgn="base">
              <a:spcBef>
                <a:spcPct val="0"/>
              </a:spcBef>
              <a:spcAft>
                <a:spcPct val="0"/>
              </a:spcAft>
              <a:buFont typeface="Wingdings" charset="2"/>
              <a:buChar char="n"/>
            </a:pPr>
            <a:r>
              <a:rPr lang="en-US" altLang="ja-JP" sz="1846" b="1" dirty="0">
                <a:solidFill>
                  <a:srgbClr val="FF0000"/>
                </a:solidFill>
                <a:latin typeface="Arial" charset="0"/>
                <a:ea typeface="Arial" charset="0"/>
                <a:cs typeface="Arial" charset="0"/>
              </a:rPr>
              <a:t>6 nm beam at IP (ILC)</a:t>
            </a:r>
          </a:p>
        </p:txBody>
      </p:sp>
      <p:sp>
        <p:nvSpPr>
          <p:cNvPr id="30" name="タイトル 29"/>
          <p:cNvSpPr>
            <a:spLocks noGrp="1"/>
          </p:cNvSpPr>
          <p:nvPr>
            <p:ph type="title"/>
          </p:nvPr>
        </p:nvSpPr>
        <p:spPr>
          <a:xfrm>
            <a:off x="2339752" y="80628"/>
            <a:ext cx="5392206" cy="522587"/>
          </a:xfrm>
          <a:noFill/>
        </p:spPr>
        <p:txBody>
          <a:bodyPr>
            <a:noAutofit/>
          </a:bodyPr>
          <a:lstStyle/>
          <a:p>
            <a:r>
              <a:rPr lang="en-US" altLang="ja-JP" sz="2400" b="1" dirty="0">
                <a:cs typeface="Arial" charset="0"/>
              </a:rPr>
              <a:t>ATF/ATF2: Accelerator Test Facility</a:t>
            </a:r>
            <a:endParaRPr lang="ja-JP" altLang="en-US" sz="2400" b="1" dirty="0">
              <a:cs typeface="Arial" charset="0"/>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591" y="3513312"/>
            <a:ext cx="7862503" cy="2686363"/>
          </a:xfrm>
          <a:prstGeom prst="rect">
            <a:avLst/>
          </a:prstGeom>
        </p:spPr>
      </p:pic>
      <p:sp>
        <p:nvSpPr>
          <p:cNvPr id="19" name="テキスト ボックス 18"/>
          <p:cNvSpPr txBox="1"/>
          <p:nvPr/>
        </p:nvSpPr>
        <p:spPr>
          <a:xfrm>
            <a:off x="4067686" y="6182582"/>
            <a:ext cx="4387828" cy="369220"/>
          </a:xfrm>
          <a:prstGeom prst="rect">
            <a:avLst/>
          </a:prstGeom>
          <a:solidFill>
            <a:srgbClr val="FFFFFF"/>
          </a:solidFill>
        </p:spPr>
        <p:txBody>
          <a:bodyPr wrap="none" lIns="84340" tIns="42172" rIns="84340" bIns="42172" rtlCol="0">
            <a:spAutoFit/>
          </a:bodyPr>
          <a:lstStyle/>
          <a:p>
            <a:pPr defTabSz="421862" fontAlgn="base">
              <a:spcBef>
                <a:spcPct val="0"/>
              </a:spcBef>
              <a:spcAft>
                <a:spcPct val="0"/>
              </a:spcAft>
            </a:pPr>
            <a:r>
              <a:rPr lang="en-US" altLang="ja-JP" sz="1846" dirty="0">
                <a:solidFill>
                  <a:srgbClr val="000000"/>
                </a:solidFill>
                <a:latin typeface="Arial" charset="0"/>
                <a:ea typeface="ＭＳ Ｐゴシック"/>
              </a:rPr>
              <a:t>1.3 GeV S-band Electron LINAC (~70m)</a:t>
            </a:r>
            <a:endParaRPr lang="ja-JP" altLang="en-US" sz="1846" dirty="0">
              <a:solidFill>
                <a:srgbClr val="000000"/>
              </a:solidFill>
              <a:latin typeface="Arial" charset="0"/>
              <a:ea typeface="ＭＳ Ｐゴシック"/>
            </a:endParaRPr>
          </a:p>
        </p:txBody>
      </p:sp>
      <p:sp>
        <p:nvSpPr>
          <p:cNvPr id="20" name="テキスト ボックス 19"/>
          <p:cNvSpPr txBox="1"/>
          <p:nvPr/>
        </p:nvSpPr>
        <p:spPr>
          <a:xfrm>
            <a:off x="5115436" y="4522636"/>
            <a:ext cx="2956346" cy="624995"/>
          </a:xfrm>
          <a:prstGeom prst="rect">
            <a:avLst/>
          </a:prstGeom>
          <a:noFill/>
        </p:spPr>
        <p:txBody>
          <a:bodyPr wrap="none" lIns="84340" tIns="42172" rIns="84340" bIns="42172" rtlCol="0">
            <a:spAutoFit/>
          </a:bodyPr>
          <a:lstStyle/>
          <a:p>
            <a:pPr defTabSz="421862" fontAlgn="base">
              <a:spcBef>
                <a:spcPct val="0"/>
              </a:spcBef>
              <a:spcAft>
                <a:spcPct val="0"/>
              </a:spcAft>
            </a:pPr>
            <a:r>
              <a:rPr lang="en-US" altLang="ja-JP" sz="1846" dirty="0">
                <a:solidFill>
                  <a:srgbClr val="800000"/>
                </a:solidFill>
                <a:latin typeface="Arial" charset="0"/>
                <a:ea typeface="Arial" charset="0"/>
                <a:cs typeface="Arial" charset="0"/>
              </a:rPr>
              <a:t>Damping Ring (~140m)</a:t>
            </a:r>
          </a:p>
          <a:p>
            <a:pPr indent="-87" defTabSz="421862" fontAlgn="base">
              <a:spcBef>
                <a:spcPct val="0"/>
              </a:spcBef>
              <a:spcAft>
                <a:spcPct val="0"/>
              </a:spcAft>
            </a:pPr>
            <a:r>
              <a:rPr lang="en-US" altLang="ja-JP" sz="1662" dirty="0">
                <a:solidFill>
                  <a:srgbClr val="0000FF"/>
                </a:solidFill>
                <a:latin typeface="Arial" charset="0"/>
                <a:ea typeface="Arial" charset="0"/>
                <a:cs typeface="Arial" charset="0"/>
              </a:rPr>
              <a:t>Low emittance electron beam</a:t>
            </a:r>
            <a:endParaRPr lang="ja-JP" altLang="en-US" sz="1662" dirty="0">
              <a:solidFill>
                <a:srgbClr val="0000FF"/>
              </a:solidFill>
              <a:latin typeface="Arial" charset="0"/>
              <a:ea typeface="Arial" charset="0"/>
              <a:cs typeface="Arial" charset="0"/>
            </a:endParaRPr>
          </a:p>
        </p:txBody>
      </p:sp>
      <p:sp>
        <p:nvSpPr>
          <p:cNvPr id="21" name="テキスト ボックス 20"/>
          <p:cNvSpPr txBox="1"/>
          <p:nvPr/>
        </p:nvSpPr>
        <p:spPr>
          <a:xfrm>
            <a:off x="580480" y="3784809"/>
            <a:ext cx="4534957" cy="1755368"/>
          </a:xfrm>
          <a:prstGeom prst="rect">
            <a:avLst/>
          </a:prstGeom>
          <a:noFill/>
        </p:spPr>
        <p:txBody>
          <a:bodyPr wrap="square" lIns="84340" tIns="42172" rIns="84340" bIns="42172" rtlCol="0">
            <a:spAutoFit/>
          </a:bodyPr>
          <a:lstStyle/>
          <a:p>
            <a:pPr defTabSz="421862" fontAlgn="base">
              <a:lnSpc>
                <a:spcPct val="120000"/>
              </a:lnSpc>
              <a:spcBef>
                <a:spcPct val="0"/>
              </a:spcBef>
              <a:spcAft>
                <a:spcPct val="0"/>
              </a:spcAft>
            </a:pPr>
            <a:r>
              <a:rPr lang="en-US" altLang="ja-JP" sz="2215" b="1" dirty="0">
                <a:solidFill>
                  <a:srgbClr val="C00000"/>
                </a:solidFill>
                <a:latin typeface="Arial" charset="0"/>
                <a:ea typeface="ＭＳ Ｐゴシック"/>
              </a:rPr>
              <a:t>ATF2: Final Focus Test Beamline</a:t>
            </a:r>
          </a:p>
          <a:p>
            <a:pPr marL="422041" lvl="1" defTabSz="421862" fontAlgn="base">
              <a:spcBef>
                <a:spcPct val="0"/>
              </a:spcBef>
              <a:spcAft>
                <a:spcPct val="0"/>
              </a:spcAft>
            </a:pPr>
            <a:r>
              <a:rPr lang="en-US" altLang="ja-JP" sz="1846" dirty="0">
                <a:solidFill>
                  <a:prstClr val="black"/>
                </a:solidFill>
                <a:latin typeface="Arial" charset="0"/>
                <a:ea typeface="ＭＳ Ｐゴシック"/>
              </a:rPr>
              <a:t>Goal 1:Establish the technique for </a:t>
            </a:r>
          </a:p>
          <a:p>
            <a:pPr marL="422041" lvl="1" defTabSz="421862" fontAlgn="base">
              <a:spcBef>
                <a:spcPct val="0"/>
              </a:spcBef>
              <a:spcAft>
                <a:spcPct val="0"/>
              </a:spcAft>
            </a:pPr>
            <a:r>
              <a:rPr lang="en-US" altLang="ja-JP" sz="1846" dirty="0">
                <a:solidFill>
                  <a:prstClr val="black"/>
                </a:solidFill>
                <a:latin typeface="Arial" charset="0"/>
                <a:ea typeface="ＭＳ Ｐゴシック"/>
              </a:rPr>
              <a:t>small beam </a:t>
            </a:r>
          </a:p>
          <a:p>
            <a:pPr marL="422041" lvl="1" defTabSz="421862" fontAlgn="base">
              <a:spcBef>
                <a:spcPct val="0"/>
              </a:spcBef>
              <a:spcAft>
                <a:spcPct val="0"/>
              </a:spcAft>
            </a:pPr>
            <a:r>
              <a:rPr lang="en-US" altLang="ja-JP" sz="1846" dirty="0">
                <a:solidFill>
                  <a:prstClr val="black"/>
                </a:solidFill>
                <a:latin typeface="Arial" charset="0"/>
                <a:ea typeface="ＭＳ Ｐゴシック"/>
              </a:rPr>
              <a:t>Goal 2: Stabilize beam position</a:t>
            </a:r>
          </a:p>
        </p:txBody>
      </p:sp>
      <p:sp>
        <p:nvSpPr>
          <p:cNvPr id="24" name="U ターン矢印 23"/>
          <p:cNvSpPr/>
          <p:nvPr/>
        </p:nvSpPr>
        <p:spPr>
          <a:xfrm rot="18952556" flipH="1">
            <a:off x="3490200" y="1184745"/>
            <a:ext cx="909287" cy="3601125"/>
          </a:xfrm>
          <a:prstGeom prst="uturnArrow">
            <a:avLst>
              <a:gd name="adj1" fmla="val 28974"/>
              <a:gd name="adj2" fmla="val 24988"/>
              <a:gd name="adj3" fmla="val 15750"/>
              <a:gd name="adj4" fmla="val 18933"/>
              <a:gd name="adj5" fmla="val 10709"/>
            </a:avLst>
          </a:prstGeom>
          <a:gradFill flip="none" rotWithShape="1">
            <a:gsLst>
              <a:gs pos="0">
                <a:schemeClr val="accent1">
                  <a:tint val="100000"/>
                  <a:shade val="100000"/>
                  <a:satMod val="130000"/>
                </a:schemeClr>
              </a:gs>
              <a:gs pos="22000">
                <a:schemeClr val="accent1">
                  <a:tint val="50000"/>
                  <a:shade val="100000"/>
                  <a:satMod val="350000"/>
                  <a:alpha val="30000"/>
                </a:schemeClr>
              </a:gs>
            </a:gsLst>
            <a:lin ang="45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18473" tIns="9236" rIns="18473" bIns="9236" rtlCol="0" anchor="ctr"/>
          <a:lstStyle/>
          <a:p>
            <a:pPr algn="ctr" defTabSz="421862" fontAlgn="base">
              <a:spcBef>
                <a:spcPct val="0"/>
              </a:spcBef>
              <a:spcAft>
                <a:spcPct val="0"/>
              </a:spcAft>
            </a:pPr>
            <a:endParaRPr lang="ja-JP" altLang="en-US" sz="1846">
              <a:solidFill>
                <a:prstClr val="black"/>
              </a:solidFill>
              <a:latin typeface="Calibri"/>
              <a:ea typeface="ＭＳ Ｐゴシック"/>
            </a:endParaRPr>
          </a:p>
        </p:txBody>
      </p:sp>
    </p:spTree>
    <p:extLst>
      <p:ext uri="{BB962C8B-B14F-4D97-AF65-F5344CB8AC3E}">
        <p14:creationId xmlns:p14="http://schemas.microsoft.com/office/powerpoint/2010/main" val="4113621578"/>
      </p:ext>
    </p:extLst>
  </p:cSld>
  <p:clrMapOvr>
    <a:masterClrMapping/>
  </p:clrMapOvr>
  <mc:AlternateContent xmlns:mc="http://schemas.openxmlformats.org/markup-compatibility/2006" xmlns:p14="http://schemas.microsoft.com/office/powerpoint/2010/main">
    <mc:Choice Requires="p14">
      <p:transition spd="slow" p14:dur="2000" advTm="20919"/>
    </mc:Choice>
    <mc:Fallback xmlns="">
      <p:transition spd="slow" advTm="2091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6800" y="1031202"/>
            <a:ext cx="4557199" cy="1739900"/>
          </a:xfrm>
          <a:prstGeom prst="rect">
            <a:avLst/>
          </a:prstGeom>
          <a:solidFill>
            <a:srgbClr val="FFF3BD"/>
          </a:solidFill>
          <a:ln>
            <a:noFill/>
          </a:ln>
        </p:spPr>
        <p:txBody>
          <a:bodyPr wrap="square" rtlCol="0">
            <a:spAutoFit/>
          </a:bodyPr>
          <a:lstStyle/>
          <a:p>
            <a:pPr defTabSz="844083" fontAlgn="base">
              <a:spcBef>
                <a:spcPct val="0"/>
              </a:spcBef>
              <a:spcAft>
                <a:spcPct val="0"/>
              </a:spcAft>
            </a:pPr>
            <a:r>
              <a:rPr lang="en-US" altLang="ja-JP" sz="1846" b="1" dirty="0">
                <a:solidFill>
                  <a:srgbClr val="002060"/>
                </a:solidFill>
                <a:latin typeface="Arial" charset="0"/>
                <a:ea typeface="Arial" charset="0"/>
                <a:cs typeface="Arial" charset="0"/>
              </a:rPr>
              <a:t>Goal 1: </a:t>
            </a:r>
            <a:r>
              <a:rPr lang="en-US" altLang="ja-JP" sz="1846" dirty="0">
                <a:solidFill>
                  <a:srgbClr val="002060"/>
                </a:solidFill>
                <a:latin typeface="Arial" charset="0"/>
                <a:ea typeface="Arial" charset="0"/>
                <a:cs typeface="Arial" charset="0"/>
              </a:rPr>
              <a:t>Establish the ILC final focus method with same optics and comparable beamline tolerances</a:t>
            </a:r>
          </a:p>
          <a:p>
            <a:pPr marL="316531" indent="-316531" defTabSz="844083" fontAlgn="base">
              <a:spcBef>
                <a:spcPct val="0"/>
              </a:spcBef>
              <a:spcAft>
                <a:spcPct val="0"/>
              </a:spcAft>
              <a:buFont typeface="Wingdings" charset="2"/>
              <a:buChar char="l"/>
            </a:pPr>
            <a:r>
              <a:rPr lang="en-US" altLang="ja-JP" sz="1662" dirty="0">
                <a:solidFill>
                  <a:srgbClr val="0432FF"/>
                </a:solidFill>
                <a:latin typeface="Arial" charset="0"/>
                <a:ea typeface="Arial" charset="0"/>
                <a:cs typeface="Arial" charset="0"/>
              </a:rPr>
              <a:t>ATF2 Goal : </a:t>
            </a:r>
            <a:r>
              <a:rPr lang="en-US" altLang="ja-JP" sz="1846" b="1" dirty="0">
                <a:solidFill>
                  <a:srgbClr val="0432FF"/>
                </a:solidFill>
                <a:latin typeface="Arial" charset="0"/>
                <a:ea typeface="Arial" charset="0"/>
                <a:cs typeface="Arial" charset="0"/>
              </a:rPr>
              <a:t>37</a:t>
            </a:r>
            <a:r>
              <a:rPr lang="en-US" altLang="ja-JP" sz="1662" dirty="0">
                <a:solidFill>
                  <a:srgbClr val="0432FF"/>
                </a:solidFill>
                <a:latin typeface="Arial" charset="0"/>
                <a:ea typeface="Arial" charset="0"/>
                <a:cs typeface="Arial" charset="0"/>
              </a:rPr>
              <a:t> nm </a:t>
            </a:r>
            <a:r>
              <a:rPr lang="en-US" altLang="ja-JP" sz="1662" dirty="0">
                <a:solidFill>
                  <a:srgbClr val="0432FF"/>
                </a:solidFill>
                <a:latin typeface="Arial" charset="0"/>
                <a:ea typeface="Arial" charset="0"/>
                <a:cs typeface="Arial" charset="0"/>
                <a:sym typeface="Wingdings"/>
              </a:rPr>
              <a:t></a:t>
            </a:r>
            <a:r>
              <a:rPr lang="en-US" altLang="ja-JP" sz="1662" dirty="0">
                <a:solidFill>
                  <a:srgbClr val="0432FF"/>
                </a:solidFill>
                <a:latin typeface="Arial" charset="0"/>
                <a:ea typeface="Arial" charset="0"/>
                <a:cs typeface="Arial" charset="0"/>
              </a:rPr>
              <a:t> ILC </a:t>
            </a:r>
            <a:r>
              <a:rPr lang="en-US" altLang="ja-JP" sz="1846" b="1" dirty="0">
                <a:solidFill>
                  <a:srgbClr val="0432FF"/>
                </a:solidFill>
                <a:latin typeface="Arial" charset="0"/>
                <a:ea typeface="Arial" charset="0"/>
                <a:cs typeface="Arial" charset="0"/>
              </a:rPr>
              <a:t>6</a:t>
            </a:r>
            <a:r>
              <a:rPr lang="en-US" altLang="ja-JP" sz="1662" dirty="0">
                <a:solidFill>
                  <a:srgbClr val="0432FF"/>
                </a:solidFill>
                <a:latin typeface="Arial" charset="0"/>
                <a:ea typeface="Arial" charset="0"/>
                <a:cs typeface="Arial" charset="0"/>
              </a:rPr>
              <a:t> nm</a:t>
            </a:r>
          </a:p>
          <a:p>
            <a:pPr marL="645723" lvl="1" indent="-316531" defTabSz="844083" fontAlgn="base">
              <a:spcBef>
                <a:spcPct val="0"/>
              </a:spcBef>
              <a:spcAft>
                <a:spcPct val="0"/>
              </a:spcAft>
              <a:buFont typeface="Wingdings" charset="2"/>
              <a:buChar char="l"/>
            </a:pPr>
            <a:r>
              <a:rPr lang="en-US" altLang="ja-JP" sz="1846" dirty="0">
                <a:solidFill>
                  <a:srgbClr val="FF0000"/>
                </a:solidFill>
                <a:latin typeface="Arial" charset="0"/>
                <a:ea typeface="Arial" charset="0"/>
                <a:cs typeface="Arial" charset="0"/>
              </a:rPr>
              <a:t>Achieved </a:t>
            </a:r>
            <a:r>
              <a:rPr lang="en-US" altLang="ja-JP" sz="2585" b="1" dirty="0">
                <a:solidFill>
                  <a:srgbClr val="FF0000"/>
                </a:solidFill>
                <a:latin typeface="Arial" charset="0"/>
                <a:ea typeface="Arial" charset="0"/>
                <a:cs typeface="Arial" charset="0"/>
              </a:rPr>
              <a:t>41 </a:t>
            </a:r>
            <a:r>
              <a:rPr lang="en-US" altLang="ja-JP" sz="2215" b="1" dirty="0">
                <a:solidFill>
                  <a:srgbClr val="FF0000"/>
                </a:solidFill>
                <a:latin typeface="Arial" charset="0"/>
                <a:ea typeface="Arial" charset="0"/>
                <a:cs typeface="Arial" charset="0"/>
              </a:rPr>
              <a:t>nm </a:t>
            </a:r>
            <a:r>
              <a:rPr lang="en-US" altLang="ja-JP" sz="1846" dirty="0">
                <a:solidFill>
                  <a:srgbClr val="FF0000"/>
                </a:solidFill>
                <a:latin typeface="Arial" charset="0"/>
                <a:ea typeface="Arial" charset="0"/>
                <a:cs typeface="Arial" charset="0"/>
              </a:rPr>
              <a:t>(2016)</a:t>
            </a:r>
          </a:p>
          <a:p>
            <a:pPr defTabSz="844083" fontAlgn="base">
              <a:spcBef>
                <a:spcPct val="0"/>
              </a:spcBef>
              <a:spcAft>
                <a:spcPct val="0"/>
              </a:spcAft>
            </a:pPr>
            <a:endParaRPr lang="en-US" altLang="ja-JP" sz="738" dirty="0">
              <a:solidFill>
                <a:prstClr val="black"/>
              </a:solidFill>
              <a:latin typeface="Arial" charset="0"/>
              <a:ea typeface="Arial" charset="0"/>
              <a:cs typeface="Arial" charset="0"/>
            </a:endParaRPr>
          </a:p>
        </p:txBody>
      </p:sp>
      <p:sp>
        <p:nvSpPr>
          <p:cNvPr id="21" name="テキスト ボックス 20"/>
          <p:cNvSpPr txBox="1"/>
          <p:nvPr/>
        </p:nvSpPr>
        <p:spPr>
          <a:xfrm>
            <a:off x="1871700" y="116632"/>
            <a:ext cx="6610640" cy="461665"/>
          </a:xfrm>
          <a:prstGeom prst="rect">
            <a:avLst/>
          </a:prstGeom>
          <a:noFill/>
          <a:ln>
            <a:noFill/>
          </a:ln>
        </p:spPr>
        <p:txBody>
          <a:bodyPr wrap="square" rtlCol="0">
            <a:spAutoFit/>
          </a:bodyPr>
          <a:lstStyle/>
          <a:p>
            <a:pPr algn="ctr" defTabSz="844083" fontAlgn="base">
              <a:spcBef>
                <a:spcPct val="0"/>
              </a:spcBef>
              <a:spcAft>
                <a:spcPct val="0"/>
              </a:spcAft>
            </a:pPr>
            <a:r>
              <a:rPr lang="en-US" altLang="ja-JP" sz="2400" b="1" dirty="0">
                <a:solidFill>
                  <a:schemeClr val="bg1"/>
                </a:solidFill>
                <a:ea typeface="ＭＳ Ｐゴシック" panose="020B0600070205080204" pitchFamily="50" charset="-128"/>
                <a:cs typeface="Arial" charset="0"/>
              </a:rPr>
              <a:t>Progress in FF </a:t>
            </a:r>
            <a:r>
              <a:rPr lang="en-US" altLang="ja-JP" sz="2400" b="1" dirty="0" smtClean="0">
                <a:solidFill>
                  <a:schemeClr val="bg1"/>
                </a:solidFill>
                <a:ea typeface="ＭＳ Ｐゴシック" panose="020B0600070205080204" pitchFamily="50" charset="-128"/>
                <a:cs typeface="Arial" charset="0"/>
              </a:rPr>
              <a:t>beam </a:t>
            </a:r>
            <a:r>
              <a:rPr lang="en-US" altLang="ja-JP" sz="2400" b="1" dirty="0">
                <a:solidFill>
                  <a:schemeClr val="bg1"/>
                </a:solidFill>
                <a:ea typeface="ＭＳ Ｐゴシック" panose="020B0600070205080204" pitchFamily="50" charset="-128"/>
                <a:cs typeface="Arial" charset="0"/>
              </a:rPr>
              <a:t>s</a:t>
            </a:r>
            <a:r>
              <a:rPr lang="en-US" altLang="ja-JP" sz="2400" b="1" dirty="0" smtClean="0">
                <a:solidFill>
                  <a:schemeClr val="bg1"/>
                </a:solidFill>
                <a:ea typeface="ＭＳ Ｐゴシック" panose="020B0600070205080204" pitchFamily="50" charset="-128"/>
                <a:cs typeface="Arial" charset="0"/>
              </a:rPr>
              <a:t>ize </a:t>
            </a:r>
            <a:r>
              <a:rPr lang="en-US" altLang="ja-JP" sz="2400" b="1" dirty="0">
                <a:solidFill>
                  <a:schemeClr val="bg1"/>
                </a:solidFill>
                <a:ea typeface="ＭＳ Ｐゴシック" panose="020B0600070205080204" pitchFamily="50" charset="-128"/>
                <a:cs typeface="Arial" charset="0"/>
              </a:rPr>
              <a:t>and </a:t>
            </a:r>
            <a:r>
              <a:rPr lang="en-US" altLang="ja-JP" sz="2400" b="1" dirty="0" smtClean="0">
                <a:solidFill>
                  <a:schemeClr val="bg1"/>
                </a:solidFill>
                <a:ea typeface="ＭＳ Ｐゴシック" panose="020B0600070205080204" pitchFamily="50" charset="-128"/>
                <a:cs typeface="Arial" charset="0"/>
              </a:rPr>
              <a:t>stability </a:t>
            </a:r>
            <a:r>
              <a:rPr lang="en-US" altLang="ja-JP" sz="2400" b="1" dirty="0">
                <a:solidFill>
                  <a:schemeClr val="bg1"/>
                </a:solidFill>
                <a:ea typeface="ＭＳ Ｐゴシック" panose="020B0600070205080204" pitchFamily="50" charset="-128"/>
                <a:cs typeface="Arial" charset="0"/>
              </a:rPr>
              <a:t>at ATF2 </a:t>
            </a:r>
          </a:p>
        </p:txBody>
      </p:sp>
      <p:sp>
        <p:nvSpPr>
          <p:cNvPr id="5" name="スライド番号プレースホルダー 4"/>
          <p:cNvSpPr>
            <a:spLocks noGrp="1"/>
          </p:cNvSpPr>
          <p:nvPr>
            <p:ph type="sldNum" sz="quarter" idx="12"/>
          </p:nvPr>
        </p:nvSpPr>
        <p:spPr>
          <a:xfrm>
            <a:off x="6725658" y="6146943"/>
            <a:ext cx="2133600" cy="337038"/>
          </a:xfrm>
          <a:prstGeom prst="rect">
            <a:avLst/>
          </a:prstGeom>
        </p:spPr>
        <p:txBody>
          <a:bodyPr/>
          <a:lstStyle/>
          <a:p>
            <a:pPr defTabSz="844083" fontAlgn="base">
              <a:spcBef>
                <a:spcPct val="0"/>
              </a:spcBef>
              <a:spcAft>
                <a:spcPct val="0"/>
              </a:spcAft>
            </a:pPr>
            <a:fld id="{690BD53D-0F42-B742-A897-5EF936631EAF}" type="slidenum">
              <a:rPr lang="ja-JP" altLang="en-US">
                <a:solidFill>
                  <a:prstClr val="black">
                    <a:tint val="75000"/>
                  </a:prstClr>
                </a:solidFill>
                <a:latin typeface="Calibri"/>
                <a:ea typeface="ＭＳ Ｐゴシック"/>
              </a:rPr>
              <a:pPr defTabSz="844083" fontAlgn="base">
                <a:spcBef>
                  <a:spcPct val="0"/>
                </a:spcBef>
                <a:spcAft>
                  <a:spcPct val="0"/>
                </a:spcAft>
              </a:pPr>
              <a:t>23</a:t>
            </a:fld>
            <a:endParaRPr lang="ja-JP" altLang="en-US" dirty="0">
              <a:solidFill>
                <a:prstClr val="black">
                  <a:tint val="75000"/>
                </a:prstClr>
              </a:solidFill>
              <a:latin typeface="Calibri"/>
              <a:ea typeface="ＭＳ Ｐゴシック"/>
            </a:endParaRPr>
          </a:p>
        </p:txBody>
      </p:sp>
      <p:sp>
        <p:nvSpPr>
          <p:cNvPr id="41" name="テキスト ボックス 40"/>
          <p:cNvSpPr txBox="1"/>
          <p:nvPr/>
        </p:nvSpPr>
        <p:spPr>
          <a:xfrm>
            <a:off x="4908886" y="1031203"/>
            <a:ext cx="4108541" cy="1730054"/>
          </a:xfrm>
          <a:prstGeom prst="rect">
            <a:avLst/>
          </a:prstGeom>
          <a:solidFill>
            <a:srgbClr val="CCFFCC"/>
          </a:solidFill>
          <a:ln>
            <a:noFill/>
          </a:ln>
        </p:spPr>
        <p:txBody>
          <a:bodyPr wrap="square" lIns="25239" tIns="12619" rIns="25239" bIns="12619" rtlCol="0">
            <a:spAutoFit/>
          </a:bodyPr>
          <a:lstStyle/>
          <a:p>
            <a:pPr marL="82064" defTabSz="844083" fontAlgn="base">
              <a:spcBef>
                <a:spcPct val="0"/>
              </a:spcBef>
              <a:spcAft>
                <a:spcPct val="0"/>
              </a:spcAft>
            </a:pPr>
            <a:r>
              <a:rPr lang="en-US" altLang="ja-JP" sz="1846" b="1" dirty="0">
                <a:solidFill>
                  <a:srgbClr val="002060"/>
                </a:solidFill>
                <a:latin typeface="Arial" charset="0"/>
                <a:ea typeface="Arial" charset="0"/>
                <a:cs typeface="Arial" charset="0"/>
              </a:rPr>
              <a:t>Goal 2: </a:t>
            </a:r>
            <a:r>
              <a:rPr lang="en-US" altLang="ja-JP" sz="1846" dirty="0">
                <a:solidFill>
                  <a:srgbClr val="002060"/>
                </a:solidFill>
                <a:latin typeface="Arial" charset="0"/>
                <a:ea typeface="Arial" charset="0"/>
                <a:cs typeface="Arial" charset="0"/>
              </a:rPr>
              <a:t>Develop a few nm position stabilization for the ILC collision </a:t>
            </a:r>
          </a:p>
          <a:p>
            <a:pPr marL="345839" indent="-263776" defTabSz="844083" fontAlgn="base">
              <a:spcBef>
                <a:spcPct val="0"/>
              </a:spcBef>
              <a:spcAft>
                <a:spcPct val="0"/>
              </a:spcAft>
              <a:buFont typeface="Wingdings" charset="2"/>
              <a:buChar char="l"/>
            </a:pPr>
            <a:r>
              <a:rPr lang="en-US" altLang="ja-JP" sz="1662" b="1" dirty="0">
                <a:solidFill>
                  <a:srgbClr val="FF0000"/>
                </a:solidFill>
                <a:latin typeface="Arial" charset="0"/>
                <a:ea typeface="Arial" charset="0"/>
                <a:cs typeface="Arial" charset="0"/>
              </a:rPr>
              <a:t>FB latency</a:t>
            </a:r>
            <a:r>
              <a:rPr lang="en-US" altLang="ja-JP" sz="1662" dirty="0">
                <a:solidFill>
                  <a:srgbClr val="FF0000"/>
                </a:solidFill>
                <a:latin typeface="Arial" charset="0"/>
                <a:ea typeface="Arial" charset="0"/>
                <a:cs typeface="Arial" charset="0"/>
              </a:rPr>
              <a:t> </a:t>
            </a:r>
            <a:r>
              <a:rPr lang="en-US" altLang="ja-JP" sz="2215" b="1" dirty="0">
                <a:solidFill>
                  <a:srgbClr val="FF0000"/>
                </a:solidFill>
                <a:latin typeface="Arial" charset="0"/>
                <a:ea typeface="Arial" charset="0"/>
                <a:cs typeface="Arial" charset="0"/>
              </a:rPr>
              <a:t>133 </a:t>
            </a:r>
            <a:r>
              <a:rPr lang="en-US" altLang="ja-JP" sz="1846" b="1" dirty="0" err="1">
                <a:solidFill>
                  <a:srgbClr val="FF0000"/>
                </a:solidFill>
                <a:latin typeface="Arial" charset="0"/>
                <a:ea typeface="Arial" charset="0"/>
                <a:cs typeface="Arial" charset="0"/>
              </a:rPr>
              <a:t>nsec</a:t>
            </a:r>
            <a:r>
              <a:rPr lang="en-US" altLang="ja-JP" sz="1846" b="1" dirty="0">
                <a:solidFill>
                  <a:srgbClr val="FF0000"/>
                </a:solidFill>
                <a:latin typeface="Arial" charset="0"/>
                <a:ea typeface="Arial" charset="0"/>
                <a:cs typeface="Arial" charset="0"/>
              </a:rPr>
              <a:t> </a:t>
            </a:r>
            <a:r>
              <a:rPr lang="en-US" altLang="ja-JP" sz="1662" b="1" dirty="0">
                <a:solidFill>
                  <a:srgbClr val="FF0000"/>
                </a:solidFill>
                <a:latin typeface="Arial" charset="0"/>
                <a:ea typeface="Arial" charset="0"/>
                <a:cs typeface="Arial" charset="0"/>
              </a:rPr>
              <a:t>achieved </a:t>
            </a:r>
          </a:p>
          <a:p>
            <a:pPr marL="82064" defTabSz="844083" fontAlgn="base">
              <a:spcBef>
                <a:spcPct val="0"/>
              </a:spcBef>
              <a:spcAft>
                <a:spcPct val="0"/>
              </a:spcAft>
            </a:pPr>
            <a:r>
              <a:rPr lang="en-US" altLang="ja-JP" sz="1846" b="1" dirty="0">
                <a:solidFill>
                  <a:srgbClr val="FF0000"/>
                </a:solidFill>
                <a:latin typeface="Arial" charset="0"/>
                <a:ea typeface="Arial" charset="0"/>
                <a:cs typeface="Arial" charset="0"/>
              </a:rPr>
              <a:t>      </a:t>
            </a:r>
            <a:r>
              <a:rPr lang="en-US" altLang="ja-JP" sz="1662" dirty="0">
                <a:solidFill>
                  <a:srgbClr val="002060"/>
                </a:solidFill>
                <a:latin typeface="Arial" charset="0"/>
                <a:ea typeface="Arial" charset="0"/>
                <a:cs typeface="Arial" charset="0"/>
              </a:rPr>
              <a:t>(target: &lt; 300 </a:t>
            </a:r>
            <a:r>
              <a:rPr lang="en-US" altLang="ja-JP" sz="1662" dirty="0" err="1">
                <a:solidFill>
                  <a:srgbClr val="002060"/>
                </a:solidFill>
                <a:latin typeface="Arial" charset="0"/>
                <a:ea typeface="Arial" charset="0"/>
                <a:cs typeface="Arial" charset="0"/>
              </a:rPr>
              <a:t>nsec</a:t>
            </a:r>
            <a:r>
              <a:rPr lang="en-US" altLang="ja-JP" sz="1662" dirty="0">
                <a:solidFill>
                  <a:srgbClr val="002060"/>
                </a:solidFill>
                <a:latin typeface="Arial" charset="0"/>
                <a:ea typeface="Arial" charset="0"/>
                <a:cs typeface="Arial" charset="0"/>
              </a:rPr>
              <a:t>) </a:t>
            </a:r>
            <a:endParaRPr lang="en-US" altLang="ja-JP" sz="1846" b="1" dirty="0">
              <a:solidFill>
                <a:srgbClr val="002060"/>
              </a:solidFill>
              <a:latin typeface="Arial" charset="0"/>
              <a:ea typeface="Arial" charset="0"/>
              <a:cs typeface="Arial" charset="0"/>
            </a:endParaRPr>
          </a:p>
          <a:p>
            <a:pPr marL="345839" indent="-263776" defTabSz="844083" fontAlgn="base">
              <a:spcBef>
                <a:spcPct val="0"/>
              </a:spcBef>
              <a:spcAft>
                <a:spcPct val="0"/>
              </a:spcAft>
              <a:buFont typeface="Wingdings" charset="2"/>
              <a:buChar char="l"/>
            </a:pPr>
            <a:r>
              <a:rPr lang="en-US" altLang="ja-JP" sz="1662" b="1" dirty="0">
                <a:solidFill>
                  <a:srgbClr val="0432FF"/>
                </a:solidFill>
                <a:latin typeface="Arial" charset="0"/>
                <a:ea typeface="Arial" charset="0"/>
                <a:cs typeface="Arial" charset="0"/>
              </a:rPr>
              <a:t>positon jitter at IP: 410 </a:t>
            </a:r>
            <a:r>
              <a:rPr lang="en-US" altLang="ja-JP" sz="1662" b="1" dirty="0">
                <a:solidFill>
                  <a:srgbClr val="0432FF"/>
                </a:solidFill>
                <a:latin typeface="Arial" charset="0"/>
                <a:ea typeface="Arial" charset="0"/>
                <a:cs typeface="Arial" charset="0"/>
                <a:sym typeface="Wingdings"/>
              </a:rPr>
              <a:t> 67 nm (2015) </a:t>
            </a:r>
            <a:r>
              <a:rPr lang="en-US" altLang="ja-JP" sz="1477" dirty="0">
                <a:solidFill>
                  <a:prstClr val="black"/>
                </a:solidFill>
                <a:latin typeface="Arial" charset="0"/>
                <a:ea typeface="Arial" charset="0"/>
                <a:cs typeface="Arial" charset="0"/>
                <a:sym typeface="Wingdings"/>
              </a:rPr>
              <a:t>(limited by the BPM resolution)</a:t>
            </a:r>
          </a:p>
        </p:txBody>
      </p:sp>
      <p:sp>
        <p:nvSpPr>
          <p:cNvPr id="7" name="円/楕円 6"/>
          <p:cNvSpPr/>
          <p:nvPr/>
        </p:nvSpPr>
        <p:spPr>
          <a:xfrm>
            <a:off x="4562375" y="5429917"/>
            <a:ext cx="97353" cy="113276"/>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844083" fontAlgn="base">
              <a:spcBef>
                <a:spcPct val="0"/>
              </a:spcBef>
              <a:spcAft>
                <a:spcPct val="0"/>
              </a:spcAft>
            </a:pPr>
            <a:endParaRPr lang="ja-JP" altLang="en-US" sz="1846">
              <a:solidFill>
                <a:srgbClr val="FF0000"/>
              </a:solidFill>
              <a:latin typeface="Calibri"/>
              <a:ea typeface="ＭＳ Ｐゴシック" panose="020B0600070205080204" pitchFamily="50" charset="-128"/>
            </a:endParaRPr>
          </a:p>
        </p:txBody>
      </p:sp>
      <p:grpSp>
        <p:nvGrpSpPr>
          <p:cNvPr id="8" name="グループ化 7"/>
          <p:cNvGrpSpPr/>
          <p:nvPr/>
        </p:nvGrpSpPr>
        <p:grpSpPr>
          <a:xfrm>
            <a:off x="102530" y="3985132"/>
            <a:ext cx="6461000" cy="2459142"/>
            <a:chOff x="102529" y="4031477"/>
            <a:chExt cx="6461000" cy="2664070"/>
          </a:xfrm>
        </p:grpSpPr>
        <p:pic>
          <p:nvPicPr>
            <p:cNvPr id="13" name="図 12"/>
            <p:cNvPicPr>
              <a:picLocks noChangeAspect="1"/>
            </p:cNvPicPr>
            <p:nvPr/>
          </p:nvPicPr>
          <p:blipFill>
            <a:blip r:embed="rId3"/>
            <a:stretch>
              <a:fillRect/>
            </a:stretch>
          </p:blipFill>
          <p:spPr>
            <a:xfrm>
              <a:off x="102529" y="4031477"/>
              <a:ext cx="6461000" cy="2534769"/>
            </a:xfrm>
            <a:prstGeom prst="rect">
              <a:avLst/>
            </a:prstGeom>
          </p:spPr>
        </p:pic>
        <p:sp>
          <p:nvSpPr>
            <p:cNvPr id="17" name="円/楕円 16"/>
            <p:cNvSpPr/>
            <p:nvPr/>
          </p:nvSpPr>
          <p:spPr>
            <a:xfrm>
              <a:off x="5268987" y="5944230"/>
              <a:ext cx="1225316" cy="751317"/>
            </a:xfrm>
            <a:prstGeom prst="ellipse">
              <a:avLst/>
            </a:prstGeom>
            <a:noFill/>
            <a:ln w="254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44083" fontAlgn="base">
                <a:spcBef>
                  <a:spcPct val="0"/>
                </a:spcBef>
                <a:spcAft>
                  <a:spcPct val="0"/>
                </a:spcAft>
              </a:pPr>
              <a:endParaRPr lang="ja-JP" altLang="en-US" sz="1846">
                <a:solidFill>
                  <a:prstClr val="white"/>
                </a:solidFill>
                <a:latin typeface="Calibri"/>
                <a:ea typeface="ＭＳ Ｐゴシック" panose="020B0600070205080204" pitchFamily="50" charset="-128"/>
              </a:endParaRPr>
            </a:p>
          </p:txBody>
        </p:sp>
      </p:grpSp>
      <p:sp>
        <p:nvSpPr>
          <p:cNvPr id="6" name="テキスト ボックス 5"/>
          <p:cNvSpPr txBox="1"/>
          <p:nvPr/>
        </p:nvSpPr>
        <p:spPr>
          <a:xfrm>
            <a:off x="-1199407" y="3211489"/>
            <a:ext cx="184731" cy="376385"/>
          </a:xfrm>
          <a:prstGeom prst="rect">
            <a:avLst/>
          </a:prstGeom>
          <a:noFill/>
        </p:spPr>
        <p:txBody>
          <a:bodyPr wrap="none" rtlCol="0">
            <a:spAutoFit/>
          </a:bodyPr>
          <a:lstStyle/>
          <a:p>
            <a:pPr defTabSz="844083" fontAlgn="base">
              <a:spcBef>
                <a:spcPct val="0"/>
              </a:spcBef>
              <a:spcAft>
                <a:spcPct val="0"/>
              </a:spcAft>
            </a:pPr>
            <a:endParaRPr lang="ja-JP" altLang="en-US" sz="1846">
              <a:solidFill>
                <a:prstClr val="black"/>
              </a:solidFill>
              <a:latin typeface="Arial" charset="0"/>
              <a:ea typeface="ＭＳ Ｐゴシック" pitchFamily="50" charset="-128"/>
            </a:endParaRPr>
          </a:p>
        </p:txBody>
      </p:sp>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968" y="2778943"/>
            <a:ext cx="8018258" cy="1553172"/>
          </a:xfrm>
          <a:prstGeom prst="rect">
            <a:avLst/>
          </a:prstGeom>
        </p:spPr>
      </p:pic>
      <p:sp>
        <p:nvSpPr>
          <p:cNvPr id="19" name="正方形/長方形 18"/>
          <p:cNvSpPr/>
          <p:nvPr/>
        </p:nvSpPr>
        <p:spPr>
          <a:xfrm>
            <a:off x="6829968" y="3381949"/>
            <a:ext cx="2073958" cy="937370"/>
          </a:xfrm>
          <a:prstGeom prst="rect">
            <a:avLst/>
          </a:prstGeom>
          <a:solidFill>
            <a:schemeClr val="bg1"/>
          </a:solidFill>
        </p:spPr>
        <p:txBody>
          <a:bodyPr wrap="square" lIns="84389" tIns="42195" rIns="84389" bIns="42195">
            <a:spAutoFit/>
          </a:bodyPr>
          <a:lstStyle/>
          <a:p>
            <a:pPr defTabSz="844083" fontAlgn="base">
              <a:spcBef>
                <a:spcPct val="0"/>
              </a:spcBef>
              <a:spcAft>
                <a:spcPct val="0"/>
              </a:spcAft>
            </a:pPr>
            <a:r>
              <a:rPr lang="en-CA" altLang="fr-FR" sz="1846" b="1" dirty="0">
                <a:solidFill>
                  <a:srgbClr val="000000"/>
                </a:solidFill>
                <a:latin typeface="Arial" charset="0"/>
                <a:ea typeface="ＭＳ Ｐゴシック" pitchFamily="50" charset="-128"/>
                <a:cs typeface="Times New Roman" pitchFamily="18" charset="0"/>
              </a:rPr>
              <a:t>Nano-meter stabilization</a:t>
            </a:r>
            <a:r>
              <a:rPr lang="en-US" altLang="fr-FR" sz="1846" b="1" dirty="0">
                <a:solidFill>
                  <a:srgbClr val="000000"/>
                </a:solidFill>
                <a:latin typeface="Arial" charset="0"/>
                <a:ea typeface="ＭＳ Ｐゴシック" pitchFamily="50" charset="-128"/>
                <a:cs typeface="Times New Roman" pitchFamily="18" charset="0"/>
              </a:rPr>
              <a:t> at IP</a:t>
            </a:r>
            <a:endParaRPr lang="ja-JP" altLang="en-US" sz="1477" dirty="0">
              <a:solidFill>
                <a:srgbClr val="0432FF"/>
              </a:solidFill>
              <a:latin typeface="Arial" charset="0"/>
              <a:ea typeface="ＭＳ Ｐゴシック" pitchFamily="50" charset="-128"/>
            </a:endParaRPr>
          </a:p>
        </p:txBody>
      </p:sp>
      <p:pic>
        <p:nvPicPr>
          <p:cNvPr id="43" name="図 42"/>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651293" y="3985131"/>
            <a:ext cx="2301846" cy="2407266"/>
          </a:xfrm>
          <a:prstGeom prst="rect">
            <a:avLst/>
          </a:prstGeom>
          <a:solidFill>
            <a:schemeClr val="bg1"/>
          </a:solidFill>
        </p:spPr>
      </p:pic>
      <p:sp>
        <p:nvSpPr>
          <p:cNvPr id="20" name="正方形/長方形 19"/>
          <p:cNvSpPr/>
          <p:nvPr/>
        </p:nvSpPr>
        <p:spPr>
          <a:xfrm>
            <a:off x="1950567" y="4327045"/>
            <a:ext cx="3481137" cy="369266"/>
          </a:xfrm>
          <a:prstGeom prst="rect">
            <a:avLst/>
          </a:prstGeom>
          <a:solidFill>
            <a:schemeClr val="bg1"/>
          </a:solidFill>
        </p:spPr>
        <p:txBody>
          <a:bodyPr wrap="square" lIns="84389" tIns="42195" rIns="84389" bIns="42195">
            <a:spAutoFit/>
          </a:bodyPr>
          <a:lstStyle/>
          <a:p>
            <a:pPr defTabSz="844083" fontAlgn="base">
              <a:spcBef>
                <a:spcPct val="0"/>
              </a:spcBef>
              <a:spcAft>
                <a:spcPct val="0"/>
              </a:spcAft>
            </a:pPr>
            <a:r>
              <a:rPr lang="en-US" altLang="fr-FR" sz="1846" b="1" dirty="0">
                <a:solidFill>
                  <a:srgbClr val="000000"/>
                </a:solidFill>
                <a:latin typeface="Arial" charset="0"/>
                <a:ea typeface="ＭＳ Ｐゴシック" pitchFamily="50" charset="-128"/>
                <a:cs typeface="Times New Roman" pitchFamily="18" charset="0"/>
              </a:rPr>
              <a:t>History of ATF2 small beam </a:t>
            </a:r>
            <a:endParaRPr lang="ja-JP" altLang="en-US" sz="1477" dirty="0">
              <a:solidFill>
                <a:srgbClr val="0432FF"/>
              </a:solidFill>
              <a:latin typeface="Arial" charset="0"/>
              <a:ea typeface="ＭＳ Ｐゴシック" pitchFamily="50" charset="-128"/>
            </a:endParaRPr>
          </a:p>
        </p:txBody>
      </p:sp>
    </p:spTree>
    <p:extLst>
      <p:ext uri="{BB962C8B-B14F-4D97-AF65-F5344CB8AC3E}">
        <p14:creationId xmlns:p14="http://schemas.microsoft.com/office/powerpoint/2010/main" val="956196305"/>
      </p:ext>
    </p:extLst>
  </p:cSld>
  <p:clrMapOvr>
    <a:masterClrMapping/>
  </p:clrMapOvr>
  <mc:AlternateContent xmlns:mc="http://schemas.openxmlformats.org/markup-compatibility/2006" xmlns:p14="http://schemas.microsoft.com/office/powerpoint/2010/main">
    <mc:Choice Requires="p14">
      <p:transition spd="slow" p14:dur="2000" advTm="49072"/>
    </mc:Choice>
    <mc:Fallback xmlns="">
      <p:transition spd="slow" advTm="49072"/>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7" descr="STF_cryomodule01"/>
          <p:cNvPicPr>
            <a:picLocks noChangeAspect="1" noChangeArrowheads="1"/>
          </p:cNvPicPr>
          <p:nvPr/>
        </p:nvPicPr>
        <p:blipFill>
          <a:blip r:embed="rId3">
            <a:extLst>
              <a:ext uri="{28A0092B-C50C-407E-A947-70E740481C1C}">
                <a14:useLocalDpi xmlns:a14="http://schemas.microsoft.com/office/drawing/2010/main" val="0"/>
              </a:ext>
            </a:extLst>
          </a:blip>
          <a:srcRect b="8142"/>
          <a:stretch>
            <a:fillRect/>
          </a:stretch>
        </p:blipFill>
        <p:spPr bwMode="auto">
          <a:xfrm>
            <a:off x="142875" y="4286251"/>
            <a:ext cx="35052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79" name="Picture 4" descr="20071220Di-03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4990" y="3573016"/>
            <a:ext cx="2085215" cy="312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0" name="Picture 11" descr="20080125Di-004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4072" y="721894"/>
            <a:ext cx="2006133" cy="275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1" name="Picture 9" descr="20071011DiM-00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9063" y="3286125"/>
            <a:ext cx="2641600"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2" name="図 74" descr="ICHIRO_Cavity1H.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00501" y="1214438"/>
            <a:ext cx="26130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3" name="図 10" descr="KE0065M.jpg"/>
          <p:cNvPicPr>
            <a:picLocks noChangeAspect="1"/>
          </p:cNvPicPr>
          <p:nvPr/>
        </p:nvPicPr>
        <p:blipFill>
          <a:blip r:embed="rId8">
            <a:extLst>
              <a:ext uri="{28A0092B-C50C-407E-A947-70E740481C1C}">
                <a14:useLocalDpi xmlns:a14="http://schemas.microsoft.com/office/drawing/2010/main" val="0"/>
              </a:ext>
            </a:extLst>
          </a:blip>
          <a:srcRect b="6999"/>
          <a:stretch>
            <a:fillRect/>
          </a:stretch>
        </p:blipFill>
        <p:spPr bwMode="auto">
          <a:xfrm>
            <a:off x="0" y="714375"/>
            <a:ext cx="368458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p:cNvSpPr/>
          <p:nvPr/>
        </p:nvSpPr>
        <p:spPr bwMode="auto">
          <a:xfrm>
            <a:off x="1979712" y="116632"/>
            <a:ext cx="6052757" cy="46146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91236" tIns="45619" rIns="91236" bIns="45619">
            <a:spAutoFit/>
          </a:bodyPr>
          <a:lstStyle/>
          <a:p>
            <a:pPr marL="0" marR="0" lvl="0" indent="0" algn="ctr" defTabSz="912386" rtl="0" eaLnBrk="1" fontAlgn="auto" latinLnBrk="0" hangingPunct="1">
              <a:lnSpc>
                <a:spcPct val="100000"/>
              </a:lnSpc>
              <a:spcBef>
                <a:spcPts val="0"/>
              </a:spcBef>
              <a:spcAft>
                <a:spcPts val="0"/>
              </a:spcAft>
              <a:buClrTx/>
              <a:buSzTx/>
              <a:buFontTx/>
              <a:buNone/>
              <a:tabLst/>
              <a:defRPr/>
            </a:pPr>
            <a:r>
              <a:rPr kumimoji="0" lang="en-US" altLang="ja-JP" sz="2400" i="0" u="none" strike="noStrike" kern="1200" cap="none" spc="0" normalizeH="0" baseline="0" noProof="0" dirty="0">
                <a:ln w="18415" cmpd="sng">
                  <a:solidFill>
                    <a:srgbClr val="FFFFFF"/>
                  </a:solidFill>
                  <a:prstDash val="solid"/>
                </a:ln>
                <a:solidFill>
                  <a:srgbClr val="FFFFFF"/>
                </a:solidFill>
                <a:uLnTx/>
                <a:uFillTx/>
                <a:ea typeface="ＭＳ Ｐゴシック" panose="020B0600070205080204" pitchFamily="50" charset="-128"/>
                <a:cs typeface="Arial" panose="020B0604020202020204" pitchFamily="34" charset="0"/>
              </a:rPr>
              <a:t>Superconducting Accelerator</a:t>
            </a:r>
            <a:r>
              <a:rPr kumimoji="0" lang="ja-JP" altLang="en-US" sz="2400" i="0" u="none" strike="noStrike" kern="1200" cap="none" spc="0" normalizeH="0" baseline="0" noProof="0" dirty="0">
                <a:ln w="18415" cmpd="sng">
                  <a:solidFill>
                    <a:srgbClr val="FFFFFF"/>
                  </a:solidFill>
                  <a:prstDash val="solid"/>
                </a:ln>
                <a:solidFill>
                  <a:srgbClr val="FFFFFF"/>
                </a:solidFill>
                <a:uLnTx/>
                <a:uFillTx/>
                <a:ea typeface="ＭＳ Ｐゴシック" panose="020B0600070205080204" pitchFamily="50" charset="-128"/>
                <a:cs typeface="Arial" panose="020B0604020202020204" pitchFamily="34" charset="0"/>
              </a:rPr>
              <a:t> </a:t>
            </a:r>
            <a:r>
              <a:rPr kumimoji="0" lang="en-US" altLang="ja-JP" sz="2400" i="0" u="none" strike="noStrike" kern="1200" cap="none" spc="0" normalizeH="0" baseline="0" noProof="0" dirty="0">
                <a:ln w="18415" cmpd="sng">
                  <a:solidFill>
                    <a:srgbClr val="FFFFFF"/>
                  </a:solidFill>
                  <a:prstDash val="solid"/>
                </a:ln>
                <a:solidFill>
                  <a:srgbClr val="FFFFFF"/>
                </a:solidFill>
                <a:uLnTx/>
                <a:uFillTx/>
                <a:ea typeface="ＭＳ Ｐゴシック" panose="020B0600070205080204" pitchFamily="50" charset="-128"/>
                <a:cs typeface="Arial" panose="020B0604020202020204" pitchFamily="34" charset="0"/>
              </a:rPr>
              <a:t>Test Facility</a:t>
            </a:r>
          </a:p>
        </p:txBody>
      </p:sp>
      <p:pic>
        <p:nvPicPr>
          <p:cNvPr id="229385" name="図 9" descr="STFS1.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2875" y="2428876"/>
            <a:ext cx="3500438"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9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日付プレースホルダー 3"/>
          <p:cNvSpPr>
            <a:spLocks noGrp="1"/>
          </p:cNvSpPr>
          <p:nvPr>
            <p:ph type="dt" sz="half" idx="10"/>
          </p:nvPr>
        </p:nvSpPr>
        <p:spPr>
          <a:xfrm>
            <a:off x="12700" y="6553200"/>
            <a:ext cx="2057400" cy="304800"/>
          </a:xfrm>
        </p:spPr>
        <p:txBody>
          <a:bodyPr/>
          <a:lstStyle/>
          <a:p>
            <a:pPr marL="0" marR="0" lvl="0" indent="0" algn="l" defTabSz="912386"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07/Dec/2016</a:t>
            </a:r>
          </a:p>
        </p:txBody>
      </p:sp>
      <p:pic>
        <p:nvPicPr>
          <p:cNvPr id="61" name="図 6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4637" y="4083284"/>
            <a:ext cx="4162073" cy="2774716"/>
          </a:xfrm>
          <a:prstGeom prst="rect">
            <a:avLst/>
          </a:prstGeom>
        </p:spPr>
      </p:pic>
      <p:pic>
        <p:nvPicPr>
          <p:cNvPr id="62" name="図 61" descr="stf_generalView_A1_130830_low.png"/>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t="26949" r="29940"/>
          <a:stretch/>
        </p:blipFill>
        <p:spPr>
          <a:xfrm>
            <a:off x="386941" y="3111293"/>
            <a:ext cx="5078155" cy="3757397"/>
          </a:xfrm>
          <a:prstGeom prst="rect">
            <a:avLst/>
          </a:prstGeom>
        </p:spPr>
      </p:pic>
      <p:sp>
        <p:nvSpPr>
          <p:cNvPr id="64" name="テキスト ボックス 63"/>
          <p:cNvSpPr txBox="1"/>
          <p:nvPr/>
        </p:nvSpPr>
        <p:spPr>
          <a:xfrm>
            <a:off x="1389523" y="4989991"/>
            <a:ext cx="1205778" cy="338554"/>
          </a:xfrm>
          <a:prstGeom prst="rect">
            <a:avLst/>
          </a:prstGeom>
          <a:solidFill>
            <a:schemeClr val="bg1"/>
          </a:solidFill>
          <a:ln w="28575">
            <a:solidFill>
              <a:srgbClr val="00B050"/>
            </a:solidFill>
          </a:ln>
        </p:spPr>
        <p:txBody>
          <a:bodyPr wrap="none" rtlCol="0">
            <a:spAutoFit/>
          </a:bodyPr>
          <a:lstStyle/>
          <a:p>
            <a:pPr marL="0" marR="0" lvl="0" indent="0" algn="ctr" defTabSz="91238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Capture CM</a:t>
            </a:r>
            <a:endPar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65" name="テキスト ボックス 64"/>
          <p:cNvSpPr txBox="1"/>
          <p:nvPr/>
        </p:nvSpPr>
        <p:spPr>
          <a:xfrm>
            <a:off x="3978444" y="4519266"/>
            <a:ext cx="606256" cy="338554"/>
          </a:xfrm>
          <a:prstGeom prst="rect">
            <a:avLst/>
          </a:prstGeom>
          <a:solidFill>
            <a:schemeClr val="bg1"/>
          </a:solidFill>
          <a:ln w="28575">
            <a:solidFill>
              <a:srgbClr val="FF0000"/>
            </a:solidFill>
          </a:ln>
        </p:spPr>
        <p:txBody>
          <a:bodyPr wrap="none" rtlCol="0">
            <a:spAutoFit/>
          </a:bodyPr>
          <a:lstStyle/>
          <a:p>
            <a:pPr marL="0" marR="0" lvl="0" indent="0" algn="ctr" defTabSz="91238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CM1</a:t>
            </a:r>
            <a:endPar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66" name="テキスト ボックス 65"/>
          <p:cNvSpPr txBox="1"/>
          <p:nvPr/>
        </p:nvSpPr>
        <p:spPr>
          <a:xfrm>
            <a:off x="2201950" y="154360"/>
            <a:ext cx="5808836" cy="415498"/>
          </a:xfrm>
          <a:prstGeom prst="rect">
            <a:avLst/>
          </a:prstGeom>
          <a:noFill/>
        </p:spPr>
        <p:txBody>
          <a:bodyPr wrap="square" tIns="0" rtlCol="0">
            <a:spAutoFit/>
          </a:bodyPr>
          <a:lstStyle/>
          <a:p>
            <a:pPr marL="0" marR="0" lvl="0" indent="0" algn="ctr" defTabSz="912386"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Times New Roman" panose="02020603050405020304" pitchFamily="18" charset="0"/>
              </a:rPr>
              <a:t>STF-2 Accelerator </a:t>
            </a:r>
            <a:r>
              <a:rPr lang="en-US" altLang="ja-JP" sz="2400" b="1" dirty="0">
                <a:solidFill>
                  <a:prstClr val="white"/>
                </a:solidFill>
                <a:latin typeface="Calibri"/>
                <a:ea typeface="ＭＳ Ｐゴシック" panose="020B0600070205080204" pitchFamily="50" charset="-128"/>
                <a:cs typeface="Times New Roman" panose="02020603050405020304" pitchFamily="18" charset="0"/>
              </a:rPr>
              <a:t>c</a:t>
            </a:r>
            <a:r>
              <a:rPr kumimoji="1" lang="en-US" altLang="ja-JP" sz="2400" b="1" i="0" u="none" strike="noStrike" kern="1200" cap="none" spc="0" normalizeH="0" baseline="0" noProof="0" dirty="0" err="1" smtClean="0">
                <a:ln>
                  <a:noFill/>
                </a:ln>
                <a:solidFill>
                  <a:prstClr val="white"/>
                </a:solidFill>
                <a:effectLst/>
                <a:uLnTx/>
                <a:uFillTx/>
                <a:latin typeface="Calibri"/>
                <a:ea typeface="ＭＳ Ｐゴシック" panose="020B0600070205080204" pitchFamily="50" charset="-128"/>
                <a:cs typeface="Times New Roman" panose="02020603050405020304" pitchFamily="18" charset="0"/>
              </a:rPr>
              <a:t>ryomodule</a:t>
            </a:r>
            <a:r>
              <a:rPr kumimoji="1" lang="en-US" altLang="ja-JP" sz="2400" b="1"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Times New Roman" panose="02020603050405020304" pitchFamily="18" charset="0"/>
              </a:rPr>
              <a:t> </a:t>
            </a:r>
            <a:r>
              <a:rPr lang="en-US" altLang="ja-JP" sz="2400" b="1" dirty="0">
                <a:solidFill>
                  <a:prstClr val="white"/>
                </a:solidFill>
                <a:latin typeface="Calibri"/>
                <a:ea typeface="ＭＳ Ｐゴシック" panose="020B0600070205080204" pitchFamily="50" charset="-128"/>
                <a:cs typeface="Times New Roman" panose="02020603050405020304" pitchFamily="18" charset="0"/>
              </a:rPr>
              <a:t>t</a:t>
            </a:r>
            <a:r>
              <a:rPr kumimoji="1" lang="en-US" altLang="ja-JP" sz="2400" b="1" i="0" u="none" strike="noStrike" kern="1200" cap="none" spc="0" normalizeH="0" baseline="0" noProof="0" dirty="0" err="1" smtClean="0">
                <a:ln>
                  <a:noFill/>
                </a:ln>
                <a:solidFill>
                  <a:prstClr val="white"/>
                </a:solidFill>
                <a:effectLst/>
                <a:uLnTx/>
                <a:uFillTx/>
                <a:latin typeface="Calibri"/>
                <a:ea typeface="ＭＳ Ｐゴシック" panose="020B0600070205080204" pitchFamily="50" charset="-128"/>
                <a:cs typeface="Times New Roman" panose="02020603050405020304" pitchFamily="18" charset="0"/>
              </a:rPr>
              <a:t>est</a:t>
            </a:r>
            <a:endPar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Times New Roman" panose="02020603050405020304" pitchFamily="18" charset="0"/>
            </a:endParaRPr>
          </a:p>
        </p:txBody>
      </p:sp>
      <p:sp>
        <p:nvSpPr>
          <p:cNvPr id="67" name="円/楕円 66"/>
          <p:cNvSpPr/>
          <p:nvPr/>
        </p:nvSpPr>
        <p:spPr>
          <a:xfrm>
            <a:off x="2914894" y="4784753"/>
            <a:ext cx="685800" cy="685800"/>
          </a:xfrm>
          <a:prstGeom prst="ellipse">
            <a:avLst/>
          </a:prstGeom>
          <a:noFill/>
          <a:ln w="28575">
            <a:solidFill>
              <a:srgbClr val="00CC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386" rtl="0" eaLnBrk="1" fontAlgn="auto" latinLnBrk="0" hangingPunct="1">
              <a:lnSpc>
                <a:spcPct val="100000"/>
              </a:lnSpc>
              <a:spcBef>
                <a:spcPts val="0"/>
              </a:spcBef>
              <a:spcAft>
                <a:spcPts val="0"/>
              </a:spcAft>
              <a:buClrTx/>
              <a:buSzTx/>
              <a:buFontTx/>
              <a:buNone/>
              <a:tabLst/>
              <a:defRPr/>
            </a:pPr>
            <a:endParaRPr kumimoji="1" lang="ja-JP" altLang="en-US" sz="27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0" name="テキスト ボックス 69"/>
          <p:cNvSpPr txBox="1"/>
          <p:nvPr/>
        </p:nvSpPr>
        <p:spPr>
          <a:xfrm>
            <a:off x="1972007" y="4456949"/>
            <a:ext cx="942887" cy="338554"/>
          </a:xfrm>
          <a:prstGeom prst="rect">
            <a:avLst/>
          </a:prstGeom>
          <a:solidFill>
            <a:schemeClr val="bg1"/>
          </a:solidFill>
          <a:ln w="19050">
            <a:solidFill>
              <a:srgbClr val="000099"/>
            </a:solidFill>
          </a:ln>
        </p:spPr>
        <p:txBody>
          <a:bodyPr wrap="none" rtlCol="0">
            <a:spAutoFit/>
          </a:bodyPr>
          <a:lstStyle/>
          <a:p>
            <a:pPr marL="0" marR="0" lvl="0" indent="0" algn="ctr" defTabSz="91238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Cold box</a:t>
            </a:r>
            <a:endPar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71" name="テキスト ボックス 70"/>
          <p:cNvSpPr txBox="1"/>
          <p:nvPr/>
        </p:nvSpPr>
        <p:spPr>
          <a:xfrm>
            <a:off x="608576" y="5352364"/>
            <a:ext cx="942887" cy="338554"/>
          </a:xfrm>
          <a:prstGeom prst="rect">
            <a:avLst/>
          </a:prstGeom>
          <a:solidFill>
            <a:schemeClr val="bg1"/>
          </a:solidFill>
          <a:ln w="19050">
            <a:solidFill>
              <a:srgbClr val="000099"/>
            </a:solidFill>
          </a:ln>
        </p:spPr>
        <p:txBody>
          <a:bodyPr wrap="none" rtlCol="0">
            <a:spAutoFit/>
          </a:bodyPr>
          <a:lstStyle/>
          <a:p>
            <a:pPr marL="0" marR="0" lvl="0" indent="0" algn="ctr" defTabSz="91238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Cold box</a:t>
            </a:r>
            <a:endPar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72" name="テキスト ボックス 71"/>
          <p:cNvSpPr txBox="1"/>
          <p:nvPr/>
        </p:nvSpPr>
        <p:spPr>
          <a:xfrm>
            <a:off x="1650754" y="6513176"/>
            <a:ext cx="838691" cy="338554"/>
          </a:xfrm>
          <a:prstGeom prst="rect">
            <a:avLst/>
          </a:prstGeom>
          <a:solidFill>
            <a:schemeClr val="bg1"/>
          </a:solidFill>
          <a:ln w="19050">
            <a:solidFill>
              <a:schemeClr val="accent2">
                <a:lumMod val="75000"/>
              </a:schemeClr>
            </a:solidFill>
          </a:ln>
        </p:spPr>
        <p:txBody>
          <a:bodyPr wrap="none" rtlCol="0">
            <a:spAutoFit/>
          </a:bodyPr>
          <a:lstStyle/>
          <a:p>
            <a:pPr marL="0" marR="0" lvl="0" indent="0" algn="ctr" defTabSz="91238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RF Gun</a:t>
            </a:r>
            <a:endPar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74" name="テキスト ボックス 73"/>
          <p:cNvSpPr txBox="1"/>
          <p:nvPr/>
        </p:nvSpPr>
        <p:spPr>
          <a:xfrm>
            <a:off x="3168198" y="5401258"/>
            <a:ext cx="1279967" cy="276999"/>
          </a:xfrm>
          <a:prstGeom prst="rect">
            <a:avLst/>
          </a:prstGeom>
          <a:solidFill>
            <a:schemeClr val="bg1"/>
          </a:solidFill>
          <a:ln w="19050">
            <a:solidFill>
              <a:srgbClr val="33CCFF"/>
            </a:solidFill>
          </a:ln>
        </p:spPr>
        <p:txBody>
          <a:bodyPr wrap="none" rtlCol="0">
            <a:spAutoFit/>
          </a:bodyPr>
          <a:lstStyle/>
          <a:p>
            <a:pPr marL="0" marR="0" lvl="0" indent="0" algn="ctr" defTabSz="912386"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To be constructed</a:t>
            </a:r>
            <a:endPar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pic>
        <p:nvPicPr>
          <p:cNvPr id="75" name="図 7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00" y="1133303"/>
            <a:ext cx="5093668" cy="1727283"/>
          </a:xfrm>
          <a:prstGeom prst="rect">
            <a:avLst/>
          </a:prstGeom>
          <a:ln w="28575">
            <a:solidFill>
              <a:srgbClr val="C00000"/>
            </a:solidFill>
          </a:ln>
        </p:spPr>
      </p:pic>
      <p:sp>
        <p:nvSpPr>
          <p:cNvPr id="76" name="テキスト ボックス 75"/>
          <p:cNvSpPr txBox="1"/>
          <p:nvPr/>
        </p:nvSpPr>
        <p:spPr>
          <a:xfrm>
            <a:off x="4281572" y="3113295"/>
            <a:ext cx="697627" cy="338554"/>
          </a:xfrm>
          <a:prstGeom prst="rect">
            <a:avLst/>
          </a:prstGeom>
          <a:solidFill>
            <a:schemeClr val="bg1"/>
          </a:solidFill>
          <a:ln w="28575">
            <a:solidFill>
              <a:srgbClr val="0000FF"/>
            </a:solidFill>
          </a:ln>
        </p:spPr>
        <p:txBody>
          <a:bodyPr wrap="none" rtlCol="0">
            <a:spAutoFit/>
          </a:bodyPr>
          <a:lstStyle/>
          <a:p>
            <a:pPr marL="0" marR="0" lvl="0" indent="0" algn="ctr" defTabSz="91238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CM2a</a:t>
            </a:r>
            <a:endPar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pic>
        <p:nvPicPr>
          <p:cNvPr id="78" name="図 7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012" y="2919627"/>
            <a:ext cx="2385439" cy="1590292"/>
          </a:xfrm>
          <a:prstGeom prst="rect">
            <a:avLst/>
          </a:prstGeom>
        </p:spPr>
      </p:pic>
      <p:sp>
        <p:nvSpPr>
          <p:cNvPr id="79" name="テキスト ボックス 78"/>
          <p:cNvSpPr txBox="1"/>
          <p:nvPr/>
        </p:nvSpPr>
        <p:spPr>
          <a:xfrm>
            <a:off x="7668344" y="4221088"/>
            <a:ext cx="1348446" cy="261610"/>
          </a:xfrm>
          <a:prstGeom prst="rect">
            <a:avLst/>
          </a:prstGeom>
          <a:solidFill>
            <a:schemeClr val="bg1"/>
          </a:solidFill>
          <a:ln w="28575">
            <a:solidFill>
              <a:srgbClr val="FF00FF"/>
            </a:solidFill>
          </a:ln>
        </p:spPr>
        <p:txBody>
          <a:bodyPr wrap="none" rtlCol="0">
            <a:spAutoFit/>
          </a:bodyPr>
          <a:lstStyle/>
          <a:p>
            <a:pPr marL="0" marR="0" lvl="0" indent="0" algn="ctr" defTabSz="91238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View from upstream</a:t>
            </a:r>
            <a:endParaRPr kumimoji="1" lang="ja-JP"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1" name="テキスト ボックス 80"/>
          <p:cNvSpPr txBox="1"/>
          <p:nvPr/>
        </p:nvSpPr>
        <p:spPr>
          <a:xfrm>
            <a:off x="125187" y="4195339"/>
            <a:ext cx="1250663" cy="261610"/>
          </a:xfrm>
          <a:prstGeom prst="rect">
            <a:avLst/>
          </a:prstGeom>
          <a:solidFill>
            <a:schemeClr val="bg1"/>
          </a:solidFill>
          <a:ln w="28575">
            <a:solidFill>
              <a:srgbClr val="FF00FF"/>
            </a:solidFill>
          </a:ln>
        </p:spPr>
        <p:txBody>
          <a:bodyPr wrap="none" rtlCol="0">
            <a:spAutoFit/>
          </a:bodyPr>
          <a:lstStyle/>
          <a:p>
            <a:pPr marL="0" marR="0" lvl="0" indent="0" algn="ctr" defTabSz="91238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Waveguide system</a:t>
            </a:r>
            <a:endParaRPr kumimoji="1" lang="ja-JP"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7" name="テキスト ボックス 26"/>
          <p:cNvSpPr txBox="1"/>
          <p:nvPr/>
        </p:nvSpPr>
        <p:spPr>
          <a:xfrm>
            <a:off x="617556" y="689720"/>
            <a:ext cx="7934288" cy="338554"/>
          </a:xfrm>
          <a:prstGeom prst="rect">
            <a:avLst/>
          </a:prstGeom>
          <a:noFill/>
          <a:ln w="19050">
            <a:solidFill>
              <a:srgbClr val="00B0F0"/>
            </a:solidFill>
          </a:ln>
        </p:spPr>
        <p:txBody>
          <a:bodyPr wrap="none" rtlCol="0">
            <a:spAutoFit/>
          </a:bodyPr>
          <a:lstStyle/>
          <a:p>
            <a:pPr marL="0" marR="0" lvl="0" indent="0" algn="ctr" defTabSz="91238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8 Cavities were tuned on resonance by piezo, and vector-sum operation was done at </a:t>
            </a:r>
            <a:r>
              <a:rPr kumimoji="1" lang="en-US" altLang="ja-JP"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31MV/m.</a:t>
            </a:r>
            <a:endParaRPr kumimoji="1" lang="ja-JP" alt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pic>
        <p:nvPicPr>
          <p:cNvPr id="25" name="図 24"/>
          <p:cNvPicPr>
            <a:picLocks noChangeAspect="1"/>
          </p:cNvPicPr>
          <p:nvPr/>
        </p:nvPicPr>
        <p:blipFill rotWithShape="1">
          <a:blip r:embed="rId6" cstate="print">
            <a:extLst>
              <a:ext uri="{28A0092B-C50C-407E-A947-70E740481C1C}">
                <a14:useLocalDpi xmlns:a14="http://schemas.microsoft.com/office/drawing/2010/main" val="0"/>
              </a:ext>
            </a:extLst>
          </a:blip>
          <a:srcRect l="4325" t="4615" r="6155" b="3758"/>
          <a:stretch/>
        </p:blipFill>
        <p:spPr>
          <a:xfrm>
            <a:off x="5821336" y="1088741"/>
            <a:ext cx="3211583" cy="2988332"/>
          </a:xfrm>
          <a:prstGeom prst="rect">
            <a:avLst/>
          </a:prstGeom>
        </p:spPr>
      </p:pic>
    </p:spTree>
    <p:extLst>
      <p:ext uri="{BB962C8B-B14F-4D97-AF65-F5344CB8AC3E}">
        <p14:creationId xmlns:p14="http://schemas.microsoft.com/office/powerpoint/2010/main" val="3358018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b="1" dirty="0" smtClean="0"/>
              <a:t>The Reality of</a:t>
            </a:r>
            <a:r>
              <a:rPr kumimoji="1" lang="en-US" altLang="ja-JP" sz="2400" b="1" dirty="0" smtClean="0"/>
              <a:t> ILC</a:t>
            </a:r>
            <a:endParaRPr kumimoji="1" lang="ja-JP" altLang="en-US" sz="2400" b="1" dirty="0"/>
          </a:p>
        </p:txBody>
      </p:sp>
      <p:sp>
        <p:nvSpPr>
          <p:cNvPr id="3" name="テキスト プレースホルダー 2"/>
          <p:cNvSpPr>
            <a:spLocks noGrp="1"/>
          </p:cNvSpPr>
          <p:nvPr>
            <p:ph type="body" idx="1"/>
          </p:nvPr>
        </p:nvSpPr>
        <p:spPr>
          <a:xfrm>
            <a:off x="569788" y="1104180"/>
            <a:ext cx="8229600" cy="5520905"/>
          </a:xfrm>
        </p:spPr>
        <p:txBody>
          <a:bodyPr>
            <a:normAutofit fontScale="85000" lnSpcReduction="20000"/>
          </a:bodyPr>
          <a:lstStyle/>
          <a:p>
            <a:r>
              <a:rPr kumimoji="1" lang="en-US" altLang="ja-JP" sz="2400" dirty="0" smtClean="0"/>
              <a:t>Despite our continued efforts over the last five years since we proposed </a:t>
            </a:r>
            <a:r>
              <a:rPr lang="en-US" altLang="ja-JP" sz="2400" dirty="0" smtClean="0"/>
              <a:t>ILC to the Japanese government in 2012, </a:t>
            </a:r>
            <a:r>
              <a:rPr kumimoji="1" lang="en-US" altLang="ja-JP" sz="2400" dirty="0" smtClean="0"/>
              <a:t>we realized that the cost for the ILC described in the TDR is beyond </a:t>
            </a:r>
            <a:r>
              <a:rPr lang="en-US" altLang="ja-JP" sz="2400" dirty="0" smtClean="0"/>
              <a:t>financial capabilities</a:t>
            </a:r>
            <a:r>
              <a:rPr kumimoji="1" lang="en-US" altLang="ja-JP" sz="2400" dirty="0" smtClean="0"/>
              <a:t> for the Japanese government to initiate</a:t>
            </a:r>
            <a:r>
              <a:rPr lang="en-US" altLang="ja-JP" sz="2400" dirty="0" smtClean="0"/>
              <a:t> international negotiation </a:t>
            </a:r>
            <a:r>
              <a:rPr kumimoji="1" lang="en-US" altLang="ja-JP" sz="2400" dirty="0" smtClean="0"/>
              <a:t>in a reasonable timeframe.</a:t>
            </a:r>
          </a:p>
          <a:p>
            <a:endParaRPr lang="en-US" altLang="ja-JP" sz="2400" dirty="0"/>
          </a:p>
          <a:p>
            <a:r>
              <a:rPr kumimoji="1" lang="en-US" altLang="ja-JP" sz="2400" dirty="0" smtClean="0"/>
              <a:t>We need </a:t>
            </a:r>
            <a:r>
              <a:rPr lang="en-US" altLang="ja-JP" sz="2400" dirty="0" smtClean="0"/>
              <a:t>substantial </a:t>
            </a:r>
            <a:r>
              <a:rPr kumimoji="1" lang="en-US" altLang="ja-JP" sz="2400" dirty="0" smtClean="0"/>
              <a:t>cost reductions.</a:t>
            </a:r>
          </a:p>
          <a:p>
            <a:pPr lvl="1"/>
            <a:r>
              <a:rPr lang="en-US" altLang="ja-JP" sz="2000" dirty="0" smtClean="0"/>
              <a:t>Improvement of the SCRF performance and reduction of the manufacturing cost of the cavities</a:t>
            </a:r>
          </a:p>
          <a:p>
            <a:pPr lvl="1"/>
            <a:r>
              <a:rPr lang="en-US" altLang="ja-JP" sz="2000" dirty="0"/>
              <a:t>R</a:t>
            </a:r>
            <a:r>
              <a:rPr kumimoji="1" lang="en-US" altLang="ja-JP" sz="2000" dirty="0" smtClean="0"/>
              <a:t>eduction of the energy of the collider</a:t>
            </a:r>
            <a:r>
              <a:rPr lang="ja-JP" altLang="en-US" sz="2000" dirty="0"/>
              <a:t> </a:t>
            </a:r>
            <a:r>
              <a:rPr lang="en-US" altLang="ja-JP" sz="2000" dirty="0" smtClean="0"/>
              <a:t>down to 250GeV</a:t>
            </a:r>
          </a:p>
          <a:p>
            <a:pPr lvl="1"/>
            <a:r>
              <a:rPr kumimoji="0" lang="en-US" altLang="ja-JP" sz="2000" dirty="0" smtClean="0">
                <a:ea typeface="Optima"/>
                <a:cs typeface="Times New Roman" panose="02020603050405020304" pitchFamily="18" charset="0"/>
              </a:rPr>
              <a:t>Note that ILC250 </a:t>
            </a:r>
            <a:r>
              <a:rPr kumimoji="0" lang="en-US" altLang="ja-JP" sz="2000" dirty="0">
                <a:ea typeface="Optima"/>
                <a:cs typeface="Times New Roman" panose="02020603050405020304" pitchFamily="18" charset="0"/>
              </a:rPr>
              <a:t>possesses </a:t>
            </a:r>
            <a:r>
              <a:rPr kumimoji="0" lang="en-US" altLang="ja-JP" sz="2000" dirty="0" smtClean="0">
                <a:ea typeface="Optima"/>
                <a:cs typeface="Times New Roman" panose="02020603050405020304" pitchFamily="18" charset="0"/>
              </a:rPr>
              <a:t>the </a:t>
            </a:r>
            <a:r>
              <a:rPr kumimoji="0" lang="en-US" altLang="ja-JP" sz="2000" dirty="0">
                <a:ea typeface="Optima"/>
                <a:cs typeface="Times New Roman" panose="02020603050405020304" pitchFamily="18" charset="0"/>
              </a:rPr>
              <a:t>potential for its upgrades to reach the higher energy of new physics that the findings of </a:t>
            </a:r>
            <a:r>
              <a:rPr kumimoji="0" lang="en-US" altLang="ja-JP" sz="2000" dirty="0" smtClean="0">
                <a:ea typeface="Optima"/>
                <a:cs typeface="Times New Roman" panose="02020603050405020304" pitchFamily="18" charset="0"/>
              </a:rPr>
              <a:t>ILC250 may </a:t>
            </a:r>
            <a:r>
              <a:rPr kumimoji="0" lang="en-US" altLang="ja-JP" sz="2000" dirty="0">
                <a:ea typeface="Optima"/>
                <a:cs typeface="Times New Roman" panose="02020603050405020304" pitchFamily="18" charset="0"/>
              </a:rPr>
              <a:t>indicate.</a:t>
            </a:r>
            <a:endParaRPr kumimoji="0" lang="en-US" altLang="ja-JP" sz="4400" dirty="0"/>
          </a:p>
          <a:p>
            <a:pPr marL="0" indent="0">
              <a:buNone/>
            </a:pPr>
            <a:endParaRPr lang="en-US" altLang="ja-JP" sz="2400" dirty="0"/>
          </a:p>
          <a:p>
            <a:r>
              <a:rPr lang="en-US" altLang="ja-JP" sz="2400" dirty="0" smtClean="0"/>
              <a:t>We h</a:t>
            </a:r>
            <a:r>
              <a:rPr kumimoji="1" lang="en-US" altLang="ja-JP" sz="2400" dirty="0" smtClean="0"/>
              <a:t>ope to propose a less costly ILC to the Japanese government together with ICFA as an international project to be hosted in Japan, and request </a:t>
            </a:r>
            <a:r>
              <a:rPr lang="en-US" altLang="ja-JP" sz="2400" dirty="0" smtClean="0"/>
              <a:t>the Japanese government</a:t>
            </a:r>
            <a:r>
              <a:rPr kumimoji="1" lang="en-US" altLang="ja-JP" sz="2400" dirty="0" smtClean="0"/>
              <a:t> to come to a conclusion in a short time based on the </a:t>
            </a:r>
            <a:r>
              <a:rPr lang="en-US" altLang="ja-JP" sz="2400" dirty="0" smtClean="0"/>
              <a:t>finding</a:t>
            </a:r>
            <a:r>
              <a:rPr kumimoji="1" lang="en-US" altLang="ja-JP" sz="2400" dirty="0" smtClean="0"/>
              <a:t>s they have made.</a:t>
            </a:r>
          </a:p>
          <a:p>
            <a:endParaRPr lang="en-US" altLang="ja-JP" sz="2400" dirty="0"/>
          </a:p>
          <a:p>
            <a:r>
              <a:rPr kumimoji="1" lang="en-US" altLang="ja-JP" sz="2400" dirty="0" smtClean="0"/>
              <a:t>Strong support is expected from the Federation of the Diet Members and AAA.</a:t>
            </a:r>
            <a:endParaRPr kumimoji="1" lang="ja-JP" altLang="en-US" sz="2400" dirty="0"/>
          </a:p>
        </p:txBody>
      </p:sp>
    </p:spTree>
    <p:extLst>
      <p:ext uri="{BB962C8B-B14F-4D97-AF65-F5344CB8AC3E}">
        <p14:creationId xmlns:p14="http://schemas.microsoft.com/office/powerpoint/2010/main" val="13405110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96063" y="97881"/>
            <a:ext cx="6876764" cy="540060"/>
          </a:xfrm>
        </p:spPr>
        <p:txBody>
          <a:bodyPr/>
          <a:lstStyle/>
          <a:p>
            <a:r>
              <a:rPr kumimoji="1" lang="en-US" altLang="ja-JP" sz="2400" b="1" dirty="0" smtClean="0"/>
              <a:t>Statement by the Japanese HEP Community</a:t>
            </a:r>
            <a:endParaRPr kumimoji="1" lang="ja-JP" altLang="en-US" sz="2400" b="1" dirty="0"/>
          </a:p>
        </p:txBody>
      </p:sp>
      <p:sp>
        <p:nvSpPr>
          <p:cNvPr id="3" name="コンテンツ プレースホルダー 2"/>
          <p:cNvSpPr>
            <a:spLocks noGrp="1"/>
          </p:cNvSpPr>
          <p:nvPr>
            <p:ph idx="1"/>
          </p:nvPr>
        </p:nvSpPr>
        <p:spPr>
          <a:xfrm>
            <a:off x="397034" y="958980"/>
            <a:ext cx="8419162" cy="4775723"/>
          </a:xfrm>
        </p:spPr>
        <p:txBody>
          <a:bodyPr>
            <a:noAutofit/>
          </a:bodyPr>
          <a:lstStyle/>
          <a:p>
            <a:r>
              <a:rPr kumimoji="1" lang="en-US" altLang="ja-JP" sz="2000" dirty="0" smtClean="0"/>
              <a:t>A subcommittee</a:t>
            </a:r>
            <a:r>
              <a:rPr kumimoji="1" lang="en-US" altLang="ja-JP" sz="2000" baseline="30000" dirty="0" smtClean="0"/>
              <a:t>(</a:t>
            </a:r>
            <a:r>
              <a:rPr kumimoji="1" lang="en-US" altLang="ja-JP" sz="2000" dirty="0" smtClean="0"/>
              <a:t>*</a:t>
            </a:r>
            <a:r>
              <a:rPr kumimoji="1" lang="en-US" altLang="ja-JP" sz="2000" baseline="30000" dirty="0" smtClean="0"/>
              <a:t>)</a:t>
            </a:r>
            <a:r>
              <a:rPr kumimoji="1" lang="en-US" altLang="ja-JP" sz="2000" dirty="0" smtClean="0"/>
              <a:t> was formed under the Japanese HEP committee to </a:t>
            </a:r>
            <a:r>
              <a:rPr lang="en-US" altLang="ja-JP" sz="2000" dirty="0" smtClean="0"/>
              <a:t>deliberate </a:t>
            </a:r>
            <a:r>
              <a:rPr kumimoji="1" lang="en-US" altLang="ja-JP" sz="2000" dirty="0" smtClean="0"/>
              <a:t>the scientific significance of the 250GeV ILC. JAHEP examined the report from the subcommittee carefully, and issued the following statement recently. </a:t>
            </a:r>
          </a:p>
          <a:p>
            <a:pPr marL="0" lvl="0" indent="0" defTabSz="914400" eaLnBrk="0" fontAlgn="base" hangingPunct="0">
              <a:spcBef>
                <a:spcPct val="0"/>
              </a:spcBef>
              <a:spcAft>
                <a:spcPct val="0"/>
              </a:spcAft>
              <a:buClrTx/>
              <a:buSzTx/>
              <a:buNone/>
            </a:pPr>
            <a:r>
              <a:rPr kumimoji="0" lang="en-US" altLang="ja-JP" sz="1800" dirty="0" smtClean="0">
                <a:ea typeface="Optima"/>
                <a:cs typeface="Times New Roman" panose="02020603050405020304" pitchFamily="18" charset="0"/>
              </a:rPr>
              <a:t>           </a:t>
            </a:r>
            <a:r>
              <a:rPr kumimoji="0" lang="en-US" altLang="ja-JP" sz="1800" dirty="0" smtClean="0">
                <a:solidFill>
                  <a:srgbClr val="0070C0"/>
                </a:solidFill>
                <a:ea typeface="Optima"/>
                <a:cs typeface="Times New Roman" panose="02020603050405020304" pitchFamily="18" charset="0"/>
              </a:rPr>
              <a:t>http</a:t>
            </a:r>
            <a:r>
              <a:rPr kumimoji="0" lang="en-US" altLang="ja-JP" sz="1800" dirty="0">
                <a:solidFill>
                  <a:srgbClr val="0070C0"/>
                </a:solidFill>
                <a:ea typeface="Optima"/>
                <a:cs typeface="Times New Roman" panose="02020603050405020304" pitchFamily="18" charset="0"/>
              </a:rPr>
              <a:t>://www.jahep.org/files/JAHEP-ILCstatement-170722-EN.pdf</a:t>
            </a:r>
            <a:endParaRPr kumimoji="0" lang="en-US" altLang="ja-JP" sz="1800" dirty="0" smtClean="0">
              <a:solidFill>
                <a:srgbClr val="0070C0"/>
              </a:solidFill>
              <a:ea typeface="Optima"/>
              <a:cs typeface="Times New Roman" panose="02020603050405020304" pitchFamily="18" charset="0"/>
            </a:endParaRPr>
          </a:p>
          <a:p>
            <a:pPr marL="0" lvl="0" indent="0" defTabSz="914400" eaLnBrk="0" fontAlgn="base" hangingPunct="0">
              <a:spcBef>
                <a:spcPct val="0"/>
              </a:spcBef>
              <a:spcAft>
                <a:spcPct val="0"/>
              </a:spcAft>
              <a:buClrTx/>
              <a:buSzTx/>
              <a:buNone/>
            </a:pPr>
            <a:endParaRPr kumimoji="0" lang="en-US" altLang="ja-JP" sz="1800" dirty="0" smtClean="0">
              <a:ea typeface="Optima"/>
              <a:cs typeface="Times New Roman" panose="02020603050405020304" pitchFamily="18" charset="0"/>
            </a:endParaRPr>
          </a:p>
          <a:p>
            <a:pPr marL="0" lvl="0" indent="0" defTabSz="914400" eaLnBrk="0" fontAlgn="base" hangingPunct="0">
              <a:spcBef>
                <a:spcPct val="0"/>
              </a:spcBef>
              <a:spcAft>
                <a:spcPct val="0"/>
              </a:spcAft>
              <a:buClrTx/>
              <a:buSzTx/>
              <a:buNone/>
            </a:pPr>
            <a:r>
              <a:rPr kumimoji="0" lang="en-US" altLang="ja-JP" sz="1800" dirty="0" smtClean="0">
                <a:ea typeface="Optima"/>
                <a:cs typeface="Times New Roman" panose="02020603050405020304" pitchFamily="18" charset="0"/>
              </a:rPr>
              <a:t>“As </a:t>
            </a:r>
            <a:r>
              <a:rPr kumimoji="0" lang="en-US" altLang="ja-JP" sz="1800" dirty="0">
                <a:ea typeface="Optima"/>
                <a:cs typeface="Times New Roman" panose="02020603050405020304" pitchFamily="18" charset="0"/>
              </a:rPr>
              <a:t>discussed above, the scientific significance and importance of ILC has been further </a:t>
            </a:r>
            <a:r>
              <a:rPr kumimoji="0" lang="en-US" altLang="ja-JP" sz="1800" dirty="0" smtClean="0">
                <a:ea typeface="Optima"/>
                <a:cs typeface="Times New Roman" panose="02020603050405020304" pitchFamily="18" charset="0"/>
              </a:rPr>
              <a:t>   clarified </a:t>
            </a:r>
            <a:r>
              <a:rPr kumimoji="0" lang="en-US" altLang="ja-JP" sz="1800" dirty="0">
                <a:ea typeface="Optima"/>
                <a:cs typeface="Times New Roman" panose="02020603050405020304" pitchFamily="18" charset="0"/>
              </a:rPr>
              <a:t>considering the current LHC outcomes. ILC250 should play an essential role in precision measurement of the Higgs boson and, with HL-LHC and </a:t>
            </a:r>
            <a:r>
              <a:rPr kumimoji="0" lang="en-US" altLang="ja-JP" sz="1800" dirty="0" err="1">
                <a:ea typeface="Optima"/>
                <a:cs typeface="Times New Roman" panose="02020603050405020304" pitchFamily="18" charset="0"/>
              </a:rPr>
              <a:t>SuperKEKB</a:t>
            </a:r>
            <a:r>
              <a:rPr kumimoji="0" lang="en-US" altLang="ja-JP" sz="1800" dirty="0">
                <a:ea typeface="Optima"/>
                <a:cs typeface="Times New Roman" panose="02020603050405020304" pitchFamily="18" charset="0"/>
              </a:rPr>
              <a:t>, in determining the future path of new physics. Based on ILC250’s outcomes, a future plan of energy upgrade will be determined so that the facility can provide the optimum experimental environment by considering requirements in particle physics and by taking advantage of the advancement of accelerator technologies. It is expected that ILC will lead particle physics well into the 21st century</a:t>
            </a:r>
            <a:r>
              <a:rPr kumimoji="0" lang="en-US" altLang="ja-JP" sz="1800" dirty="0" smtClean="0">
                <a:ea typeface="Optima"/>
                <a:cs typeface="Times New Roman" panose="02020603050405020304" pitchFamily="18" charset="0"/>
              </a:rPr>
              <a:t>.</a:t>
            </a:r>
          </a:p>
          <a:p>
            <a:pPr marL="0" lvl="0" indent="0" defTabSz="914400" eaLnBrk="0" fontAlgn="base" hangingPunct="0">
              <a:spcBef>
                <a:spcPct val="0"/>
              </a:spcBef>
              <a:spcAft>
                <a:spcPct val="0"/>
              </a:spcAft>
              <a:buClrTx/>
              <a:buSzTx/>
              <a:buNone/>
            </a:pPr>
            <a:r>
              <a:rPr kumimoji="0" lang="en-US" altLang="ja-JP" sz="1800" dirty="0" smtClean="0"/>
              <a:t>    </a:t>
            </a:r>
            <a:r>
              <a:rPr kumimoji="0" lang="en-US" altLang="ja-JP" sz="1800" dirty="0" smtClean="0">
                <a:ea typeface="Optima"/>
                <a:cs typeface="Times New Roman" panose="02020603050405020304" pitchFamily="18" charset="0"/>
              </a:rPr>
              <a:t>To </a:t>
            </a:r>
            <a:r>
              <a:rPr kumimoji="0" lang="en-US" altLang="ja-JP" sz="1800" dirty="0">
                <a:ea typeface="Optima"/>
                <a:cs typeface="Times New Roman" panose="02020603050405020304" pitchFamily="18" charset="0"/>
              </a:rPr>
              <a:t>conclude, in light of the recent outcomes of LHC </a:t>
            </a:r>
            <a:r>
              <a:rPr kumimoji="0" lang="en-US" altLang="ja-JP" sz="1800" dirty="0" smtClean="0">
                <a:ea typeface="Optima"/>
                <a:cs typeface="Times New Roman" panose="02020603050405020304" pitchFamily="18" charset="0"/>
              </a:rPr>
              <a:t>Run</a:t>
            </a:r>
            <a:r>
              <a:rPr kumimoji="0" lang="ja-JP" altLang="en-US" sz="1800" dirty="0" smtClean="0">
                <a:ea typeface="Optima"/>
                <a:cs typeface="Times New Roman" panose="02020603050405020304" pitchFamily="18" charset="0"/>
              </a:rPr>
              <a:t> </a:t>
            </a:r>
            <a:r>
              <a:rPr kumimoji="0" lang="en-US" altLang="ja-JP" sz="1800" dirty="0">
                <a:ea typeface="Optima"/>
                <a:cs typeface="Times New Roman" panose="02020603050405020304" pitchFamily="18" charset="0"/>
              </a:rPr>
              <a:t>2</a:t>
            </a:r>
            <a:r>
              <a:rPr kumimoji="0" lang="en-US" altLang="ja-JP" sz="1800" dirty="0" smtClean="0">
                <a:ea typeface="Optima"/>
                <a:cs typeface="Times New Roman" panose="02020603050405020304" pitchFamily="18" charset="0"/>
              </a:rPr>
              <a:t>, </a:t>
            </a:r>
            <a:r>
              <a:rPr kumimoji="0" lang="en-US" altLang="ja-JP" sz="1800" dirty="0">
                <a:ea typeface="Optima"/>
                <a:cs typeface="Times New Roman" panose="02020603050405020304" pitchFamily="18" charset="0"/>
              </a:rPr>
              <a:t>JAHEP proposes to promptly construct ILC as a Higgs factory with the center-of-mass energy of 250 GeV in Japan. </a:t>
            </a:r>
            <a:r>
              <a:rPr kumimoji="0" lang="en-US" altLang="ja-JP" sz="1800" dirty="0" smtClean="0">
                <a:ea typeface="Optima"/>
                <a:cs typeface="Times New Roman" panose="02020603050405020304" pitchFamily="18" charset="0"/>
              </a:rPr>
              <a:t>”</a:t>
            </a:r>
            <a:endParaRPr kumimoji="0" lang="en-US" altLang="ja-JP" sz="1800" dirty="0"/>
          </a:p>
          <a:p>
            <a:pPr lvl="1"/>
            <a:endParaRPr lang="en-US" altLang="ja-JP" sz="1050" dirty="0" smtClean="0"/>
          </a:p>
        </p:txBody>
      </p:sp>
      <p:sp>
        <p:nvSpPr>
          <p:cNvPr id="5" name="テキスト ボックス 4"/>
          <p:cNvSpPr txBox="1"/>
          <p:nvPr/>
        </p:nvSpPr>
        <p:spPr>
          <a:xfrm>
            <a:off x="740403" y="6055743"/>
            <a:ext cx="807579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The subcommittee consists of 10 physicists: two from ATLAS, two from Belle II, one from ILC physics group and five theorists. </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7" name="直線コネクタ 6"/>
          <p:cNvCxnSpPr/>
          <p:nvPr/>
        </p:nvCxnSpPr>
        <p:spPr>
          <a:xfrm>
            <a:off x="474453" y="6055743"/>
            <a:ext cx="19064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419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b="1" dirty="0" smtClean="0"/>
              <a:t>Summary and Outlook</a:t>
            </a:r>
            <a:endParaRPr kumimoji="1" lang="ja-JP" altLang="en-US" sz="2400" b="1" dirty="0"/>
          </a:p>
        </p:txBody>
      </p:sp>
      <p:sp>
        <p:nvSpPr>
          <p:cNvPr id="3" name="テキスト プレースホルダー 2"/>
          <p:cNvSpPr>
            <a:spLocks noGrp="1"/>
          </p:cNvSpPr>
          <p:nvPr>
            <p:ph type="body" idx="1"/>
          </p:nvPr>
        </p:nvSpPr>
        <p:spPr>
          <a:xfrm>
            <a:off x="431540" y="1304764"/>
            <a:ext cx="8229600" cy="4788532"/>
          </a:xfrm>
        </p:spPr>
        <p:txBody>
          <a:bodyPr>
            <a:normAutofit fontScale="92500" lnSpcReduction="10000"/>
          </a:bodyPr>
          <a:lstStyle/>
          <a:p>
            <a:r>
              <a:rPr lang="en-US" altLang="ja-JP" sz="2400" dirty="0" smtClean="0"/>
              <a:t>ILC is the next generation linear  </a:t>
            </a:r>
            <a:r>
              <a:rPr lang="en-US" altLang="ja-JP" sz="2400" i="1" dirty="0" err="1" smtClean="0">
                <a:latin typeface="Times New Roman" panose="02020603050405020304" pitchFamily="18" charset="0"/>
                <a:cs typeface="Times New Roman" panose="02020603050405020304" pitchFamily="18" charset="0"/>
              </a:rPr>
              <a:t>e</a:t>
            </a:r>
            <a:r>
              <a:rPr lang="en-US" altLang="ja-JP" sz="2400" baseline="30000" dirty="0" err="1" smtClean="0">
                <a:latin typeface="Symbol" panose="05050102010706020507" pitchFamily="18" charset="2"/>
              </a:rPr>
              <a:t>+</a:t>
            </a:r>
            <a:r>
              <a:rPr lang="en-US" altLang="ja-JP" sz="2400" i="1" dirty="0" err="1" smtClean="0">
                <a:latin typeface="Times New Roman" panose="02020603050405020304" pitchFamily="18" charset="0"/>
                <a:cs typeface="Times New Roman" panose="02020603050405020304" pitchFamily="18" charset="0"/>
              </a:rPr>
              <a:t>e</a:t>
            </a:r>
            <a:r>
              <a:rPr lang="en-US" altLang="ja-JP" sz="2400" baseline="30000" dirty="0" smtClean="0">
                <a:latin typeface="Symbol" panose="05050102010706020507" pitchFamily="18" charset="2"/>
              </a:rPr>
              <a:t>-</a:t>
            </a:r>
            <a:r>
              <a:rPr lang="en-US" altLang="ja-JP" sz="2400" dirty="0" smtClean="0"/>
              <a:t> collider with </a:t>
            </a:r>
            <a:r>
              <a:rPr lang="en-US" altLang="ja-JP" sz="2400" i="1" dirty="0" smtClean="0">
                <a:latin typeface="Times New Roman" panose="02020603050405020304" pitchFamily="18" charset="0"/>
                <a:cs typeface="Times New Roman" panose="02020603050405020304" pitchFamily="18" charset="0"/>
              </a:rPr>
              <a:t>E</a:t>
            </a:r>
            <a:r>
              <a:rPr lang="en-US" altLang="ja-JP" sz="2400" baseline="-25000" dirty="0" smtClean="0">
                <a:latin typeface="Times New Roman" panose="02020603050405020304" pitchFamily="18" charset="0"/>
                <a:cs typeface="Times New Roman" panose="02020603050405020304" pitchFamily="18" charset="0"/>
              </a:rPr>
              <a:t>CM</a:t>
            </a:r>
            <a:r>
              <a:rPr lang="en-US" altLang="ja-JP" sz="2400" dirty="0" smtClean="0"/>
              <a:t>~250-500GeV to be constructed as an international project. The possibility to host it in Japan is being carefully studied by the Japanese </a:t>
            </a:r>
            <a:r>
              <a:rPr lang="en-US" altLang="ja-JP" sz="2400" dirty="0"/>
              <a:t>G</a:t>
            </a:r>
            <a:r>
              <a:rPr lang="en-US" altLang="ja-JP" sz="2400" dirty="0" smtClean="0"/>
              <a:t>overnment.</a:t>
            </a:r>
          </a:p>
          <a:p>
            <a:r>
              <a:rPr lang="en-US" altLang="ja-JP" sz="2400" dirty="0" smtClean="0"/>
              <a:t>International organization has been formed under ICFA to accelerate the project. Accelerator development is being carried out at ATF and STF (KEK), and other laboratories in the framework of LCC.</a:t>
            </a:r>
          </a:p>
          <a:p>
            <a:r>
              <a:rPr lang="en-US" altLang="ja-JP" sz="2400" dirty="0" smtClean="0"/>
              <a:t>It was proposed to reduce the initial collision energy down to 250GeV (i.e., Higgs factory) for early start of the project. If this option is approved by ICFA, it will be proposed to MEXT with request for speedy conclusion. </a:t>
            </a:r>
          </a:p>
          <a:p>
            <a:r>
              <a:rPr kumimoji="0" lang="en-US" altLang="ja-JP" sz="2400" dirty="0" smtClean="0">
                <a:ea typeface="Optima"/>
                <a:cs typeface="Times New Roman" panose="02020603050405020304" pitchFamily="18" charset="0"/>
              </a:rPr>
              <a:t>ILC of 250GeV </a:t>
            </a:r>
            <a:r>
              <a:rPr kumimoji="0" lang="en-US" altLang="ja-JP" sz="2400" dirty="0">
                <a:ea typeface="Optima"/>
                <a:cs typeface="Times New Roman" panose="02020603050405020304" pitchFamily="18" charset="0"/>
              </a:rPr>
              <a:t>possesses </a:t>
            </a:r>
            <a:r>
              <a:rPr kumimoji="0" lang="en-US" altLang="ja-JP" sz="2400" dirty="0" smtClean="0">
                <a:ea typeface="Optima"/>
                <a:cs typeface="Times New Roman" panose="02020603050405020304" pitchFamily="18" charset="0"/>
              </a:rPr>
              <a:t>the </a:t>
            </a:r>
            <a:r>
              <a:rPr kumimoji="0" lang="en-US" altLang="ja-JP" sz="2400" dirty="0">
                <a:ea typeface="Optima"/>
                <a:cs typeface="Times New Roman" panose="02020603050405020304" pitchFamily="18" charset="0"/>
              </a:rPr>
              <a:t>potential for its upgrades to reach the higher energy of new physics that the findings of ILC250 </a:t>
            </a:r>
            <a:r>
              <a:rPr kumimoji="0" lang="en-US" altLang="ja-JP" sz="2400" dirty="0" smtClean="0">
                <a:ea typeface="Optima"/>
                <a:cs typeface="Times New Roman" panose="02020603050405020304" pitchFamily="18" charset="0"/>
              </a:rPr>
              <a:t>may </a:t>
            </a:r>
            <a:r>
              <a:rPr kumimoji="0" lang="en-US" altLang="ja-JP" sz="2400" dirty="0">
                <a:ea typeface="Optima"/>
                <a:cs typeface="Times New Roman" panose="02020603050405020304" pitchFamily="18" charset="0"/>
              </a:rPr>
              <a:t>indicate</a:t>
            </a:r>
            <a:r>
              <a:rPr kumimoji="0" lang="en-US" altLang="ja-JP" sz="2400" dirty="0" smtClean="0">
                <a:ea typeface="Optima"/>
                <a:cs typeface="Times New Roman" panose="02020603050405020304" pitchFamily="18" charset="0"/>
              </a:rPr>
              <a:t>.</a:t>
            </a:r>
            <a:endParaRPr kumimoji="0" lang="en-US" altLang="ja-JP" sz="4800" dirty="0"/>
          </a:p>
        </p:txBody>
      </p:sp>
    </p:spTree>
    <p:extLst>
      <p:ext uri="{BB962C8B-B14F-4D97-AF65-F5344CB8AC3E}">
        <p14:creationId xmlns:p14="http://schemas.microsoft.com/office/powerpoint/2010/main" val="26240590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a:xfrm>
            <a:off x="143508" y="1124744"/>
            <a:ext cx="5103078" cy="3563851"/>
          </a:xfrm>
          <a:prstGeom prst="rect">
            <a:avLst/>
          </a:prstGeom>
        </p:spPr>
        <p:txBody>
          <a:bodyPr>
            <a:noAutofit/>
          </a:bodyPr>
          <a:lstStyle>
            <a:lvl1pPr marL="342900" indent="-342900" algn="l" defTabSz="914400" rtl="0" eaLnBrk="1" latinLnBrk="0" hangingPunct="1">
              <a:spcBef>
                <a:spcPct val="20000"/>
              </a:spcBef>
              <a:buClr>
                <a:srgbClr val="002060"/>
              </a:buClr>
              <a:buSzPct val="80000"/>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002060"/>
              </a:buClr>
              <a:buFontTx/>
              <a:buBlip>
                <a:blip r:embed="rId2"/>
              </a:buBlip>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rgbClr val="002060"/>
              </a:buClr>
              <a:buFont typeface="Wingdings" panose="05000000000000000000" pitchFamily="2" charset="2"/>
              <a:buChar char="ü"/>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002060"/>
              </a:buClr>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n"/>
              <a:tabLst/>
              <a:defRPr/>
            </a:pP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R&amp;D for a future </a:t>
            </a:r>
            <a:r>
              <a:rPr kumimoji="1" lang="en-US" altLang="ja-JP" sz="20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e+e</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linear collider </a:t>
            </a:r>
            <a:r>
              <a:rPr lang="en-US" altLang="ja-JP" sz="2000" dirty="0" smtClean="0">
                <a:solidFill>
                  <a:prstClr val="black"/>
                </a:solidFill>
                <a:latin typeface="Calibri"/>
                <a:ea typeface="ＭＳ Ｐゴシック" panose="020B0600070205080204" pitchFamily="50" charset="-128"/>
              </a:rPr>
              <a:t>began</a:t>
            </a:r>
            <a:r>
              <a:rPr kumimoji="1" lang="en-US" altLang="ja-JP"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more </a:t>
            </a:r>
            <a:r>
              <a:rPr kumimoji="1" lang="en-US" altLang="ja-JP"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than </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 years ago </a:t>
            </a:r>
            <a:r>
              <a:rPr kumimoji="1" lang="en-US" altLang="ja-JP"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in the </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three regions. </a:t>
            </a:r>
          </a:p>
          <a:p>
            <a:pPr marL="342900" marR="0" lvl="0" indent="-342900" algn="l"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n"/>
              <a:tabLst/>
              <a:defRPr/>
            </a:pP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By early </a:t>
            </a:r>
            <a:r>
              <a:rPr kumimoji="1" lang="en-US" altLang="ja-JP"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2000’s, </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it became a consensus among the world HEP community that an </a:t>
            </a:r>
            <a:r>
              <a:rPr kumimoji="1" lang="en-US" altLang="ja-JP" sz="2000" b="0" i="1" u="none" strike="noStrike" kern="1200" cap="none" spc="0" normalizeH="0" baseline="0" noProof="0" dirty="0" err="1">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e</a:t>
            </a:r>
            <a:r>
              <a:rPr kumimoji="1" lang="en-US" altLang="ja-JP" sz="2000" b="0" i="0" u="none" strike="noStrike" kern="1200" cap="none" spc="0" normalizeH="0" baseline="30000" noProof="0" dirty="0" err="1">
                <a:ln>
                  <a:noFill/>
                </a:ln>
                <a:solidFill>
                  <a:prstClr val="black"/>
                </a:solidFill>
                <a:effectLst/>
                <a:uLnTx/>
                <a:uFillTx/>
                <a:latin typeface="Symbol" panose="05050102010706020507" pitchFamily="18" charset="2"/>
                <a:ea typeface="ＭＳ Ｐゴシック" panose="020B0600070205080204" pitchFamily="50" charset="-128"/>
              </a:rPr>
              <a:t>+</a:t>
            </a:r>
            <a:r>
              <a:rPr kumimoji="1" lang="en-US" altLang="ja-JP" sz="2000" b="0" i="1" u="none" strike="noStrike" kern="1200" cap="none" spc="0" normalizeH="0" baseline="0" noProof="0" dirty="0" err="1">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e</a:t>
            </a:r>
            <a:r>
              <a:rPr kumimoji="1" lang="en-US" altLang="ja-JP" sz="2000" b="0" i="0" u="none" strike="noStrike" kern="1200" cap="none" spc="0" normalizeH="0" baseline="30000" noProof="0" dirty="0">
                <a:ln>
                  <a:noFill/>
                </a:ln>
                <a:solidFill>
                  <a:prstClr val="black"/>
                </a:solidFill>
                <a:effectLst/>
                <a:uLnTx/>
                <a:uFillTx/>
                <a:latin typeface="Symbol" panose="05050102010706020507" pitchFamily="18" charset="2"/>
                <a:ea typeface="ＭＳ Ｐゴシック" panose="020B0600070205080204" pitchFamily="50" charset="-128"/>
              </a:rPr>
              <a:t>-</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linear collider with the CM energy of about 500 GeV should be the next collider beyond the LHC.</a:t>
            </a:r>
          </a:p>
          <a:p>
            <a:pPr marL="342900" marR="0" lvl="0" indent="-342900" algn="l" defTabSz="914400" rtl="0" eaLnBrk="1" fontAlgn="auto" latinLnBrk="0" hangingPunct="1">
              <a:lnSpc>
                <a:spcPct val="100000"/>
              </a:lnSpc>
              <a:spcBef>
                <a:spcPct val="20000"/>
              </a:spcBef>
              <a:spcAft>
                <a:spcPts val="0"/>
              </a:spcAft>
              <a:buClr>
                <a:srgbClr val="002060"/>
              </a:buClr>
              <a:buSzPct val="80000"/>
              <a:buFont typeface="Wingdings" panose="05000000000000000000" pitchFamily="2" charset="2"/>
              <a:buChar char="n"/>
              <a:tabLst/>
              <a:defRPr/>
            </a:pP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ICFA chose the cold technology for LC as a global project, and set up a global team (GDE) for design and coordination of R&amp;D for the ILC.</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3109" y="1124744"/>
            <a:ext cx="3680687" cy="2760515"/>
          </a:xfrm>
          <a:prstGeom prst="rect">
            <a:avLst/>
          </a:prstGeom>
        </p:spPr>
      </p:pic>
      <p:sp>
        <p:nvSpPr>
          <p:cNvPr id="5" name="コンテンツ プレースホルダー 5"/>
          <p:cNvSpPr txBox="1">
            <a:spLocks/>
          </p:cNvSpPr>
          <p:nvPr/>
        </p:nvSpPr>
        <p:spPr>
          <a:xfrm>
            <a:off x="242958" y="4945156"/>
            <a:ext cx="4566420" cy="1608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After eight years of works, the TDR of the ILC was published in June </a:t>
            </a:r>
            <a:r>
              <a:rPr kumimoji="1" lang="en-US" altLang="ja-JP"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2013.  </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ICFA set up the Linear Collider Collaboration for engineering design phase.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8044" y="4105222"/>
            <a:ext cx="4050946" cy="246739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 name="スライド番号プレースホルダー 6"/>
          <p:cNvSpPr>
            <a:spLocks noGrp="1"/>
          </p:cNvSpPr>
          <p:nvPr>
            <p:ph type="sldNum" sz="quarter" idx="12"/>
          </p:nvPr>
        </p:nvSpPr>
        <p:spPr>
          <a:xfrm>
            <a:off x="6437677" y="6163971"/>
            <a:ext cx="2057400" cy="365125"/>
          </a:xfrm>
        </p:spPr>
        <p:txBody>
          <a:bodyPr/>
          <a:lstStyle/>
          <a:p>
            <a:pPr marL="0" marR="0" lvl="0" indent="0" algn="r" defTabSz="912386" rtl="0" eaLnBrk="1" fontAlgn="auto" latinLnBrk="0" hangingPunct="1">
              <a:lnSpc>
                <a:spcPct val="100000"/>
              </a:lnSpc>
              <a:spcBef>
                <a:spcPts val="0"/>
              </a:spcBef>
              <a:spcAft>
                <a:spcPts val="0"/>
              </a:spcAft>
              <a:buClrTx/>
              <a:buSzTx/>
              <a:buFontTx/>
              <a:buNone/>
              <a:tabLst/>
              <a:defRPr/>
            </a:pPr>
            <a:fld id="{02ABB5C9-076F-4944-9E1F-A584E6F9BCF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2386"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2699792" y="116632"/>
            <a:ext cx="4405180" cy="461665"/>
          </a:xfrm>
          <a:prstGeom prst="rect">
            <a:avLst/>
          </a:prstGeom>
          <a:noFill/>
        </p:spPr>
        <p:txBody>
          <a:bodyPr wrap="none" rtlCol="0">
            <a:spAutoFit/>
          </a:bodyPr>
          <a:lstStyle/>
          <a:p>
            <a:pPr marL="0" marR="0" lvl="0" indent="0" algn="l" defTabSz="912386"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Introduction – Brief history of ILC</a:t>
            </a:r>
            <a:endPar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7566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59632" y="116632"/>
            <a:ext cx="7481455" cy="461818"/>
          </a:xfrm>
          <a:prstGeom prst="rect">
            <a:avLst/>
          </a:prstGeom>
          <a:noFill/>
        </p:spPr>
        <p:txBody>
          <a:bodyPr anchor="ctr">
            <a:noAutofit/>
          </a:bodyPr>
          <a:lstStyle>
            <a:lvl1pPr algn="ctr" defTabSz="914400" rtl="0" eaLnBrk="1" latinLnBrk="0" hangingPunct="1">
              <a:spcBef>
                <a:spcPct val="0"/>
              </a:spcBef>
              <a:buNone/>
              <a:defRPr kumimoji="1" sz="2800" kern="1200">
                <a:solidFill>
                  <a:schemeClr val="bg1"/>
                </a:solidFill>
                <a:latin typeface="+mj-lt"/>
                <a:ea typeface="+mj-ea"/>
                <a:cs typeface="+mj-cs"/>
              </a:defRPr>
            </a:lvl1pPr>
          </a:lstStyle>
          <a:p>
            <a:pPr>
              <a:defRPr/>
            </a:pPr>
            <a:r>
              <a:rPr lang="en-US" altLang="ja-JP" sz="2400" b="1" dirty="0" smtClean="0">
                <a:latin typeface="+mn-lt"/>
              </a:rPr>
              <a:t>ILC accelerator à la TDR</a:t>
            </a:r>
            <a:endParaRPr lang="en-GB" sz="2400" b="1" dirty="0">
              <a:solidFill>
                <a:schemeClr val="bg1">
                  <a:lumMod val="65000"/>
                </a:schemeClr>
              </a:solidFill>
              <a:latin typeface="+mn-lt"/>
            </a:endParaRPr>
          </a:p>
        </p:txBody>
      </p:sp>
      <p:pic>
        <p:nvPicPr>
          <p:cNvPr id="5" name="Picture 5" descr="OT0105H.jp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bwMode="auto">
          <a:xfrm>
            <a:off x="422839" y="1925840"/>
            <a:ext cx="8715375" cy="300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ChangeArrowheads="1"/>
          </p:cNvSpPr>
          <p:nvPr/>
        </p:nvSpPr>
        <p:spPr bwMode="auto">
          <a:xfrm>
            <a:off x="5904148" y="2528900"/>
            <a:ext cx="1235456" cy="2840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4398" tIns="42198" rIns="84398" bIns="42198">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ctr" hangingPunct="0">
              <a:spcBef>
                <a:spcPct val="0"/>
              </a:spcBef>
              <a:spcAft>
                <a:spcPct val="0"/>
              </a:spcAft>
              <a:defRPr sz="2400">
                <a:solidFill>
                  <a:schemeClr val="tx1"/>
                </a:solidFill>
                <a:latin typeface="Arial" charset="0"/>
                <a:ea typeface="ＭＳ Ｐゴシック" charset="0"/>
              </a:defRPr>
            </a:lvl6pPr>
            <a:lvl7pPr marL="2971800" indent="-228600" eaLnBrk="0" fontAlgn="ctr" hangingPunct="0">
              <a:spcBef>
                <a:spcPct val="0"/>
              </a:spcBef>
              <a:spcAft>
                <a:spcPct val="0"/>
              </a:spcAft>
              <a:defRPr sz="2400">
                <a:solidFill>
                  <a:schemeClr val="tx1"/>
                </a:solidFill>
                <a:latin typeface="Arial" charset="0"/>
                <a:ea typeface="ＭＳ Ｐゴシック" charset="0"/>
              </a:defRPr>
            </a:lvl7pPr>
            <a:lvl8pPr marL="3429000" indent="-228600" eaLnBrk="0" fontAlgn="ctr" hangingPunct="0">
              <a:spcBef>
                <a:spcPct val="0"/>
              </a:spcBef>
              <a:spcAft>
                <a:spcPct val="0"/>
              </a:spcAft>
              <a:defRPr sz="2400">
                <a:solidFill>
                  <a:schemeClr val="tx1"/>
                </a:solidFill>
                <a:latin typeface="Arial" charset="0"/>
                <a:ea typeface="ＭＳ Ｐゴシック" charset="0"/>
              </a:defRPr>
            </a:lvl8pPr>
            <a:lvl9pPr marL="3886200" indent="-228600" eaLnBrk="0" fontAlgn="ctr" hangingPunct="0">
              <a:spcBef>
                <a:spcPct val="0"/>
              </a:spcBef>
              <a:spcAft>
                <a:spcPct val="0"/>
              </a:spcAft>
              <a:defRPr sz="2400">
                <a:solidFill>
                  <a:schemeClr val="tx1"/>
                </a:solidFill>
                <a:latin typeface="Arial" charset="0"/>
                <a:ea typeface="ＭＳ Ｐゴシック" charset="0"/>
              </a:defRPr>
            </a:lvl9pPr>
          </a:lstStyle>
          <a:p>
            <a:pPr defTabSz="421871" fontAlgn="base">
              <a:spcBef>
                <a:spcPct val="0"/>
              </a:spcBef>
              <a:spcAft>
                <a:spcPct val="0"/>
              </a:spcAft>
            </a:pPr>
            <a:r>
              <a:rPr kumimoji="0" lang="en-US" sz="1292" dirty="0">
                <a:solidFill>
                  <a:prstClr val="black"/>
                </a:solidFill>
              </a:rPr>
              <a:t>e- Source</a:t>
            </a:r>
            <a:endParaRPr kumimoji="0" lang="en-GB" sz="1292" dirty="0">
              <a:solidFill>
                <a:prstClr val="black"/>
              </a:solidFill>
            </a:endParaRPr>
          </a:p>
        </p:txBody>
      </p:sp>
      <p:sp>
        <p:nvSpPr>
          <p:cNvPr id="8" name="TextBox 32"/>
          <p:cNvSpPr txBox="1">
            <a:spLocks noChangeArrowheads="1"/>
          </p:cNvSpPr>
          <p:nvPr/>
        </p:nvSpPr>
        <p:spPr bwMode="auto">
          <a:xfrm>
            <a:off x="7596336" y="2996952"/>
            <a:ext cx="1260140" cy="284057"/>
          </a:xfrm>
          <a:prstGeom prst="rect">
            <a:avLst/>
          </a:prstGeom>
          <a:solidFill>
            <a:srgbClr val="FFFFFF"/>
          </a:solidFill>
          <a:ln>
            <a:noFill/>
          </a:ln>
          <a:extLst/>
        </p:spPr>
        <p:txBody>
          <a:bodyPr wrap="square" lIns="84398" tIns="42198" rIns="84398" bIns="42198">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ctr" hangingPunct="0">
              <a:spcBef>
                <a:spcPct val="0"/>
              </a:spcBef>
              <a:spcAft>
                <a:spcPct val="0"/>
              </a:spcAft>
              <a:defRPr sz="2400">
                <a:solidFill>
                  <a:schemeClr val="tx1"/>
                </a:solidFill>
                <a:latin typeface="Arial" charset="0"/>
                <a:ea typeface="ＭＳ Ｐゴシック" charset="0"/>
              </a:defRPr>
            </a:lvl6pPr>
            <a:lvl7pPr marL="2971800" indent="-228600" eaLnBrk="0" fontAlgn="ctr" hangingPunct="0">
              <a:spcBef>
                <a:spcPct val="0"/>
              </a:spcBef>
              <a:spcAft>
                <a:spcPct val="0"/>
              </a:spcAft>
              <a:defRPr sz="2400">
                <a:solidFill>
                  <a:schemeClr val="tx1"/>
                </a:solidFill>
                <a:latin typeface="Arial" charset="0"/>
                <a:ea typeface="ＭＳ Ｐゴシック" charset="0"/>
              </a:defRPr>
            </a:lvl7pPr>
            <a:lvl8pPr marL="3429000" indent="-228600" eaLnBrk="0" fontAlgn="ctr" hangingPunct="0">
              <a:spcBef>
                <a:spcPct val="0"/>
              </a:spcBef>
              <a:spcAft>
                <a:spcPct val="0"/>
              </a:spcAft>
              <a:defRPr sz="2400">
                <a:solidFill>
                  <a:schemeClr val="tx1"/>
                </a:solidFill>
                <a:latin typeface="Arial" charset="0"/>
                <a:ea typeface="ＭＳ Ｐゴシック" charset="0"/>
              </a:defRPr>
            </a:lvl8pPr>
            <a:lvl9pPr marL="3886200" indent="-228600" eaLnBrk="0" fontAlgn="ctr" hangingPunct="0">
              <a:spcBef>
                <a:spcPct val="0"/>
              </a:spcBef>
              <a:spcAft>
                <a:spcPct val="0"/>
              </a:spcAft>
              <a:defRPr sz="2400">
                <a:solidFill>
                  <a:schemeClr val="tx1"/>
                </a:solidFill>
                <a:latin typeface="Arial" charset="0"/>
                <a:ea typeface="ＭＳ Ｐゴシック" charset="0"/>
              </a:defRPr>
            </a:lvl9pPr>
          </a:lstStyle>
          <a:p>
            <a:pPr defTabSz="421871" fontAlgn="base">
              <a:spcBef>
                <a:spcPct val="0"/>
              </a:spcBef>
              <a:spcAft>
                <a:spcPct val="0"/>
              </a:spcAft>
            </a:pPr>
            <a:r>
              <a:rPr kumimoji="0" lang="en-US" sz="1292" dirty="0">
                <a:solidFill>
                  <a:srgbClr val="000000"/>
                </a:solidFill>
              </a:rPr>
              <a:t>e+ Main </a:t>
            </a:r>
            <a:r>
              <a:rPr kumimoji="0" lang="en-US" sz="1292" dirty="0" err="1" smtClean="0">
                <a:solidFill>
                  <a:srgbClr val="000000"/>
                </a:solidFill>
              </a:rPr>
              <a:t>Linac</a:t>
            </a:r>
            <a:endParaRPr kumimoji="0" lang="en-GB" sz="1292" dirty="0">
              <a:solidFill>
                <a:srgbClr val="000000"/>
              </a:solidFill>
            </a:endParaRPr>
          </a:p>
        </p:txBody>
      </p:sp>
      <p:sp>
        <p:nvSpPr>
          <p:cNvPr id="9" name="TextBox 15"/>
          <p:cNvSpPr txBox="1">
            <a:spLocks noChangeArrowheads="1"/>
          </p:cNvSpPr>
          <p:nvPr/>
        </p:nvSpPr>
        <p:spPr bwMode="auto">
          <a:xfrm>
            <a:off x="3563888" y="4113076"/>
            <a:ext cx="1279525" cy="284057"/>
          </a:xfrm>
          <a:prstGeom prst="rect">
            <a:avLst/>
          </a:prstGeom>
          <a:solidFill>
            <a:srgbClr val="FFFFFF"/>
          </a:solidFill>
          <a:ln>
            <a:noFill/>
          </a:ln>
          <a:extLst/>
        </p:spPr>
        <p:txBody>
          <a:bodyPr lIns="84398" tIns="42198" rIns="84398" bIns="42198">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ctr" hangingPunct="0">
              <a:spcBef>
                <a:spcPct val="0"/>
              </a:spcBef>
              <a:spcAft>
                <a:spcPct val="0"/>
              </a:spcAft>
              <a:defRPr sz="2400">
                <a:solidFill>
                  <a:schemeClr val="tx1"/>
                </a:solidFill>
                <a:latin typeface="Arial" charset="0"/>
                <a:ea typeface="ＭＳ Ｐゴシック" charset="0"/>
              </a:defRPr>
            </a:lvl6pPr>
            <a:lvl7pPr marL="2971800" indent="-228600" eaLnBrk="0" fontAlgn="ctr" hangingPunct="0">
              <a:spcBef>
                <a:spcPct val="0"/>
              </a:spcBef>
              <a:spcAft>
                <a:spcPct val="0"/>
              </a:spcAft>
              <a:defRPr sz="2400">
                <a:solidFill>
                  <a:schemeClr val="tx1"/>
                </a:solidFill>
                <a:latin typeface="Arial" charset="0"/>
                <a:ea typeface="ＭＳ Ｐゴシック" charset="0"/>
              </a:defRPr>
            </a:lvl7pPr>
            <a:lvl8pPr marL="3429000" indent="-228600" eaLnBrk="0" fontAlgn="ctr" hangingPunct="0">
              <a:spcBef>
                <a:spcPct val="0"/>
              </a:spcBef>
              <a:spcAft>
                <a:spcPct val="0"/>
              </a:spcAft>
              <a:defRPr sz="2400">
                <a:solidFill>
                  <a:schemeClr val="tx1"/>
                </a:solidFill>
                <a:latin typeface="Arial" charset="0"/>
                <a:ea typeface="ＭＳ Ｐゴシック" charset="0"/>
              </a:defRPr>
            </a:lvl8pPr>
            <a:lvl9pPr marL="3886200" indent="-228600" eaLnBrk="0" fontAlgn="ctr" hangingPunct="0">
              <a:spcBef>
                <a:spcPct val="0"/>
              </a:spcBef>
              <a:spcAft>
                <a:spcPct val="0"/>
              </a:spcAft>
              <a:defRPr sz="2400">
                <a:solidFill>
                  <a:schemeClr val="tx1"/>
                </a:solidFill>
                <a:latin typeface="Arial" charset="0"/>
                <a:ea typeface="ＭＳ Ｐゴシック" charset="0"/>
              </a:defRPr>
            </a:lvl9pPr>
          </a:lstStyle>
          <a:p>
            <a:pPr defTabSz="421871" fontAlgn="base">
              <a:spcBef>
                <a:spcPct val="0"/>
              </a:spcBef>
              <a:spcAft>
                <a:spcPct val="0"/>
              </a:spcAft>
            </a:pPr>
            <a:r>
              <a:rPr kumimoji="0" lang="en-US" sz="1292" dirty="0">
                <a:solidFill>
                  <a:prstClr val="black"/>
                </a:solidFill>
              </a:rPr>
              <a:t>e+ Source</a:t>
            </a:r>
            <a:endParaRPr kumimoji="0" lang="en-GB" sz="1292" dirty="0">
              <a:solidFill>
                <a:prstClr val="black"/>
              </a:solidFill>
            </a:endParaRPr>
          </a:p>
        </p:txBody>
      </p:sp>
      <p:sp>
        <p:nvSpPr>
          <p:cNvPr id="10" name="TextBox 25"/>
          <p:cNvSpPr txBox="1">
            <a:spLocks noChangeArrowheads="1"/>
          </p:cNvSpPr>
          <p:nvPr/>
        </p:nvSpPr>
        <p:spPr bwMode="auto">
          <a:xfrm>
            <a:off x="467545" y="4473116"/>
            <a:ext cx="1188132" cy="255716"/>
          </a:xfrm>
          <a:prstGeom prst="rect">
            <a:avLst/>
          </a:prstGeom>
          <a:solidFill>
            <a:srgbClr val="FFFFFF"/>
          </a:solidFill>
          <a:ln>
            <a:noFill/>
          </a:ln>
          <a:extLst/>
        </p:spPr>
        <p:txBody>
          <a:bodyPr wrap="square" lIns="84398" tIns="42198" rIns="84398" bIns="42198">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ctr" hangingPunct="0">
              <a:spcBef>
                <a:spcPct val="0"/>
              </a:spcBef>
              <a:spcAft>
                <a:spcPct val="0"/>
              </a:spcAft>
              <a:defRPr sz="2400">
                <a:solidFill>
                  <a:schemeClr val="tx1"/>
                </a:solidFill>
                <a:latin typeface="Arial" charset="0"/>
                <a:ea typeface="ＭＳ Ｐゴシック" charset="0"/>
              </a:defRPr>
            </a:lvl6pPr>
            <a:lvl7pPr marL="2971800" indent="-228600" eaLnBrk="0" fontAlgn="ctr" hangingPunct="0">
              <a:spcBef>
                <a:spcPct val="0"/>
              </a:spcBef>
              <a:spcAft>
                <a:spcPct val="0"/>
              </a:spcAft>
              <a:defRPr sz="2400">
                <a:solidFill>
                  <a:schemeClr val="tx1"/>
                </a:solidFill>
                <a:latin typeface="Arial" charset="0"/>
                <a:ea typeface="ＭＳ Ｐゴシック" charset="0"/>
              </a:defRPr>
            </a:lvl7pPr>
            <a:lvl8pPr marL="3429000" indent="-228600" eaLnBrk="0" fontAlgn="ctr" hangingPunct="0">
              <a:spcBef>
                <a:spcPct val="0"/>
              </a:spcBef>
              <a:spcAft>
                <a:spcPct val="0"/>
              </a:spcAft>
              <a:defRPr sz="2400">
                <a:solidFill>
                  <a:schemeClr val="tx1"/>
                </a:solidFill>
                <a:latin typeface="Arial" charset="0"/>
                <a:ea typeface="ＭＳ Ｐゴシック" charset="0"/>
              </a:defRPr>
            </a:lvl8pPr>
            <a:lvl9pPr marL="3886200" indent="-228600" eaLnBrk="0" fontAlgn="ctr" hangingPunct="0">
              <a:spcBef>
                <a:spcPct val="0"/>
              </a:spcBef>
              <a:spcAft>
                <a:spcPct val="0"/>
              </a:spcAft>
              <a:defRPr sz="2400">
                <a:solidFill>
                  <a:schemeClr val="tx1"/>
                </a:solidFill>
                <a:latin typeface="Arial" charset="0"/>
                <a:ea typeface="ＭＳ Ｐゴシック" charset="0"/>
              </a:defRPr>
            </a:lvl9pPr>
          </a:lstStyle>
          <a:p>
            <a:pPr defTabSz="421871" fontAlgn="base">
              <a:spcBef>
                <a:spcPct val="0"/>
              </a:spcBef>
              <a:spcAft>
                <a:spcPct val="0"/>
              </a:spcAft>
            </a:pPr>
            <a:r>
              <a:rPr kumimoji="0" lang="en-US" sz="1108" dirty="0">
                <a:solidFill>
                  <a:prstClr val="black"/>
                </a:solidFill>
              </a:rPr>
              <a:t>e- Main </a:t>
            </a:r>
            <a:r>
              <a:rPr kumimoji="0" lang="en-US" sz="1108" dirty="0" err="1">
                <a:solidFill>
                  <a:prstClr val="black"/>
                </a:solidFill>
              </a:rPr>
              <a:t>Linac</a:t>
            </a:r>
            <a:endParaRPr kumimoji="0" lang="en-GB" sz="1108" dirty="0">
              <a:solidFill>
                <a:prstClr val="black"/>
              </a:solidFill>
            </a:endParaRPr>
          </a:p>
        </p:txBody>
      </p:sp>
      <p:graphicFrame>
        <p:nvGraphicFramePr>
          <p:cNvPr id="12" name="コンテンツ プレースホルダ 9"/>
          <p:cNvGraphicFramePr>
            <a:graphicFrameLocks/>
          </p:cNvGraphicFramePr>
          <p:nvPr>
            <p:extLst>
              <p:ext uri="{D42A27DB-BD31-4B8C-83A1-F6EECF244321}">
                <p14:modId xmlns:p14="http://schemas.microsoft.com/office/powerpoint/2010/main" val="4903226"/>
              </p:ext>
            </p:extLst>
          </p:nvPr>
        </p:nvGraphicFramePr>
        <p:xfrm>
          <a:off x="6257262" y="4005064"/>
          <a:ext cx="2682303" cy="2569207"/>
        </p:xfrm>
        <a:graphic>
          <a:graphicData uri="http://schemas.openxmlformats.org/drawingml/2006/table">
            <a:tbl>
              <a:tblPr firstRow="1">
                <a:tableStyleId>{93296810-A885-4BE3-A3E7-6D5BEEA58F35}</a:tableStyleId>
              </a:tblPr>
              <a:tblGrid>
                <a:gridCol w="1448609">
                  <a:extLst>
                    <a:ext uri="{9D8B030D-6E8A-4147-A177-3AD203B41FA5}">
                      <a16:colId xmlns:a16="http://schemas.microsoft.com/office/drawing/2014/main" val="20000"/>
                    </a:ext>
                  </a:extLst>
                </a:gridCol>
                <a:gridCol w="1233694">
                  <a:extLst>
                    <a:ext uri="{9D8B030D-6E8A-4147-A177-3AD203B41FA5}">
                      <a16:colId xmlns:a16="http://schemas.microsoft.com/office/drawing/2014/main" val="20001"/>
                    </a:ext>
                  </a:extLst>
                </a:gridCol>
              </a:tblGrid>
              <a:tr h="26379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chemeClr val="bg1"/>
                          </a:solidFill>
                          <a:effectLst/>
                          <a:latin typeface="+mn-lt"/>
                          <a:ea typeface="+mn-ea"/>
                          <a:cs typeface="+mn-cs"/>
                        </a:rPr>
                        <a:t>Item</a:t>
                      </a:r>
                      <a:endParaRPr kumimoji="1" lang="ja-JP" altLang="en-US" sz="1100" b="1" i="0" u="none" strike="noStrike" cap="none" normalizeH="0" baseline="0" dirty="0">
                        <a:ln>
                          <a:noFill/>
                        </a:ln>
                        <a:solidFill>
                          <a:schemeClr val="bg1"/>
                        </a:solidFill>
                        <a:effectLst/>
                        <a:latin typeface="+mn-lt"/>
                        <a:ea typeface="Osaka" pitchFamily="-108" charset="-128"/>
                        <a:cs typeface="Osaka" pitchFamily="-108" charset="-128"/>
                      </a:endParaRPr>
                    </a:p>
                  </a:txBody>
                  <a:tcPr marL="76200" marR="76200" marT="42203" marB="42203" horzOverflow="overflow">
                    <a:solidFill>
                      <a:schemeClr val="accent6">
                        <a:lumMod val="7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chemeClr val="bg1"/>
                          </a:solidFill>
                          <a:effectLst/>
                          <a:latin typeface="+mn-lt"/>
                          <a:ea typeface="Osaka" pitchFamily="-108" charset="-128"/>
                          <a:cs typeface="Osaka" pitchFamily="-108" charset="-128"/>
                        </a:rPr>
                        <a:t>Parameters</a:t>
                      </a:r>
                      <a:endParaRPr kumimoji="1" lang="ja-JP" altLang="en-US" sz="1100" b="1" i="0" u="none" strike="noStrike" cap="none" normalizeH="0" baseline="0" dirty="0">
                        <a:ln>
                          <a:noFill/>
                        </a:ln>
                        <a:solidFill>
                          <a:schemeClr val="bg1"/>
                        </a:solidFill>
                        <a:effectLst/>
                        <a:latin typeface="+mn-lt"/>
                        <a:ea typeface="Osaka" pitchFamily="-108" charset="-128"/>
                        <a:cs typeface="Osaka" pitchFamily="-108" charset="-128"/>
                      </a:endParaRPr>
                    </a:p>
                  </a:txBody>
                  <a:tcPr marL="76200" marR="76200" marT="42203" marB="42203" horzOverflow="overflow">
                    <a:solidFill>
                      <a:schemeClr val="accent6">
                        <a:lumMod val="75000"/>
                      </a:schemeClr>
                    </a:solidFill>
                  </a:tcPr>
                </a:tc>
                <a:extLst>
                  <a:ext uri="{0D108BD9-81ED-4DB2-BD59-A6C34878D82A}">
                    <a16:rowId xmlns:a16="http://schemas.microsoft.com/office/drawing/2014/main" val="10000"/>
                  </a:ext>
                </a:extLst>
              </a:tr>
              <a:tr h="26379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dk1"/>
                          </a:solidFill>
                          <a:effectLst/>
                          <a:latin typeface="+mn-lt"/>
                          <a:ea typeface="+mn-ea"/>
                          <a:cs typeface="+mn-cs"/>
                        </a:rPr>
                        <a:t>C.M. Energy</a:t>
                      </a:r>
                      <a:endParaRPr kumimoji="1" lang="ja-JP" altLang="en-US" sz="1100" b="0" i="0" u="none" strike="noStrike" cap="none" normalizeH="0" baseline="0" dirty="0">
                        <a:ln>
                          <a:noFill/>
                        </a:ln>
                        <a:solidFill>
                          <a:srgbClr val="000514"/>
                        </a:solidFill>
                        <a:effectLst/>
                        <a:latin typeface="+mn-lt"/>
                        <a:ea typeface="Osaka" pitchFamily="-108" charset="-128"/>
                        <a:cs typeface="Osaka" pitchFamily="-108" charset="-128"/>
                      </a:endParaRPr>
                    </a:p>
                  </a:txBody>
                  <a:tcPr marL="76200" marR="76200" marT="42203" marB="42203"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rPr>
                        <a:t>500 </a:t>
                      </a:r>
                      <a:r>
                        <a:rPr kumimoji="1" lang="en-US" altLang="ja-JP" sz="1100" u="none" strike="noStrike" cap="none" normalizeH="0" baseline="0" dirty="0" err="1">
                          <a:ln>
                            <a:noFill/>
                          </a:ln>
                          <a:effectLst/>
                        </a:rPr>
                        <a:t>GeV</a:t>
                      </a:r>
                      <a:endParaRPr kumimoji="1" lang="ja-JP" altLang="en-US" sz="1100" b="0" i="0" u="none" strike="noStrike" cap="none" normalizeH="0" baseline="0" dirty="0">
                        <a:ln>
                          <a:noFill/>
                        </a:ln>
                        <a:solidFill>
                          <a:srgbClr val="000514"/>
                        </a:solidFill>
                        <a:effectLst/>
                        <a:latin typeface="+mn-lt"/>
                        <a:ea typeface="Osaka" pitchFamily="-108" charset="-128"/>
                        <a:cs typeface="Osaka" pitchFamily="-108" charset="-128"/>
                      </a:endParaRPr>
                    </a:p>
                  </a:txBody>
                  <a:tcPr marL="76200" marR="76200" marT="42203" marB="42203" horzOverflow="overflow"/>
                </a:tc>
                <a:extLst>
                  <a:ext uri="{0D108BD9-81ED-4DB2-BD59-A6C34878D82A}">
                    <a16:rowId xmlns:a16="http://schemas.microsoft.com/office/drawing/2014/main" val="10001"/>
                  </a:ext>
                </a:extLst>
              </a:tr>
              <a:tr h="26379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514"/>
                          </a:solidFill>
                          <a:effectLst/>
                          <a:latin typeface="+mn-lt"/>
                          <a:ea typeface="Osaka" pitchFamily="-108" charset="-128"/>
                          <a:cs typeface="Osaka" pitchFamily="-108" charset="-128"/>
                        </a:rPr>
                        <a:t>Length</a:t>
                      </a:r>
                      <a:endParaRPr kumimoji="1" lang="ja-JP" altLang="en-US" sz="1100" b="0" i="0" u="none" strike="noStrike" cap="none" normalizeH="0" baseline="0" dirty="0">
                        <a:ln>
                          <a:noFill/>
                        </a:ln>
                        <a:solidFill>
                          <a:srgbClr val="000514"/>
                        </a:solidFill>
                        <a:effectLst/>
                        <a:latin typeface="+mn-lt"/>
                        <a:ea typeface="Osaka" pitchFamily="-108" charset="-128"/>
                        <a:cs typeface="Osaka" pitchFamily="-108" charset="-128"/>
                      </a:endParaRPr>
                    </a:p>
                  </a:txBody>
                  <a:tcPr marL="76200" marR="76200" marT="42203" marB="42203"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514"/>
                          </a:solidFill>
                          <a:effectLst/>
                          <a:latin typeface="+mn-lt"/>
                          <a:ea typeface="Osaka" pitchFamily="-108" charset="-128"/>
                          <a:cs typeface="Osaka" pitchFamily="-108" charset="-128"/>
                        </a:rPr>
                        <a:t>31 km</a:t>
                      </a:r>
                      <a:endParaRPr kumimoji="1" lang="ja-JP" altLang="en-US" sz="1100" b="0" i="0" u="none" strike="noStrike" cap="none" normalizeH="0" baseline="0" dirty="0">
                        <a:ln>
                          <a:noFill/>
                        </a:ln>
                        <a:solidFill>
                          <a:srgbClr val="000514"/>
                        </a:solidFill>
                        <a:effectLst/>
                        <a:latin typeface="+mn-lt"/>
                        <a:ea typeface="Osaka" pitchFamily="-108" charset="-128"/>
                        <a:cs typeface="Osaka" pitchFamily="-108" charset="-128"/>
                      </a:endParaRPr>
                    </a:p>
                  </a:txBody>
                  <a:tcPr marL="76200" marR="76200" marT="42203" marB="42203" horzOverflow="overflow"/>
                </a:tc>
                <a:extLst>
                  <a:ext uri="{0D108BD9-81ED-4DB2-BD59-A6C34878D82A}">
                    <a16:rowId xmlns:a16="http://schemas.microsoft.com/office/drawing/2014/main" val="10002"/>
                  </a:ext>
                </a:extLst>
              </a:tr>
              <a:tr h="26379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dk1"/>
                          </a:solidFill>
                          <a:effectLst/>
                          <a:latin typeface="+mn-lt"/>
                          <a:ea typeface="+mn-ea"/>
                          <a:cs typeface="+mn-cs"/>
                        </a:rPr>
                        <a:t>Luminosity</a:t>
                      </a:r>
                      <a:endParaRPr kumimoji="1" lang="ja-JP" altLang="en-US" sz="1100" b="0" i="0" u="none" strike="noStrike" cap="none" normalizeH="0" baseline="0" dirty="0">
                        <a:ln>
                          <a:noFill/>
                        </a:ln>
                        <a:solidFill>
                          <a:srgbClr val="000514"/>
                        </a:solidFill>
                        <a:effectLst/>
                        <a:latin typeface="+mn-lt"/>
                        <a:ea typeface="Osaka" pitchFamily="-108" charset="-128"/>
                        <a:cs typeface="Osaka" pitchFamily="-108" charset="-128"/>
                      </a:endParaRPr>
                    </a:p>
                  </a:txBody>
                  <a:tcPr marL="76200" marR="76200" marT="42203" marB="42203"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smtClean="0">
                          <a:ln>
                            <a:noFill/>
                          </a:ln>
                          <a:effectLst/>
                        </a:rPr>
                        <a:t>1.8 x10</a:t>
                      </a:r>
                      <a:r>
                        <a:rPr kumimoji="1" lang="en-US" altLang="ja-JP" sz="1100" u="none" strike="noStrike" cap="none" normalizeH="0" baseline="30000" dirty="0" smtClean="0">
                          <a:ln>
                            <a:noFill/>
                          </a:ln>
                          <a:effectLst/>
                        </a:rPr>
                        <a:t>34</a:t>
                      </a:r>
                      <a:r>
                        <a:rPr kumimoji="1" lang="en-US" altLang="ja-JP" sz="1100" u="none" strike="noStrike" cap="none" normalizeH="0" baseline="0" dirty="0" smtClean="0">
                          <a:ln>
                            <a:noFill/>
                          </a:ln>
                          <a:effectLst/>
                        </a:rPr>
                        <a:t> </a:t>
                      </a:r>
                      <a:r>
                        <a:rPr kumimoji="1" lang="en-US" altLang="ja-JP" sz="1100" u="none" strike="noStrike" cap="none" normalizeH="0" baseline="0" dirty="0">
                          <a:ln>
                            <a:noFill/>
                          </a:ln>
                          <a:effectLst/>
                        </a:rPr>
                        <a:t>cm</a:t>
                      </a:r>
                      <a:r>
                        <a:rPr kumimoji="1" lang="en-US" altLang="ja-JP" sz="1100" u="none" strike="noStrike" cap="none" normalizeH="0" baseline="30000" dirty="0">
                          <a:ln>
                            <a:noFill/>
                          </a:ln>
                          <a:effectLst/>
                        </a:rPr>
                        <a:t>-2</a:t>
                      </a:r>
                      <a:r>
                        <a:rPr kumimoji="1" lang="en-US" altLang="ja-JP" sz="1100" u="none" strike="noStrike" cap="none" normalizeH="0" baseline="0" dirty="0">
                          <a:ln>
                            <a:noFill/>
                          </a:ln>
                          <a:effectLst/>
                        </a:rPr>
                        <a:t>s</a:t>
                      </a:r>
                      <a:r>
                        <a:rPr kumimoji="1" lang="en-US" altLang="ja-JP" sz="1100" u="none" strike="noStrike" cap="none" normalizeH="0" baseline="30000" dirty="0">
                          <a:ln>
                            <a:noFill/>
                          </a:ln>
                          <a:effectLst/>
                        </a:rPr>
                        <a:t>-1</a:t>
                      </a:r>
                      <a:endParaRPr kumimoji="1" lang="ja-JP" altLang="en-US" sz="1100" b="0" i="0" u="none" strike="noStrike" cap="none" normalizeH="0" baseline="30000" dirty="0">
                        <a:ln>
                          <a:noFill/>
                        </a:ln>
                        <a:solidFill>
                          <a:srgbClr val="000514"/>
                        </a:solidFill>
                        <a:effectLst/>
                        <a:latin typeface="+mn-lt"/>
                        <a:ea typeface="Osaka" pitchFamily="-108" charset="-128"/>
                        <a:cs typeface="Osaka" pitchFamily="-108" charset="-128"/>
                      </a:endParaRPr>
                    </a:p>
                  </a:txBody>
                  <a:tcPr marL="76200" marR="76200" marT="42203" marB="42203" horzOverflow="overflow"/>
                </a:tc>
                <a:extLst>
                  <a:ext uri="{0D108BD9-81ED-4DB2-BD59-A6C34878D82A}">
                    <a16:rowId xmlns:a16="http://schemas.microsoft.com/office/drawing/2014/main" val="10003"/>
                  </a:ext>
                </a:extLst>
              </a:tr>
              <a:tr h="299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dk1"/>
                          </a:solidFill>
                          <a:effectLst/>
                          <a:latin typeface="+mn-lt"/>
                          <a:ea typeface="+mn-ea"/>
                          <a:cs typeface="+mn-cs"/>
                        </a:rPr>
                        <a:t>Repetition</a:t>
                      </a:r>
                      <a:endParaRPr kumimoji="1" lang="ja-JP" altLang="en-US" sz="1100" b="0" i="0" u="none" strike="noStrike" cap="none" normalizeH="0" baseline="0" dirty="0">
                        <a:ln>
                          <a:noFill/>
                        </a:ln>
                        <a:solidFill>
                          <a:srgbClr val="000514"/>
                        </a:solidFill>
                        <a:effectLst/>
                        <a:latin typeface="+mn-lt"/>
                        <a:ea typeface="Osaka" pitchFamily="-108" charset="-128"/>
                        <a:cs typeface="Osaka" pitchFamily="-108" charset="-128"/>
                      </a:endParaRPr>
                    </a:p>
                  </a:txBody>
                  <a:tcPr marL="76200" marR="76200" marT="42203" marB="42203"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a:ln>
                            <a:noFill/>
                          </a:ln>
                          <a:effectLst/>
                        </a:rPr>
                        <a:t>5 Hz</a:t>
                      </a:r>
                      <a:endParaRPr kumimoji="1" lang="ja-JP" altLang="en-US" sz="1100" b="0" i="0" u="none" strike="noStrike" cap="none" normalizeH="0" baseline="0" dirty="0">
                        <a:ln>
                          <a:noFill/>
                        </a:ln>
                        <a:solidFill>
                          <a:srgbClr val="000514"/>
                        </a:solidFill>
                        <a:effectLst/>
                        <a:latin typeface="+mn-lt"/>
                        <a:ea typeface="Osaka" pitchFamily="-108" charset="-128"/>
                        <a:cs typeface="Osaka" pitchFamily="-108" charset="-128"/>
                      </a:endParaRPr>
                    </a:p>
                  </a:txBody>
                  <a:tcPr marL="76200" marR="76200" marT="42203" marB="42203" horzOverflow="overflow"/>
                </a:tc>
                <a:extLst>
                  <a:ext uri="{0D108BD9-81ED-4DB2-BD59-A6C34878D82A}">
                    <a16:rowId xmlns:a16="http://schemas.microsoft.com/office/drawing/2014/main" val="10004"/>
                  </a:ext>
                </a:extLst>
              </a:tr>
              <a:tr h="2532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dk1"/>
                          </a:solidFill>
                          <a:effectLst/>
                          <a:latin typeface="+mn-lt"/>
                          <a:ea typeface="+mn-ea"/>
                          <a:cs typeface="+mn-cs"/>
                        </a:rPr>
                        <a:t>Beam Pulse  Period</a:t>
                      </a:r>
                      <a:endParaRPr kumimoji="1" lang="ja-JP" altLang="en-US" sz="1100" b="0" i="0" u="none" strike="noStrike" cap="none" normalizeH="0" baseline="0" dirty="0">
                        <a:ln>
                          <a:noFill/>
                        </a:ln>
                        <a:solidFill>
                          <a:srgbClr val="000514"/>
                        </a:solidFill>
                        <a:effectLst/>
                        <a:latin typeface="+mn-lt"/>
                        <a:ea typeface="Osaka" pitchFamily="-108" charset="-128"/>
                        <a:cs typeface="Osaka" pitchFamily="-108" charset="-128"/>
                      </a:endParaRPr>
                    </a:p>
                  </a:txBody>
                  <a:tcPr marL="76200" marR="76200" marT="42203" marB="42203"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smtClean="0">
                          <a:ln>
                            <a:noFill/>
                          </a:ln>
                          <a:effectLst/>
                        </a:rPr>
                        <a:t>0.73 </a:t>
                      </a:r>
                      <a:r>
                        <a:rPr kumimoji="1" lang="en-US" altLang="ja-JP" sz="1100" u="none" strike="noStrike" cap="none" normalizeH="0" baseline="0" dirty="0" err="1">
                          <a:ln>
                            <a:noFill/>
                          </a:ln>
                          <a:effectLst/>
                        </a:rPr>
                        <a:t>ms</a:t>
                      </a:r>
                      <a:endParaRPr kumimoji="1" lang="ja-JP" altLang="en-US" sz="1100" b="0" i="0" u="none" strike="noStrike" cap="none" normalizeH="0" baseline="0" dirty="0">
                        <a:ln>
                          <a:noFill/>
                        </a:ln>
                        <a:solidFill>
                          <a:srgbClr val="FF0000"/>
                        </a:solidFill>
                        <a:effectLst/>
                        <a:latin typeface="+mn-lt"/>
                        <a:ea typeface="Osaka" pitchFamily="-108" charset="-128"/>
                        <a:cs typeface="Osaka" pitchFamily="-108" charset="-128"/>
                      </a:endParaRPr>
                    </a:p>
                  </a:txBody>
                  <a:tcPr marL="76200" marR="76200" marT="42203" marB="42203" horzOverflow="overflow"/>
                </a:tc>
                <a:extLst>
                  <a:ext uri="{0D108BD9-81ED-4DB2-BD59-A6C34878D82A}">
                    <a16:rowId xmlns:a16="http://schemas.microsoft.com/office/drawing/2014/main" val="10005"/>
                  </a:ext>
                </a:extLst>
              </a:tr>
              <a:tr h="26964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dk1"/>
                          </a:solidFill>
                          <a:effectLst/>
                          <a:latin typeface="+mn-lt"/>
                          <a:ea typeface="+mn-ea"/>
                          <a:cs typeface="+mn-cs"/>
                        </a:rPr>
                        <a:t>Beam Current</a:t>
                      </a:r>
                      <a:endParaRPr kumimoji="1" lang="ja-JP" altLang="en-US" sz="1100" b="0" i="0" u="none" strike="noStrike" cap="none" normalizeH="0" baseline="0" dirty="0">
                        <a:ln>
                          <a:noFill/>
                        </a:ln>
                        <a:solidFill>
                          <a:srgbClr val="000514"/>
                        </a:solidFill>
                        <a:effectLst/>
                        <a:latin typeface="+mn-lt"/>
                        <a:ea typeface="Osaka" pitchFamily="-108" charset="-128"/>
                        <a:cs typeface="Osaka" pitchFamily="-108" charset="-128"/>
                      </a:endParaRPr>
                    </a:p>
                  </a:txBody>
                  <a:tcPr marL="76200" marR="76200" marT="42203" marB="42203"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smtClean="0">
                          <a:ln>
                            <a:noFill/>
                          </a:ln>
                          <a:effectLst/>
                        </a:rPr>
                        <a:t> 5.8 mA (</a:t>
                      </a:r>
                      <a:r>
                        <a:rPr kumimoji="1" lang="en-US" altLang="ja-JP" sz="1100" u="none" strike="noStrike" cap="none" normalizeH="0" baseline="0" dirty="0">
                          <a:ln>
                            <a:noFill/>
                          </a:ln>
                          <a:effectLst/>
                        </a:rPr>
                        <a:t>in pulse)</a:t>
                      </a:r>
                      <a:endParaRPr kumimoji="1" lang="ja-JP" altLang="en-US" sz="1100" b="0" i="0" u="none" strike="noStrike" cap="none" normalizeH="0" baseline="0" dirty="0">
                        <a:ln>
                          <a:noFill/>
                        </a:ln>
                        <a:solidFill>
                          <a:srgbClr val="000514"/>
                        </a:solidFill>
                        <a:effectLst/>
                        <a:latin typeface="+mn-lt"/>
                        <a:ea typeface="Osaka" pitchFamily="-108" charset="-128"/>
                        <a:cs typeface="Osaka" pitchFamily="-108" charset="-128"/>
                      </a:endParaRPr>
                    </a:p>
                  </a:txBody>
                  <a:tcPr marL="76200" marR="76200" marT="42203" marB="42203" horzOverflow="overflow"/>
                </a:tc>
                <a:extLst>
                  <a:ext uri="{0D108BD9-81ED-4DB2-BD59-A6C34878D82A}">
                    <a16:rowId xmlns:a16="http://schemas.microsoft.com/office/drawing/2014/main" val="10006"/>
                  </a:ext>
                </a:extLst>
              </a:tr>
              <a:tr h="26964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514"/>
                          </a:solidFill>
                          <a:effectLst/>
                          <a:latin typeface="+mn-lt"/>
                          <a:ea typeface="Osaka" pitchFamily="-108" charset="-128"/>
                          <a:cs typeface="Osaka" pitchFamily="-108" charset="-128"/>
                        </a:rPr>
                        <a:t>Beam size (y) at FF</a:t>
                      </a:r>
                      <a:endParaRPr kumimoji="1" lang="ja-JP" altLang="en-US" sz="1100" b="0" i="0" u="none" strike="noStrike" cap="none" normalizeH="0" baseline="0" dirty="0">
                        <a:ln>
                          <a:noFill/>
                        </a:ln>
                        <a:solidFill>
                          <a:srgbClr val="000514"/>
                        </a:solidFill>
                        <a:effectLst/>
                        <a:latin typeface="+mn-lt"/>
                        <a:ea typeface="Osaka" pitchFamily="-108" charset="-128"/>
                        <a:cs typeface="Osaka" pitchFamily="-108" charset="-128"/>
                      </a:endParaRPr>
                    </a:p>
                  </a:txBody>
                  <a:tcPr marL="76200" marR="76200" marT="42203" marB="42203"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rgbClr val="FF0000"/>
                          </a:solidFill>
                          <a:effectLst/>
                          <a:latin typeface="+mn-lt"/>
                          <a:ea typeface="Osaka" pitchFamily="-108" charset="-128"/>
                          <a:cs typeface="Osaka" pitchFamily="-108" charset="-128"/>
                        </a:rPr>
                        <a:t>5.9</a:t>
                      </a:r>
                      <a:r>
                        <a:rPr kumimoji="1" lang="en-US" altLang="ja-JP" sz="1100" b="0" i="0" u="none" strike="noStrike" cap="none" normalizeH="0" baseline="0" dirty="0" smtClean="0">
                          <a:ln>
                            <a:noFill/>
                          </a:ln>
                          <a:solidFill>
                            <a:srgbClr val="000514"/>
                          </a:solidFill>
                          <a:effectLst/>
                          <a:latin typeface="+mn-lt"/>
                          <a:ea typeface="Osaka" pitchFamily="-108" charset="-128"/>
                          <a:cs typeface="Osaka" pitchFamily="-108" charset="-128"/>
                        </a:rPr>
                        <a:t> nm</a:t>
                      </a:r>
                      <a:endParaRPr kumimoji="1" lang="ja-JP" altLang="en-US" sz="1100" b="0" i="0" u="none" strike="noStrike" cap="none" normalizeH="0" baseline="0" dirty="0">
                        <a:ln>
                          <a:noFill/>
                        </a:ln>
                        <a:solidFill>
                          <a:srgbClr val="000514"/>
                        </a:solidFill>
                        <a:effectLst/>
                        <a:latin typeface="+mn-lt"/>
                        <a:ea typeface="Osaka" pitchFamily="-108" charset="-128"/>
                        <a:cs typeface="Osaka" pitchFamily="-108" charset="-128"/>
                      </a:endParaRPr>
                    </a:p>
                  </a:txBody>
                  <a:tcPr marL="76200" marR="76200" marT="42203" marB="42203" horzOverflow="overflow"/>
                </a:tc>
                <a:extLst>
                  <a:ext uri="{0D108BD9-81ED-4DB2-BD59-A6C34878D82A}">
                    <a16:rowId xmlns:a16="http://schemas.microsoft.com/office/drawing/2014/main" val="10007"/>
                  </a:ext>
                </a:extLst>
              </a:tr>
              <a:tr h="42203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dk1"/>
                          </a:solidFill>
                          <a:effectLst/>
                          <a:latin typeface="+mn-lt"/>
                          <a:ea typeface="+mn-ea"/>
                          <a:cs typeface="+mn-cs"/>
                        </a:rPr>
                        <a:t>SRF Cavity G. </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dk1"/>
                          </a:solidFill>
                          <a:effectLst/>
                          <a:latin typeface="+mn-lt"/>
                          <a:ea typeface="+mn-ea"/>
                          <a:cs typeface="+mn-cs"/>
                        </a:rPr>
                        <a:t>Q</a:t>
                      </a:r>
                      <a:r>
                        <a:rPr kumimoji="1" lang="en-US" altLang="ja-JP" sz="1100" b="0" i="0" u="none" strike="noStrike" cap="none" normalizeH="0" baseline="-25000" dirty="0" smtClean="0">
                          <a:ln>
                            <a:noFill/>
                          </a:ln>
                          <a:solidFill>
                            <a:schemeClr val="dk1"/>
                          </a:solidFill>
                          <a:effectLst/>
                          <a:latin typeface="+mn-lt"/>
                          <a:ea typeface="+mn-ea"/>
                          <a:cs typeface="+mn-cs"/>
                        </a:rPr>
                        <a:t>0</a:t>
                      </a:r>
                      <a:endParaRPr kumimoji="1" lang="ja-JP" altLang="en-US" sz="1100" b="1" i="0" u="none" strike="noStrike" cap="none" normalizeH="0" baseline="-25000" dirty="0" smtClean="0">
                        <a:ln>
                          <a:noFill/>
                        </a:ln>
                        <a:solidFill>
                          <a:srgbClr val="3366FF"/>
                        </a:solidFill>
                        <a:effectLst/>
                        <a:latin typeface="+mn-lt"/>
                        <a:ea typeface="Osaka" pitchFamily="-108" charset="-128"/>
                        <a:cs typeface="Osaka" pitchFamily="-108" charset="-128"/>
                      </a:endParaRPr>
                    </a:p>
                  </a:txBody>
                  <a:tcPr marL="76200" marR="76200" marT="42203" marB="42203"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100" b="1" u="none" strike="noStrike" cap="none" normalizeH="0" baseline="0" dirty="0">
                          <a:ln>
                            <a:noFill/>
                          </a:ln>
                          <a:solidFill>
                            <a:srgbClr val="FF0000"/>
                          </a:solidFill>
                          <a:effectLst/>
                        </a:rPr>
                        <a:t>31.5</a:t>
                      </a:r>
                      <a:r>
                        <a:rPr kumimoji="1" lang="en-US" altLang="ja-JP" sz="1100" u="none" strike="noStrike" cap="none" normalizeH="0" baseline="0" dirty="0">
                          <a:ln>
                            <a:noFill/>
                          </a:ln>
                          <a:effectLst/>
                        </a:rPr>
                        <a:t> MV/</a:t>
                      </a:r>
                      <a:r>
                        <a:rPr kumimoji="1" lang="en-US" altLang="ja-JP" sz="1100" u="none" strike="noStrike" cap="none" normalizeH="0" baseline="0" dirty="0" smtClean="0">
                          <a:ln>
                            <a:noFill/>
                          </a:ln>
                          <a:effectLst/>
                        </a:rPr>
                        <a:t>m</a:t>
                      </a:r>
                    </a:p>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100" u="none" strike="noStrike" cap="none" normalizeH="0" baseline="0" dirty="0" smtClean="0">
                          <a:ln>
                            <a:noFill/>
                          </a:ln>
                          <a:effectLst/>
                        </a:rPr>
                        <a:t>Q</a:t>
                      </a:r>
                      <a:r>
                        <a:rPr kumimoji="1" lang="en-US" altLang="ja-JP" sz="1100" u="none" strike="noStrike" cap="none" normalizeH="0" baseline="-25000" dirty="0" smtClean="0">
                          <a:ln>
                            <a:noFill/>
                          </a:ln>
                          <a:effectLst/>
                        </a:rPr>
                        <a:t>0</a:t>
                      </a:r>
                      <a:r>
                        <a:rPr kumimoji="1" lang="en-US" altLang="ja-JP" sz="1100" u="none" strike="noStrike" cap="none" normalizeH="0" baseline="0" dirty="0" smtClean="0">
                          <a:ln>
                            <a:noFill/>
                          </a:ln>
                          <a:effectLst/>
                        </a:rPr>
                        <a:t> = 1x10 </a:t>
                      </a:r>
                      <a:r>
                        <a:rPr kumimoji="1" lang="en-US" altLang="ja-JP" sz="1100" u="none" strike="noStrike" cap="none" normalizeH="0" baseline="30000" dirty="0" smtClean="0">
                          <a:ln>
                            <a:noFill/>
                          </a:ln>
                          <a:effectLst/>
                        </a:rPr>
                        <a:t>10</a:t>
                      </a:r>
                      <a:endParaRPr kumimoji="1" lang="ja-JP" altLang="en-US" sz="1100" b="1" i="0" u="none" strike="noStrike" cap="none" normalizeH="0" baseline="30000" dirty="0">
                        <a:ln>
                          <a:noFill/>
                        </a:ln>
                        <a:solidFill>
                          <a:srgbClr val="3366FF"/>
                        </a:solidFill>
                        <a:effectLst/>
                        <a:latin typeface="+mn-lt"/>
                        <a:ea typeface="Osaka" pitchFamily="-108" charset="-128"/>
                        <a:cs typeface="Osaka" pitchFamily="-108" charset="-128"/>
                      </a:endParaRPr>
                    </a:p>
                  </a:txBody>
                  <a:tcPr marL="76200" marR="76200" marT="42203" marB="42203" horzOverflow="overflow"/>
                </a:tc>
                <a:extLst>
                  <a:ext uri="{0D108BD9-81ED-4DB2-BD59-A6C34878D82A}">
                    <a16:rowId xmlns:a16="http://schemas.microsoft.com/office/drawing/2014/main" val="10008"/>
                  </a:ext>
                </a:extLst>
              </a:tr>
            </a:tbl>
          </a:graphicData>
        </a:graphic>
      </p:graphicFrame>
      <p:pic>
        <p:nvPicPr>
          <p:cNvPr id="13"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41" y="4850856"/>
            <a:ext cx="6043112" cy="1729223"/>
          </a:xfrm>
          <a:prstGeom prst="rect">
            <a:avLst/>
          </a:prstGeom>
          <a:solidFill>
            <a:schemeClr val="tx1"/>
          </a:solidFill>
          <a:ln w="9525">
            <a:noFill/>
            <a:miter lim="800000"/>
            <a:headEnd/>
            <a:tailEnd/>
          </a:ln>
        </p:spPr>
      </p:pic>
      <p:pic>
        <p:nvPicPr>
          <p:cNvPr id="14" name="Picture 5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49398" y="6065463"/>
            <a:ext cx="1451821" cy="1604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3433132" y="5118579"/>
            <a:ext cx="2184893" cy="319639"/>
          </a:xfrm>
          <a:prstGeom prst="rect">
            <a:avLst/>
          </a:prstGeom>
          <a:solidFill>
            <a:srgbClr val="3366FF"/>
          </a:solidFill>
          <a:ln>
            <a:solidFill>
              <a:srgbClr val="3366FF"/>
            </a:solidFill>
          </a:ln>
        </p:spPr>
        <p:txBody>
          <a:bodyPr wrap="none" rtlCol="0">
            <a:spAutoFit/>
          </a:bodyPr>
          <a:lstStyle/>
          <a:p>
            <a:pPr defTabSz="844083" fontAlgn="base">
              <a:spcBef>
                <a:spcPct val="0"/>
              </a:spcBef>
              <a:spcAft>
                <a:spcPct val="0"/>
              </a:spcAft>
            </a:pPr>
            <a:r>
              <a:rPr lang="en-US" altLang="ja-JP" sz="1477" dirty="0">
                <a:solidFill>
                  <a:prstClr val="white"/>
                </a:solidFill>
                <a:latin typeface="Arial" charset="0"/>
                <a:ea typeface="ＭＳ Ｐゴシック" pitchFamily="50" charset="-128"/>
              </a:rPr>
              <a:t>Nano-beam Technology</a:t>
            </a:r>
            <a:endParaRPr lang="ja-JP" altLang="en-US" sz="1477" dirty="0">
              <a:solidFill>
                <a:prstClr val="white"/>
              </a:solidFill>
              <a:latin typeface="Arial" charset="0"/>
              <a:ea typeface="ＭＳ Ｐゴシック" pitchFamily="50" charset="-128"/>
            </a:endParaRPr>
          </a:p>
        </p:txBody>
      </p:sp>
      <p:sp>
        <p:nvSpPr>
          <p:cNvPr id="16" name="テキスト ボックス 15"/>
          <p:cNvSpPr txBox="1"/>
          <p:nvPr/>
        </p:nvSpPr>
        <p:spPr>
          <a:xfrm>
            <a:off x="2049972" y="5605970"/>
            <a:ext cx="2658548" cy="319639"/>
          </a:xfrm>
          <a:prstGeom prst="rect">
            <a:avLst/>
          </a:prstGeom>
          <a:solidFill>
            <a:srgbClr val="3366FF"/>
          </a:solidFill>
          <a:ln>
            <a:solidFill>
              <a:srgbClr val="3366FF"/>
            </a:solidFill>
          </a:ln>
        </p:spPr>
        <p:txBody>
          <a:bodyPr wrap="none" rtlCol="0">
            <a:spAutoFit/>
          </a:bodyPr>
          <a:lstStyle/>
          <a:p>
            <a:pPr defTabSz="844083" fontAlgn="base">
              <a:spcBef>
                <a:spcPct val="0"/>
              </a:spcBef>
              <a:spcAft>
                <a:spcPct val="0"/>
              </a:spcAft>
            </a:pPr>
            <a:r>
              <a:rPr lang="en-US" altLang="ja-JP" sz="1477" dirty="0">
                <a:solidFill>
                  <a:prstClr val="white"/>
                </a:solidFill>
                <a:latin typeface="Arial" charset="0"/>
                <a:ea typeface="ＭＳ Ｐゴシック" pitchFamily="50" charset="-128"/>
              </a:rPr>
              <a:t>SRF Accelerating Technology</a:t>
            </a:r>
            <a:endParaRPr lang="ja-JP" altLang="en-US" sz="1477" dirty="0">
              <a:solidFill>
                <a:prstClr val="white"/>
              </a:solidFill>
              <a:latin typeface="Arial" charset="0"/>
              <a:ea typeface="ＭＳ Ｐゴシック" pitchFamily="50" charset="-128"/>
            </a:endParaRPr>
          </a:p>
        </p:txBody>
      </p:sp>
      <p:cxnSp>
        <p:nvCxnSpPr>
          <p:cNvPr id="17" name="直線矢印コネクタ 16"/>
          <p:cNvCxnSpPr>
            <a:stCxn id="15" idx="1"/>
          </p:cNvCxnSpPr>
          <p:nvPr/>
        </p:nvCxnSpPr>
        <p:spPr>
          <a:xfrm flipH="1">
            <a:off x="1245324" y="5274835"/>
            <a:ext cx="2187808" cy="32671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18" name="直線矢印コネクタ 17"/>
          <p:cNvCxnSpPr/>
          <p:nvPr/>
        </p:nvCxnSpPr>
        <p:spPr>
          <a:xfrm>
            <a:off x="4515269" y="5402680"/>
            <a:ext cx="682952" cy="612958"/>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3923928" y="4581128"/>
            <a:ext cx="2036070" cy="376385"/>
          </a:xfrm>
          <a:prstGeom prst="rect">
            <a:avLst/>
          </a:prstGeom>
          <a:solidFill>
            <a:srgbClr val="3366FF"/>
          </a:solidFill>
          <a:ln>
            <a:solidFill>
              <a:srgbClr val="3366FF"/>
            </a:solidFill>
          </a:ln>
        </p:spPr>
        <p:txBody>
          <a:bodyPr wrap="none" rtlCol="0">
            <a:spAutoFit/>
          </a:bodyPr>
          <a:lstStyle/>
          <a:p>
            <a:pPr defTabSz="844083" fontAlgn="base">
              <a:spcBef>
                <a:spcPct val="0"/>
              </a:spcBef>
              <a:spcAft>
                <a:spcPct val="0"/>
              </a:spcAft>
            </a:pPr>
            <a:r>
              <a:rPr lang="en-US" altLang="ja-JP" sz="1846" dirty="0">
                <a:solidFill>
                  <a:srgbClr val="FFFF00"/>
                </a:solidFill>
                <a:latin typeface="Arial" charset="0"/>
                <a:ea typeface="ＭＳ Ｐゴシック" pitchFamily="50" charset="-128"/>
              </a:rPr>
              <a:t>Key Technologies</a:t>
            </a:r>
            <a:endParaRPr lang="ja-JP" altLang="en-US" sz="1846" dirty="0">
              <a:solidFill>
                <a:srgbClr val="FFFF00"/>
              </a:solidFill>
              <a:latin typeface="Arial" charset="0"/>
              <a:ea typeface="ＭＳ Ｐゴシック" pitchFamily="50" charset="-128"/>
            </a:endParaRPr>
          </a:p>
        </p:txBody>
      </p:sp>
      <p:sp>
        <p:nvSpPr>
          <p:cNvPr id="22" name="TextBox 6"/>
          <p:cNvSpPr txBox="1">
            <a:spLocks noChangeArrowheads="1"/>
          </p:cNvSpPr>
          <p:nvPr/>
        </p:nvSpPr>
        <p:spPr bwMode="auto">
          <a:xfrm>
            <a:off x="2699792" y="3104964"/>
            <a:ext cx="1217206" cy="284057"/>
          </a:xfrm>
          <a:prstGeom prst="rect">
            <a:avLst/>
          </a:prstGeom>
          <a:solidFill>
            <a:schemeClr val="bg1"/>
          </a:solidFill>
          <a:ln>
            <a:noFill/>
          </a:ln>
          <a:extLst/>
        </p:spPr>
        <p:txBody>
          <a:bodyPr wrap="none" lIns="84398" tIns="42198" rIns="84398" bIns="42198">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ctr" hangingPunct="0">
              <a:spcBef>
                <a:spcPct val="0"/>
              </a:spcBef>
              <a:spcAft>
                <a:spcPct val="0"/>
              </a:spcAft>
              <a:defRPr sz="2400">
                <a:solidFill>
                  <a:schemeClr val="tx1"/>
                </a:solidFill>
                <a:latin typeface="Arial" charset="0"/>
                <a:ea typeface="ＭＳ Ｐゴシック" charset="0"/>
              </a:defRPr>
            </a:lvl6pPr>
            <a:lvl7pPr marL="2971800" indent="-228600" eaLnBrk="0" fontAlgn="ctr" hangingPunct="0">
              <a:spcBef>
                <a:spcPct val="0"/>
              </a:spcBef>
              <a:spcAft>
                <a:spcPct val="0"/>
              </a:spcAft>
              <a:defRPr sz="2400">
                <a:solidFill>
                  <a:schemeClr val="tx1"/>
                </a:solidFill>
                <a:latin typeface="Arial" charset="0"/>
                <a:ea typeface="ＭＳ Ｐゴシック" charset="0"/>
              </a:defRPr>
            </a:lvl7pPr>
            <a:lvl8pPr marL="3429000" indent="-228600" eaLnBrk="0" fontAlgn="ctr" hangingPunct="0">
              <a:spcBef>
                <a:spcPct val="0"/>
              </a:spcBef>
              <a:spcAft>
                <a:spcPct val="0"/>
              </a:spcAft>
              <a:defRPr sz="2400">
                <a:solidFill>
                  <a:schemeClr val="tx1"/>
                </a:solidFill>
                <a:latin typeface="Arial" charset="0"/>
                <a:ea typeface="ＭＳ Ｐゴシック" charset="0"/>
              </a:defRPr>
            </a:lvl8pPr>
            <a:lvl9pPr marL="3886200" indent="-228600" eaLnBrk="0" fontAlgn="ctr" hangingPunct="0">
              <a:spcBef>
                <a:spcPct val="0"/>
              </a:spcBef>
              <a:spcAft>
                <a:spcPct val="0"/>
              </a:spcAft>
              <a:defRPr sz="2400">
                <a:solidFill>
                  <a:schemeClr val="tx1"/>
                </a:solidFill>
                <a:latin typeface="Arial" charset="0"/>
                <a:ea typeface="ＭＳ Ｐゴシック" charset="0"/>
              </a:defRPr>
            </a:lvl9pPr>
          </a:lstStyle>
          <a:p>
            <a:pPr defTabSz="421871" fontAlgn="base">
              <a:spcBef>
                <a:spcPct val="0"/>
              </a:spcBef>
              <a:spcAft>
                <a:spcPct val="0"/>
              </a:spcAft>
            </a:pPr>
            <a:r>
              <a:rPr kumimoji="0" lang="en-US" sz="1292" dirty="0">
                <a:solidFill>
                  <a:prstClr val="black"/>
                </a:solidFill>
              </a:rPr>
              <a:t>Damping Ring</a:t>
            </a:r>
            <a:endParaRPr kumimoji="0" lang="en-GB" sz="1292" dirty="0">
              <a:solidFill>
                <a:prstClr val="black"/>
              </a:solidFill>
            </a:endParaRPr>
          </a:p>
        </p:txBody>
      </p:sp>
      <p:pic>
        <p:nvPicPr>
          <p:cNvPr id="25" name="Content Placeholder 6"/>
          <p:cNvPicPr>
            <a:picLocks noChangeAspect="1"/>
          </p:cNvPicPr>
          <p:nvPr/>
        </p:nvPicPr>
        <p:blipFill rotWithShape="1">
          <a:blip r:embed="rId5" cstate="email">
            <a:extLst>
              <a:ext uri="{28A0092B-C50C-407E-A947-70E740481C1C}">
                <a14:useLocalDpi xmlns:a14="http://schemas.microsoft.com/office/drawing/2010/main"/>
              </a:ext>
            </a:extLst>
          </a:blip>
          <a:srcRect r="21731"/>
          <a:stretch/>
        </p:blipFill>
        <p:spPr bwMode="auto">
          <a:xfrm>
            <a:off x="71500" y="728700"/>
            <a:ext cx="4513016"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reeform 11"/>
          <p:cNvSpPr/>
          <p:nvPr/>
        </p:nvSpPr>
        <p:spPr bwMode="auto">
          <a:xfrm>
            <a:off x="72539" y="1160748"/>
            <a:ext cx="2015185" cy="353624"/>
          </a:xfrm>
          <a:custGeom>
            <a:avLst/>
            <a:gdLst>
              <a:gd name="connsiteX0" fmla="*/ 0 w 2421082"/>
              <a:gd name="connsiteY0" fmla="*/ 1371600 h 1371600"/>
              <a:gd name="connsiteX1" fmla="*/ 831273 w 2421082"/>
              <a:gd name="connsiteY1" fmla="*/ 1371600 h 1371600"/>
              <a:gd name="connsiteX2" fmla="*/ 2421082 w 2421082"/>
              <a:gd name="connsiteY2" fmla="*/ 0 h 1371600"/>
              <a:gd name="connsiteX0" fmla="*/ 0 w 831273"/>
              <a:gd name="connsiteY0" fmla="*/ 0 h 1007918"/>
              <a:gd name="connsiteX1" fmla="*/ 831273 w 831273"/>
              <a:gd name="connsiteY1" fmla="*/ 0 h 1007918"/>
              <a:gd name="connsiteX2" fmla="*/ 633845 w 831273"/>
              <a:gd name="connsiteY2" fmla="*/ 1007918 h 1007918"/>
              <a:gd name="connsiteX0" fmla="*/ 0 w 633845"/>
              <a:gd name="connsiteY0" fmla="*/ 0 h 1007918"/>
              <a:gd name="connsiteX1" fmla="*/ 426027 w 633845"/>
              <a:gd name="connsiteY1" fmla="*/ 0 h 1007918"/>
              <a:gd name="connsiteX2" fmla="*/ 633845 w 633845"/>
              <a:gd name="connsiteY2" fmla="*/ 1007918 h 1007918"/>
              <a:gd name="connsiteX0" fmla="*/ 0 w 976745"/>
              <a:gd name="connsiteY0" fmla="*/ 0 h 2005445"/>
              <a:gd name="connsiteX1" fmla="*/ 426027 w 976745"/>
              <a:gd name="connsiteY1" fmla="*/ 0 h 2005445"/>
              <a:gd name="connsiteX2" fmla="*/ 976745 w 976745"/>
              <a:gd name="connsiteY2" fmla="*/ 2005445 h 2005445"/>
              <a:gd name="connsiteX0" fmla="*/ 0 w 685799"/>
              <a:gd name="connsiteY0" fmla="*/ 0 h 955964"/>
              <a:gd name="connsiteX1" fmla="*/ 426027 w 685799"/>
              <a:gd name="connsiteY1" fmla="*/ 0 h 955964"/>
              <a:gd name="connsiteX2" fmla="*/ 685799 w 685799"/>
              <a:gd name="connsiteY2" fmla="*/ 955964 h 955964"/>
              <a:gd name="connsiteX0" fmla="*/ 0 w 1257299"/>
              <a:gd name="connsiteY0" fmla="*/ 0 h 2005446"/>
              <a:gd name="connsiteX1" fmla="*/ 426027 w 1257299"/>
              <a:gd name="connsiteY1" fmla="*/ 0 h 2005446"/>
              <a:gd name="connsiteX2" fmla="*/ 1257299 w 1257299"/>
              <a:gd name="connsiteY2" fmla="*/ 2005446 h 2005446"/>
              <a:gd name="connsiteX0" fmla="*/ 0 w 1454726"/>
              <a:gd name="connsiteY0" fmla="*/ 0 h 1122219"/>
              <a:gd name="connsiteX1" fmla="*/ 426027 w 1454726"/>
              <a:gd name="connsiteY1" fmla="*/ 0 h 1122219"/>
              <a:gd name="connsiteX2" fmla="*/ 1454726 w 1454726"/>
              <a:gd name="connsiteY2" fmla="*/ 1122219 h 1122219"/>
              <a:gd name="connsiteX0" fmla="*/ 0 w 696642"/>
              <a:gd name="connsiteY0" fmla="*/ 0 h 976746"/>
              <a:gd name="connsiteX1" fmla="*/ 426027 w 696642"/>
              <a:gd name="connsiteY1" fmla="*/ 0 h 976746"/>
              <a:gd name="connsiteX2" fmla="*/ 696642 w 696642"/>
              <a:gd name="connsiteY2" fmla="*/ 976746 h 976746"/>
            </a:gdLst>
            <a:ahLst/>
            <a:cxnLst>
              <a:cxn ang="0">
                <a:pos x="connsiteX0" y="connsiteY0"/>
              </a:cxn>
              <a:cxn ang="0">
                <a:pos x="connsiteX1" y="connsiteY1"/>
              </a:cxn>
              <a:cxn ang="0">
                <a:pos x="connsiteX2" y="connsiteY2"/>
              </a:cxn>
            </a:cxnLst>
            <a:rect l="l" t="t" r="r" b="b"/>
            <a:pathLst>
              <a:path w="696642" h="976746">
                <a:moveTo>
                  <a:pt x="0" y="0"/>
                </a:moveTo>
                <a:lnTo>
                  <a:pt x="426027" y="0"/>
                </a:lnTo>
                <a:lnTo>
                  <a:pt x="696642" y="976746"/>
                </a:lnTo>
              </a:path>
            </a:pathLst>
          </a:custGeom>
          <a:noFill/>
          <a:ln w="28575" cap="flat" cmpd="sng" algn="ctr">
            <a:solidFill>
              <a:schemeClr val="accent2"/>
            </a:solidFill>
            <a:prstDash val="solid"/>
            <a:round/>
            <a:headEnd type="none" w="med" len="med"/>
            <a:tailEnd type="oval" w="med" len="med"/>
          </a:ln>
          <a:effectLst/>
          <a:extLst/>
        </p:spPr>
        <p:txBody>
          <a:bodyPr vert="horz" wrap="square" lIns="76718" tIns="38358" rIns="76718" bIns="38358" numCol="1" rtlCol="0" anchor="t" anchorCtr="0" compatLnSpc="1">
            <a:prstTxWarp prst="textNoShape">
              <a:avLst/>
            </a:prstTxWarp>
          </a:bodyPr>
          <a:lstStyle/>
          <a:p>
            <a:pPr defTabSz="767195" eaLnBrk="0" fontAlgn="base" hangingPunct="0">
              <a:spcBef>
                <a:spcPct val="0"/>
              </a:spcBef>
              <a:spcAft>
                <a:spcPct val="0"/>
              </a:spcAft>
            </a:pPr>
            <a:endParaRPr kumimoji="0" lang="en-US" sz="1385">
              <a:solidFill>
                <a:prstClr val="black"/>
              </a:solidFill>
              <a:latin typeface="Arial" charset="0"/>
              <a:ea typeface="ＭＳ Ｐゴシック" pitchFamily="-1" charset="-128"/>
            </a:endParaRPr>
          </a:p>
        </p:txBody>
      </p:sp>
      <p:sp>
        <p:nvSpPr>
          <p:cNvPr id="29" name="TextBox 12"/>
          <p:cNvSpPr txBox="1"/>
          <p:nvPr/>
        </p:nvSpPr>
        <p:spPr>
          <a:xfrm>
            <a:off x="0" y="872716"/>
            <a:ext cx="1509472" cy="323686"/>
          </a:xfrm>
          <a:prstGeom prst="rect">
            <a:avLst/>
          </a:prstGeom>
          <a:noFill/>
        </p:spPr>
        <p:txBody>
          <a:bodyPr wrap="none" lIns="76718" tIns="38358" rIns="76718" bIns="38358" rtlCol="0">
            <a:spAutoFit/>
          </a:bodyPr>
          <a:lstStyle/>
          <a:p>
            <a:pPr defTabSz="420891" fontAlgn="base">
              <a:spcBef>
                <a:spcPct val="0"/>
              </a:spcBef>
              <a:spcAft>
                <a:spcPct val="0"/>
              </a:spcAft>
            </a:pPr>
            <a:r>
              <a:rPr kumimoji="0" lang="en-US" sz="1600" dirty="0">
                <a:solidFill>
                  <a:prstClr val="black"/>
                </a:solidFill>
                <a:latin typeface="Arial" charset="0"/>
                <a:ea typeface="ＭＳ Ｐゴシック" pitchFamily="-1" charset="-128"/>
              </a:rPr>
              <a:t>RF Distribution</a:t>
            </a:r>
          </a:p>
        </p:txBody>
      </p:sp>
      <p:sp>
        <p:nvSpPr>
          <p:cNvPr id="30" name="TextBox 12"/>
          <p:cNvSpPr txBox="1"/>
          <p:nvPr/>
        </p:nvSpPr>
        <p:spPr>
          <a:xfrm>
            <a:off x="107504" y="2060848"/>
            <a:ext cx="1772365" cy="323686"/>
          </a:xfrm>
          <a:prstGeom prst="rect">
            <a:avLst/>
          </a:prstGeom>
          <a:noFill/>
        </p:spPr>
        <p:txBody>
          <a:bodyPr wrap="none" lIns="76718" tIns="38358" rIns="76718" bIns="38358" rtlCol="0">
            <a:spAutoFit/>
          </a:bodyPr>
          <a:lstStyle/>
          <a:p>
            <a:pPr defTabSz="420891" fontAlgn="base">
              <a:spcBef>
                <a:spcPct val="0"/>
              </a:spcBef>
              <a:spcAft>
                <a:spcPct val="0"/>
              </a:spcAft>
            </a:pPr>
            <a:r>
              <a:rPr kumimoji="0" lang="en-US" sz="1600" dirty="0">
                <a:solidFill>
                  <a:prstClr val="black"/>
                </a:solidFill>
                <a:latin typeface="Arial" charset="0"/>
                <a:ea typeface="ＭＳ Ｐゴシック" pitchFamily="-1" charset="-128"/>
              </a:rPr>
              <a:t>RF</a:t>
            </a:r>
            <a:r>
              <a:rPr kumimoji="0" lang="ja-JP" altLang="en-US" sz="1600" dirty="0">
                <a:solidFill>
                  <a:prstClr val="black"/>
                </a:solidFill>
                <a:latin typeface="Arial" charset="0"/>
                <a:ea typeface="ＭＳ Ｐゴシック" pitchFamily="-1" charset="-128"/>
              </a:rPr>
              <a:t> </a:t>
            </a:r>
            <a:r>
              <a:rPr kumimoji="0" lang="en-US" altLang="ja-JP" sz="1600" dirty="0">
                <a:solidFill>
                  <a:prstClr val="black"/>
                </a:solidFill>
                <a:latin typeface="Arial" charset="0"/>
                <a:ea typeface="ＭＳ Ｐゴシック" pitchFamily="-1" charset="-128"/>
              </a:rPr>
              <a:t>Power Source</a:t>
            </a:r>
            <a:endParaRPr kumimoji="0" lang="en-US" sz="1600" dirty="0">
              <a:solidFill>
                <a:prstClr val="black"/>
              </a:solidFill>
              <a:latin typeface="Arial" charset="0"/>
              <a:ea typeface="ＭＳ Ｐゴシック" pitchFamily="-1" charset="-128"/>
            </a:endParaRPr>
          </a:p>
        </p:txBody>
      </p:sp>
      <p:sp>
        <p:nvSpPr>
          <p:cNvPr id="31" name="Freeform 13"/>
          <p:cNvSpPr/>
          <p:nvPr/>
        </p:nvSpPr>
        <p:spPr bwMode="auto">
          <a:xfrm flipH="1">
            <a:off x="2518357" y="1736812"/>
            <a:ext cx="2063174" cy="198293"/>
          </a:xfrm>
          <a:custGeom>
            <a:avLst/>
            <a:gdLst>
              <a:gd name="connsiteX0" fmla="*/ 0 w 2421082"/>
              <a:gd name="connsiteY0" fmla="*/ 1371600 h 1371600"/>
              <a:gd name="connsiteX1" fmla="*/ 831273 w 2421082"/>
              <a:gd name="connsiteY1" fmla="*/ 1371600 h 1371600"/>
              <a:gd name="connsiteX2" fmla="*/ 2421082 w 2421082"/>
              <a:gd name="connsiteY2" fmla="*/ 0 h 1371600"/>
              <a:gd name="connsiteX0" fmla="*/ 0 w 831273"/>
              <a:gd name="connsiteY0" fmla="*/ 0 h 1007918"/>
              <a:gd name="connsiteX1" fmla="*/ 831273 w 831273"/>
              <a:gd name="connsiteY1" fmla="*/ 0 h 1007918"/>
              <a:gd name="connsiteX2" fmla="*/ 633845 w 831273"/>
              <a:gd name="connsiteY2" fmla="*/ 1007918 h 1007918"/>
              <a:gd name="connsiteX0" fmla="*/ 0 w 633845"/>
              <a:gd name="connsiteY0" fmla="*/ 0 h 1007918"/>
              <a:gd name="connsiteX1" fmla="*/ 426027 w 633845"/>
              <a:gd name="connsiteY1" fmla="*/ 0 h 1007918"/>
              <a:gd name="connsiteX2" fmla="*/ 633845 w 633845"/>
              <a:gd name="connsiteY2" fmla="*/ 1007918 h 1007918"/>
              <a:gd name="connsiteX0" fmla="*/ 0 w 976745"/>
              <a:gd name="connsiteY0" fmla="*/ 0 h 2005445"/>
              <a:gd name="connsiteX1" fmla="*/ 426027 w 976745"/>
              <a:gd name="connsiteY1" fmla="*/ 0 h 2005445"/>
              <a:gd name="connsiteX2" fmla="*/ 976745 w 976745"/>
              <a:gd name="connsiteY2" fmla="*/ 2005445 h 2005445"/>
              <a:gd name="connsiteX0" fmla="*/ 0 w 685799"/>
              <a:gd name="connsiteY0" fmla="*/ 0 h 955964"/>
              <a:gd name="connsiteX1" fmla="*/ 426027 w 685799"/>
              <a:gd name="connsiteY1" fmla="*/ 0 h 955964"/>
              <a:gd name="connsiteX2" fmla="*/ 685799 w 685799"/>
              <a:gd name="connsiteY2" fmla="*/ 955964 h 955964"/>
              <a:gd name="connsiteX0" fmla="*/ 0 w 1257299"/>
              <a:gd name="connsiteY0" fmla="*/ 0 h 2005446"/>
              <a:gd name="connsiteX1" fmla="*/ 426027 w 1257299"/>
              <a:gd name="connsiteY1" fmla="*/ 0 h 2005446"/>
              <a:gd name="connsiteX2" fmla="*/ 1257299 w 1257299"/>
              <a:gd name="connsiteY2" fmla="*/ 2005446 h 2005446"/>
              <a:gd name="connsiteX0" fmla="*/ 0 w 1454726"/>
              <a:gd name="connsiteY0" fmla="*/ 0 h 1122219"/>
              <a:gd name="connsiteX1" fmla="*/ 426027 w 1454726"/>
              <a:gd name="connsiteY1" fmla="*/ 0 h 1122219"/>
              <a:gd name="connsiteX2" fmla="*/ 1454726 w 1454726"/>
              <a:gd name="connsiteY2" fmla="*/ 1122219 h 1122219"/>
              <a:gd name="connsiteX0" fmla="*/ 0 w 696642"/>
              <a:gd name="connsiteY0" fmla="*/ 0 h 976746"/>
              <a:gd name="connsiteX1" fmla="*/ 426027 w 696642"/>
              <a:gd name="connsiteY1" fmla="*/ 0 h 976746"/>
              <a:gd name="connsiteX2" fmla="*/ 696642 w 696642"/>
              <a:gd name="connsiteY2" fmla="*/ 976746 h 976746"/>
            </a:gdLst>
            <a:ahLst/>
            <a:cxnLst>
              <a:cxn ang="0">
                <a:pos x="connsiteX0" y="connsiteY0"/>
              </a:cxn>
              <a:cxn ang="0">
                <a:pos x="connsiteX1" y="connsiteY1"/>
              </a:cxn>
              <a:cxn ang="0">
                <a:pos x="connsiteX2" y="connsiteY2"/>
              </a:cxn>
            </a:cxnLst>
            <a:rect l="l" t="t" r="r" b="b"/>
            <a:pathLst>
              <a:path w="696642" h="976746">
                <a:moveTo>
                  <a:pt x="0" y="0"/>
                </a:moveTo>
                <a:lnTo>
                  <a:pt x="426027" y="0"/>
                </a:lnTo>
                <a:lnTo>
                  <a:pt x="696642" y="976746"/>
                </a:lnTo>
              </a:path>
            </a:pathLst>
          </a:custGeom>
          <a:noFill/>
          <a:ln w="28575" cap="flat" cmpd="sng" algn="ctr">
            <a:solidFill>
              <a:schemeClr val="accent2"/>
            </a:solidFill>
            <a:prstDash val="solid"/>
            <a:round/>
            <a:headEnd type="none" w="med" len="med"/>
            <a:tailEnd type="oval" w="med" len="med"/>
          </a:ln>
          <a:effectLst/>
          <a:extLst/>
        </p:spPr>
        <p:txBody>
          <a:bodyPr vert="horz" wrap="square" lIns="76718" tIns="38358" rIns="76718" bIns="38358" numCol="1" rtlCol="0" anchor="t" anchorCtr="0" compatLnSpc="1">
            <a:prstTxWarp prst="textNoShape">
              <a:avLst/>
            </a:prstTxWarp>
          </a:bodyPr>
          <a:lstStyle/>
          <a:p>
            <a:pPr defTabSz="767195" eaLnBrk="0" fontAlgn="base" hangingPunct="0">
              <a:spcBef>
                <a:spcPct val="0"/>
              </a:spcBef>
              <a:spcAft>
                <a:spcPct val="0"/>
              </a:spcAft>
            </a:pPr>
            <a:endParaRPr kumimoji="0" lang="en-US" sz="1385">
              <a:solidFill>
                <a:prstClr val="black"/>
              </a:solidFill>
              <a:latin typeface="Arial" charset="0"/>
              <a:ea typeface="ＭＳ Ｐゴシック" pitchFamily="-1" charset="-128"/>
            </a:endParaRPr>
          </a:p>
        </p:txBody>
      </p:sp>
      <p:sp>
        <p:nvSpPr>
          <p:cNvPr id="32" name="TextBox 14"/>
          <p:cNvSpPr txBox="1"/>
          <p:nvPr/>
        </p:nvSpPr>
        <p:spPr>
          <a:xfrm>
            <a:off x="3527884" y="1448780"/>
            <a:ext cx="1361996" cy="323686"/>
          </a:xfrm>
          <a:prstGeom prst="rect">
            <a:avLst/>
          </a:prstGeom>
          <a:noFill/>
        </p:spPr>
        <p:txBody>
          <a:bodyPr wrap="none" lIns="76718" tIns="38358" rIns="76718" bIns="38358" rtlCol="0">
            <a:spAutoFit/>
          </a:bodyPr>
          <a:lstStyle/>
          <a:p>
            <a:pPr defTabSz="420891" fontAlgn="base">
              <a:spcBef>
                <a:spcPct val="0"/>
              </a:spcBef>
              <a:spcAft>
                <a:spcPct val="0"/>
              </a:spcAft>
            </a:pPr>
            <a:r>
              <a:rPr kumimoji="0" lang="en-US" sz="1600" dirty="0">
                <a:solidFill>
                  <a:prstClr val="black"/>
                </a:solidFill>
                <a:latin typeface="Arial" charset="0"/>
                <a:ea typeface="ＭＳ Ｐゴシック" pitchFamily="-1" charset="-128"/>
              </a:rPr>
              <a:t>Cryomodules</a:t>
            </a:r>
          </a:p>
        </p:txBody>
      </p:sp>
    </p:spTree>
    <p:extLst>
      <p:ext uri="{BB962C8B-B14F-4D97-AF65-F5344CB8AC3E}">
        <p14:creationId xmlns:p14="http://schemas.microsoft.com/office/powerpoint/2010/main" val="1979235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2483768" y="116632"/>
            <a:ext cx="4856076" cy="576064"/>
          </a:xfrm>
          <a:prstGeom prst="rect">
            <a:avLst/>
          </a:prstGeom>
          <a:noFill/>
        </p:spPr>
        <p:txBody>
          <a:bodyPr>
            <a:normAutofit/>
          </a:bodyPr>
          <a:lstStyle>
            <a:lvl1pPr algn="ctr" defTabSz="914400" rtl="0" eaLnBrk="1" latinLnBrk="0" hangingPunct="1">
              <a:spcBef>
                <a:spcPct val="0"/>
              </a:spcBef>
              <a:buNone/>
              <a:defRPr kumimoji="1" sz="2800" kern="1200">
                <a:solidFill>
                  <a:schemeClr val="bg1"/>
                </a:solidFill>
                <a:latin typeface="+mj-lt"/>
                <a:ea typeface="+mj-ea"/>
                <a:cs typeface="+mj-cs"/>
              </a:defRPr>
            </a:lvl1pPr>
          </a:lstStyle>
          <a:p>
            <a:r>
              <a:rPr lang="en-US" altLang="ja-JP" sz="2400" b="1" dirty="0" smtClean="0"/>
              <a:t>Nano beams</a:t>
            </a:r>
            <a:endParaRPr lang="en-US" altLang="ja-JP" sz="2400" b="1" dirty="0"/>
          </a:p>
        </p:txBody>
      </p:sp>
      <p:graphicFrame>
        <p:nvGraphicFramePr>
          <p:cNvPr id="3" name="Object 11"/>
          <p:cNvGraphicFramePr>
            <a:graphicFrameLocks noChangeAspect="1"/>
          </p:cNvGraphicFramePr>
          <p:nvPr>
            <p:extLst>
              <p:ext uri="{D42A27DB-BD31-4B8C-83A1-F6EECF244321}">
                <p14:modId xmlns:p14="http://schemas.microsoft.com/office/powerpoint/2010/main" val="2834481241"/>
              </p:ext>
            </p:extLst>
          </p:nvPr>
        </p:nvGraphicFramePr>
        <p:xfrm>
          <a:off x="1193725" y="3612649"/>
          <a:ext cx="1723292" cy="508488"/>
        </p:xfrm>
        <a:graphic>
          <a:graphicData uri="http://schemas.openxmlformats.org/presentationml/2006/ole">
            <mc:AlternateContent xmlns:mc="http://schemas.openxmlformats.org/markup-compatibility/2006">
              <mc:Choice xmlns:v="urn:schemas-microsoft-com:vml" Requires="v">
                <p:oleObj spid="_x0000_s1125" name="Equation" r:id="rId3" imgW="774360" imgH="228600" progId="Equation.DSMT4">
                  <p:embed/>
                </p:oleObj>
              </mc:Choice>
              <mc:Fallback>
                <p:oleObj name="Equation" r:id="rId3" imgW="774360" imgH="228600" progId="Equation.DSMT4">
                  <p:embed/>
                  <p:pic>
                    <p:nvPicPr>
                      <p:cNvPr id="440331" name="Object 11"/>
                      <p:cNvPicPr>
                        <a:picLocks noChangeAspect="1" noChangeArrowheads="1"/>
                      </p:cNvPicPr>
                      <p:nvPr/>
                    </p:nvPicPr>
                    <p:blipFill>
                      <a:blip r:embed="rId4"/>
                      <a:srcRect/>
                      <a:stretch>
                        <a:fillRect/>
                      </a:stretch>
                    </p:blipFill>
                    <p:spPr bwMode="auto">
                      <a:xfrm>
                        <a:off x="1193725" y="3612649"/>
                        <a:ext cx="1723292" cy="508488"/>
                      </a:xfrm>
                      <a:prstGeom prst="rect">
                        <a:avLst/>
                      </a:prstGeom>
                      <a:solidFill>
                        <a:schemeClr val="accent1"/>
                      </a:solidFill>
                      <a:extLst/>
                    </p:spPr>
                  </p:pic>
                </p:oleObj>
              </mc:Fallback>
            </mc:AlternateContent>
          </a:graphicData>
        </a:graphic>
      </p:graphicFrame>
      <p:pic>
        <p:nvPicPr>
          <p:cNvPr id="5" name="Picture 2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985044" y="3516460"/>
            <a:ext cx="5400675" cy="1148862"/>
          </a:xfrm>
          <a:prstGeom prst="rect">
            <a:avLst/>
          </a:prstGeom>
          <a:ln>
            <a:noFill/>
          </a:ln>
          <a:effectLst>
            <a:softEdge rad="112500"/>
          </a:effectLst>
        </p:spPr>
      </p:pic>
      <p:sp>
        <p:nvSpPr>
          <p:cNvPr id="6" name="Line 9"/>
          <p:cNvSpPr>
            <a:spLocks noChangeShapeType="1"/>
          </p:cNvSpPr>
          <p:nvPr/>
        </p:nvSpPr>
        <p:spPr bwMode="auto">
          <a:xfrm>
            <a:off x="4785268" y="3982452"/>
            <a:ext cx="647700" cy="65943"/>
          </a:xfrm>
          <a:prstGeom prst="line">
            <a:avLst/>
          </a:prstGeom>
          <a:noFill/>
          <a:ln w="9525">
            <a:solidFill>
              <a:schemeClr val="tx1"/>
            </a:solidFill>
            <a:round/>
            <a:headEnd/>
            <a:tailEnd type="triangle" w="med" len="med"/>
          </a:ln>
          <a:effectLst/>
        </p:spPr>
        <p:txBody>
          <a:bodyPr/>
          <a:lstStyle/>
          <a:p>
            <a:pPr defTabSz="844083" fontAlgn="base">
              <a:spcBef>
                <a:spcPct val="0"/>
              </a:spcBef>
              <a:spcAft>
                <a:spcPct val="0"/>
              </a:spcAft>
            </a:pPr>
            <a:endParaRPr lang="ja-JP" altLang="en-US" sz="1846">
              <a:solidFill>
                <a:prstClr val="black"/>
              </a:solidFill>
              <a:latin typeface="Arial" charset="0"/>
              <a:ea typeface="ＭＳ Ｐゴシック" pitchFamily="50" charset="-128"/>
            </a:endParaRPr>
          </a:p>
        </p:txBody>
      </p:sp>
      <p:sp>
        <p:nvSpPr>
          <p:cNvPr id="7" name="Line 10"/>
          <p:cNvSpPr>
            <a:spLocks noChangeShapeType="1"/>
          </p:cNvSpPr>
          <p:nvPr/>
        </p:nvSpPr>
        <p:spPr bwMode="auto">
          <a:xfrm flipH="1" flipV="1">
            <a:off x="5577431" y="4048397"/>
            <a:ext cx="576263" cy="65942"/>
          </a:xfrm>
          <a:prstGeom prst="line">
            <a:avLst/>
          </a:prstGeom>
          <a:noFill/>
          <a:ln w="9525">
            <a:solidFill>
              <a:schemeClr val="tx1"/>
            </a:solidFill>
            <a:round/>
            <a:headEnd/>
            <a:tailEnd type="triangle" w="med" len="med"/>
          </a:ln>
          <a:effectLst/>
        </p:spPr>
        <p:txBody>
          <a:bodyPr/>
          <a:lstStyle/>
          <a:p>
            <a:pPr defTabSz="844083" fontAlgn="base">
              <a:spcBef>
                <a:spcPct val="0"/>
              </a:spcBef>
              <a:spcAft>
                <a:spcPct val="0"/>
              </a:spcAft>
            </a:pPr>
            <a:endParaRPr lang="ja-JP" altLang="en-US" sz="1846">
              <a:solidFill>
                <a:prstClr val="black"/>
              </a:solidFill>
              <a:latin typeface="Arial" charset="0"/>
              <a:ea typeface="ＭＳ Ｐゴシック" pitchFamily="50" charset="-128"/>
            </a:endParaRPr>
          </a:p>
        </p:txBody>
      </p:sp>
      <p:graphicFrame>
        <p:nvGraphicFramePr>
          <p:cNvPr id="8" name="Object 17"/>
          <p:cNvGraphicFramePr>
            <a:graphicFrameLocks noChangeAspect="1"/>
          </p:cNvGraphicFramePr>
          <p:nvPr>
            <p:extLst>
              <p:ext uri="{D42A27DB-BD31-4B8C-83A1-F6EECF244321}">
                <p14:modId xmlns:p14="http://schemas.microsoft.com/office/powerpoint/2010/main" val="2285718018"/>
              </p:ext>
            </p:extLst>
          </p:nvPr>
        </p:nvGraphicFramePr>
        <p:xfrm>
          <a:off x="6759257" y="3061162"/>
          <a:ext cx="1871663" cy="668215"/>
        </p:xfrm>
        <a:graphic>
          <a:graphicData uri="http://schemas.openxmlformats.org/presentationml/2006/ole">
            <mc:AlternateContent xmlns:mc="http://schemas.openxmlformats.org/markup-compatibility/2006">
              <mc:Choice xmlns:v="urn:schemas-microsoft-com:vml" Requires="v">
                <p:oleObj spid="_x0000_s1126" name="Equation" r:id="rId6" imgW="622080" imgH="241200" progId="Equation.DSMT4">
                  <p:embed/>
                </p:oleObj>
              </mc:Choice>
              <mc:Fallback>
                <p:oleObj name="Equation" r:id="rId6" imgW="622080" imgH="241200" progId="Equation.DSMT4">
                  <p:embed/>
                  <p:pic>
                    <p:nvPicPr>
                      <p:cNvPr id="440337" name="Object 17"/>
                      <p:cNvPicPr>
                        <a:picLocks noChangeAspect="1" noChangeArrowheads="1"/>
                      </p:cNvPicPr>
                      <p:nvPr/>
                    </p:nvPicPr>
                    <p:blipFill>
                      <a:blip r:embed="rId7"/>
                      <a:srcRect/>
                      <a:stretch>
                        <a:fillRect/>
                      </a:stretch>
                    </p:blipFill>
                    <p:spPr bwMode="auto">
                      <a:xfrm>
                        <a:off x="6759257" y="3061162"/>
                        <a:ext cx="1871663" cy="668215"/>
                      </a:xfrm>
                      <a:prstGeom prst="rect">
                        <a:avLst/>
                      </a:prstGeom>
                      <a:solidFill>
                        <a:schemeClr val="accent1"/>
                      </a:solidFill>
                      <a:extLst/>
                    </p:spPr>
                  </p:pic>
                </p:oleObj>
              </mc:Fallback>
            </mc:AlternateContent>
          </a:graphicData>
        </a:graphic>
      </p:graphicFrame>
      <p:graphicFrame>
        <p:nvGraphicFramePr>
          <p:cNvPr id="9" name="Object 20"/>
          <p:cNvGraphicFramePr>
            <a:graphicFrameLocks noChangeAspect="1"/>
          </p:cNvGraphicFramePr>
          <p:nvPr>
            <p:extLst>
              <p:ext uri="{D42A27DB-BD31-4B8C-83A1-F6EECF244321}">
                <p14:modId xmlns:p14="http://schemas.microsoft.com/office/powerpoint/2010/main" val="3960491931"/>
              </p:ext>
            </p:extLst>
          </p:nvPr>
        </p:nvGraphicFramePr>
        <p:xfrm>
          <a:off x="3258621" y="4647325"/>
          <a:ext cx="1781175" cy="465992"/>
        </p:xfrm>
        <a:graphic>
          <a:graphicData uri="http://schemas.openxmlformats.org/presentationml/2006/ole">
            <mc:AlternateContent xmlns:mc="http://schemas.openxmlformats.org/markup-compatibility/2006">
              <mc:Choice xmlns:v="urn:schemas-microsoft-com:vml" Requires="v">
                <p:oleObj spid="_x0000_s1127" name="Equation" r:id="rId8" imgW="799920" imgH="228600" progId="Equation.DSMT4">
                  <p:embed/>
                </p:oleObj>
              </mc:Choice>
              <mc:Fallback>
                <p:oleObj name="Equation" r:id="rId8" imgW="799920" imgH="228600" progId="Equation.DSMT4">
                  <p:embed/>
                  <p:pic>
                    <p:nvPicPr>
                      <p:cNvPr id="440340" name="Object 20"/>
                      <p:cNvPicPr>
                        <a:picLocks noChangeAspect="1" noChangeArrowheads="1"/>
                      </p:cNvPicPr>
                      <p:nvPr/>
                    </p:nvPicPr>
                    <p:blipFill>
                      <a:blip r:embed="rId9"/>
                      <a:srcRect/>
                      <a:stretch>
                        <a:fillRect/>
                      </a:stretch>
                    </p:blipFill>
                    <p:spPr bwMode="auto">
                      <a:xfrm>
                        <a:off x="3258621" y="4647325"/>
                        <a:ext cx="1781175" cy="465992"/>
                      </a:xfrm>
                      <a:prstGeom prst="rect">
                        <a:avLst/>
                      </a:prstGeom>
                      <a:solidFill>
                        <a:schemeClr val="accent1"/>
                      </a:solidFill>
                      <a:extLst/>
                    </p:spPr>
                  </p:pic>
                </p:oleObj>
              </mc:Fallback>
            </mc:AlternateContent>
          </a:graphicData>
        </a:graphic>
      </p:graphicFrame>
      <p:sp>
        <p:nvSpPr>
          <p:cNvPr id="10" name="Text Box 25"/>
          <p:cNvSpPr txBox="1">
            <a:spLocks noChangeArrowheads="1"/>
          </p:cNvSpPr>
          <p:nvPr/>
        </p:nvSpPr>
        <p:spPr bwMode="auto">
          <a:xfrm>
            <a:off x="5616116" y="5517232"/>
            <a:ext cx="2143536" cy="774058"/>
          </a:xfrm>
          <a:prstGeom prst="rect">
            <a:avLst/>
          </a:prstGeom>
          <a:noFill/>
          <a:ln w="9525">
            <a:noFill/>
            <a:miter lim="800000"/>
            <a:headEnd/>
            <a:tailEnd/>
          </a:ln>
          <a:effectLst/>
        </p:spPr>
        <p:txBody>
          <a:bodyPr wrap="none">
            <a:spAutoFit/>
          </a:bodyPr>
          <a:lstStyle/>
          <a:p>
            <a:pPr defTabSz="844083" fontAlgn="base">
              <a:spcBef>
                <a:spcPct val="0"/>
              </a:spcBef>
              <a:spcAft>
                <a:spcPct val="0"/>
              </a:spcAft>
            </a:pPr>
            <a:r>
              <a:rPr lang="en-US" altLang="ja-JP" sz="2215" dirty="0">
                <a:solidFill>
                  <a:prstClr val="black"/>
                </a:solidFill>
                <a:latin typeface="Arial" charset="0"/>
                <a:ea typeface="ＭＳ Ｐゴシック" pitchFamily="50" charset="-128"/>
              </a:rPr>
              <a:t>Focusing beam</a:t>
            </a:r>
          </a:p>
          <a:p>
            <a:pPr defTabSz="844083" fontAlgn="base">
              <a:spcBef>
                <a:spcPct val="0"/>
              </a:spcBef>
              <a:spcAft>
                <a:spcPct val="0"/>
              </a:spcAft>
            </a:pPr>
            <a:r>
              <a:rPr lang="en-US" altLang="ja-JP" sz="2215" dirty="0">
                <a:solidFill>
                  <a:prstClr val="black"/>
                </a:solidFill>
                <a:latin typeface="Arial" charset="0"/>
                <a:ea typeface="ＭＳ Ｐゴシック" pitchFamily="50" charset="-128"/>
              </a:rPr>
              <a:t>Stable Collision</a:t>
            </a:r>
          </a:p>
        </p:txBody>
      </p:sp>
      <p:cxnSp>
        <p:nvCxnSpPr>
          <p:cNvPr id="11" name="直線矢印コネクタ 10"/>
          <p:cNvCxnSpPr/>
          <p:nvPr/>
        </p:nvCxnSpPr>
        <p:spPr>
          <a:xfrm>
            <a:off x="5577430" y="3866927"/>
            <a:ext cx="0" cy="331658"/>
          </a:xfrm>
          <a:prstGeom prst="straightConnector1">
            <a:avLst/>
          </a:prstGeom>
          <a:ln w="28575">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8" idx="1"/>
          </p:cNvCxnSpPr>
          <p:nvPr/>
        </p:nvCxnSpPr>
        <p:spPr>
          <a:xfrm flipH="1">
            <a:off x="5642945" y="3395271"/>
            <a:ext cx="1116310" cy="6301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a:off x="2985044" y="4533071"/>
            <a:ext cx="2295524" cy="0"/>
          </a:xfrm>
          <a:prstGeom prst="straightConnector1">
            <a:avLst/>
          </a:prstGeom>
          <a:ln w="28575">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2896081" y="3731459"/>
            <a:ext cx="449325" cy="381401"/>
          </a:xfrm>
          <a:prstGeom prst="straightConnector1">
            <a:avLst/>
          </a:prstGeom>
          <a:ln w="28575">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a:off x="2719169" y="1804941"/>
            <a:ext cx="930564" cy="1953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684967" y="1593644"/>
            <a:ext cx="2217274" cy="376385"/>
          </a:xfrm>
          <a:prstGeom prst="rect">
            <a:avLst/>
          </a:prstGeom>
          <a:noFill/>
        </p:spPr>
        <p:txBody>
          <a:bodyPr wrap="none" rtlCol="0">
            <a:spAutoFit/>
          </a:bodyPr>
          <a:lstStyle/>
          <a:p>
            <a:pPr defTabSz="844083" fontAlgn="base">
              <a:spcBef>
                <a:spcPct val="0"/>
              </a:spcBef>
              <a:spcAft>
                <a:spcPct val="0"/>
              </a:spcAft>
            </a:pPr>
            <a:r>
              <a:rPr lang="en-US" altLang="ja-JP" sz="1846" dirty="0">
                <a:solidFill>
                  <a:prstClr val="black"/>
                </a:solidFill>
                <a:latin typeface="Arial" charset="0"/>
                <a:ea typeface="ＭＳ Ｐゴシック" pitchFamily="50" charset="-128"/>
              </a:rPr>
              <a:t>Beam power ~ cost</a:t>
            </a:r>
            <a:endParaRPr lang="ja-JP" altLang="en-US" sz="1846" dirty="0">
              <a:solidFill>
                <a:prstClr val="black"/>
              </a:solidFill>
              <a:latin typeface="Arial" charset="0"/>
              <a:ea typeface="ＭＳ Ｐゴシック" pitchFamily="50" charset="-128"/>
            </a:endParaRPr>
          </a:p>
        </p:txBody>
      </p:sp>
      <p:cxnSp>
        <p:nvCxnSpPr>
          <p:cNvPr id="17" name="直線矢印コネクタ 16"/>
          <p:cNvCxnSpPr/>
          <p:nvPr/>
        </p:nvCxnSpPr>
        <p:spPr>
          <a:xfrm flipH="1" flipV="1">
            <a:off x="2832277" y="2587915"/>
            <a:ext cx="852690" cy="1738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684967" y="2543311"/>
            <a:ext cx="3052439" cy="376385"/>
          </a:xfrm>
          <a:prstGeom prst="rect">
            <a:avLst/>
          </a:prstGeom>
          <a:noFill/>
        </p:spPr>
        <p:txBody>
          <a:bodyPr wrap="none" rtlCol="0">
            <a:spAutoFit/>
          </a:bodyPr>
          <a:lstStyle/>
          <a:p>
            <a:pPr defTabSz="844083" fontAlgn="base">
              <a:spcBef>
                <a:spcPct val="0"/>
              </a:spcBef>
              <a:spcAft>
                <a:spcPct val="0"/>
              </a:spcAft>
            </a:pPr>
            <a:r>
              <a:rPr lang="en-US" altLang="ja-JP" sz="1846" dirty="0">
                <a:solidFill>
                  <a:prstClr val="black"/>
                </a:solidFill>
                <a:latin typeface="Arial" charset="0"/>
                <a:ea typeface="ＭＳ Ｐゴシック" pitchFamily="50" charset="-128"/>
              </a:rPr>
              <a:t>smaller beam cross section</a:t>
            </a:r>
            <a:endParaRPr lang="ja-JP" altLang="en-US" sz="1846" dirty="0">
              <a:solidFill>
                <a:prstClr val="black"/>
              </a:solidFill>
              <a:latin typeface="Arial" charset="0"/>
              <a:ea typeface="ＭＳ Ｐゴシック" pitchFamily="50" charset="-128"/>
            </a:endParaRPr>
          </a:p>
        </p:txBody>
      </p:sp>
      <p:sp>
        <p:nvSpPr>
          <p:cNvPr id="19" name="Text Box 25"/>
          <p:cNvSpPr txBox="1">
            <a:spLocks noChangeArrowheads="1"/>
          </p:cNvSpPr>
          <p:nvPr/>
        </p:nvSpPr>
        <p:spPr bwMode="auto">
          <a:xfrm>
            <a:off x="1323321" y="5745853"/>
            <a:ext cx="2635658" cy="433196"/>
          </a:xfrm>
          <a:prstGeom prst="rect">
            <a:avLst/>
          </a:prstGeom>
          <a:noFill/>
          <a:ln w="9525">
            <a:noFill/>
            <a:miter lim="800000"/>
            <a:headEnd/>
            <a:tailEnd/>
          </a:ln>
          <a:effectLst/>
        </p:spPr>
        <p:txBody>
          <a:bodyPr wrap="none">
            <a:spAutoFit/>
          </a:bodyPr>
          <a:lstStyle/>
          <a:p>
            <a:pPr defTabSz="844083" fontAlgn="base">
              <a:spcBef>
                <a:spcPct val="0"/>
              </a:spcBef>
              <a:spcAft>
                <a:spcPct val="0"/>
              </a:spcAft>
            </a:pPr>
            <a:r>
              <a:rPr lang="en-US" altLang="ja-JP" sz="2215" dirty="0">
                <a:solidFill>
                  <a:prstClr val="black"/>
                </a:solidFill>
                <a:latin typeface="Arial" charset="0"/>
                <a:ea typeface="ＭＳ Ｐゴシック" pitchFamily="50" charset="-128"/>
              </a:rPr>
              <a:t>Final Focus system</a:t>
            </a:r>
          </a:p>
        </p:txBody>
      </p:sp>
      <p:sp>
        <p:nvSpPr>
          <p:cNvPr id="20" name="右矢印 19"/>
          <p:cNvSpPr/>
          <p:nvPr/>
        </p:nvSpPr>
        <p:spPr>
          <a:xfrm>
            <a:off x="4279723" y="5773153"/>
            <a:ext cx="1185015" cy="371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endParaRPr lang="ja-JP" altLang="en-US" sz="1846">
              <a:solidFill>
                <a:prstClr val="white"/>
              </a:solidFill>
              <a:latin typeface="Calibri"/>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21" name="テキスト ボックス 20"/>
              <p:cNvSpPr txBox="1"/>
              <p:nvPr/>
            </p:nvSpPr>
            <p:spPr>
              <a:xfrm>
                <a:off x="739457" y="1802325"/>
                <a:ext cx="2343562" cy="1132298"/>
              </a:xfrm>
              <a:prstGeom prst="rect">
                <a:avLst/>
              </a:prstGeom>
              <a:noFill/>
            </p:spPr>
            <p:txBody>
              <a:bodyPr wrap="square" rtlCol="0">
                <a:spAutoFit/>
              </a:bodyPr>
              <a:lstStyle/>
              <a:p>
                <a:pPr defTabSz="844083" fontAlgn="base">
                  <a:spcBef>
                    <a:spcPct val="0"/>
                  </a:spcBef>
                  <a:spcAft>
                    <a:spcPct val="0"/>
                  </a:spcAft>
                </a:pPr>
                <a14:m>
                  <m:oMathPara xmlns:m="http://schemas.openxmlformats.org/officeDocument/2006/math">
                    <m:oMathParaPr>
                      <m:jc m:val="centerGroup"/>
                    </m:oMathParaPr>
                    <m:oMath xmlns:m="http://schemas.openxmlformats.org/officeDocument/2006/math">
                      <m:r>
                        <a:rPr lang="en-US" altLang="ja-JP" sz="2954" i="1">
                          <a:solidFill>
                            <a:prstClr val="black"/>
                          </a:solidFill>
                          <a:latin typeface="Cambria Math" panose="02040503050406030204" pitchFamily="18" charset="0"/>
                        </a:rPr>
                        <m:t>𝐿</m:t>
                      </m:r>
                      <m:r>
                        <a:rPr lang="en-US" altLang="ja-JP" sz="2954" i="1">
                          <a:solidFill>
                            <a:prstClr val="black"/>
                          </a:solidFill>
                          <a:latin typeface="Cambria Math" panose="02040503050406030204" pitchFamily="18" charset="0"/>
                          <a:ea typeface="Cambria Math" panose="02040503050406030204" pitchFamily="18" charset="0"/>
                        </a:rPr>
                        <m:t>∝</m:t>
                      </m:r>
                      <m:f>
                        <m:fPr>
                          <m:ctrlPr>
                            <a:rPr lang="en-US" altLang="ja-JP" sz="2954" i="1">
                              <a:solidFill>
                                <a:prstClr val="black"/>
                              </a:solidFill>
                              <a:latin typeface="Cambria Math" panose="02040503050406030204" pitchFamily="18" charset="0"/>
                            </a:rPr>
                          </m:ctrlPr>
                        </m:fPr>
                        <m:num>
                          <m:r>
                            <a:rPr lang="en-US" altLang="ja-JP" sz="2954" i="1">
                              <a:solidFill>
                                <a:prstClr val="black"/>
                              </a:solidFill>
                              <a:latin typeface="Cambria Math" panose="02040503050406030204" pitchFamily="18" charset="0"/>
                            </a:rPr>
                            <m:t>𝑓</m:t>
                          </m:r>
                          <m:sSup>
                            <m:sSupPr>
                              <m:ctrlPr>
                                <a:rPr lang="en-US" altLang="ja-JP" sz="2954" i="1">
                                  <a:solidFill>
                                    <a:prstClr val="black"/>
                                  </a:solidFill>
                                  <a:latin typeface="Cambria Math" panose="02040503050406030204" pitchFamily="18" charset="0"/>
                                </a:rPr>
                              </m:ctrlPr>
                            </m:sSupPr>
                            <m:e>
                              <m:r>
                                <a:rPr lang="en-US" altLang="ja-JP" sz="2954" i="1">
                                  <a:solidFill>
                                    <a:prstClr val="black"/>
                                  </a:solidFill>
                                  <a:latin typeface="Cambria Math" panose="02040503050406030204" pitchFamily="18" charset="0"/>
                                </a:rPr>
                                <m:t>𝑁</m:t>
                              </m:r>
                            </m:e>
                            <m:sup>
                              <m:r>
                                <a:rPr lang="en-US" altLang="ja-JP" sz="2954" i="1">
                                  <a:solidFill>
                                    <a:prstClr val="black"/>
                                  </a:solidFill>
                                  <a:latin typeface="Cambria Math" panose="02040503050406030204" pitchFamily="18" charset="0"/>
                                </a:rPr>
                                <m:t>2</m:t>
                              </m:r>
                            </m:sup>
                          </m:sSup>
                        </m:num>
                        <m:den>
                          <m:r>
                            <a:rPr lang="ja-JP" altLang="en-US" sz="2954" i="1">
                              <a:solidFill>
                                <a:prstClr val="black"/>
                              </a:solidFill>
                              <a:latin typeface="Cambria Math" panose="02040503050406030204" pitchFamily="18" charset="0"/>
                            </a:rPr>
                            <m:t>𝜋</m:t>
                          </m:r>
                          <m:sSub>
                            <m:sSubPr>
                              <m:ctrlPr>
                                <a:rPr lang="en-US" altLang="ja-JP" sz="2954" i="1">
                                  <a:solidFill>
                                    <a:prstClr val="black"/>
                                  </a:solidFill>
                                  <a:latin typeface="Cambria Math" panose="02040503050406030204" pitchFamily="18" charset="0"/>
                                </a:rPr>
                              </m:ctrlPr>
                            </m:sSubPr>
                            <m:e>
                              <m:r>
                                <a:rPr lang="ja-JP" altLang="en-US" sz="2954" i="1">
                                  <a:solidFill>
                                    <a:prstClr val="black"/>
                                  </a:solidFill>
                                  <a:latin typeface="Cambria Math" panose="02040503050406030204" pitchFamily="18" charset="0"/>
                                </a:rPr>
                                <m:t>𝜎</m:t>
                              </m:r>
                            </m:e>
                            <m:sub>
                              <m:r>
                                <a:rPr lang="en-US" altLang="ja-JP" sz="2954" i="1">
                                  <a:solidFill>
                                    <a:prstClr val="black"/>
                                  </a:solidFill>
                                  <a:latin typeface="Cambria Math" panose="02040503050406030204" pitchFamily="18" charset="0"/>
                                </a:rPr>
                                <m:t>𝑥</m:t>
                              </m:r>
                            </m:sub>
                          </m:sSub>
                          <m:sSub>
                            <m:sSubPr>
                              <m:ctrlPr>
                                <a:rPr lang="en-US" altLang="ja-JP" sz="2954" i="1">
                                  <a:solidFill>
                                    <a:prstClr val="black"/>
                                  </a:solidFill>
                                  <a:latin typeface="Cambria Math" panose="02040503050406030204" pitchFamily="18" charset="0"/>
                                </a:rPr>
                              </m:ctrlPr>
                            </m:sSubPr>
                            <m:e>
                              <m:r>
                                <a:rPr lang="ja-JP" altLang="en-US" sz="2954" i="1">
                                  <a:solidFill>
                                    <a:prstClr val="black"/>
                                  </a:solidFill>
                                  <a:latin typeface="Cambria Math" panose="02040503050406030204" pitchFamily="18" charset="0"/>
                                </a:rPr>
                                <m:t>𝜎</m:t>
                              </m:r>
                            </m:e>
                            <m:sub>
                              <m:r>
                                <a:rPr lang="en-US" altLang="ja-JP" sz="2954" i="1">
                                  <a:solidFill>
                                    <a:prstClr val="black"/>
                                  </a:solidFill>
                                  <a:latin typeface="Cambria Math" panose="02040503050406030204" pitchFamily="18" charset="0"/>
                                </a:rPr>
                                <m:t>𝑦</m:t>
                              </m:r>
                            </m:sub>
                          </m:sSub>
                        </m:den>
                      </m:f>
                    </m:oMath>
                  </m:oMathPara>
                </a14:m>
                <a:endParaRPr lang="ja-JP" altLang="en-US" sz="2954" dirty="0">
                  <a:solidFill>
                    <a:prstClr val="black"/>
                  </a:solidFill>
                  <a:latin typeface="Arial" charset="0"/>
                  <a:ea typeface="ＭＳ Ｐゴシック" pitchFamily="50" charset="-128"/>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739457" y="1802325"/>
                <a:ext cx="2343562" cy="1132298"/>
              </a:xfrm>
              <a:prstGeom prst="rect">
                <a:avLst/>
              </a:prstGeom>
              <a:blipFill>
                <a:blip r:embed="rId10"/>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8718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2" name="Rectangle 4"/>
          <p:cNvSpPr>
            <a:spLocks noGrp="1" noChangeArrowheads="1"/>
          </p:cNvSpPr>
          <p:nvPr>
            <p:ph type="title"/>
          </p:nvPr>
        </p:nvSpPr>
        <p:spPr>
          <a:xfrm>
            <a:off x="1655676" y="0"/>
            <a:ext cx="6943649" cy="656225"/>
          </a:xfrm>
          <a:noFill/>
        </p:spPr>
        <p:txBody>
          <a:bodyPr>
            <a:normAutofit/>
          </a:bodyPr>
          <a:lstStyle/>
          <a:p>
            <a:r>
              <a:rPr lang="en-US" altLang="ja-JP" sz="2400" b="1" dirty="0"/>
              <a:t>Accelerator </a:t>
            </a:r>
            <a:r>
              <a:rPr lang="en-US" altLang="ja-JP" sz="2400" b="1" dirty="0" smtClean="0"/>
              <a:t>complex</a:t>
            </a:r>
            <a:endParaRPr lang="en-US" altLang="ja-JP" sz="2400" b="1" dirty="0"/>
          </a:p>
        </p:txBody>
      </p:sp>
      <p:sp>
        <p:nvSpPr>
          <p:cNvPr id="452620" name="Line 12"/>
          <p:cNvSpPr>
            <a:spLocks noChangeShapeType="1"/>
          </p:cNvSpPr>
          <p:nvPr/>
        </p:nvSpPr>
        <p:spPr bwMode="auto">
          <a:xfrm flipH="1">
            <a:off x="3757629" y="1902323"/>
            <a:ext cx="1946441" cy="795518"/>
          </a:xfrm>
          <a:prstGeom prst="line">
            <a:avLst/>
          </a:prstGeom>
          <a:noFill/>
          <a:ln w="28575">
            <a:solidFill>
              <a:schemeClr val="tx1"/>
            </a:solidFill>
            <a:round/>
            <a:headEnd/>
            <a:tailEnd type="triangle" w="med" len="med"/>
          </a:ln>
          <a:effectLst/>
        </p:spPr>
        <p:txBody>
          <a:bodyPr/>
          <a:lstStyle/>
          <a:p>
            <a:pPr defTabSz="844083" fontAlgn="base">
              <a:spcBef>
                <a:spcPct val="0"/>
              </a:spcBef>
              <a:spcAft>
                <a:spcPct val="0"/>
              </a:spcAft>
            </a:pPr>
            <a:endParaRPr lang="ja-JP" altLang="en-US" sz="1846">
              <a:solidFill>
                <a:prstClr val="black"/>
              </a:solidFill>
              <a:latin typeface="Arial" charset="0"/>
              <a:ea typeface="ＭＳ Ｐゴシック" pitchFamily="50" charset="-128"/>
            </a:endParaRPr>
          </a:p>
        </p:txBody>
      </p:sp>
      <p:sp>
        <p:nvSpPr>
          <p:cNvPr id="452625" name="Text Box 17"/>
          <p:cNvSpPr txBox="1">
            <a:spLocks noChangeArrowheads="1"/>
          </p:cNvSpPr>
          <p:nvPr/>
        </p:nvSpPr>
        <p:spPr bwMode="auto">
          <a:xfrm>
            <a:off x="6337095" y="5821882"/>
            <a:ext cx="739305" cy="433196"/>
          </a:xfrm>
          <a:prstGeom prst="rect">
            <a:avLst/>
          </a:prstGeom>
          <a:noFill/>
          <a:ln w="9525">
            <a:noFill/>
            <a:miter lim="800000"/>
            <a:headEnd/>
            <a:tailEnd/>
          </a:ln>
          <a:effectLst/>
        </p:spPr>
        <p:txBody>
          <a:bodyPr wrap="none">
            <a:spAutoFit/>
          </a:bodyPr>
          <a:lstStyle/>
          <a:p>
            <a:pPr defTabSz="844083" fontAlgn="base">
              <a:spcBef>
                <a:spcPct val="0"/>
              </a:spcBef>
              <a:spcAft>
                <a:spcPct val="0"/>
              </a:spcAft>
            </a:pPr>
            <a:r>
              <a:rPr lang="en-US" altLang="ja-JP" sz="2215" dirty="0">
                <a:solidFill>
                  <a:prstClr val="black"/>
                </a:solidFill>
                <a:latin typeface="Arial" charset="0"/>
                <a:ea typeface="ＭＳ Ｐゴシック" pitchFamily="50" charset="-128"/>
              </a:rPr>
              <a:t>12m</a:t>
            </a:r>
          </a:p>
        </p:txBody>
      </p:sp>
      <p:sp>
        <p:nvSpPr>
          <p:cNvPr id="452628" name="Text Box 20"/>
          <p:cNvSpPr txBox="1">
            <a:spLocks noChangeArrowheads="1"/>
          </p:cNvSpPr>
          <p:nvPr/>
        </p:nvSpPr>
        <p:spPr bwMode="auto">
          <a:xfrm>
            <a:off x="5418257" y="2387950"/>
            <a:ext cx="1630575" cy="660502"/>
          </a:xfrm>
          <a:prstGeom prst="rect">
            <a:avLst/>
          </a:prstGeom>
          <a:noFill/>
          <a:ln w="9525">
            <a:noFill/>
            <a:miter lim="800000"/>
            <a:headEnd/>
            <a:tailEnd/>
          </a:ln>
          <a:effectLst/>
        </p:spPr>
        <p:txBody>
          <a:bodyPr wrap="none">
            <a:spAutoFit/>
          </a:bodyPr>
          <a:lstStyle/>
          <a:p>
            <a:pPr defTabSz="844083" fontAlgn="base">
              <a:spcBef>
                <a:spcPct val="0"/>
              </a:spcBef>
              <a:spcAft>
                <a:spcPct val="0"/>
              </a:spcAft>
            </a:pPr>
            <a:r>
              <a:rPr lang="en-US" altLang="ja-JP" sz="3692" dirty="0">
                <a:solidFill>
                  <a:prstClr val="black"/>
                </a:solidFill>
                <a:latin typeface="Arial" charset="0"/>
                <a:ea typeface="ＭＳ Ｐゴシック" pitchFamily="50" charset="-128"/>
              </a:rPr>
              <a:t>15,764</a:t>
            </a:r>
          </a:p>
        </p:txBody>
      </p:sp>
      <p:sp>
        <p:nvSpPr>
          <p:cNvPr id="452630" name="Text Box 22"/>
          <p:cNvSpPr txBox="1">
            <a:spLocks noChangeArrowheads="1"/>
          </p:cNvSpPr>
          <p:nvPr/>
        </p:nvSpPr>
        <p:spPr bwMode="auto">
          <a:xfrm>
            <a:off x="5525282" y="3351827"/>
            <a:ext cx="3198672" cy="1115049"/>
          </a:xfrm>
          <a:prstGeom prst="rect">
            <a:avLst/>
          </a:prstGeom>
          <a:noFill/>
          <a:ln w="9525">
            <a:noFill/>
            <a:miter lim="800000"/>
            <a:headEnd/>
            <a:tailEnd/>
          </a:ln>
          <a:effectLst/>
        </p:spPr>
        <p:txBody>
          <a:bodyPr wrap="square">
            <a:spAutoFit/>
          </a:bodyPr>
          <a:lstStyle/>
          <a:p>
            <a:pPr defTabSz="844083" fontAlgn="base">
              <a:spcBef>
                <a:spcPct val="0"/>
              </a:spcBef>
              <a:spcAft>
                <a:spcPct val="0"/>
              </a:spcAft>
            </a:pPr>
            <a:r>
              <a:rPr lang="en-US" altLang="ja-JP" sz="3323" dirty="0" err="1">
                <a:solidFill>
                  <a:prstClr val="black"/>
                </a:solidFill>
                <a:latin typeface="Arial" charset="0"/>
                <a:ea typeface="ＭＳ Ｐゴシック" pitchFamily="50" charset="-128"/>
              </a:rPr>
              <a:t>Cryomodules</a:t>
            </a:r>
            <a:endParaRPr lang="en-US" altLang="ja-JP" sz="3323" dirty="0">
              <a:solidFill>
                <a:prstClr val="black"/>
              </a:solidFill>
              <a:latin typeface="Arial" charset="0"/>
              <a:ea typeface="ＭＳ Ｐゴシック" pitchFamily="50" charset="-128"/>
            </a:endParaRPr>
          </a:p>
          <a:p>
            <a:pPr defTabSz="844083" fontAlgn="base">
              <a:spcBef>
                <a:spcPct val="0"/>
              </a:spcBef>
              <a:spcAft>
                <a:spcPct val="0"/>
              </a:spcAft>
            </a:pPr>
            <a:r>
              <a:rPr lang="en-US" altLang="ja-JP" sz="3323" dirty="0">
                <a:solidFill>
                  <a:prstClr val="black"/>
                </a:solidFill>
                <a:latin typeface="Arial" charset="0"/>
                <a:ea typeface="ＭＳ Ｐゴシック" pitchFamily="50" charset="-128"/>
              </a:rPr>
              <a:t>1824</a:t>
            </a:r>
          </a:p>
        </p:txBody>
      </p:sp>
      <p:sp>
        <p:nvSpPr>
          <p:cNvPr id="452624" name="AutoShape 16"/>
          <p:cNvSpPr>
            <a:spLocks/>
          </p:cNvSpPr>
          <p:nvPr/>
        </p:nvSpPr>
        <p:spPr bwMode="auto">
          <a:xfrm rot="26307090">
            <a:off x="7482169" y="602978"/>
            <a:ext cx="197826" cy="2736850"/>
          </a:xfrm>
          <a:prstGeom prst="rightBrace">
            <a:avLst>
              <a:gd name="adj1" fmla="val 106420"/>
              <a:gd name="adj2" fmla="val 50000"/>
            </a:avLst>
          </a:prstGeom>
          <a:noFill/>
          <a:ln w="38100">
            <a:solidFill>
              <a:schemeClr val="tx1"/>
            </a:solidFill>
            <a:round/>
            <a:headEnd/>
            <a:tailEnd/>
          </a:ln>
          <a:effectLst/>
        </p:spPr>
        <p:txBody>
          <a:bodyPr wrap="none" anchor="ctr"/>
          <a:lstStyle/>
          <a:p>
            <a:pPr defTabSz="844083" fontAlgn="base">
              <a:spcBef>
                <a:spcPct val="0"/>
              </a:spcBef>
              <a:spcAft>
                <a:spcPct val="0"/>
              </a:spcAft>
            </a:pPr>
            <a:endParaRPr lang="ja-JP" altLang="en-US" sz="1846">
              <a:solidFill>
                <a:prstClr val="black"/>
              </a:solidFill>
              <a:latin typeface="Arial" charset="0"/>
              <a:ea typeface="ＭＳ Ｐゴシック" pitchFamily="50" charset="-128"/>
            </a:endParaRPr>
          </a:p>
        </p:txBody>
      </p:sp>
      <p:sp>
        <p:nvSpPr>
          <p:cNvPr id="452626" name="Text Box 18"/>
          <p:cNvSpPr txBox="1">
            <a:spLocks noChangeArrowheads="1"/>
          </p:cNvSpPr>
          <p:nvPr/>
        </p:nvSpPr>
        <p:spPr bwMode="auto">
          <a:xfrm>
            <a:off x="8100392" y="1971404"/>
            <a:ext cx="580608" cy="433196"/>
          </a:xfrm>
          <a:prstGeom prst="rect">
            <a:avLst/>
          </a:prstGeom>
          <a:noFill/>
          <a:ln w="9525">
            <a:noFill/>
            <a:miter lim="800000"/>
            <a:headEnd/>
            <a:tailEnd/>
          </a:ln>
          <a:effectLst/>
        </p:spPr>
        <p:txBody>
          <a:bodyPr wrap="none">
            <a:spAutoFit/>
          </a:bodyPr>
          <a:lstStyle/>
          <a:p>
            <a:pPr defTabSz="844083" fontAlgn="base">
              <a:spcBef>
                <a:spcPct val="0"/>
              </a:spcBef>
              <a:spcAft>
                <a:spcPct val="0"/>
              </a:spcAft>
            </a:pPr>
            <a:r>
              <a:rPr lang="en-US" altLang="ja-JP" sz="2215" dirty="0">
                <a:solidFill>
                  <a:prstClr val="black"/>
                </a:solidFill>
                <a:latin typeface="Arial" charset="0"/>
                <a:ea typeface="ＭＳ Ｐゴシック" pitchFamily="50" charset="-128"/>
              </a:rPr>
              <a:t>1m</a:t>
            </a:r>
          </a:p>
        </p:txBody>
      </p:sp>
      <p:grpSp>
        <p:nvGrpSpPr>
          <p:cNvPr id="3" name="グループ化 2"/>
          <p:cNvGrpSpPr/>
          <p:nvPr/>
        </p:nvGrpSpPr>
        <p:grpSpPr>
          <a:xfrm>
            <a:off x="373479" y="1371176"/>
            <a:ext cx="4281373" cy="2049234"/>
            <a:chOff x="4651303" y="664912"/>
            <a:chExt cx="4281373" cy="2220003"/>
          </a:xfrm>
        </p:grpSpPr>
        <p:pic>
          <p:nvPicPr>
            <p:cNvPr id="16" name="図 23" descr="cavity.jpg"/>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51303" y="951675"/>
              <a:ext cx="3222700" cy="193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rot="508038">
              <a:off x="5467245" y="664912"/>
              <a:ext cx="1393330" cy="407750"/>
            </a:xfrm>
            <a:prstGeom prst="rect">
              <a:avLst/>
            </a:prstGeom>
          </p:spPr>
          <p:txBody>
            <a:bodyPr wrap="none">
              <a:spAutoFit/>
            </a:bodyPr>
            <a:lstStyle/>
            <a:p>
              <a:pPr defTabSz="844083" fontAlgn="base">
                <a:spcBef>
                  <a:spcPct val="0"/>
                </a:spcBef>
                <a:spcAft>
                  <a:spcPct val="0"/>
                </a:spcAft>
              </a:pPr>
              <a:r>
                <a:rPr lang="en-US" altLang="ja-JP" sz="1846" b="1" dirty="0" err="1">
                  <a:solidFill>
                    <a:prstClr val="black"/>
                  </a:solidFill>
                  <a:latin typeface="Helvetica" charset="0"/>
                  <a:ea typeface="ＭＳ Ｐゴシック" pitchFamily="50" charset="-128"/>
                  <a:cs typeface="Helvetica" charset="0"/>
                </a:rPr>
                <a:t>Liquied</a:t>
              </a:r>
              <a:r>
                <a:rPr lang="en-US" altLang="ja-JP" sz="1846" b="1" dirty="0">
                  <a:solidFill>
                    <a:prstClr val="black"/>
                  </a:solidFill>
                  <a:latin typeface="Helvetica" charset="0"/>
                  <a:ea typeface="ＭＳ Ｐゴシック" pitchFamily="50" charset="-128"/>
                  <a:cs typeface="Helvetica" charset="0"/>
                </a:rPr>
                <a:t> He</a:t>
              </a:r>
              <a:endParaRPr lang="ja-JP" altLang="en-US" sz="1846" b="1" dirty="0">
                <a:solidFill>
                  <a:prstClr val="black"/>
                </a:solidFill>
                <a:latin typeface="Helvetica" charset="0"/>
                <a:ea typeface="ＭＳ Ｐゴシック" pitchFamily="50" charset="-128"/>
                <a:cs typeface="Helvetica" charset="0"/>
              </a:endParaRPr>
            </a:p>
          </p:txBody>
        </p:sp>
        <p:sp>
          <p:nvSpPr>
            <p:cNvPr id="18" name="TextBox 9"/>
            <p:cNvSpPr txBox="1">
              <a:spLocks noChangeArrowheads="1"/>
            </p:cNvSpPr>
            <p:nvPr/>
          </p:nvSpPr>
          <p:spPr bwMode="auto">
            <a:xfrm>
              <a:off x="7656365" y="806284"/>
              <a:ext cx="1276311" cy="40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defTabSz="844083" fontAlgn="base">
                <a:spcBef>
                  <a:spcPct val="0"/>
                </a:spcBef>
                <a:spcAft>
                  <a:spcPct val="0"/>
                </a:spcAft>
              </a:pPr>
              <a:r>
                <a:rPr lang="en-US" altLang="ja-JP" sz="1846" b="1" dirty="0">
                  <a:solidFill>
                    <a:prstClr val="black"/>
                  </a:solidFill>
                  <a:latin typeface="Helvetica" charset="0"/>
                  <a:cs typeface="Helvetica" charset="0"/>
                </a:rPr>
                <a:t>He vessel</a:t>
              </a:r>
              <a:endParaRPr lang="ja-JP" altLang="en-US" sz="1846" b="1" dirty="0">
                <a:solidFill>
                  <a:prstClr val="black"/>
                </a:solidFill>
                <a:latin typeface="Helvetica" charset="0"/>
                <a:cs typeface="Helvetica" charset="0"/>
              </a:endParaRPr>
            </a:p>
          </p:txBody>
        </p:sp>
      </p:grpSp>
      <p:sp>
        <p:nvSpPr>
          <p:cNvPr id="20" name="Line 12"/>
          <p:cNvSpPr>
            <a:spLocks noChangeShapeType="1"/>
          </p:cNvSpPr>
          <p:nvPr/>
        </p:nvSpPr>
        <p:spPr bwMode="auto">
          <a:xfrm flipH="1">
            <a:off x="2482701" y="1757148"/>
            <a:ext cx="1044724" cy="657037"/>
          </a:xfrm>
          <a:prstGeom prst="line">
            <a:avLst/>
          </a:prstGeom>
          <a:noFill/>
          <a:ln w="28575">
            <a:solidFill>
              <a:schemeClr val="tx1"/>
            </a:solidFill>
            <a:round/>
            <a:headEnd/>
            <a:tailEnd type="triangle" w="med" len="med"/>
          </a:ln>
          <a:effectLst/>
        </p:spPr>
        <p:txBody>
          <a:bodyPr/>
          <a:lstStyle/>
          <a:p>
            <a:pPr defTabSz="844083" fontAlgn="base">
              <a:spcBef>
                <a:spcPct val="0"/>
              </a:spcBef>
              <a:spcAft>
                <a:spcPct val="0"/>
              </a:spcAft>
            </a:pPr>
            <a:endParaRPr lang="ja-JP" altLang="en-US" sz="1846">
              <a:solidFill>
                <a:prstClr val="black"/>
              </a:solidFill>
              <a:latin typeface="Arial" charset="0"/>
              <a:ea typeface="ＭＳ Ｐゴシック" pitchFamily="50" charset="-128"/>
            </a:endParaRPr>
          </a:p>
        </p:txBody>
      </p:sp>
      <p:grpSp>
        <p:nvGrpSpPr>
          <p:cNvPr id="4" name="グループ化 3"/>
          <p:cNvGrpSpPr/>
          <p:nvPr/>
        </p:nvGrpSpPr>
        <p:grpSpPr>
          <a:xfrm>
            <a:off x="3639378" y="4066434"/>
            <a:ext cx="5566898" cy="2118110"/>
            <a:chOff x="331234" y="4078899"/>
            <a:chExt cx="5492525" cy="2294619"/>
          </a:xfrm>
        </p:grpSpPr>
        <p:pic>
          <p:nvPicPr>
            <p:cNvPr id="21" name="図 5" descr="ILC-cryomodule.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234" y="4078899"/>
              <a:ext cx="5492525" cy="2294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623" name="AutoShape 15"/>
            <p:cNvSpPr>
              <a:spLocks/>
            </p:cNvSpPr>
            <p:nvPr/>
          </p:nvSpPr>
          <p:spPr bwMode="auto">
            <a:xfrm rot="5400000">
              <a:off x="2914386" y="3358107"/>
              <a:ext cx="358775" cy="4894319"/>
            </a:xfrm>
            <a:prstGeom prst="rightBrace">
              <a:avLst>
                <a:gd name="adj1" fmla="val 103687"/>
                <a:gd name="adj2" fmla="val 50000"/>
              </a:avLst>
            </a:prstGeom>
            <a:noFill/>
            <a:ln w="38100">
              <a:solidFill>
                <a:schemeClr val="tx1"/>
              </a:solidFill>
              <a:round/>
              <a:headEnd/>
              <a:tailEnd/>
            </a:ln>
            <a:effectLst/>
          </p:spPr>
          <p:txBody>
            <a:bodyPr wrap="none" anchor="ctr"/>
            <a:lstStyle/>
            <a:p>
              <a:pPr defTabSz="844083" fontAlgn="base">
                <a:spcBef>
                  <a:spcPct val="0"/>
                </a:spcBef>
                <a:spcAft>
                  <a:spcPct val="0"/>
                </a:spcAft>
              </a:pPr>
              <a:endParaRPr lang="ja-JP" altLang="en-US" sz="1846">
                <a:solidFill>
                  <a:prstClr val="black"/>
                </a:solidFill>
                <a:latin typeface="Arial" charset="0"/>
                <a:ea typeface="ＭＳ Ｐゴシック" pitchFamily="50" charset="-128"/>
              </a:endParaRPr>
            </a:p>
          </p:txBody>
        </p:sp>
      </p:grpSp>
      <p:sp>
        <p:nvSpPr>
          <p:cNvPr id="452622" name="Line 14"/>
          <p:cNvSpPr>
            <a:spLocks noChangeShapeType="1"/>
          </p:cNvSpPr>
          <p:nvPr/>
        </p:nvSpPr>
        <p:spPr bwMode="auto">
          <a:xfrm>
            <a:off x="3159415" y="3245514"/>
            <a:ext cx="2365867" cy="1579334"/>
          </a:xfrm>
          <a:prstGeom prst="line">
            <a:avLst/>
          </a:prstGeom>
          <a:noFill/>
          <a:ln w="28575">
            <a:solidFill>
              <a:schemeClr val="tx1"/>
            </a:solidFill>
            <a:round/>
            <a:headEnd/>
            <a:tailEnd type="triangle" w="med" len="med"/>
          </a:ln>
          <a:effectLst/>
        </p:spPr>
        <p:txBody>
          <a:bodyPr/>
          <a:lstStyle/>
          <a:p>
            <a:pPr defTabSz="844083" fontAlgn="base">
              <a:spcBef>
                <a:spcPct val="0"/>
              </a:spcBef>
              <a:spcAft>
                <a:spcPct val="0"/>
              </a:spcAft>
            </a:pPr>
            <a:endParaRPr lang="ja-JP" altLang="en-US" sz="1846">
              <a:solidFill>
                <a:prstClr val="black"/>
              </a:solidFill>
              <a:latin typeface="Arial" charset="0"/>
              <a:ea typeface="ＭＳ Ｐゴシック" pitchFamily="50" charset="-128"/>
            </a:endParaRPr>
          </a:p>
        </p:txBody>
      </p:sp>
      <p:pic>
        <p:nvPicPr>
          <p:cNvPr id="23" name="Picture 8" descr="ttf3_modcut_t"/>
          <p:cNvPicPr>
            <a:picLocks noChangeAspect="1" noChangeArrowheads="1"/>
          </p:cNvPicPr>
          <p:nvPr/>
        </p:nvPicPr>
        <p:blipFill>
          <a:blip r:embed="rId5" cstate="print">
            <a:extLst>
              <a:ext uri="{28A0092B-C50C-407E-A947-70E740481C1C}">
                <a14:useLocalDpi xmlns:a14="http://schemas.microsoft.com/office/drawing/2010/main" val="0"/>
              </a:ext>
            </a:extLst>
          </a:blip>
          <a:srcRect t="398"/>
          <a:stretch>
            <a:fillRect/>
          </a:stretch>
        </p:blipFill>
        <p:spPr bwMode="auto">
          <a:xfrm>
            <a:off x="128225" y="3947381"/>
            <a:ext cx="2876838" cy="196712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p:nvCxnSpPr>
        <p:spPr>
          <a:xfrm>
            <a:off x="1984828" y="3947380"/>
            <a:ext cx="2092453" cy="2792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1984828" y="5290131"/>
            <a:ext cx="2299141" cy="6243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17" descr="TESLA cavity 20100627_top_B"/>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801679">
            <a:off x="5775438" y="1193605"/>
            <a:ext cx="3047826" cy="50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187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51520" y="728700"/>
            <a:ext cx="8493057" cy="5868652"/>
          </a:xfrm>
          <a:prstGeom prst="rect">
            <a:avLst/>
          </a:prstGeom>
        </p:spPr>
      </p:pic>
      <p:sp>
        <p:nvSpPr>
          <p:cNvPr id="4" name="テキスト ボックス 3"/>
          <p:cNvSpPr txBox="1"/>
          <p:nvPr/>
        </p:nvSpPr>
        <p:spPr>
          <a:xfrm>
            <a:off x="3203848" y="6273316"/>
            <a:ext cx="2903615" cy="369332"/>
          </a:xfrm>
          <a:prstGeom prst="rect">
            <a:avLst/>
          </a:prstGeom>
          <a:solidFill>
            <a:srgbClr val="00B0F0"/>
          </a:solidFill>
        </p:spPr>
        <p:txBody>
          <a:bodyPr wrap="none" rtlCol="0">
            <a:spAutoFit/>
          </a:bodyPr>
          <a:lstStyle/>
          <a:p>
            <a:pPr marL="0" marR="0" lvl="0" indent="0" algn="l" defTabSz="912386"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Center-of-mass energy (GeV)</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テキスト ボックス 4"/>
          <p:cNvSpPr txBox="1"/>
          <p:nvPr/>
        </p:nvSpPr>
        <p:spPr>
          <a:xfrm>
            <a:off x="4031940" y="116632"/>
            <a:ext cx="1868075" cy="461665"/>
          </a:xfrm>
          <a:prstGeom prst="rect">
            <a:avLst/>
          </a:prstGeom>
          <a:noFill/>
        </p:spPr>
        <p:txBody>
          <a:bodyPr wrap="none" rtlCol="0">
            <a:spAutoFit/>
          </a:bodyPr>
          <a:lstStyle/>
          <a:p>
            <a:pPr marL="0" marR="0" lvl="0" indent="0" algn="l" defTabSz="912386"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Physics at ILC</a:t>
            </a:r>
            <a:endPar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5747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四角形"/>
          <p:cNvSpPr/>
          <p:nvPr/>
        </p:nvSpPr>
        <p:spPr>
          <a:xfrm>
            <a:off x="3466987" y="837495"/>
            <a:ext cx="2718969" cy="3617579"/>
          </a:xfrm>
          <a:prstGeom prst="rect">
            <a:avLst/>
          </a:prstGeom>
          <a:solidFill>
            <a:srgbClr val="76D6FF">
              <a:alpha val="10588"/>
            </a:srgbClr>
          </a:solidFill>
          <a:ln w="12700">
            <a:miter lim="400000"/>
          </a:ln>
        </p:spPr>
        <p:txBody>
          <a:bodyPr lIns="35719" tIns="35719" rIns="35719" bIns="35719" anchor="ctr"/>
          <a:lstStyle/>
          <a:p>
            <a:endParaRPr sz="1266"/>
          </a:p>
        </p:txBody>
      </p:sp>
      <p:pic>
        <p:nvPicPr>
          <p:cNvPr id="855" name="pasted-image.pdf" descr="pasted-image.pdf"/>
          <p:cNvPicPr>
            <a:picLocks noChangeAspect="1"/>
          </p:cNvPicPr>
          <p:nvPr/>
        </p:nvPicPr>
        <p:blipFill>
          <a:blip r:embed="rId2">
            <a:extLst/>
          </a:blip>
          <a:stretch>
            <a:fillRect/>
          </a:stretch>
        </p:blipFill>
        <p:spPr>
          <a:xfrm>
            <a:off x="3675919" y="1740297"/>
            <a:ext cx="2301107" cy="1727265"/>
          </a:xfrm>
          <a:prstGeom prst="rect">
            <a:avLst/>
          </a:prstGeom>
          <a:ln w="12700">
            <a:miter lim="400000"/>
          </a:ln>
        </p:spPr>
      </p:pic>
      <p:sp>
        <p:nvSpPr>
          <p:cNvPr id="856" name="四角形"/>
          <p:cNvSpPr/>
          <p:nvPr/>
        </p:nvSpPr>
        <p:spPr>
          <a:xfrm>
            <a:off x="6285014" y="837495"/>
            <a:ext cx="2718969" cy="3617579"/>
          </a:xfrm>
          <a:prstGeom prst="rect">
            <a:avLst/>
          </a:prstGeom>
          <a:solidFill>
            <a:srgbClr val="76D6FF">
              <a:alpha val="10588"/>
            </a:srgbClr>
          </a:solidFill>
          <a:ln w="12700">
            <a:miter lim="400000"/>
          </a:ln>
        </p:spPr>
        <p:txBody>
          <a:bodyPr lIns="35719" tIns="35719" rIns="35719" bIns="35719" anchor="ctr"/>
          <a:lstStyle/>
          <a:p>
            <a:endParaRPr sz="1266"/>
          </a:p>
        </p:txBody>
      </p:sp>
      <p:sp>
        <p:nvSpPr>
          <p:cNvPr id="857" name="四角形"/>
          <p:cNvSpPr/>
          <p:nvPr/>
        </p:nvSpPr>
        <p:spPr>
          <a:xfrm>
            <a:off x="141405" y="837495"/>
            <a:ext cx="3225208" cy="3617579"/>
          </a:xfrm>
          <a:prstGeom prst="rect">
            <a:avLst/>
          </a:prstGeom>
          <a:solidFill>
            <a:srgbClr val="76D6FF">
              <a:alpha val="10588"/>
            </a:srgbClr>
          </a:solidFill>
          <a:ln w="12700">
            <a:miter lim="400000"/>
          </a:ln>
        </p:spPr>
        <p:txBody>
          <a:bodyPr lIns="35719" tIns="35719" rIns="35719" bIns="35719" anchor="ctr"/>
          <a:lstStyle/>
          <a:p>
            <a:endParaRPr sz="1266"/>
          </a:p>
        </p:txBody>
      </p:sp>
      <p:grpSp>
        <p:nvGrpSpPr>
          <p:cNvPr id="864" name="グループ"/>
          <p:cNvGrpSpPr/>
          <p:nvPr/>
        </p:nvGrpSpPr>
        <p:grpSpPr>
          <a:xfrm>
            <a:off x="1021934" y="4395028"/>
            <a:ext cx="7135850" cy="2327744"/>
            <a:chOff x="0" y="0"/>
            <a:chExt cx="10148763" cy="3310567"/>
          </a:xfrm>
        </p:grpSpPr>
        <p:sp>
          <p:nvSpPr>
            <p:cNvPr id="858" name="線"/>
            <p:cNvSpPr/>
            <p:nvPr/>
          </p:nvSpPr>
          <p:spPr>
            <a:xfrm flipH="1">
              <a:off x="765599" y="330541"/>
              <a:ext cx="4298798" cy="2980027"/>
            </a:xfrm>
            <a:custGeom>
              <a:avLst/>
              <a:gdLst/>
              <a:ahLst/>
              <a:cxnLst>
                <a:cxn ang="0">
                  <a:pos x="wd2" y="hd2"/>
                </a:cxn>
                <a:cxn ang="5400000">
                  <a:pos x="wd2" y="hd2"/>
                </a:cxn>
                <a:cxn ang="10800000">
                  <a:pos x="wd2" y="hd2"/>
                </a:cxn>
                <a:cxn ang="16200000">
                  <a:pos x="wd2" y="hd2"/>
                </a:cxn>
              </a:cxnLst>
              <a:rect l="0" t="0" r="r" b="b"/>
              <a:pathLst>
                <a:path w="21547" h="21600" extrusionOk="0">
                  <a:moveTo>
                    <a:pt x="21544" y="0"/>
                  </a:moveTo>
                  <a:cubicBezTo>
                    <a:pt x="21600" y="4424"/>
                    <a:pt x="20905" y="10722"/>
                    <a:pt x="14007" y="12645"/>
                  </a:cubicBezTo>
                  <a:cubicBezTo>
                    <a:pt x="8586" y="13993"/>
                    <a:pt x="0" y="12102"/>
                    <a:pt x="0" y="21600"/>
                  </a:cubicBezTo>
                </a:path>
              </a:pathLst>
            </a:custGeom>
            <a:noFill/>
            <a:ln w="723900" cap="flat">
              <a:solidFill>
                <a:schemeClr val="accent1"/>
              </a:solidFill>
              <a:prstDash val="solid"/>
              <a:bevel/>
            </a:ln>
            <a:effectLst/>
          </p:spPr>
          <p:txBody>
            <a:bodyPr wrap="square" lIns="32145" tIns="32145" rIns="32145" bIns="32145" numCol="1" anchor="t">
              <a:noAutofit/>
            </a:bodyPr>
            <a:lstStyle/>
            <a:p>
              <a:pPr marR="233057" algn="just" defTabSz="321457">
                <a:lnSpc>
                  <a:spcPct val="120000"/>
                </a:lnSpc>
                <a:defRPr sz="2400">
                  <a:solidFill>
                    <a:srgbClr val="FF2600"/>
                  </a:solidFill>
                  <a:latin typeface="+mj-lt"/>
                  <a:ea typeface="+mj-ea"/>
                  <a:cs typeface="+mj-cs"/>
                  <a:sym typeface="ＭＳ 明朝"/>
                </a:defRPr>
              </a:pPr>
              <a:endParaRPr sz="1687"/>
            </a:p>
          </p:txBody>
        </p:sp>
        <p:sp>
          <p:nvSpPr>
            <p:cNvPr id="859" name="線"/>
            <p:cNvSpPr/>
            <p:nvPr/>
          </p:nvSpPr>
          <p:spPr>
            <a:xfrm>
              <a:off x="5084734" y="330541"/>
              <a:ext cx="4298799" cy="2980027"/>
            </a:xfrm>
            <a:custGeom>
              <a:avLst/>
              <a:gdLst/>
              <a:ahLst/>
              <a:cxnLst>
                <a:cxn ang="0">
                  <a:pos x="wd2" y="hd2"/>
                </a:cxn>
                <a:cxn ang="5400000">
                  <a:pos x="wd2" y="hd2"/>
                </a:cxn>
                <a:cxn ang="10800000">
                  <a:pos x="wd2" y="hd2"/>
                </a:cxn>
                <a:cxn ang="16200000">
                  <a:pos x="wd2" y="hd2"/>
                </a:cxn>
              </a:cxnLst>
              <a:rect l="0" t="0" r="r" b="b"/>
              <a:pathLst>
                <a:path w="21547" h="21600" extrusionOk="0">
                  <a:moveTo>
                    <a:pt x="21544" y="0"/>
                  </a:moveTo>
                  <a:cubicBezTo>
                    <a:pt x="21600" y="4424"/>
                    <a:pt x="20905" y="10722"/>
                    <a:pt x="14007" y="12645"/>
                  </a:cubicBezTo>
                  <a:cubicBezTo>
                    <a:pt x="8586" y="13993"/>
                    <a:pt x="0" y="12102"/>
                    <a:pt x="0" y="21600"/>
                  </a:cubicBezTo>
                </a:path>
              </a:pathLst>
            </a:custGeom>
            <a:noFill/>
            <a:ln w="723900" cap="flat">
              <a:solidFill>
                <a:schemeClr val="accent1"/>
              </a:solidFill>
              <a:prstDash val="solid"/>
              <a:bevel/>
            </a:ln>
            <a:effectLst/>
          </p:spPr>
          <p:txBody>
            <a:bodyPr wrap="square" lIns="32145" tIns="32145" rIns="32145" bIns="32145" numCol="1" anchor="t">
              <a:noAutofit/>
            </a:bodyPr>
            <a:lstStyle/>
            <a:p>
              <a:pPr marR="233057" algn="just" defTabSz="321457">
                <a:lnSpc>
                  <a:spcPct val="120000"/>
                </a:lnSpc>
                <a:defRPr sz="2400">
                  <a:solidFill>
                    <a:srgbClr val="FF2600"/>
                  </a:solidFill>
                  <a:latin typeface="+mj-lt"/>
                  <a:ea typeface="+mj-ea"/>
                  <a:cs typeface="+mj-cs"/>
                  <a:sym typeface="ＭＳ 明朝"/>
                </a:defRPr>
              </a:pPr>
              <a:endParaRPr sz="1687"/>
            </a:p>
          </p:txBody>
        </p:sp>
        <p:sp>
          <p:nvSpPr>
            <p:cNvPr id="860" name="線"/>
            <p:cNvSpPr/>
            <p:nvPr/>
          </p:nvSpPr>
          <p:spPr>
            <a:xfrm flipV="1">
              <a:off x="5048982" y="349825"/>
              <a:ext cx="1" cy="2457658"/>
            </a:xfrm>
            <a:prstGeom prst="line">
              <a:avLst/>
            </a:prstGeom>
            <a:noFill/>
            <a:ln w="723900" cap="flat">
              <a:solidFill>
                <a:schemeClr val="accent1"/>
              </a:solidFill>
              <a:prstDash val="solid"/>
              <a:bevel/>
            </a:ln>
            <a:effectLst/>
          </p:spPr>
          <p:txBody>
            <a:bodyPr wrap="square" lIns="32145" tIns="32145" rIns="32145" bIns="32145" numCol="1" anchor="t">
              <a:noAutofit/>
            </a:bodyPr>
            <a:lstStyle/>
            <a:p>
              <a:pPr marR="233057" algn="just" defTabSz="321457">
                <a:lnSpc>
                  <a:spcPct val="120000"/>
                </a:lnSpc>
                <a:defRPr sz="2400">
                  <a:solidFill>
                    <a:srgbClr val="FF2600"/>
                  </a:solidFill>
                  <a:latin typeface="+mj-lt"/>
                  <a:ea typeface="+mj-ea"/>
                  <a:cs typeface="+mj-cs"/>
                  <a:sym typeface="ＭＳ 明朝"/>
                </a:defRPr>
              </a:pPr>
              <a:endParaRPr sz="1687"/>
            </a:p>
          </p:txBody>
        </p:sp>
        <p:sp>
          <p:nvSpPr>
            <p:cNvPr id="861" name="三角形"/>
            <p:cNvSpPr/>
            <p:nvPr/>
          </p:nvSpPr>
          <p:spPr>
            <a:xfrm>
              <a:off x="-1" y="0"/>
              <a:ext cx="1534341" cy="36615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2B63BA"/>
            </a:solidFill>
            <a:ln w="12700" cap="flat">
              <a:noFill/>
              <a:miter lim="400000"/>
            </a:ln>
            <a:effectLst/>
          </p:spPr>
          <p:txBody>
            <a:bodyPr wrap="square" lIns="35719" tIns="35719" rIns="35719" bIns="35719" numCol="1" anchor="ctr">
              <a:noAutofit/>
            </a:bodyPr>
            <a:lstStyle/>
            <a:p>
              <a:endParaRPr sz="1266"/>
            </a:p>
          </p:txBody>
        </p:sp>
        <p:sp>
          <p:nvSpPr>
            <p:cNvPr id="862" name="三角形"/>
            <p:cNvSpPr/>
            <p:nvPr/>
          </p:nvSpPr>
          <p:spPr>
            <a:xfrm>
              <a:off x="4281812" y="0"/>
              <a:ext cx="1534340" cy="36615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2B63BA"/>
            </a:solidFill>
            <a:ln w="12700" cap="flat">
              <a:noFill/>
              <a:miter lim="400000"/>
            </a:ln>
            <a:effectLst/>
          </p:spPr>
          <p:txBody>
            <a:bodyPr wrap="square" lIns="35719" tIns="35719" rIns="35719" bIns="35719" numCol="1" anchor="ctr">
              <a:noAutofit/>
            </a:bodyPr>
            <a:lstStyle/>
            <a:p>
              <a:endParaRPr sz="1266"/>
            </a:p>
          </p:txBody>
        </p:sp>
        <p:sp>
          <p:nvSpPr>
            <p:cNvPr id="863" name="三角形"/>
            <p:cNvSpPr/>
            <p:nvPr/>
          </p:nvSpPr>
          <p:spPr>
            <a:xfrm>
              <a:off x="8614424" y="0"/>
              <a:ext cx="1534340" cy="36615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2B63BA"/>
            </a:solidFill>
            <a:ln w="12700" cap="flat">
              <a:noFill/>
              <a:miter lim="400000"/>
            </a:ln>
            <a:effectLst/>
          </p:spPr>
          <p:txBody>
            <a:bodyPr wrap="square" lIns="35719" tIns="35719" rIns="35719" bIns="35719" numCol="1" anchor="ctr">
              <a:noAutofit/>
            </a:bodyPr>
            <a:lstStyle/>
            <a:p>
              <a:endParaRPr sz="1266"/>
            </a:p>
          </p:txBody>
        </p:sp>
      </p:grpSp>
      <p:grpSp>
        <p:nvGrpSpPr>
          <p:cNvPr id="867" name="The 1st Road: Existence of another dimension"/>
          <p:cNvGrpSpPr/>
          <p:nvPr/>
        </p:nvGrpSpPr>
        <p:grpSpPr>
          <a:xfrm>
            <a:off x="335385" y="5557310"/>
            <a:ext cx="2782283" cy="941110"/>
            <a:chOff x="0" y="-1"/>
            <a:chExt cx="3957024" cy="1338465"/>
          </a:xfrm>
        </p:grpSpPr>
        <p:sp>
          <p:nvSpPr>
            <p:cNvPr id="866" name="The 1st Road: Existence of another dimension"/>
            <p:cNvSpPr txBox="1"/>
            <p:nvPr/>
          </p:nvSpPr>
          <p:spPr>
            <a:xfrm>
              <a:off x="215900" y="139699"/>
              <a:ext cx="3525225" cy="749150"/>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35719" tIns="35719" rIns="35719" bIns="35719" numCol="1" anchor="t">
              <a:spAutoFit/>
            </a:bodyPr>
            <a:lstStyle/>
            <a:p>
              <a:pPr algn="l">
                <a:defRPr sz="2100" b="1">
                  <a:latin typeface="Helvetica Neue"/>
                  <a:ea typeface="Helvetica Neue"/>
                  <a:cs typeface="Helvetica Neue"/>
                  <a:sym typeface="Helvetica Neue"/>
                </a:defRPr>
              </a:pPr>
              <a:r>
                <a:rPr sz="1477" i="1"/>
                <a:t>The 1st Road: Existence of </a:t>
              </a:r>
              <a:r>
                <a:rPr sz="1477" i="1">
                  <a:solidFill>
                    <a:schemeClr val="accent5"/>
                  </a:solidFill>
                </a:rPr>
                <a:t>another dimension</a:t>
              </a:r>
            </a:p>
          </p:txBody>
        </p:sp>
        <p:pic>
          <p:nvPicPr>
            <p:cNvPr id="865" name="The 1st Road: Existence of another dimension" descr="The 1st Road: Existence of another dimension"/>
            <p:cNvPicPr>
              <a:picLocks/>
            </p:cNvPicPr>
            <p:nvPr/>
          </p:nvPicPr>
          <p:blipFill>
            <a:blip r:embed="rId3">
              <a:extLst/>
            </a:blip>
            <a:stretch>
              <a:fillRect/>
            </a:stretch>
          </p:blipFill>
          <p:spPr>
            <a:xfrm>
              <a:off x="0" y="-1"/>
              <a:ext cx="3957024" cy="1338465"/>
            </a:xfrm>
            <a:prstGeom prst="rect">
              <a:avLst/>
            </a:prstGeom>
            <a:effectLst/>
          </p:spPr>
        </p:pic>
      </p:grpSp>
      <p:grpSp>
        <p:nvGrpSpPr>
          <p:cNvPr id="870" name="The 3rd Road: Existence of a myriad of universes ?"/>
          <p:cNvGrpSpPr/>
          <p:nvPr/>
        </p:nvGrpSpPr>
        <p:grpSpPr>
          <a:xfrm>
            <a:off x="5984501" y="5557310"/>
            <a:ext cx="2782283" cy="941110"/>
            <a:chOff x="0" y="-1"/>
            <a:chExt cx="3957024" cy="1338465"/>
          </a:xfrm>
        </p:grpSpPr>
        <p:sp>
          <p:nvSpPr>
            <p:cNvPr id="869" name="The 3rd Road: Existence of a myriad of universes ?"/>
            <p:cNvSpPr txBox="1"/>
            <p:nvPr/>
          </p:nvSpPr>
          <p:spPr>
            <a:xfrm>
              <a:off x="215900" y="154957"/>
              <a:ext cx="3525225" cy="749150"/>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p>
              <a:pPr algn="l">
                <a:defRPr sz="2100" b="1">
                  <a:latin typeface="Helvetica Neue"/>
                  <a:ea typeface="Helvetica Neue"/>
                  <a:cs typeface="Helvetica Neue"/>
                  <a:sym typeface="Helvetica Neue"/>
                </a:defRPr>
              </a:pPr>
              <a:r>
                <a:rPr sz="1477" i="1"/>
                <a:t>The 3rd Road: Existence of </a:t>
              </a:r>
              <a:r>
                <a:rPr sz="1477" i="1">
                  <a:solidFill>
                    <a:schemeClr val="accent5"/>
                  </a:solidFill>
                </a:rPr>
                <a:t>a myriad of universes ?</a:t>
              </a:r>
            </a:p>
          </p:txBody>
        </p:sp>
        <p:pic>
          <p:nvPicPr>
            <p:cNvPr id="868" name="The 3rd Road: Existence of a myriad of universes ?" descr="The 3rd Road: Existence of a myriad of universes ?"/>
            <p:cNvPicPr>
              <a:picLocks/>
            </p:cNvPicPr>
            <p:nvPr/>
          </p:nvPicPr>
          <p:blipFill>
            <a:blip r:embed="rId3">
              <a:extLst/>
            </a:blip>
            <a:stretch>
              <a:fillRect/>
            </a:stretch>
          </p:blipFill>
          <p:spPr>
            <a:xfrm>
              <a:off x="0" y="-1"/>
              <a:ext cx="3957024" cy="1338465"/>
            </a:xfrm>
            <a:prstGeom prst="rect">
              <a:avLst/>
            </a:prstGeom>
            <a:effectLst/>
          </p:spPr>
        </p:pic>
      </p:grpSp>
      <p:grpSp>
        <p:nvGrpSpPr>
          <p:cNvPr id="873" name="The 2nd Road: Existence of a new stratum of Nature"/>
          <p:cNvGrpSpPr/>
          <p:nvPr/>
        </p:nvGrpSpPr>
        <p:grpSpPr>
          <a:xfrm>
            <a:off x="3166279" y="4715098"/>
            <a:ext cx="2847162" cy="941110"/>
            <a:chOff x="0" y="-1"/>
            <a:chExt cx="4049296" cy="1338465"/>
          </a:xfrm>
        </p:grpSpPr>
        <p:sp>
          <p:nvSpPr>
            <p:cNvPr id="872" name="The 2nd Road: Existence of a new stratum of Nature"/>
            <p:cNvSpPr txBox="1"/>
            <p:nvPr/>
          </p:nvSpPr>
          <p:spPr>
            <a:xfrm>
              <a:off x="215900" y="154957"/>
              <a:ext cx="3617497" cy="749150"/>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p>
              <a:pPr algn="l">
                <a:defRPr sz="2100" b="1">
                  <a:latin typeface="Helvetica Neue"/>
                  <a:ea typeface="Helvetica Neue"/>
                  <a:cs typeface="Helvetica Neue"/>
                  <a:sym typeface="Helvetica Neue"/>
                </a:defRPr>
              </a:pPr>
              <a:r>
                <a:rPr sz="1477" i="1"/>
                <a:t>The 2nd Road: Existence of </a:t>
              </a:r>
              <a:r>
                <a:rPr sz="1477" i="1">
                  <a:solidFill>
                    <a:schemeClr val="accent5"/>
                  </a:solidFill>
                </a:rPr>
                <a:t>a new stratum of Nature</a:t>
              </a:r>
            </a:p>
          </p:txBody>
        </p:sp>
        <p:pic>
          <p:nvPicPr>
            <p:cNvPr id="871" name="The 2nd Road: Existence of a new stratum of Nature" descr="The 2nd Road: Existence of a new stratum of Nature"/>
            <p:cNvPicPr>
              <a:picLocks/>
            </p:cNvPicPr>
            <p:nvPr/>
          </p:nvPicPr>
          <p:blipFill>
            <a:blip r:embed="rId4">
              <a:extLst/>
            </a:blip>
            <a:stretch>
              <a:fillRect/>
            </a:stretch>
          </p:blipFill>
          <p:spPr>
            <a:xfrm>
              <a:off x="0" y="-1"/>
              <a:ext cx="4049296" cy="1338465"/>
            </a:xfrm>
            <a:prstGeom prst="rect">
              <a:avLst/>
            </a:prstGeom>
            <a:effectLst/>
          </p:spPr>
        </p:pic>
      </p:grpSp>
      <p:pic>
        <p:nvPicPr>
          <p:cNvPr id="874" name="pasted-image.pdf" descr="pasted-image.pdf"/>
          <p:cNvPicPr>
            <a:picLocks noChangeAspect="1"/>
          </p:cNvPicPr>
          <p:nvPr/>
        </p:nvPicPr>
        <p:blipFill>
          <a:blip r:embed="rId5">
            <a:extLst/>
          </a:blip>
          <a:stretch>
            <a:fillRect/>
          </a:stretch>
        </p:blipFill>
        <p:spPr>
          <a:xfrm>
            <a:off x="320869" y="2028986"/>
            <a:ext cx="1286780" cy="2244498"/>
          </a:xfrm>
          <a:prstGeom prst="rect">
            <a:avLst/>
          </a:prstGeom>
          <a:ln w="12700">
            <a:miter lim="400000"/>
          </a:ln>
        </p:spPr>
      </p:pic>
      <p:pic>
        <p:nvPicPr>
          <p:cNvPr id="875" name="pasted-image.pdf" descr="pasted-image.pdf"/>
          <p:cNvPicPr>
            <a:picLocks noChangeAspect="1"/>
          </p:cNvPicPr>
          <p:nvPr/>
        </p:nvPicPr>
        <p:blipFill>
          <a:blip r:embed="rId6">
            <a:extLst/>
          </a:blip>
          <a:stretch>
            <a:fillRect/>
          </a:stretch>
        </p:blipFill>
        <p:spPr>
          <a:xfrm>
            <a:off x="1819434" y="2334667"/>
            <a:ext cx="1406049" cy="1909094"/>
          </a:xfrm>
          <a:prstGeom prst="rect">
            <a:avLst/>
          </a:prstGeom>
          <a:ln w="12700">
            <a:miter lim="400000"/>
          </a:ln>
        </p:spPr>
      </p:pic>
      <p:sp>
        <p:nvSpPr>
          <p:cNvPr id="876" name="Fermionic Extra…"/>
          <p:cNvSpPr txBox="1"/>
          <p:nvPr/>
        </p:nvSpPr>
        <p:spPr>
          <a:xfrm>
            <a:off x="191234" y="1863371"/>
            <a:ext cx="1381405" cy="526747"/>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lgn="l">
              <a:defRPr sz="2100" b="1" i="1">
                <a:solidFill>
                  <a:schemeClr val="accent5"/>
                </a:solidFill>
                <a:latin typeface="Helvetica Neue"/>
                <a:ea typeface="Helvetica Neue"/>
                <a:cs typeface="Helvetica Neue"/>
                <a:sym typeface="Helvetica Neue"/>
              </a:defRPr>
            </a:pPr>
            <a:r>
              <a:rPr sz="1477"/>
              <a:t>Fermionic Extra</a:t>
            </a:r>
          </a:p>
          <a:p>
            <a:pPr algn="l">
              <a:defRPr sz="2100" b="1" i="1">
                <a:solidFill>
                  <a:schemeClr val="accent5"/>
                </a:solidFill>
                <a:latin typeface="Helvetica Neue"/>
                <a:ea typeface="Helvetica Neue"/>
                <a:cs typeface="Helvetica Neue"/>
                <a:sym typeface="Helvetica Neue"/>
              </a:defRPr>
            </a:pPr>
            <a:r>
              <a:rPr sz="1477"/>
              <a:t>-dim. = SUSY</a:t>
            </a:r>
          </a:p>
        </p:txBody>
      </p:sp>
      <p:sp>
        <p:nvSpPr>
          <p:cNvPr id="877" name="Bosonic Extra…"/>
          <p:cNvSpPr txBox="1"/>
          <p:nvPr/>
        </p:nvSpPr>
        <p:spPr>
          <a:xfrm>
            <a:off x="1809515" y="1863371"/>
            <a:ext cx="1561326" cy="526747"/>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lgn="l">
              <a:defRPr sz="2100" b="1" i="1">
                <a:solidFill>
                  <a:schemeClr val="accent5"/>
                </a:solidFill>
                <a:latin typeface="Helvetica Neue"/>
                <a:ea typeface="Helvetica Neue"/>
                <a:cs typeface="Helvetica Neue"/>
                <a:sym typeface="Helvetica Neue"/>
              </a:defRPr>
            </a:pPr>
            <a:r>
              <a:rPr sz="1477"/>
              <a:t>Bosonic Extra</a:t>
            </a:r>
          </a:p>
          <a:p>
            <a:pPr algn="l">
              <a:defRPr sz="2100" b="1" i="1">
                <a:solidFill>
                  <a:schemeClr val="accent5"/>
                </a:solidFill>
                <a:latin typeface="Helvetica Neue"/>
                <a:ea typeface="Helvetica Neue"/>
                <a:cs typeface="Helvetica Neue"/>
                <a:sym typeface="Helvetica Neue"/>
              </a:defRPr>
            </a:pPr>
            <a:r>
              <a:rPr sz="1477"/>
              <a:t>-dim. = RS (ADD)</a:t>
            </a:r>
          </a:p>
        </p:txBody>
      </p:sp>
      <p:sp>
        <p:nvSpPr>
          <p:cNvPr id="878" name="Big fork ahead of us!"/>
          <p:cNvSpPr txBox="1"/>
          <p:nvPr/>
        </p:nvSpPr>
        <p:spPr>
          <a:xfrm>
            <a:off x="3366613" y="141332"/>
            <a:ext cx="3127970" cy="462457"/>
          </a:xfrm>
          <a:prstGeom prst="rect">
            <a:avLst/>
          </a:prstGeom>
          <a:ln w="12700">
            <a:miter lim="400000"/>
          </a:ln>
          <a:extLst>
            <a:ext uri="{C572A759-6A51-4108-AA02-DFA0A04FC94B}">
              <ma14:wrappingTextBoxFlag xmlns="" xmlns:ma14="http://schemas.microsoft.com/office/mac/drawingml/2011/main" val="1"/>
            </a:ext>
          </a:extLst>
        </p:spPr>
        <p:txBody>
          <a:bodyPr wrap="square" lIns="44648" tIns="44648" rIns="44648" bIns="44648">
            <a:spAutoFit/>
          </a:bodyPr>
          <a:lstStyle>
            <a:lvl1pPr marL="1587" marR="66545" algn="l" defTabSz="914400">
              <a:buClr>
                <a:srgbClr val="0042AA"/>
              </a:buClr>
              <a:buFont typeface="Helvetica Neue"/>
              <a:defRPr sz="6400" b="1" i="1">
                <a:solidFill>
                  <a:srgbClr val="0042AA"/>
                </a:solidFill>
                <a:uFill>
                  <a:solidFill>
                    <a:srgbClr val="0042AA"/>
                  </a:solidFill>
                </a:uFill>
                <a:latin typeface="Helvetica Neue"/>
                <a:ea typeface="Helvetica Neue"/>
                <a:cs typeface="Helvetica Neue"/>
                <a:sym typeface="Helvetica Neue"/>
              </a:defRPr>
            </a:lvl1pPr>
          </a:lstStyle>
          <a:p>
            <a:r>
              <a:rPr sz="2400" i="0" dirty="0">
                <a:solidFill>
                  <a:schemeClr val="bg1"/>
                </a:solidFill>
                <a:latin typeface="+mn-lt"/>
              </a:rPr>
              <a:t>Big </a:t>
            </a:r>
            <a:r>
              <a:rPr lang="en-US" sz="2400" i="0" dirty="0" smtClean="0">
                <a:solidFill>
                  <a:schemeClr val="bg1"/>
                </a:solidFill>
                <a:latin typeface="+mn-lt"/>
              </a:rPr>
              <a:t>F</a:t>
            </a:r>
            <a:r>
              <a:rPr sz="2400" i="0" dirty="0" smtClean="0">
                <a:solidFill>
                  <a:schemeClr val="bg1"/>
                </a:solidFill>
                <a:latin typeface="+mn-lt"/>
              </a:rPr>
              <a:t>ork </a:t>
            </a:r>
            <a:r>
              <a:rPr lang="en-US" sz="2400" i="0" dirty="0" smtClean="0">
                <a:solidFill>
                  <a:schemeClr val="bg1"/>
                </a:solidFill>
                <a:latin typeface="+mn-lt"/>
              </a:rPr>
              <a:t>in the Road</a:t>
            </a:r>
            <a:endParaRPr sz="2400" i="0" dirty="0">
              <a:solidFill>
                <a:schemeClr val="bg1"/>
              </a:solidFill>
              <a:latin typeface="+mn-lt"/>
            </a:endParaRPr>
          </a:p>
        </p:txBody>
      </p:sp>
      <p:sp>
        <p:nvSpPr>
          <p:cNvPr id="879" name="Composite Higgs"/>
          <p:cNvSpPr txBox="1"/>
          <p:nvPr/>
        </p:nvSpPr>
        <p:spPr>
          <a:xfrm>
            <a:off x="3586567" y="3496203"/>
            <a:ext cx="1058475" cy="526747"/>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a:defRPr sz="2100" b="1" i="1">
                <a:solidFill>
                  <a:schemeClr val="accent5"/>
                </a:solidFill>
                <a:latin typeface="Helvetica Neue"/>
                <a:ea typeface="Helvetica Neue"/>
                <a:cs typeface="Helvetica Neue"/>
                <a:sym typeface="Helvetica Neue"/>
              </a:defRPr>
            </a:lvl1pPr>
          </a:lstStyle>
          <a:p>
            <a:r>
              <a:rPr sz="1477"/>
              <a:t>Composite Higgs</a:t>
            </a:r>
          </a:p>
        </p:txBody>
      </p:sp>
      <p:pic>
        <p:nvPicPr>
          <p:cNvPr id="880" name="pasted-image.pdf" descr="pasted-image.pdf"/>
          <p:cNvPicPr>
            <a:picLocks noChangeAspect="1"/>
          </p:cNvPicPr>
          <p:nvPr/>
        </p:nvPicPr>
        <p:blipFill>
          <a:blip r:embed="rId7">
            <a:extLst/>
          </a:blip>
          <a:stretch>
            <a:fillRect/>
          </a:stretch>
        </p:blipFill>
        <p:spPr>
          <a:xfrm>
            <a:off x="5006127" y="3308572"/>
            <a:ext cx="1016895" cy="1052615"/>
          </a:xfrm>
          <a:prstGeom prst="rect">
            <a:avLst/>
          </a:prstGeom>
          <a:ln w="12700">
            <a:miter lim="400000"/>
          </a:ln>
        </p:spPr>
      </p:pic>
      <p:sp>
        <p:nvSpPr>
          <p:cNvPr id="881" name="New strong force"/>
          <p:cNvSpPr txBox="1"/>
          <p:nvPr/>
        </p:nvSpPr>
        <p:spPr>
          <a:xfrm>
            <a:off x="3704901" y="4020495"/>
            <a:ext cx="1524310" cy="26693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a:defRPr sz="1800" b="1" i="1">
                <a:latin typeface="Helvetica Neue"/>
                <a:ea typeface="Helvetica Neue"/>
                <a:cs typeface="Helvetica Neue"/>
                <a:sym typeface="Helvetica Neue"/>
              </a:defRPr>
            </a:lvl1pPr>
          </a:lstStyle>
          <a:p>
            <a:r>
              <a:rPr sz="1266"/>
              <a:t>New strong force</a:t>
            </a:r>
          </a:p>
        </p:txBody>
      </p:sp>
      <p:sp>
        <p:nvSpPr>
          <p:cNvPr id="882" name="Multi-verse  + Anthropic Principle?"/>
          <p:cNvSpPr txBox="1"/>
          <p:nvPr/>
        </p:nvSpPr>
        <p:spPr>
          <a:xfrm>
            <a:off x="6427462" y="3715216"/>
            <a:ext cx="2449855" cy="526747"/>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algn="l">
              <a:defRPr sz="2100" b="1" i="1">
                <a:solidFill>
                  <a:schemeClr val="accent5"/>
                </a:solidFill>
                <a:latin typeface="Helvetica Neue"/>
                <a:ea typeface="Helvetica Neue"/>
                <a:cs typeface="Helvetica Neue"/>
                <a:sym typeface="Helvetica Neue"/>
              </a:defRPr>
            </a:pPr>
            <a:r>
              <a:rPr sz="1477"/>
              <a:t>Multi-verse </a:t>
            </a:r>
            <a:br>
              <a:rPr sz="1477"/>
            </a:br>
            <a:r>
              <a:rPr sz="1477"/>
              <a:t>+ Anthropic Principle?</a:t>
            </a:r>
          </a:p>
        </p:txBody>
      </p:sp>
      <p:sp>
        <p:nvSpPr>
          <p:cNvPr id="883" name="© anysnapshot.com"/>
          <p:cNvSpPr txBox="1"/>
          <p:nvPr/>
        </p:nvSpPr>
        <p:spPr>
          <a:xfrm>
            <a:off x="4350530" y="1803760"/>
            <a:ext cx="1542090" cy="245260"/>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defTabSz="457200">
              <a:defRPr sz="1600">
                <a:latin typeface="Verdana"/>
                <a:ea typeface="Verdana"/>
                <a:cs typeface="Verdana"/>
                <a:sym typeface="Verdana"/>
              </a:defRPr>
            </a:lvl1pPr>
          </a:lstStyle>
          <a:p>
            <a:r>
              <a:rPr sz="1125"/>
              <a:t>© anysnapshot.com</a:t>
            </a:r>
          </a:p>
        </p:txBody>
      </p:sp>
      <p:sp>
        <p:nvSpPr>
          <p:cNvPr id="884" name="Revolution in the concept of space-time…"/>
          <p:cNvSpPr txBox="1"/>
          <p:nvPr/>
        </p:nvSpPr>
        <p:spPr>
          <a:xfrm>
            <a:off x="149055" y="843639"/>
            <a:ext cx="3289786" cy="85132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lgn="l">
              <a:defRPr sz="1800" b="1">
                <a:solidFill>
                  <a:schemeClr val="accent5"/>
                </a:solidFill>
                <a:latin typeface="Helvetica Neue"/>
                <a:ea typeface="Helvetica Neue"/>
                <a:cs typeface="Helvetica Neue"/>
                <a:sym typeface="Helvetica Neue"/>
              </a:defRPr>
            </a:pPr>
            <a:r>
              <a:rPr sz="1266" dirty="0"/>
              <a:t>Revolution in the concept of space-time</a:t>
            </a:r>
          </a:p>
          <a:p>
            <a:pPr algn="l">
              <a:defRPr sz="1800" b="1">
                <a:solidFill>
                  <a:schemeClr val="accent5"/>
                </a:solidFill>
                <a:latin typeface="Helvetica Neue"/>
                <a:ea typeface="Helvetica Neue"/>
                <a:cs typeface="Helvetica Neue"/>
                <a:sym typeface="Helvetica Neue"/>
              </a:defRPr>
            </a:pPr>
            <a:r>
              <a:rPr sz="1266" dirty="0"/>
              <a:t>Big step towards ultimate unification</a:t>
            </a:r>
          </a:p>
          <a:p>
            <a:pPr algn="l">
              <a:defRPr sz="1800" b="1">
                <a:solidFill>
                  <a:srgbClr val="008F00"/>
                </a:solidFill>
                <a:latin typeface="Helvetica Neue"/>
                <a:ea typeface="Helvetica Neue"/>
                <a:cs typeface="Helvetica Neue"/>
                <a:sym typeface="Helvetica Neue"/>
              </a:defRPr>
            </a:pPr>
            <a:r>
              <a:rPr sz="1266" dirty="0"/>
              <a:t>Key = Precision Higgs and Top couplings</a:t>
            </a:r>
            <a:br>
              <a:rPr sz="1266" dirty="0"/>
            </a:br>
            <a:r>
              <a:rPr sz="1266" dirty="0"/>
              <a:t>           SUSY particle discovery</a:t>
            </a:r>
          </a:p>
        </p:txBody>
      </p:sp>
      <p:sp>
        <p:nvSpPr>
          <p:cNvPr id="885" name="Jungle of new heavy (composite) particles in the TeV+ scale…"/>
          <p:cNvSpPr txBox="1"/>
          <p:nvPr/>
        </p:nvSpPr>
        <p:spPr>
          <a:xfrm>
            <a:off x="3494435" y="843639"/>
            <a:ext cx="2664073" cy="85132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algn="l">
              <a:defRPr sz="1800" b="1">
                <a:solidFill>
                  <a:schemeClr val="accent5"/>
                </a:solidFill>
                <a:latin typeface="Helvetica Neue"/>
                <a:ea typeface="Helvetica Neue"/>
                <a:cs typeface="Helvetica Neue"/>
                <a:sym typeface="Helvetica Neue"/>
              </a:defRPr>
            </a:pPr>
            <a:r>
              <a:rPr sz="1266"/>
              <a:t>Jungle of new heavy (composite) particles in the TeV+ scale</a:t>
            </a:r>
          </a:p>
          <a:p>
            <a:pPr algn="l">
              <a:defRPr sz="1800" b="1">
                <a:solidFill>
                  <a:srgbClr val="008F00"/>
                </a:solidFill>
                <a:latin typeface="Helvetica Neue"/>
                <a:ea typeface="Helvetica Neue"/>
                <a:cs typeface="Helvetica Neue"/>
                <a:sym typeface="Helvetica Neue"/>
              </a:defRPr>
            </a:pPr>
            <a:r>
              <a:rPr sz="1266"/>
              <a:t>Key = Precision Higgs and Top </a:t>
            </a:r>
          </a:p>
          <a:p>
            <a:pPr algn="l">
              <a:defRPr sz="1800" b="1">
                <a:solidFill>
                  <a:srgbClr val="008F00"/>
                </a:solidFill>
                <a:latin typeface="Helvetica Neue"/>
                <a:ea typeface="Helvetica Neue"/>
                <a:cs typeface="Helvetica Neue"/>
                <a:sym typeface="Helvetica Neue"/>
              </a:defRPr>
            </a:pPr>
            <a:r>
              <a:rPr sz="1266"/>
              <a:t>          couplings</a:t>
            </a:r>
          </a:p>
        </p:txBody>
      </p:sp>
      <p:sp>
        <p:nvSpPr>
          <p:cNvPr id="886" name="Copernican revolution ? Key = precision mt and mh…"/>
          <p:cNvSpPr txBox="1"/>
          <p:nvPr/>
        </p:nvSpPr>
        <p:spPr>
          <a:xfrm>
            <a:off x="6427461" y="856206"/>
            <a:ext cx="2488970" cy="656526"/>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algn="l">
              <a:defRPr sz="1800" b="1">
                <a:solidFill>
                  <a:schemeClr val="accent5"/>
                </a:solidFill>
                <a:latin typeface="Helvetica Neue"/>
                <a:ea typeface="Helvetica Neue"/>
                <a:cs typeface="Helvetica Neue"/>
                <a:sym typeface="Helvetica Neue"/>
              </a:defRPr>
            </a:pPr>
            <a:r>
              <a:rPr sz="1266"/>
              <a:t>Copernican revolution ?</a:t>
            </a:r>
            <a:br>
              <a:rPr sz="1266"/>
            </a:br>
            <a:r>
              <a:rPr sz="1266">
                <a:solidFill>
                  <a:srgbClr val="008F00"/>
                </a:solidFill>
              </a:rPr>
              <a:t>Key = precision m</a:t>
            </a:r>
            <a:r>
              <a:rPr sz="1266" baseline="-5999">
                <a:solidFill>
                  <a:srgbClr val="008F00"/>
                </a:solidFill>
              </a:rPr>
              <a:t>t</a:t>
            </a:r>
            <a:r>
              <a:rPr sz="1266">
                <a:solidFill>
                  <a:srgbClr val="008F00"/>
                </a:solidFill>
              </a:rPr>
              <a:t> and m</a:t>
            </a:r>
            <a:r>
              <a:rPr sz="1266" baseline="-5999">
                <a:solidFill>
                  <a:srgbClr val="008F00"/>
                </a:solidFill>
              </a:rPr>
              <a:t>h</a:t>
            </a:r>
            <a:r>
              <a:rPr sz="1266">
                <a:solidFill>
                  <a:srgbClr val="008F00"/>
                </a:solidFill>
              </a:rPr>
              <a:t> </a:t>
            </a:r>
          </a:p>
          <a:p>
            <a:pPr algn="l">
              <a:defRPr sz="1800" b="1">
                <a:solidFill>
                  <a:schemeClr val="accent5"/>
                </a:solidFill>
                <a:latin typeface="Helvetica Neue"/>
                <a:ea typeface="Helvetica Neue"/>
                <a:cs typeface="Helvetica Neue"/>
                <a:sym typeface="Helvetica Neue"/>
              </a:defRPr>
            </a:pPr>
            <a:r>
              <a:rPr sz="1266">
                <a:solidFill>
                  <a:srgbClr val="008F00"/>
                </a:solidFill>
              </a:rPr>
              <a:t>           measurements</a:t>
            </a:r>
          </a:p>
        </p:txBody>
      </p:sp>
      <p:pic>
        <p:nvPicPr>
          <p:cNvPr id="887" name="pasted-image.pdf" descr="pasted-image.pdf"/>
          <p:cNvPicPr>
            <a:picLocks noChangeAspect="1"/>
          </p:cNvPicPr>
          <p:nvPr/>
        </p:nvPicPr>
        <p:blipFill>
          <a:blip r:embed="rId8">
            <a:extLst/>
          </a:blip>
          <a:stretch>
            <a:fillRect/>
          </a:stretch>
        </p:blipFill>
        <p:spPr>
          <a:xfrm>
            <a:off x="6572567" y="1831934"/>
            <a:ext cx="2143864" cy="1628701"/>
          </a:xfrm>
          <a:prstGeom prst="rect">
            <a:avLst/>
          </a:prstGeom>
          <a:ln w="12700">
            <a:miter lim="400000"/>
          </a:ln>
        </p:spPr>
      </p:pic>
      <p:grpSp>
        <p:nvGrpSpPr>
          <p:cNvPr id="890" name="We are here!"/>
          <p:cNvGrpSpPr/>
          <p:nvPr/>
        </p:nvGrpSpPr>
        <p:grpSpPr>
          <a:xfrm>
            <a:off x="3847537" y="6110060"/>
            <a:ext cx="1484644" cy="449199"/>
            <a:chOff x="-1" y="0"/>
            <a:chExt cx="2111492" cy="638859"/>
          </a:xfrm>
        </p:grpSpPr>
        <p:sp>
          <p:nvSpPr>
            <p:cNvPr id="889" name="We are here!"/>
            <p:cNvSpPr txBox="1"/>
            <p:nvPr/>
          </p:nvSpPr>
          <p:spPr>
            <a:xfrm>
              <a:off x="50799" y="45413"/>
              <a:ext cx="2009891" cy="471832"/>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lgn="l">
                <a:defRPr sz="2400" b="1" i="1">
                  <a:solidFill>
                    <a:srgbClr val="0433FF"/>
                  </a:solidFill>
                  <a:latin typeface="Helvetica Neue"/>
                  <a:ea typeface="Helvetica Neue"/>
                  <a:cs typeface="Helvetica Neue"/>
                  <a:sym typeface="Helvetica Neue"/>
                </a:defRPr>
              </a:lvl1pPr>
            </a:lstStyle>
            <a:p>
              <a:pPr>
                <a:defRPr i="0"/>
              </a:pPr>
              <a:r>
                <a:rPr sz="1687"/>
                <a:t>We are here!</a:t>
              </a:r>
            </a:p>
          </p:txBody>
        </p:sp>
        <p:pic>
          <p:nvPicPr>
            <p:cNvPr id="888" name="We are here!" descr="We are here!"/>
            <p:cNvPicPr>
              <a:picLocks/>
            </p:cNvPicPr>
            <p:nvPr/>
          </p:nvPicPr>
          <p:blipFill>
            <a:blip r:embed="rId9">
              <a:extLst/>
            </a:blip>
            <a:stretch>
              <a:fillRect/>
            </a:stretch>
          </p:blipFill>
          <p:spPr>
            <a:xfrm>
              <a:off x="-1" y="0"/>
              <a:ext cx="2111492" cy="638859"/>
            </a:xfrm>
            <a:prstGeom prst="rect">
              <a:avLst/>
            </a:prstGeom>
            <a:effectLst/>
          </p:spPr>
        </p:pic>
      </p:grpSp>
      <p:sp>
        <p:nvSpPr>
          <p:cNvPr id="891" name="No deviation from SM"/>
          <p:cNvSpPr txBox="1"/>
          <p:nvPr/>
        </p:nvSpPr>
        <p:spPr>
          <a:xfrm>
            <a:off x="7899965" y="4838936"/>
            <a:ext cx="1173399" cy="526747"/>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lgn="l">
              <a:defRPr sz="2100" b="1">
                <a:latin typeface="Helvetica Neue"/>
                <a:ea typeface="Helvetica Neue"/>
                <a:cs typeface="Helvetica Neue"/>
                <a:sym typeface="Helvetica Neue"/>
              </a:defRPr>
            </a:pPr>
            <a:r>
              <a:rPr sz="1477" i="1"/>
              <a:t>No deviation</a:t>
            </a:r>
            <a:br>
              <a:rPr sz="1477" i="1"/>
            </a:br>
            <a:r>
              <a:rPr sz="1477" i="1"/>
              <a:t>from SM</a:t>
            </a:r>
          </a:p>
        </p:txBody>
      </p:sp>
    </p:spTree>
    <p:extLst>
      <p:ext uri="{BB962C8B-B14F-4D97-AF65-F5344CB8AC3E}">
        <p14:creationId xmlns:p14="http://schemas.microsoft.com/office/powerpoint/2010/main" val="1748154870"/>
      </p:ext>
    </p:extLst>
  </p:cSld>
  <p:clrMapOvr>
    <a:masterClrMapping/>
  </p:clrMapOvr>
  <mc:AlternateContent xmlns:mc="http://schemas.openxmlformats.org/markup-compatibility/2006" xmlns:p14="http://schemas.microsoft.com/office/powerpoint/2010/main">
    <mc:Choice Requires="p14">
      <p:transition spd="slow" p14:dur="899">
        <p:fade thruBlk="1"/>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 name="四角形"/>
          <p:cNvSpPr/>
          <p:nvPr/>
        </p:nvSpPr>
        <p:spPr>
          <a:xfrm>
            <a:off x="6147391" y="1408127"/>
            <a:ext cx="2932988" cy="3241860"/>
          </a:xfrm>
          <a:prstGeom prst="rect">
            <a:avLst/>
          </a:prstGeom>
          <a:solidFill>
            <a:srgbClr val="76D6FF">
              <a:alpha val="10588"/>
            </a:srgbClr>
          </a:solidFill>
          <a:ln w="12700">
            <a:miter lim="400000"/>
          </a:ln>
        </p:spPr>
        <p:txBody>
          <a:bodyPr lIns="35719" tIns="35719" rIns="35719" bIns="35719" anchor="ctr"/>
          <a:lstStyle/>
          <a:p>
            <a:endParaRPr sz="1266"/>
          </a:p>
        </p:txBody>
      </p:sp>
      <p:sp>
        <p:nvSpPr>
          <p:cNvPr id="894" name="四角形"/>
          <p:cNvSpPr/>
          <p:nvPr/>
        </p:nvSpPr>
        <p:spPr>
          <a:xfrm>
            <a:off x="3128101" y="1408127"/>
            <a:ext cx="2932988" cy="5384270"/>
          </a:xfrm>
          <a:prstGeom prst="rect">
            <a:avLst/>
          </a:prstGeom>
          <a:solidFill>
            <a:srgbClr val="76D6FF">
              <a:alpha val="10588"/>
            </a:srgbClr>
          </a:solidFill>
          <a:ln w="12700">
            <a:miter lim="400000"/>
          </a:ln>
        </p:spPr>
        <p:txBody>
          <a:bodyPr lIns="35719" tIns="35719" rIns="35719" bIns="35719" anchor="ctr"/>
          <a:lstStyle/>
          <a:p>
            <a:endParaRPr sz="1266"/>
          </a:p>
        </p:txBody>
      </p:sp>
      <p:sp>
        <p:nvSpPr>
          <p:cNvPr id="895" name="四角形"/>
          <p:cNvSpPr/>
          <p:nvPr/>
        </p:nvSpPr>
        <p:spPr>
          <a:xfrm>
            <a:off x="66547" y="1408127"/>
            <a:ext cx="2932988" cy="5384270"/>
          </a:xfrm>
          <a:prstGeom prst="rect">
            <a:avLst/>
          </a:prstGeom>
          <a:solidFill>
            <a:srgbClr val="76D6FF">
              <a:alpha val="10588"/>
            </a:srgbClr>
          </a:solidFill>
          <a:ln w="12700">
            <a:miter lim="400000"/>
          </a:ln>
        </p:spPr>
        <p:txBody>
          <a:bodyPr lIns="35719" tIns="35719" rIns="35719" bIns="35719" anchor="ctr"/>
          <a:lstStyle/>
          <a:p>
            <a:endParaRPr sz="1266"/>
          </a:p>
        </p:txBody>
      </p:sp>
      <p:pic>
        <p:nvPicPr>
          <p:cNvPr id="896" name="pasted-image.png" descr="pasted-image.png"/>
          <p:cNvPicPr>
            <a:picLocks noChangeAspect="1"/>
          </p:cNvPicPr>
          <p:nvPr/>
        </p:nvPicPr>
        <p:blipFill>
          <a:blip r:embed="rId2">
            <a:extLst/>
          </a:blip>
          <a:stretch>
            <a:fillRect/>
          </a:stretch>
        </p:blipFill>
        <p:spPr>
          <a:xfrm>
            <a:off x="3152436" y="1979173"/>
            <a:ext cx="2836422" cy="2341306"/>
          </a:xfrm>
          <a:prstGeom prst="rect">
            <a:avLst/>
          </a:prstGeom>
          <a:ln w="12700">
            <a:miter lim="400000"/>
          </a:ln>
        </p:spPr>
      </p:pic>
      <p:pic>
        <p:nvPicPr>
          <p:cNvPr id="897" name="pasted-image.png" descr="pasted-image.png"/>
          <p:cNvPicPr>
            <a:picLocks noChangeAspect="1"/>
          </p:cNvPicPr>
          <p:nvPr/>
        </p:nvPicPr>
        <p:blipFill>
          <a:blip r:embed="rId3">
            <a:extLst/>
          </a:blip>
          <a:stretch>
            <a:fillRect/>
          </a:stretch>
        </p:blipFill>
        <p:spPr>
          <a:xfrm>
            <a:off x="72178" y="1953414"/>
            <a:ext cx="2921726" cy="2446401"/>
          </a:xfrm>
          <a:prstGeom prst="rect">
            <a:avLst/>
          </a:prstGeom>
          <a:ln w="12700">
            <a:miter lim="400000"/>
          </a:ln>
        </p:spPr>
      </p:pic>
      <p:sp>
        <p:nvSpPr>
          <p:cNvPr id="898" name="Supersymmetry…"/>
          <p:cNvSpPr txBox="1"/>
          <p:nvPr/>
        </p:nvSpPr>
        <p:spPr>
          <a:xfrm>
            <a:off x="748922" y="1408127"/>
            <a:ext cx="2001508" cy="568487"/>
          </a:xfrm>
          <a:prstGeom prst="rect">
            <a:avLst/>
          </a:prstGeom>
          <a:ln w="12700">
            <a:miter lim="400000"/>
          </a:ln>
          <a:extLst>
            <a:ext uri="{C572A759-6A51-4108-AA02-DFA0A04FC94B}">
              <ma14:wrappingTextBoxFlag xmlns="" xmlns:ma14="http://schemas.microsoft.com/office/mac/drawingml/2011/main" val="1"/>
            </a:ext>
          </a:extLst>
        </p:spPr>
        <p:txBody>
          <a:bodyPr wrap="none" lIns="45719" tIns="45719" rIns="45719" bIns="45719">
            <a:spAutoFit/>
          </a:bodyPr>
          <a:lstStyle/>
          <a:p>
            <a:pPr defTabSz="321457">
              <a:defRPr sz="2800" i="1">
                <a:solidFill>
                  <a:schemeClr val="accent5"/>
                </a:solidFill>
                <a:latin typeface="Calibri"/>
                <a:ea typeface="Calibri"/>
                <a:cs typeface="Calibri"/>
                <a:sym typeface="Calibri"/>
              </a:defRPr>
            </a:pPr>
            <a:r>
              <a:rPr sz="1969" b="1">
                <a:latin typeface="Arial"/>
                <a:ea typeface="Arial"/>
                <a:cs typeface="Arial"/>
                <a:sym typeface="Arial"/>
              </a:rPr>
              <a:t>Supersymmetry</a:t>
            </a:r>
          </a:p>
          <a:p>
            <a:pPr defTabSz="321457">
              <a:defRPr sz="1600" i="1">
                <a:solidFill>
                  <a:schemeClr val="accent5"/>
                </a:solidFill>
                <a:latin typeface="Calibri"/>
                <a:ea typeface="Calibri"/>
                <a:cs typeface="Calibri"/>
                <a:sym typeface="Calibri"/>
              </a:defRPr>
            </a:pPr>
            <a:r>
              <a:rPr sz="1125" b="1">
                <a:latin typeface="Arial"/>
                <a:ea typeface="Arial"/>
                <a:cs typeface="Arial"/>
                <a:sym typeface="Arial"/>
              </a:rPr>
              <a:t>(MSSM)</a:t>
            </a:r>
          </a:p>
        </p:txBody>
      </p:sp>
      <p:sp>
        <p:nvSpPr>
          <p:cNvPr id="899" name="Composite Higgs…"/>
          <p:cNvSpPr txBox="1"/>
          <p:nvPr/>
        </p:nvSpPr>
        <p:spPr>
          <a:xfrm>
            <a:off x="3668303" y="1408127"/>
            <a:ext cx="2169823" cy="568487"/>
          </a:xfrm>
          <a:prstGeom prst="rect">
            <a:avLst/>
          </a:prstGeom>
          <a:ln w="12700">
            <a:miter lim="400000"/>
          </a:ln>
          <a:extLst>
            <a:ext uri="{C572A759-6A51-4108-AA02-DFA0A04FC94B}">
              <ma14:wrappingTextBoxFlag xmlns="" xmlns:ma14="http://schemas.microsoft.com/office/mac/drawingml/2011/main" val="1"/>
            </a:ext>
          </a:extLst>
        </p:spPr>
        <p:txBody>
          <a:bodyPr wrap="none" lIns="45719" tIns="45719" rIns="45719" bIns="45719">
            <a:spAutoFit/>
          </a:bodyPr>
          <a:lstStyle/>
          <a:p>
            <a:pPr defTabSz="321457">
              <a:defRPr sz="2800" i="1">
                <a:solidFill>
                  <a:schemeClr val="accent5"/>
                </a:solidFill>
                <a:latin typeface="Calibri"/>
                <a:ea typeface="Calibri"/>
                <a:cs typeface="Calibri"/>
                <a:sym typeface="Calibri"/>
              </a:defRPr>
            </a:pPr>
            <a:r>
              <a:rPr sz="1969" b="1">
                <a:latin typeface="Arial"/>
                <a:ea typeface="Arial"/>
                <a:cs typeface="Arial"/>
                <a:sym typeface="Arial"/>
              </a:rPr>
              <a:t>Composite Higgs</a:t>
            </a:r>
          </a:p>
          <a:p>
            <a:pPr defTabSz="321457">
              <a:defRPr sz="1600" i="1">
                <a:solidFill>
                  <a:schemeClr val="accent5"/>
                </a:solidFill>
                <a:latin typeface="Calibri"/>
                <a:ea typeface="Calibri"/>
                <a:cs typeface="Calibri"/>
                <a:sym typeface="Calibri"/>
              </a:defRPr>
            </a:pPr>
            <a:r>
              <a:rPr sz="1125" b="1">
                <a:latin typeface="Arial"/>
                <a:ea typeface="Arial"/>
                <a:cs typeface="Arial"/>
                <a:sym typeface="Arial"/>
              </a:rPr>
              <a:t>(MCHM5)</a:t>
            </a:r>
          </a:p>
        </p:txBody>
      </p:sp>
      <p:sp>
        <p:nvSpPr>
          <p:cNvPr id="900" name="ILC 250+500 LumiUP"/>
          <p:cNvSpPr txBox="1"/>
          <p:nvPr/>
        </p:nvSpPr>
        <p:spPr>
          <a:xfrm>
            <a:off x="125540" y="872065"/>
            <a:ext cx="1807737" cy="308672"/>
          </a:xfrm>
          <a:prstGeom prst="rect">
            <a:avLst/>
          </a:prstGeom>
          <a:ln w="12700">
            <a:miter lim="400000"/>
          </a:ln>
          <a:extLst>
            <a:ext uri="{C572A759-6A51-4108-AA02-DFA0A04FC94B}">
              <ma14:wrappingTextBoxFlag xmlns="" xmlns:ma14="http://schemas.microsoft.com/office/mac/drawingml/2011/main" val="1"/>
            </a:ext>
          </a:extLst>
        </p:spPr>
        <p:txBody>
          <a:bodyPr wrap="none" lIns="45719" tIns="45719" rIns="45719" bIns="45719" anchor="ctr">
            <a:spAutoFit/>
          </a:bodyPr>
          <a:lstStyle/>
          <a:p>
            <a:pPr defTabSz="355587">
              <a:defRPr sz="2000" b="1">
                <a:latin typeface="Helvetica Neue"/>
                <a:ea typeface="Helvetica Neue"/>
                <a:cs typeface="Helvetica Neue"/>
                <a:sym typeface="Helvetica Neue"/>
              </a:defRPr>
            </a:pPr>
            <a:r>
              <a:rPr sz="1406"/>
              <a:t>ILC </a:t>
            </a:r>
            <a:r>
              <a:rPr sz="1406">
                <a:solidFill>
                  <a:srgbClr val="0433FF"/>
                </a:solidFill>
              </a:rPr>
              <a:t>250+500</a:t>
            </a:r>
            <a:r>
              <a:rPr sz="1406"/>
              <a:t> LumiUP</a:t>
            </a:r>
          </a:p>
        </p:txBody>
      </p:sp>
      <p:sp>
        <p:nvSpPr>
          <p:cNvPr id="901" name="図形"/>
          <p:cNvSpPr/>
          <p:nvPr/>
        </p:nvSpPr>
        <p:spPr>
          <a:xfrm>
            <a:off x="4993721" y="3198086"/>
            <a:ext cx="217583" cy="642510"/>
          </a:xfrm>
          <a:custGeom>
            <a:avLst/>
            <a:gdLst/>
            <a:ahLst/>
            <a:cxnLst>
              <a:cxn ang="0">
                <a:pos x="wd2" y="hd2"/>
              </a:cxn>
              <a:cxn ang="5400000">
                <a:pos x="wd2" y="hd2"/>
              </a:cxn>
              <a:cxn ang="10800000">
                <a:pos x="wd2" y="hd2"/>
              </a:cxn>
              <a:cxn ang="16200000">
                <a:pos x="wd2" y="hd2"/>
              </a:cxn>
            </a:cxnLst>
            <a:rect l="0" t="0" r="r" b="b"/>
            <a:pathLst>
              <a:path w="21600" h="21600" extrusionOk="0">
                <a:moveTo>
                  <a:pt x="0" y="17280"/>
                </a:moveTo>
                <a:lnTo>
                  <a:pt x="5400" y="17280"/>
                </a:lnTo>
                <a:lnTo>
                  <a:pt x="5400" y="0"/>
                </a:lnTo>
                <a:lnTo>
                  <a:pt x="16200" y="0"/>
                </a:lnTo>
                <a:lnTo>
                  <a:pt x="16200" y="17280"/>
                </a:lnTo>
                <a:lnTo>
                  <a:pt x="21600" y="17280"/>
                </a:lnTo>
                <a:lnTo>
                  <a:pt x="10800" y="21600"/>
                </a:lnTo>
                <a:close/>
              </a:path>
            </a:pathLst>
          </a:custGeom>
          <a:solidFill>
            <a:srgbClr val="000090">
              <a:alpha val="50000"/>
            </a:srgbClr>
          </a:solidFill>
          <a:ln w="12700">
            <a:miter lim="400000"/>
          </a:ln>
        </p:spPr>
        <p:txBody>
          <a:bodyPr lIns="45719" tIns="45719" rIns="45719" bIns="45719" anchor="ctr"/>
          <a:lstStyle/>
          <a:p>
            <a:pPr defTabSz="321457">
              <a:defRPr sz="2200">
                <a:latin typeface="Arial"/>
                <a:ea typeface="Arial"/>
                <a:cs typeface="Arial"/>
                <a:sym typeface="Arial"/>
              </a:defRPr>
            </a:pPr>
            <a:endParaRPr sz="1547"/>
          </a:p>
        </p:txBody>
      </p:sp>
      <p:sp>
        <p:nvSpPr>
          <p:cNvPr id="902" name="H20 Scenario"/>
          <p:cNvSpPr txBox="1"/>
          <p:nvPr/>
        </p:nvSpPr>
        <p:spPr>
          <a:xfrm>
            <a:off x="7704348" y="728700"/>
            <a:ext cx="1516172" cy="265455"/>
          </a:xfrm>
          <a:prstGeom prst="rect">
            <a:avLst/>
          </a:prstGeom>
          <a:ln w="12700">
            <a:miter lim="400000"/>
          </a:ln>
          <a:extLst>
            <a:ext uri="{C572A759-6A51-4108-AA02-DFA0A04FC94B}">
              <ma14:wrappingTextBoxFlag xmlns="" xmlns:ma14="http://schemas.microsoft.com/office/mac/drawingml/2011/main" val="1"/>
            </a:ext>
          </a:extLst>
        </p:spPr>
        <p:txBody>
          <a:bodyPr lIns="45719" tIns="45719" rIns="45719" bIns="45719">
            <a:spAutoFit/>
          </a:bodyPr>
          <a:lstStyle>
            <a:lvl1pPr algn="l" defTabSz="457200">
              <a:defRPr sz="1600" b="1" i="1">
                <a:solidFill>
                  <a:srgbClr val="0433FF"/>
                </a:solidFill>
                <a:latin typeface="Helvetica Neue"/>
                <a:ea typeface="Helvetica Neue"/>
                <a:cs typeface="Helvetica Neue"/>
                <a:sym typeface="Helvetica Neue"/>
              </a:defRPr>
            </a:lvl1pPr>
          </a:lstStyle>
          <a:p>
            <a:r>
              <a:rPr sz="1125" dirty="0"/>
              <a:t>H20 Scenario</a:t>
            </a:r>
          </a:p>
        </p:txBody>
      </p:sp>
      <p:sp>
        <p:nvSpPr>
          <p:cNvPr id="903" name="arXiv: 1506.05992"/>
          <p:cNvSpPr txBox="1"/>
          <p:nvPr/>
        </p:nvSpPr>
        <p:spPr>
          <a:xfrm>
            <a:off x="7776356" y="961697"/>
            <a:ext cx="1467112" cy="223587"/>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defTabSz="830862">
              <a:defRPr sz="1400">
                <a:latin typeface="Helvetica Neue"/>
                <a:ea typeface="Helvetica Neue"/>
                <a:cs typeface="Helvetica Neue"/>
                <a:sym typeface="Helvetica Neue"/>
              </a:defRPr>
            </a:lvl1pPr>
          </a:lstStyle>
          <a:p>
            <a:r>
              <a:rPr sz="984" dirty="0" err="1"/>
              <a:t>arXiv</a:t>
            </a:r>
            <a:r>
              <a:rPr sz="984" dirty="0"/>
              <a:t>: 1506.05992</a:t>
            </a:r>
          </a:p>
        </p:txBody>
      </p:sp>
      <p:sp>
        <p:nvSpPr>
          <p:cNvPr id="904" name="arXiv: 1506.07830"/>
          <p:cNvSpPr txBox="1"/>
          <p:nvPr/>
        </p:nvSpPr>
        <p:spPr>
          <a:xfrm>
            <a:off x="7776356" y="1160748"/>
            <a:ext cx="1467112" cy="223587"/>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defTabSz="830862">
              <a:defRPr sz="1400">
                <a:latin typeface="Helvetica Neue"/>
                <a:ea typeface="Helvetica Neue"/>
                <a:cs typeface="Helvetica Neue"/>
                <a:sym typeface="Helvetica Neue"/>
              </a:defRPr>
            </a:lvl1pPr>
          </a:lstStyle>
          <a:p>
            <a:r>
              <a:rPr sz="984" dirty="0" err="1"/>
              <a:t>arXiv</a:t>
            </a:r>
            <a:r>
              <a:rPr sz="984" dirty="0"/>
              <a:t>: 1506.07830</a:t>
            </a:r>
          </a:p>
        </p:txBody>
      </p:sp>
      <p:sp>
        <p:nvSpPr>
          <p:cNvPr id="905" name="四角形"/>
          <p:cNvSpPr/>
          <p:nvPr/>
        </p:nvSpPr>
        <p:spPr>
          <a:xfrm>
            <a:off x="7668344" y="728700"/>
            <a:ext cx="1402903" cy="676494"/>
          </a:xfrm>
          <a:prstGeom prst="rect">
            <a:avLst/>
          </a:prstGeom>
          <a:ln w="3175">
            <a:solidFill>
              <a:srgbClr val="000000"/>
            </a:solidFill>
            <a:miter lim="400000"/>
          </a:ln>
        </p:spPr>
        <p:txBody>
          <a:bodyPr lIns="35719" tIns="35719" rIns="35719" bIns="35719" anchor="ctr"/>
          <a:lstStyle/>
          <a:p>
            <a:pPr defTabSz="584179">
              <a:defRPr sz="2000">
                <a:solidFill>
                  <a:srgbClr val="FFFFFF"/>
                </a:solidFill>
                <a:latin typeface="ヒラギノ角ゴ ProN W3"/>
                <a:ea typeface="ヒラギノ角ゴ ProN W3"/>
                <a:cs typeface="ヒラギノ角ゴ ProN W3"/>
                <a:sym typeface="ヒラギノ角ゴ ProN W3"/>
              </a:defRPr>
            </a:pPr>
            <a:endParaRPr sz="1406"/>
          </a:p>
        </p:txBody>
      </p:sp>
      <p:sp>
        <p:nvSpPr>
          <p:cNvPr id="906" name="Fingerprinting models with…"/>
          <p:cNvSpPr txBox="1"/>
          <p:nvPr/>
        </p:nvSpPr>
        <p:spPr>
          <a:xfrm>
            <a:off x="2941792" y="730712"/>
            <a:ext cx="3273333" cy="591380"/>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defTabSz="411465">
              <a:defRPr sz="2400" b="1">
                <a:latin typeface="Helvetica"/>
                <a:ea typeface="Helvetica"/>
                <a:cs typeface="Helvetica"/>
                <a:sym typeface="Helvetica"/>
              </a:defRPr>
            </a:pPr>
            <a:r>
              <a:rPr sz="1687"/>
              <a:t>Fingerprinting models with</a:t>
            </a:r>
          </a:p>
          <a:p>
            <a:pPr defTabSz="411465">
              <a:defRPr sz="2400" b="1">
                <a:latin typeface="Helvetica"/>
                <a:ea typeface="Helvetica"/>
                <a:cs typeface="Helvetica"/>
                <a:sym typeface="Helvetica"/>
              </a:defRPr>
            </a:pPr>
            <a:r>
              <a:rPr sz="1687"/>
              <a:t>Precision Higgs Measurements</a:t>
            </a:r>
          </a:p>
        </p:txBody>
      </p:sp>
      <p:sp>
        <p:nvSpPr>
          <p:cNvPr id="907" name="Upward shift only for down-type fermions"/>
          <p:cNvSpPr txBox="1"/>
          <p:nvPr/>
        </p:nvSpPr>
        <p:spPr>
          <a:xfrm>
            <a:off x="748922" y="3420120"/>
            <a:ext cx="2059844" cy="461729"/>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lvl="1" algn="l">
              <a:defRPr sz="1800" b="1">
                <a:latin typeface="Helvetica Neue"/>
                <a:ea typeface="Helvetica Neue"/>
                <a:cs typeface="Helvetica Neue"/>
                <a:sym typeface="Helvetica Neue"/>
              </a:defRPr>
            </a:pPr>
            <a:r>
              <a:rPr sz="1266"/>
              <a:t>Upward shift only for down-type fermions</a:t>
            </a:r>
          </a:p>
        </p:txBody>
      </p:sp>
      <p:sp>
        <p:nvSpPr>
          <p:cNvPr id="908" name="Downward shift for all the couplings"/>
          <p:cNvSpPr txBox="1"/>
          <p:nvPr/>
        </p:nvSpPr>
        <p:spPr>
          <a:xfrm>
            <a:off x="3959905" y="2567263"/>
            <a:ext cx="1642556" cy="461729"/>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a:defRPr sz="1800" b="1">
                <a:latin typeface="Helvetica Neue"/>
                <a:ea typeface="Helvetica Neue"/>
                <a:cs typeface="Helvetica Neue"/>
                <a:sym typeface="Helvetica Neue"/>
              </a:defRPr>
            </a:lvl1pPr>
          </a:lstStyle>
          <a:p>
            <a:r>
              <a:rPr sz="1266"/>
              <a:t>Downward shift for all the couplings</a:t>
            </a:r>
          </a:p>
        </p:txBody>
      </p:sp>
      <p:grpSp>
        <p:nvGrpSpPr>
          <p:cNvPr id="911" name="Complementary to direct searches at LHC: Depending on parameters, ILC’s sensitivity goes well beyond that of LHC!"/>
          <p:cNvGrpSpPr/>
          <p:nvPr/>
        </p:nvGrpSpPr>
        <p:grpSpPr>
          <a:xfrm>
            <a:off x="6383571" y="4809818"/>
            <a:ext cx="2496483" cy="2029754"/>
            <a:chOff x="-1" y="0"/>
            <a:chExt cx="3550551" cy="2886759"/>
          </a:xfrm>
        </p:grpSpPr>
        <p:sp>
          <p:nvSpPr>
            <p:cNvPr id="910" name="Complementary to direct searches at LHC: Depending on parameters, ILC’s sensitivity goes well beyond that of LHC!"/>
            <p:cNvSpPr txBox="1"/>
            <p:nvPr/>
          </p:nvSpPr>
          <p:spPr>
            <a:xfrm>
              <a:off x="215901" y="144661"/>
              <a:ext cx="3118750" cy="2318036"/>
            </a:xfrm>
            <a:prstGeom prst="rect">
              <a:avLst/>
            </a:prstGeom>
            <a:noFill/>
            <a:ln>
              <a:noFill/>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lgn="l">
                <a:defRPr sz="2400" b="1">
                  <a:solidFill>
                    <a:srgbClr val="FF2C79"/>
                  </a:solidFill>
                  <a:latin typeface="Helvetica Neue"/>
                  <a:ea typeface="Helvetica Neue"/>
                  <a:cs typeface="Helvetica Neue"/>
                  <a:sym typeface="Helvetica Neue"/>
                </a:defRPr>
              </a:lvl1pPr>
            </a:lstStyle>
            <a:p>
              <a:r>
                <a:rPr sz="1687"/>
                <a:t>Complementary to direct searches at LHC: Depending on parameters, ILC’s sensitivity goes well beyond that of LHC!</a:t>
              </a:r>
            </a:p>
          </p:txBody>
        </p:sp>
        <p:pic>
          <p:nvPicPr>
            <p:cNvPr id="909" name="Complementary to direct searches at LHC: Depending on parameters, ILC’s sensitivity goes well beyond that of LHC!" descr="Complementary to direct searches at LHC: Depending on parameters, ILC’s sensitivity goes well beyond that of LHC!"/>
            <p:cNvPicPr>
              <a:picLocks/>
            </p:cNvPicPr>
            <p:nvPr/>
          </p:nvPicPr>
          <p:blipFill>
            <a:blip r:embed="rId4">
              <a:extLst/>
            </a:blip>
            <a:stretch>
              <a:fillRect/>
            </a:stretch>
          </p:blipFill>
          <p:spPr>
            <a:xfrm>
              <a:off x="-1" y="0"/>
              <a:ext cx="3550551" cy="2886759"/>
            </a:xfrm>
            <a:prstGeom prst="rect">
              <a:avLst/>
            </a:prstGeom>
            <a:effectLst/>
          </p:spPr>
        </p:pic>
      </p:grpSp>
      <p:pic>
        <p:nvPicPr>
          <p:cNvPr id="912" name="pasted-image.pdf" descr="pasted-image.pdf"/>
          <p:cNvPicPr>
            <a:picLocks noChangeAspect="1"/>
          </p:cNvPicPr>
          <p:nvPr/>
        </p:nvPicPr>
        <p:blipFill>
          <a:blip r:embed="rId5">
            <a:extLst/>
          </a:blip>
          <a:stretch>
            <a:fillRect/>
          </a:stretch>
        </p:blipFill>
        <p:spPr>
          <a:xfrm>
            <a:off x="6189655" y="1994998"/>
            <a:ext cx="3009412" cy="2559593"/>
          </a:xfrm>
          <a:prstGeom prst="rect">
            <a:avLst/>
          </a:prstGeom>
          <a:ln w="12700">
            <a:miter lim="400000"/>
          </a:ln>
        </p:spPr>
      </p:pic>
      <p:sp>
        <p:nvSpPr>
          <p:cNvPr id="913" name="Multi-verse?…"/>
          <p:cNvSpPr txBox="1"/>
          <p:nvPr/>
        </p:nvSpPr>
        <p:spPr>
          <a:xfrm>
            <a:off x="6873083" y="1408127"/>
            <a:ext cx="1579918" cy="568487"/>
          </a:xfrm>
          <a:prstGeom prst="rect">
            <a:avLst/>
          </a:prstGeom>
          <a:ln w="12700">
            <a:miter lim="400000"/>
          </a:ln>
          <a:extLst>
            <a:ext uri="{C572A759-6A51-4108-AA02-DFA0A04FC94B}">
              <ma14:wrappingTextBoxFlag xmlns="" xmlns:ma14="http://schemas.microsoft.com/office/mac/drawingml/2011/main" val="1"/>
            </a:ext>
          </a:extLst>
        </p:spPr>
        <p:txBody>
          <a:bodyPr wrap="none" lIns="45719" tIns="45719" rIns="45719" bIns="45719">
            <a:spAutoFit/>
          </a:bodyPr>
          <a:lstStyle/>
          <a:p>
            <a:pPr defTabSz="321457">
              <a:defRPr sz="2800" i="1">
                <a:solidFill>
                  <a:schemeClr val="accent5"/>
                </a:solidFill>
                <a:latin typeface="Calibri"/>
                <a:ea typeface="Calibri"/>
                <a:cs typeface="Calibri"/>
                <a:sym typeface="Calibri"/>
              </a:defRPr>
            </a:pPr>
            <a:r>
              <a:rPr sz="1969" b="1">
                <a:latin typeface="Arial"/>
                <a:ea typeface="Arial"/>
                <a:cs typeface="Arial"/>
                <a:sym typeface="Arial"/>
              </a:rPr>
              <a:t>Multi-verse?</a:t>
            </a:r>
          </a:p>
          <a:p>
            <a:pPr defTabSz="321457">
              <a:defRPr sz="1600" i="1">
                <a:solidFill>
                  <a:schemeClr val="accent5"/>
                </a:solidFill>
                <a:latin typeface="Calibri"/>
                <a:ea typeface="Calibri"/>
                <a:cs typeface="Calibri"/>
                <a:sym typeface="Calibri"/>
              </a:defRPr>
            </a:pPr>
            <a:r>
              <a:rPr sz="1125" b="1">
                <a:latin typeface="Arial"/>
                <a:ea typeface="Arial"/>
                <a:cs typeface="Arial"/>
                <a:sym typeface="Arial"/>
              </a:rPr>
              <a:t>(Standard Model)</a:t>
            </a:r>
          </a:p>
        </p:txBody>
      </p:sp>
      <p:sp>
        <p:nvSpPr>
          <p:cNvPr id="914" name="No deviation at all"/>
          <p:cNvSpPr txBox="1"/>
          <p:nvPr/>
        </p:nvSpPr>
        <p:spPr>
          <a:xfrm>
            <a:off x="6913269" y="3385875"/>
            <a:ext cx="1516172" cy="26693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a:defRPr sz="1800" b="1">
                <a:latin typeface="Helvetica Neue"/>
                <a:ea typeface="Helvetica Neue"/>
                <a:cs typeface="Helvetica Neue"/>
                <a:sym typeface="Helvetica Neue"/>
              </a:defRPr>
            </a:lvl1pPr>
          </a:lstStyle>
          <a:p>
            <a:r>
              <a:rPr sz="1266"/>
              <a:t>No deviation at all</a:t>
            </a:r>
          </a:p>
        </p:txBody>
      </p:sp>
      <p:sp>
        <p:nvSpPr>
          <p:cNvPr id="915" name="図形"/>
          <p:cNvSpPr/>
          <p:nvPr/>
        </p:nvSpPr>
        <p:spPr>
          <a:xfrm rot="10800000" flipH="1">
            <a:off x="1616474" y="2581938"/>
            <a:ext cx="217583" cy="642510"/>
          </a:xfrm>
          <a:custGeom>
            <a:avLst/>
            <a:gdLst/>
            <a:ahLst/>
            <a:cxnLst>
              <a:cxn ang="0">
                <a:pos x="wd2" y="hd2"/>
              </a:cxn>
              <a:cxn ang="5400000">
                <a:pos x="wd2" y="hd2"/>
              </a:cxn>
              <a:cxn ang="10800000">
                <a:pos x="wd2" y="hd2"/>
              </a:cxn>
              <a:cxn ang="16200000">
                <a:pos x="wd2" y="hd2"/>
              </a:cxn>
            </a:cxnLst>
            <a:rect l="0" t="0" r="r" b="b"/>
            <a:pathLst>
              <a:path w="21600" h="21600" extrusionOk="0">
                <a:moveTo>
                  <a:pt x="0" y="17280"/>
                </a:moveTo>
                <a:lnTo>
                  <a:pt x="5400" y="17280"/>
                </a:lnTo>
                <a:lnTo>
                  <a:pt x="5400" y="0"/>
                </a:lnTo>
                <a:lnTo>
                  <a:pt x="16200" y="0"/>
                </a:lnTo>
                <a:lnTo>
                  <a:pt x="16200" y="17280"/>
                </a:lnTo>
                <a:lnTo>
                  <a:pt x="21600" y="17280"/>
                </a:lnTo>
                <a:lnTo>
                  <a:pt x="10800" y="21600"/>
                </a:lnTo>
                <a:close/>
              </a:path>
            </a:pathLst>
          </a:custGeom>
          <a:solidFill>
            <a:srgbClr val="000090">
              <a:alpha val="50000"/>
            </a:srgbClr>
          </a:solidFill>
          <a:ln w="12700">
            <a:miter lim="400000"/>
          </a:ln>
        </p:spPr>
        <p:txBody>
          <a:bodyPr lIns="45719" tIns="45719" rIns="45719" bIns="45719" anchor="ctr"/>
          <a:lstStyle/>
          <a:p>
            <a:pPr defTabSz="321457">
              <a:defRPr sz="2200">
                <a:latin typeface="Arial"/>
                <a:ea typeface="Arial"/>
                <a:cs typeface="Arial"/>
                <a:sym typeface="Arial"/>
              </a:defRPr>
            </a:pPr>
            <a:endParaRPr sz="1547"/>
          </a:p>
        </p:txBody>
      </p:sp>
      <p:sp>
        <p:nvSpPr>
          <p:cNvPr id="916" name="Which way to go?"/>
          <p:cNvSpPr txBox="1"/>
          <p:nvPr/>
        </p:nvSpPr>
        <p:spPr>
          <a:xfrm>
            <a:off x="3671900" y="116632"/>
            <a:ext cx="2867298" cy="459500"/>
          </a:xfrm>
          <a:prstGeom prst="rect">
            <a:avLst/>
          </a:prstGeom>
          <a:ln w="12700">
            <a:miter lim="400000"/>
          </a:ln>
          <a:extLst>
            <a:ext uri="{C572A759-6A51-4108-AA02-DFA0A04FC94B}">
              <ma14:wrappingTextBoxFlag xmlns="" xmlns:ma14="http://schemas.microsoft.com/office/mac/drawingml/2011/main" val="1"/>
            </a:ext>
          </a:extLst>
        </p:spPr>
        <p:txBody>
          <a:bodyPr wrap="square" lIns="44648" tIns="44648" rIns="44648" bIns="44648">
            <a:spAutoFit/>
          </a:bodyPr>
          <a:lstStyle>
            <a:lvl1pPr marL="1587" marR="66545" defTabSz="914400">
              <a:buClr>
                <a:srgbClr val="0042AA"/>
              </a:buClr>
              <a:buFont typeface="Helvetica Neue"/>
              <a:defRPr sz="6400" b="1" i="1">
                <a:solidFill>
                  <a:srgbClr val="0042AA"/>
                </a:solidFill>
                <a:uFill>
                  <a:solidFill>
                    <a:srgbClr val="0042AA"/>
                  </a:solidFill>
                </a:uFill>
                <a:latin typeface="Helvetica Neue"/>
                <a:ea typeface="Helvetica Neue"/>
                <a:cs typeface="Helvetica Neue"/>
                <a:sym typeface="Helvetica Neue"/>
              </a:defRPr>
            </a:lvl1pPr>
          </a:lstStyle>
          <a:p>
            <a:r>
              <a:rPr sz="2400" i="0" dirty="0">
                <a:solidFill>
                  <a:schemeClr val="bg1"/>
                </a:solidFill>
                <a:latin typeface="+mn-lt"/>
              </a:rPr>
              <a:t>Which </a:t>
            </a:r>
            <a:r>
              <a:rPr lang="en-US" sz="2400" i="0" dirty="0" smtClean="0">
                <a:solidFill>
                  <a:schemeClr val="bg1"/>
                </a:solidFill>
                <a:latin typeface="+mn-lt"/>
              </a:rPr>
              <a:t>W</a:t>
            </a:r>
            <a:r>
              <a:rPr sz="2400" i="0" dirty="0" smtClean="0">
                <a:solidFill>
                  <a:schemeClr val="bg1"/>
                </a:solidFill>
                <a:latin typeface="+mn-lt"/>
              </a:rPr>
              <a:t>ay </a:t>
            </a:r>
            <a:r>
              <a:rPr sz="2400" i="0" dirty="0">
                <a:solidFill>
                  <a:schemeClr val="bg1"/>
                </a:solidFill>
                <a:latin typeface="+mn-lt"/>
              </a:rPr>
              <a:t>to </a:t>
            </a:r>
            <a:r>
              <a:rPr lang="en-US" sz="2400" i="0" dirty="0" smtClean="0">
                <a:solidFill>
                  <a:schemeClr val="bg1"/>
                </a:solidFill>
                <a:latin typeface="+mn-lt"/>
              </a:rPr>
              <a:t>G</a:t>
            </a:r>
            <a:r>
              <a:rPr sz="2400" i="0" dirty="0" smtClean="0">
                <a:solidFill>
                  <a:schemeClr val="bg1"/>
                </a:solidFill>
                <a:latin typeface="+mn-lt"/>
              </a:rPr>
              <a:t>o</a:t>
            </a:r>
            <a:r>
              <a:rPr sz="2400" i="0" dirty="0">
                <a:solidFill>
                  <a:schemeClr val="bg1"/>
                </a:solidFill>
                <a:latin typeface="+mn-lt"/>
              </a:rPr>
              <a:t>?</a:t>
            </a:r>
          </a:p>
        </p:txBody>
      </p:sp>
      <p:pic>
        <p:nvPicPr>
          <p:cNvPr id="917" name="pasted-image.png" descr="pasted-image.png"/>
          <p:cNvPicPr>
            <a:picLocks noChangeAspect="1"/>
          </p:cNvPicPr>
          <p:nvPr/>
        </p:nvPicPr>
        <p:blipFill>
          <a:blip r:embed="rId6">
            <a:extLst/>
          </a:blip>
          <a:stretch>
            <a:fillRect/>
          </a:stretch>
        </p:blipFill>
        <p:spPr>
          <a:xfrm>
            <a:off x="439121" y="4771936"/>
            <a:ext cx="2563713" cy="1702306"/>
          </a:xfrm>
          <a:prstGeom prst="rect">
            <a:avLst/>
          </a:prstGeom>
          <a:ln w="12700">
            <a:miter lim="400000"/>
          </a:ln>
        </p:spPr>
      </p:pic>
      <p:sp>
        <p:nvSpPr>
          <p:cNvPr id="918" name="MSSM Model Scan"/>
          <p:cNvSpPr txBox="1"/>
          <p:nvPr/>
        </p:nvSpPr>
        <p:spPr>
          <a:xfrm>
            <a:off x="284201" y="4508739"/>
            <a:ext cx="2059844" cy="26693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lvl="1" algn="l">
              <a:defRPr sz="1800" b="1">
                <a:latin typeface="Helvetica Neue"/>
                <a:ea typeface="Helvetica Neue"/>
                <a:cs typeface="Helvetica Neue"/>
                <a:sym typeface="Helvetica Neue"/>
              </a:defRPr>
            </a:pPr>
            <a:r>
              <a:rPr sz="1266"/>
              <a:t>MSSM Model Scan</a:t>
            </a:r>
          </a:p>
        </p:txBody>
      </p:sp>
      <p:sp>
        <p:nvSpPr>
          <p:cNvPr id="919" name="線"/>
          <p:cNvSpPr/>
          <p:nvPr/>
        </p:nvSpPr>
        <p:spPr>
          <a:xfrm flipH="1" flipV="1">
            <a:off x="1968905" y="5212896"/>
            <a:ext cx="152734" cy="152733"/>
          </a:xfrm>
          <a:prstGeom prst="line">
            <a:avLst/>
          </a:prstGeom>
          <a:ln w="25400">
            <a:solidFill>
              <a:schemeClr val="accent1"/>
            </a:solidFill>
            <a:bevel/>
            <a:tailEnd type="triangle"/>
          </a:ln>
        </p:spPr>
        <p:txBody>
          <a:bodyPr lIns="32145" tIns="32145" rIns="32145" bIns="32145"/>
          <a:lstStyle/>
          <a:p>
            <a:pPr marR="233057" algn="just" defTabSz="321457">
              <a:lnSpc>
                <a:spcPct val="120000"/>
              </a:lnSpc>
              <a:defRPr sz="2400">
                <a:solidFill>
                  <a:srgbClr val="FF2600"/>
                </a:solidFill>
                <a:latin typeface="+mj-lt"/>
                <a:ea typeface="+mj-ea"/>
                <a:cs typeface="+mj-cs"/>
                <a:sym typeface="ＭＳ 明朝"/>
              </a:defRPr>
            </a:pPr>
            <a:endParaRPr sz="1687"/>
          </a:p>
        </p:txBody>
      </p:sp>
      <p:sp>
        <p:nvSpPr>
          <p:cNvPr id="920" name="sensitive…"/>
          <p:cNvSpPr txBox="1"/>
          <p:nvPr/>
        </p:nvSpPr>
        <p:spPr>
          <a:xfrm>
            <a:off x="591685" y="5790619"/>
            <a:ext cx="798166" cy="67794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lvl="1">
              <a:defRPr sz="1400" b="1">
                <a:latin typeface="Helvetica Neue"/>
                <a:ea typeface="Helvetica Neue"/>
                <a:cs typeface="Helvetica Neue"/>
                <a:sym typeface="Helvetica Neue"/>
              </a:defRPr>
            </a:pPr>
            <a:r>
              <a:rPr sz="984"/>
              <a:t>sensitive</a:t>
            </a:r>
          </a:p>
          <a:p>
            <a:pPr lvl="1">
              <a:defRPr sz="1400" b="1">
                <a:latin typeface="Helvetica Neue"/>
                <a:ea typeface="Helvetica Neue"/>
                <a:cs typeface="Helvetica Neue"/>
                <a:sym typeface="Helvetica Neue"/>
              </a:defRPr>
            </a:pPr>
            <a:r>
              <a:rPr sz="984"/>
              <a:t>region</a:t>
            </a:r>
          </a:p>
        </p:txBody>
      </p:sp>
      <p:sp>
        <p:nvSpPr>
          <p:cNvPr id="921" name="Most model points accessible for mA&lt;1.5 TeV"/>
          <p:cNvSpPr txBox="1"/>
          <p:nvPr/>
        </p:nvSpPr>
        <p:spPr>
          <a:xfrm>
            <a:off x="1579886" y="5409997"/>
            <a:ext cx="1282211" cy="829394"/>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lvl="1">
              <a:defRPr sz="1400" b="1">
                <a:solidFill>
                  <a:schemeClr val="accent5"/>
                </a:solidFill>
                <a:latin typeface="Helvetica Neue"/>
                <a:ea typeface="Helvetica Neue"/>
                <a:cs typeface="Helvetica Neue"/>
                <a:sym typeface="Helvetica Neue"/>
              </a:defRPr>
            </a:pPr>
            <a:r>
              <a:rPr sz="984"/>
              <a:t>Most model points accessible for m</a:t>
            </a:r>
            <a:r>
              <a:rPr sz="984" baseline="-5999"/>
              <a:t>A</a:t>
            </a:r>
            <a:r>
              <a:rPr sz="984"/>
              <a:t>&lt;1.5 TeV</a:t>
            </a:r>
          </a:p>
        </p:txBody>
      </p:sp>
      <p:sp>
        <p:nvSpPr>
          <p:cNvPr id="922" name="arXiv 1502.03959"/>
          <p:cNvSpPr txBox="1"/>
          <p:nvPr/>
        </p:nvSpPr>
        <p:spPr>
          <a:xfrm>
            <a:off x="781878" y="4839055"/>
            <a:ext cx="1166987" cy="245260"/>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600">
                <a:latin typeface="Helvetica Neue"/>
                <a:ea typeface="Helvetica Neue"/>
                <a:cs typeface="Helvetica Neue"/>
                <a:sym typeface="Helvetica Neue"/>
              </a:defRPr>
            </a:lvl1pPr>
          </a:lstStyle>
          <a:p>
            <a:r>
              <a:rPr sz="1125"/>
              <a:t>arXiv 1502.03959</a:t>
            </a:r>
          </a:p>
        </p:txBody>
      </p:sp>
      <p:pic>
        <p:nvPicPr>
          <p:cNvPr id="923" name="pasted-image.png" descr="pasted-image.png"/>
          <p:cNvPicPr>
            <a:picLocks noChangeAspect="1"/>
          </p:cNvPicPr>
          <p:nvPr/>
        </p:nvPicPr>
        <p:blipFill>
          <a:blip r:embed="rId7">
            <a:extLst/>
          </a:blip>
          <a:stretch>
            <a:fillRect/>
          </a:stretch>
        </p:blipFill>
        <p:spPr>
          <a:xfrm>
            <a:off x="3468623" y="4358273"/>
            <a:ext cx="2387115" cy="2341306"/>
          </a:xfrm>
          <a:prstGeom prst="rect">
            <a:avLst/>
          </a:prstGeom>
          <a:ln w="12700">
            <a:miter lim="400000"/>
          </a:ln>
        </p:spPr>
      </p:pic>
      <p:sp>
        <p:nvSpPr>
          <p:cNvPr id="924" name="Could be sensitive to mρ&gt;10 TeV"/>
          <p:cNvSpPr txBox="1"/>
          <p:nvPr/>
        </p:nvSpPr>
        <p:spPr>
          <a:xfrm>
            <a:off x="4551770" y="4735406"/>
            <a:ext cx="1282211" cy="526491"/>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lvl="1">
              <a:defRPr sz="1400" b="1">
                <a:solidFill>
                  <a:schemeClr val="accent5"/>
                </a:solidFill>
                <a:latin typeface="Helvetica Neue"/>
                <a:ea typeface="Helvetica Neue"/>
                <a:cs typeface="Helvetica Neue"/>
                <a:sym typeface="Helvetica Neue"/>
              </a:defRPr>
            </a:pPr>
            <a:r>
              <a:rPr sz="984"/>
              <a:t>Could be sensitive to m</a:t>
            </a:r>
            <a:r>
              <a:rPr sz="984" baseline="-5999"/>
              <a:t>ρ</a:t>
            </a:r>
            <a:r>
              <a:rPr sz="984"/>
              <a:t>&gt;10 TeV</a:t>
            </a:r>
          </a:p>
        </p:txBody>
      </p:sp>
      <p:sp>
        <p:nvSpPr>
          <p:cNvPr id="925" name="Based on Contino, et al,  JHEP 1402 (2014) 006"/>
          <p:cNvSpPr txBox="1"/>
          <p:nvPr/>
        </p:nvSpPr>
        <p:spPr>
          <a:xfrm>
            <a:off x="3355918" y="6530588"/>
            <a:ext cx="1350431" cy="352146"/>
          </a:xfrm>
          <a:prstGeom prst="rect">
            <a:avLst/>
          </a:prstGeom>
          <a:ln w="12700">
            <a:miter lim="400000"/>
          </a:ln>
          <a:extLst>
            <a:ext uri="{C572A759-6A51-4108-AA02-DFA0A04FC94B}">
              <ma14:wrappingTextBoxFlag xmlns="" xmlns:ma14="http://schemas.microsoft.com/office/mac/drawingml/2011/main" val="1"/>
            </a:ext>
          </a:extLst>
        </p:spPr>
        <p:txBody>
          <a:bodyPr lIns="45719" tIns="45719" rIns="45719" bIns="45719">
            <a:spAutoFit/>
          </a:bodyPr>
          <a:lstStyle>
            <a:lvl1pPr algn="l" defTabSz="457200">
              <a:defRPr sz="1200">
                <a:latin typeface="Arial"/>
                <a:ea typeface="Arial"/>
                <a:cs typeface="Arial"/>
                <a:sym typeface="Arial"/>
              </a:defRPr>
            </a:lvl1pPr>
          </a:lstStyle>
          <a:p>
            <a:r>
              <a:rPr sz="844"/>
              <a:t>Based on Contino, et al,  JHEP 1402 (2014) 006</a:t>
            </a:r>
          </a:p>
        </p:txBody>
      </p:sp>
    </p:spTree>
    <p:extLst>
      <p:ext uri="{BB962C8B-B14F-4D97-AF65-F5344CB8AC3E}">
        <p14:creationId xmlns:p14="http://schemas.microsoft.com/office/powerpoint/2010/main" val="2072324312"/>
      </p:ext>
    </p:extLst>
  </p:cSld>
  <p:clrMapOvr>
    <a:masterClrMapping/>
  </p:clrMapOvr>
  <p:transition spd="med"/>
</p:sld>
</file>

<file path=ppt/theme/theme1.xml><?xml version="1.0" encoding="utf-8"?>
<a:theme xmlns:a="http://schemas.openxmlformats.org/drawingml/2006/main" name="KEK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KEK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ference_Katsuro">
  <a:themeElements>
    <a:clrScheme name="Katsuro-Presentation">
      <a:dk1>
        <a:sysClr val="windowText" lastClr="000000"/>
      </a:dk1>
      <a:lt1>
        <a:srgbClr val="FFFFFF"/>
      </a:lt1>
      <a:dk2>
        <a:srgbClr val="1F497D"/>
      </a:dk2>
      <a:lt2>
        <a:srgbClr val="EEECE1"/>
      </a:lt2>
      <a:accent1>
        <a:srgbClr val="FFC000"/>
      </a:accent1>
      <a:accent2>
        <a:srgbClr val="0070C0"/>
      </a:accent2>
      <a:accent3>
        <a:srgbClr val="FFFF00"/>
      </a:accent3>
      <a:accent4>
        <a:srgbClr val="92D050"/>
      </a:accent4>
      <a:accent5>
        <a:srgbClr val="00B050"/>
      </a:accent5>
      <a:accent6>
        <a:srgbClr val="FF0000"/>
      </a:accent6>
      <a:hlink>
        <a:srgbClr val="33CC33"/>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G-kiosk1 1">
        <a:dk1>
          <a:srgbClr val="000000"/>
        </a:dk1>
        <a:lt1>
          <a:srgbClr val="FFFFFF"/>
        </a:lt1>
        <a:dk2>
          <a:srgbClr val="000000"/>
        </a:dk2>
        <a:lt2>
          <a:srgbClr val="808080"/>
        </a:lt2>
        <a:accent1>
          <a:srgbClr val="EBCEB1"/>
        </a:accent1>
        <a:accent2>
          <a:srgbClr val="3366CC"/>
        </a:accent2>
        <a:accent3>
          <a:srgbClr val="FFFFFF"/>
        </a:accent3>
        <a:accent4>
          <a:srgbClr val="000000"/>
        </a:accent4>
        <a:accent5>
          <a:srgbClr val="F3E3D5"/>
        </a:accent5>
        <a:accent6>
          <a:srgbClr val="2D5CB9"/>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TG-kiosk1 2">
        <a:dk1>
          <a:srgbClr val="000000"/>
        </a:dk1>
        <a:lt1>
          <a:srgbClr val="FFFFFF"/>
        </a:lt1>
        <a:dk2>
          <a:srgbClr val="000000"/>
        </a:dk2>
        <a:lt2>
          <a:srgbClr val="C0C0C0"/>
        </a:lt2>
        <a:accent1>
          <a:srgbClr val="FFB727"/>
        </a:accent1>
        <a:accent2>
          <a:srgbClr val="4F78BA"/>
        </a:accent2>
        <a:accent3>
          <a:srgbClr val="FFFFFF"/>
        </a:accent3>
        <a:accent4>
          <a:srgbClr val="000000"/>
        </a:accent4>
        <a:accent5>
          <a:srgbClr val="FFD8AC"/>
        </a:accent5>
        <a:accent6>
          <a:srgbClr val="476CA8"/>
        </a:accent6>
        <a:hlink>
          <a:srgbClr val="93CE4C"/>
        </a:hlink>
        <a:folHlink>
          <a:srgbClr val="FF9999"/>
        </a:folHlink>
      </a:clrScheme>
      <a:clrMap bg1="lt1" tx1="dk1" bg2="lt2" tx2="dk2" accent1="accent1" accent2="accent2" accent3="accent3" accent4="accent4" accent5="accent5" accent6="accent6" hlink="hlink" folHlink="folHlink"/>
    </a:extraClrScheme>
    <a:extraClrScheme>
      <a:clrScheme name="TG-kiosk1 3">
        <a:dk1>
          <a:srgbClr val="000000"/>
        </a:dk1>
        <a:lt1>
          <a:srgbClr val="FFFFFF"/>
        </a:lt1>
        <a:dk2>
          <a:srgbClr val="000000"/>
        </a:dk2>
        <a:lt2>
          <a:srgbClr val="808080"/>
        </a:lt2>
        <a:accent1>
          <a:srgbClr val="63DDD7"/>
        </a:accent1>
        <a:accent2>
          <a:srgbClr val="4454CE"/>
        </a:accent2>
        <a:accent3>
          <a:srgbClr val="FFFFFF"/>
        </a:accent3>
        <a:accent4>
          <a:srgbClr val="000000"/>
        </a:accent4>
        <a:accent5>
          <a:srgbClr val="B7EBE8"/>
        </a:accent5>
        <a:accent6>
          <a:srgbClr val="3D4BBA"/>
        </a:accent6>
        <a:hlink>
          <a:srgbClr val="9999FF"/>
        </a:hlink>
        <a:folHlink>
          <a:srgbClr val="9933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onference_Katsuro">
  <a:themeElements>
    <a:clrScheme name="Katsuro-Presentation">
      <a:dk1>
        <a:sysClr val="windowText" lastClr="000000"/>
      </a:dk1>
      <a:lt1>
        <a:srgbClr val="FFFFFF"/>
      </a:lt1>
      <a:dk2>
        <a:srgbClr val="1F497D"/>
      </a:dk2>
      <a:lt2>
        <a:srgbClr val="EEECE1"/>
      </a:lt2>
      <a:accent1>
        <a:srgbClr val="FFC000"/>
      </a:accent1>
      <a:accent2>
        <a:srgbClr val="0070C0"/>
      </a:accent2>
      <a:accent3>
        <a:srgbClr val="FFFF00"/>
      </a:accent3>
      <a:accent4>
        <a:srgbClr val="92D050"/>
      </a:accent4>
      <a:accent5>
        <a:srgbClr val="00B050"/>
      </a:accent5>
      <a:accent6>
        <a:srgbClr val="FF0000"/>
      </a:accent6>
      <a:hlink>
        <a:srgbClr val="33CC33"/>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G-kiosk1 1">
        <a:dk1>
          <a:srgbClr val="000000"/>
        </a:dk1>
        <a:lt1>
          <a:srgbClr val="FFFFFF"/>
        </a:lt1>
        <a:dk2>
          <a:srgbClr val="000000"/>
        </a:dk2>
        <a:lt2>
          <a:srgbClr val="808080"/>
        </a:lt2>
        <a:accent1>
          <a:srgbClr val="EBCEB1"/>
        </a:accent1>
        <a:accent2>
          <a:srgbClr val="3366CC"/>
        </a:accent2>
        <a:accent3>
          <a:srgbClr val="FFFFFF"/>
        </a:accent3>
        <a:accent4>
          <a:srgbClr val="000000"/>
        </a:accent4>
        <a:accent5>
          <a:srgbClr val="F3E3D5"/>
        </a:accent5>
        <a:accent6>
          <a:srgbClr val="2D5CB9"/>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TG-kiosk1 2">
        <a:dk1>
          <a:srgbClr val="000000"/>
        </a:dk1>
        <a:lt1>
          <a:srgbClr val="FFFFFF"/>
        </a:lt1>
        <a:dk2>
          <a:srgbClr val="000000"/>
        </a:dk2>
        <a:lt2>
          <a:srgbClr val="C0C0C0"/>
        </a:lt2>
        <a:accent1>
          <a:srgbClr val="FFB727"/>
        </a:accent1>
        <a:accent2>
          <a:srgbClr val="4F78BA"/>
        </a:accent2>
        <a:accent3>
          <a:srgbClr val="FFFFFF"/>
        </a:accent3>
        <a:accent4>
          <a:srgbClr val="000000"/>
        </a:accent4>
        <a:accent5>
          <a:srgbClr val="FFD8AC"/>
        </a:accent5>
        <a:accent6>
          <a:srgbClr val="476CA8"/>
        </a:accent6>
        <a:hlink>
          <a:srgbClr val="93CE4C"/>
        </a:hlink>
        <a:folHlink>
          <a:srgbClr val="FF9999"/>
        </a:folHlink>
      </a:clrScheme>
      <a:clrMap bg1="lt1" tx1="dk1" bg2="lt2" tx2="dk2" accent1="accent1" accent2="accent2" accent3="accent3" accent4="accent4" accent5="accent5" accent6="accent6" hlink="hlink" folHlink="folHlink"/>
    </a:extraClrScheme>
    <a:extraClrScheme>
      <a:clrScheme name="TG-kiosk1 3">
        <a:dk1>
          <a:srgbClr val="000000"/>
        </a:dk1>
        <a:lt1>
          <a:srgbClr val="FFFFFF"/>
        </a:lt1>
        <a:dk2>
          <a:srgbClr val="000000"/>
        </a:dk2>
        <a:lt2>
          <a:srgbClr val="808080"/>
        </a:lt2>
        <a:accent1>
          <a:srgbClr val="63DDD7"/>
        </a:accent1>
        <a:accent2>
          <a:srgbClr val="4454CE"/>
        </a:accent2>
        <a:accent3>
          <a:srgbClr val="FFFFFF"/>
        </a:accent3>
        <a:accent4>
          <a:srgbClr val="000000"/>
        </a:accent4>
        <a:accent5>
          <a:srgbClr val="B7EBE8"/>
        </a:accent5>
        <a:accent6>
          <a:srgbClr val="3D4BBA"/>
        </a:accent6>
        <a:hlink>
          <a:srgbClr val="9999FF"/>
        </a:hlink>
        <a:folHlink>
          <a:srgbClr val="9933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onference_Katsuro">
  <a:themeElements>
    <a:clrScheme name="Katsuro-Presentation">
      <a:dk1>
        <a:sysClr val="windowText" lastClr="000000"/>
      </a:dk1>
      <a:lt1>
        <a:srgbClr val="FFFFFF"/>
      </a:lt1>
      <a:dk2>
        <a:srgbClr val="1F497D"/>
      </a:dk2>
      <a:lt2>
        <a:srgbClr val="EEECE1"/>
      </a:lt2>
      <a:accent1>
        <a:srgbClr val="FFC000"/>
      </a:accent1>
      <a:accent2>
        <a:srgbClr val="0070C0"/>
      </a:accent2>
      <a:accent3>
        <a:srgbClr val="FFFF00"/>
      </a:accent3>
      <a:accent4>
        <a:srgbClr val="92D050"/>
      </a:accent4>
      <a:accent5>
        <a:srgbClr val="00B050"/>
      </a:accent5>
      <a:accent6>
        <a:srgbClr val="FF0000"/>
      </a:accent6>
      <a:hlink>
        <a:srgbClr val="33CC33"/>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G-kiosk1 1">
        <a:dk1>
          <a:srgbClr val="000000"/>
        </a:dk1>
        <a:lt1>
          <a:srgbClr val="FFFFFF"/>
        </a:lt1>
        <a:dk2>
          <a:srgbClr val="000000"/>
        </a:dk2>
        <a:lt2>
          <a:srgbClr val="808080"/>
        </a:lt2>
        <a:accent1>
          <a:srgbClr val="EBCEB1"/>
        </a:accent1>
        <a:accent2>
          <a:srgbClr val="3366CC"/>
        </a:accent2>
        <a:accent3>
          <a:srgbClr val="FFFFFF"/>
        </a:accent3>
        <a:accent4>
          <a:srgbClr val="000000"/>
        </a:accent4>
        <a:accent5>
          <a:srgbClr val="F3E3D5"/>
        </a:accent5>
        <a:accent6>
          <a:srgbClr val="2D5CB9"/>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TG-kiosk1 2">
        <a:dk1>
          <a:srgbClr val="000000"/>
        </a:dk1>
        <a:lt1>
          <a:srgbClr val="FFFFFF"/>
        </a:lt1>
        <a:dk2>
          <a:srgbClr val="000000"/>
        </a:dk2>
        <a:lt2>
          <a:srgbClr val="C0C0C0"/>
        </a:lt2>
        <a:accent1>
          <a:srgbClr val="FFB727"/>
        </a:accent1>
        <a:accent2>
          <a:srgbClr val="4F78BA"/>
        </a:accent2>
        <a:accent3>
          <a:srgbClr val="FFFFFF"/>
        </a:accent3>
        <a:accent4>
          <a:srgbClr val="000000"/>
        </a:accent4>
        <a:accent5>
          <a:srgbClr val="FFD8AC"/>
        </a:accent5>
        <a:accent6>
          <a:srgbClr val="476CA8"/>
        </a:accent6>
        <a:hlink>
          <a:srgbClr val="93CE4C"/>
        </a:hlink>
        <a:folHlink>
          <a:srgbClr val="FF9999"/>
        </a:folHlink>
      </a:clrScheme>
      <a:clrMap bg1="lt1" tx1="dk1" bg2="lt2" tx2="dk2" accent1="accent1" accent2="accent2" accent3="accent3" accent4="accent4" accent5="accent5" accent6="accent6" hlink="hlink" folHlink="folHlink"/>
    </a:extraClrScheme>
    <a:extraClrScheme>
      <a:clrScheme name="TG-kiosk1 3">
        <a:dk1>
          <a:srgbClr val="000000"/>
        </a:dk1>
        <a:lt1>
          <a:srgbClr val="FFFFFF"/>
        </a:lt1>
        <a:dk2>
          <a:srgbClr val="000000"/>
        </a:dk2>
        <a:lt2>
          <a:srgbClr val="808080"/>
        </a:lt2>
        <a:accent1>
          <a:srgbClr val="63DDD7"/>
        </a:accent1>
        <a:accent2>
          <a:srgbClr val="4454CE"/>
        </a:accent2>
        <a:accent3>
          <a:srgbClr val="FFFFFF"/>
        </a:accent3>
        <a:accent4>
          <a:srgbClr val="000000"/>
        </a:accent4>
        <a:accent5>
          <a:srgbClr val="B7EBE8"/>
        </a:accent5>
        <a:accent6>
          <a:srgbClr val="3D4BBA"/>
        </a:accent6>
        <a:hlink>
          <a:srgbClr val="9999FF"/>
        </a:hlink>
        <a:folHlink>
          <a:srgbClr val="9933F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Profile">
  <a:themeElements>
    <a:clrScheme name="1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1_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1_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1_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1_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1_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1_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1_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1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KEK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KEK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67251</TotalTime>
  <Words>2054</Words>
  <Application>Microsoft Office PowerPoint</Application>
  <PresentationFormat>画面に合わせる (4:3)</PresentationFormat>
  <Paragraphs>320</Paragraphs>
  <Slides>28</Slides>
  <Notes>6</Notes>
  <HiddenSlides>0</HiddenSlides>
  <MMClips>0</MMClips>
  <ScaleCrop>false</ScaleCrop>
  <HeadingPairs>
    <vt:vector size="8" baseType="variant">
      <vt:variant>
        <vt:lpstr>使用されているフォント</vt:lpstr>
      </vt:variant>
      <vt:variant>
        <vt:i4>18</vt:i4>
      </vt:variant>
      <vt:variant>
        <vt:lpstr>テーマ</vt:lpstr>
      </vt:variant>
      <vt:variant>
        <vt:i4>9</vt:i4>
      </vt:variant>
      <vt:variant>
        <vt:lpstr>埋め込まれた OLE サーバー</vt:lpstr>
      </vt:variant>
      <vt:variant>
        <vt:i4>1</vt:i4>
      </vt:variant>
      <vt:variant>
        <vt:lpstr>スライド タイトル</vt:lpstr>
      </vt:variant>
      <vt:variant>
        <vt:i4>28</vt:i4>
      </vt:variant>
    </vt:vector>
  </HeadingPairs>
  <TitlesOfParts>
    <vt:vector size="56" baseType="lpstr">
      <vt:lpstr>AR P丸ゴシック体M</vt:lpstr>
      <vt:lpstr>Chalkboard</vt:lpstr>
      <vt:lpstr>Gill Sans</vt:lpstr>
      <vt:lpstr>Helvetica Neue</vt:lpstr>
      <vt:lpstr>ＭＳ Ｐゴシック</vt:lpstr>
      <vt:lpstr>ＭＳ 明朝</vt:lpstr>
      <vt:lpstr>Optima</vt:lpstr>
      <vt:lpstr>Osaka</vt:lpstr>
      <vt:lpstr>ヒラギノ角ゴ ProN W3</vt:lpstr>
      <vt:lpstr>Arial</vt:lpstr>
      <vt:lpstr>Calibri</vt:lpstr>
      <vt:lpstr>Cambria Math</vt:lpstr>
      <vt:lpstr>Helvetica</vt:lpstr>
      <vt:lpstr>Symbol</vt:lpstr>
      <vt:lpstr>Times</vt:lpstr>
      <vt:lpstr>Times New Roman</vt:lpstr>
      <vt:lpstr>Verdana</vt:lpstr>
      <vt:lpstr>Wingdings</vt:lpstr>
      <vt:lpstr>KEK Standard</vt:lpstr>
      <vt:lpstr>デザインの設定</vt:lpstr>
      <vt:lpstr>1_KEK Standard</vt:lpstr>
      <vt:lpstr>Conference_Katsuro</vt:lpstr>
      <vt:lpstr>1_Conference_Katsuro</vt:lpstr>
      <vt:lpstr>2_Conference_Katsuro</vt:lpstr>
      <vt:lpstr>2_Profile</vt:lpstr>
      <vt:lpstr>2_KEK Standard</vt:lpstr>
      <vt:lpstr>3_KEK Standard</vt:lpstr>
      <vt:lpstr>Equation</vt:lpstr>
      <vt:lpstr>ILC Status</vt:lpstr>
      <vt:lpstr>PowerPoint プレゼンテーション</vt:lpstr>
      <vt:lpstr>PowerPoint プレゼンテーション</vt:lpstr>
      <vt:lpstr>PowerPoint プレゼンテーション</vt:lpstr>
      <vt:lpstr>PowerPoint プレゼンテーション</vt:lpstr>
      <vt:lpstr>Accelerator complex</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Interim Report from the ILC Advisory Panel</vt:lpstr>
      <vt:lpstr>Dialogue between US DOE and MEXT </vt:lpstr>
      <vt:lpstr>1. Cost reduction in Nb material preparation</vt:lpstr>
      <vt:lpstr>2. High-Q high-gradient SRC with nitrogen infusion</vt:lpstr>
      <vt:lpstr>Impact on the ILC cost</vt:lpstr>
      <vt:lpstr>KEK’s role for the ILC</vt:lpstr>
      <vt:lpstr>PowerPoint プレゼンテーション</vt:lpstr>
      <vt:lpstr>ATF/ATF2: Accelerator Test Facility</vt:lpstr>
      <vt:lpstr>PowerPoint プレゼンテーション</vt:lpstr>
      <vt:lpstr>PowerPoint プレゼンテーション</vt:lpstr>
      <vt:lpstr>PowerPoint プレゼンテーション</vt:lpstr>
      <vt:lpstr>The Reality of ILC</vt:lpstr>
      <vt:lpstr>Statement by the Japanese HEP Community</vt:lpstr>
      <vt:lpstr>Summary and Outlook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yamauchi</dc:creator>
  <cp:lastModifiedBy>山内 正則</cp:lastModifiedBy>
  <cp:revision>227</cp:revision>
  <cp:lastPrinted>2017-01-27T00:28:33Z</cp:lastPrinted>
  <dcterms:created xsi:type="dcterms:W3CDTF">2015-02-23T05:26:10Z</dcterms:created>
  <dcterms:modified xsi:type="dcterms:W3CDTF">2017-08-11T22:52:34Z</dcterms:modified>
</cp:coreProperties>
</file>