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61" r:id="rId3"/>
    <p:sldId id="262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8" r:id="rId12"/>
    <p:sldId id="274" r:id="rId13"/>
    <p:sldId id="270" r:id="rId14"/>
    <p:sldId id="271" r:id="rId15"/>
    <p:sldId id="272" r:id="rId16"/>
    <p:sldId id="275" r:id="rId17"/>
    <p:sldId id="276" r:id="rId18"/>
    <p:sldId id="277" r:id="rId19"/>
    <p:sldId id="278" r:id="rId20"/>
    <p:sldId id="279" r:id="rId21"/>
    <p:sldId id="282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7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3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 Wednesday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 Wednesday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 Wednesday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2016/11/2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2" descr="下载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0995" y="490855"/>
            <a:ext cx="3416300" cy="109347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7"/>
          <p:cNvGrpSpPr/>
          <p:nvPr/>
        </p:nvGrpSpPr>
        <p:grpSpPr>
          <a:xfrm>
            <a:off x="5479415" y="450850"/>
            <a:ext cx="3114040" cy="1341120"/>
            <a:chOff x="8581" y="774"/>
            <a:chExt cx="4904" cy="2112"/>
          </a:xfrm>
        </p:grpSpPr>
        <p:pic>
          <p:nvPicPr>
            <p:cNvPr id="7" name="图片 6" descr="maxresdefault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81" y="774"/>
              <a:ext cx="4905" cy="207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9035" y="2310"/>
              <a:ext cx="4079" cy="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Britannic Bold" panose="020B0903060703020204" charset="0"/>
                </a:rPr>
                <a:t>IOPP 9421 Conference </a:t>
              </a:r>
            </a:p>
          </p:txBody>
        </p:sp>
      </p:grp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043608" y="2420888"/>
            <a:ext cx="6858000" cy="1816735"/>
          </a:xfrm>
        </p:spPr>
        <p:txBody>
          <a:bodyPr/>
          <a:lstStyle/>
          <a:p>
            <a:r>
              <a:rPr lang="en-US" altLang="zh-CN" dirty="0" smtClean="0"/>
              <a:t>Tensor analysis in Physics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2414905" y="4620260"/>
            <a:ext cx="446151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3200" dirty="0">
              <a:latin typeface="Britannic Bold" panose="020B0903060703020204" charset="0"/>
            </a:endParaRPr>
          </a:p>
          <a:p>
            <a:pPr algn="ctr"/>
            <a:endParaRPr lang="en-US" altLang="zh-CN" sz="3200" dirty="0">
              <a:latin typeface="Britannic Bold" panose="020B0903060703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3928" y="4437112"/>
            <a:ext cx="1079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 smtClean="0"/>
              <a:t>Kai.Jia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229600" cy="61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32856"/>
            <a:ext cx="8568952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229600" cy="69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052736"/>
            <a:ext cx="52673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654" y="2060848"/>
            <a:ext cx="8887346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29600" cy="360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080"/>
            <a:ext cx="8964488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229600" cy="230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229600" cy="206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36912"/>
            <a:ext cx="84963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229600" cy="259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9144000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8229600" cy="304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1412776"/>
            <a:ext cx="4512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/>
              <a:t>在</a:t>
            </a:r>
            <a:r>
              <a:rPr lang="zh-CN" altLang="en-US" sz="2800" b="1" dirty="0" smtClean="0"/>
              <a:t>欧氏空间中去掉矢量点积</a:t>
            </a:r>
            <a:endParaRPr lang="zh-CN" altLang="en-US" sz="28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32037"/>
            <a:ext cx="811583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7920880" cy="193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8229600" cy="183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32657"/>
            <a:ext cx="677227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356992"/>
            <a:ext cx="26289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725144"/>
            <a:ext cx="8748464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6581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132856"/>
            <a:ext cx="67437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509120"/>
            <a:ext cx="806489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坐标基矢的变化</a:t>
            </a:r>
            <a:endParaRPr lang="zh-CN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060848"/>
            <a:ext cx="727419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87624" y="1916832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/>
              <a:t>设原来坐标基矢为</a:t>
            </a:r>
            <a:endParaRPr lang="zh-CN" altLang="en-US" sz="28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29600" cy="234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852936"/>
            <a:ext cx="813690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8820472" cy="2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787773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8229600" cy="382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21128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293096"/>
            <a:ext cx="7820025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17032"/>
            <a:ext cx="8352928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76672"/>
            <a:ext cx="28003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78771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01008"/>
            <a:ext cx="7272808" cy="295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6912768" cy="367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2905"/>
            <a:ext cx="7812360" cy="278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229600" cy="3059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882047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718931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97152"/>
            <a:ext cx="34956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980728"/>
            <a:ext cx="87820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2296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93096"/>
            <a:ext cx="8505825" cy="233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229600" cy="3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45024"/>
            <a:ext cx="838200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2296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8662367" cy="387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1"/>
            <a:ext cx="8148215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41812"/>
            <a:ext cx="8964488" cy="29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229600" cy="250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1"/>
            <a:ext cx="8604448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8229600" cy="291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8229600" cy="4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9"/>
            <a:ext cx="795637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893940"/>
            <a:ext cx="8496944" cy="196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229600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56992"/>
            <a:ext cx="67818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589240"/>
            <a:ext cx="60102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807253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797152"/>
            <a:ext cx="39433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229600" cy="316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矢量的变化规律</a:t>
            </a:r>
            <a:endParaRPr lang="zh-CN" alt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80295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212976"/>
            <a:ext cx="55721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941168"/>
            <a:ext cx="52197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31640" y="5949280"/>
            <a:ext cx="7007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/>
              <a:t>矢量的分量与坐标的基矢有相同的变化规律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152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04664"/>
            <a:ext cx="40005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653136"/>
            <a:ext cx="8424936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229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212976"/>
            <a:ext cx="67246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29600" cy="274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12976"/>
            <a:ext cx="81724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04864"/>
            <a:ext cx="54768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717032"/>
            <a:ext cx="57340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7544" y="1196752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/>
              <a:t>麦克斯</a:t>
            </a:r>
            <a:r>
              <a:rPr lang="zh-CN" altLang="en-US" sz="2800" b="1" dirty="0" smtClean="0"/>
              <a:t>韦方程四维形式</a:t>
            </a:r>
            <a:endParaRPr lang="zh-CN" altLang="en-US" sz="28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8229600" cy="30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229600" cy="413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25144"/>
            <a:ext cx="85725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229600" cy="128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8820472" cy="432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29600" cy="321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21088"/>
            <a:ext cx="835292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229600" cy="94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56792"/>
            <a:ext cx="57340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717032"/>
            <a:ext cx="68961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229600" cy="97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630555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77072"/>
            <a:ext cx="6419850" cy="221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66960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43608" y="76470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/>
              <a:t>赝矢量</a:t>
            </a:r>
            <a:endParaRPr lang="zh-CN" altLang="en-U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645024"/>
            <a:ext cx="66389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7762875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933056"/>
            <a:ext cx="7610475" cy="25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229600" cy="293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2296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8316416" cy="430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"/>
            <a:ext cx="5219700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780928"/>
            <a:ext cx="40481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725144"/>
            <a:ext cx="50958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08720"/>
            <a:ext cx="3105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04664"/>
            <a:ext cx="33623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204864"/>
            <a:ext cx="835292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229600" cy="4365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60648"/>
            <a:ext cx="39814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29600" cy="356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5867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8266261" cy="532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 smtClean="0"/>
              <a:t>三维空间中的张量</a:t>
            </a:r>
            <a:endParaRPr lang="zh-CN" altLang="en-US" sz="32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229600" cy="308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365104"/>
            <a:ext cx="3124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229600" cy="432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5301208"/>
            <a:ext cx="49625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71600" y="40466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/>
              <a:t>二阶张量</a:t>
            </a:r>
            <a:endParaRPr lang="zh-CN" altLang="en-US" sz="28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229600" cy="447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725144"/>
            <a:ext cx="914399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229600" cy="389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86</Words>
  <Application>Microsoft Office PowerPoint</Application>
  <PresentationFormat>全屏显示(4:3)</PresentationFormat>
  <Paragraphs>12</Paragraphs>
  <Slides>57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58" baseType="lpstr">
      <vt:lpstr>Office 主题</vt:lpstr>
      <vt:lpstr>Tensor analysis in Physics</vt:lpstr>
      <vt:lpstr>坐标基矢的变化</vt:lpstr>
      <vt:lpstr>幻灯片 3</vt:lpstr>
      <vt:lpstr>矢量的变化规律</vt:lpstr>
      <vt:lpstr>幻灯片 5</vt:lpstr>
      <vt:lpstr>三维空间中的张量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9421 International conference</dc:title>
  <dc:creator>Administrator</dc:creator>
  <cp:lastModifiedBy>Administrator</cp:lastModifiedBy>
  <cp:revision>39</cp:revision>
  <dcterms:modified xsi:type="dcterms:W3CDTF">2016-11-02T10:26:27Z</dcterms:modified>
</cp:coreProperties>
</file>