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42" r:id="rId3"/>
    <p:sldId id="308" r:id="rId4"/>
    <p:sldId id="328" r:id="rId5"/>
    <p:sldId id="340" r:id="rId6"/>
    <p:sldId id="343" r:id="rId7"/>
    <p:sldId id="337" r:id="rId8"/>
    <p:sldId id="338" r:id="rId9"/>
    <p:sldId id="339" r:id="rId1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nlab" initials="m" lastIdx="1" clrIdx="0">
    <p:extLst>
      <p:ext uri="{19B8F6BF-5375-455C-9EA6-DF929625EA0E}">
        <p15:presenceInfo xmlns:p15="http://schemas.microsoft.com/office/powerpoint/2012/main" userId="mnla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FFC5C5"/>
    <a:srgbClr val="CCFFFF"/>
    <a:srgbClr val="E6E6E6"/>
    <a:srgbClr val="FFEFEF"/>
    <a:srgbClr val="E7E7FF"/>
    <a:srgbClr val="007A14"/>
    <a:srgbClr val="FFDDDD"/>
    <a:srgbClr val="CD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42" autoAdjust="0"/>
    <p:restoredTop sz="96429" autoAdjust="0"/>
  </p:normalViewPr>
  <p:slideViewPr>
    <p:cSldViewPr snapToGrid="0">
      <p:cViewPr varScale="1">
        <p:scale>
          <a:sx n="58" d="100"/>
          <a:sy n="58" d="100"/>
        </p:scale>
        <p:origin x="5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nlab\Dropbox\laboratory\10_&#30740;&#31350;\201708_RCNP\nktable_1707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17974683706002"/>
          <c:y val="9.3437591134441514E-2"/>
          <c:w val="0.67908849333975874"/>
          <c:h val="0.69210994459025943"/>
        </c:manualLayout>
      </c:layout>
      <c:scatterChart>
        <c:scatterStyle val="lineMarker"/>
        <c:varyColors val="0"/>
        <c:ser>
          <c:idx val="1"/>
          <c:order val="0"/>
          <c:tx>
            <c:v>数値解</c:v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22225">
                <a:solidFill>
                  <a:srgbClr val="FF0000"/>
                </a:solidFill>
              </a:ln>
              <a:effectLst/>
            </c:spPr>
          </c:marker>
          <c:xVal>
            <c:numRef>
              <c:f>'Sheet1 (2)'!$A$5:$A$11</c:f>
              <c:numCache>
                <c:formatCode>0_);[Red]\(0\)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xVal>
          <c:yVal>
            <c:numRef>
              <c:f>'Sheet1 (2)'!$C$5:$C$11</c:f>
              <c:numCache>
                <c:formatCode>0.0E+00</c:formatCode>
                <c:ptCount val="7"/>
                <c:pt idx="0">
                  <c:v>4.5109999999999998E-9</c:v>
                </c:pt>
                <c:pt idx="1">
                  <c:v>2.6600000000000001E-4</c:v>
                </c:pt>
                <c:pt idx="2" formatCode="0.0000_);[Red]\(0.0000\)">
                  <c:v>0.75490000000000002</c:v>
                </c:pt>
                <c:pt idx="3" formatCode="0.0000_);[Red]\(0.0000\)">
                  <c:v>0.94630000000000003</c:v>
                </c:pt>
                <c:pt idx="4" formatCode="0.0000_);[Red]\(0.0000\)">
                  <c:v>0.99070000000000003</c:v>
                </c:pt>
                <c:pt idx="5" formatCode="0.0000_);[Red]\(0.0000\)">
                  <c:v>0.99460000000000004</c:v>
                </c:pt>
                <c:pt idx="6" formatCode="0.0000_);[Red]\(0.0000\)">
                  <c:v>0.99919999999999998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A7F-42DA-A269-3834132E37F0}"/>
            </c:ext>
          </c:extLst>
        </c:ser>
        <c:ser>
          <c:idx val="0"/>
          <c:order val="1"/>
          <c:tx>
            <c:v>解析解</c:v>
          </c:tx>
          <c:spPr>
            <a:ln w="38100" cap="rnd">
              <a:solidFill>
                <a:srgbClr val="0000FF"/>
              </a:solidFill>
              <a:prstDash val="sysDot"/>
              <a:round/>
            </a:ln>
            <a:effectLst/>
          </c:spPr>
          <c:marker>
            <c:symbol val="circle"/>
            <c:size val="8"/>
            <c:spPr>
              <a:solidFill>
                <a:srgbClr val="0000FF"/>
              </a:solidFill>
              <a:ln w="9525">
                <a:solidFill>
                  <a:srgbClr val="0000FF"/>
                </a:solidFill>
              </a:ln>
              <a:effectLst/>
            </c:spPr>
          </c:marker>
          <c:xVal>
            <c:numRef>
              <c:f>'Sheet1 (2)'!$A$5:$A$11</c:f>
              <c:numCache>
                <c:formatCode>0_);[Red]\(0\)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xVal>
          <c:yVal>
            <c:numRef>
              <c:f>'Sheet1 (2)'!$B$5:$B$11</c:f>
              <c:numCache>
                <c:formatCode>0.0000_);[Red]\(0.0000\)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0.75</c:v>
                </c:pt>
                <c:pt idx="3">
                  <c:v>0.9375</c:v>
                </c:pt>
                <c:pt idx="4">
                  <c:v>0.98440000000000005</c:v>
                </c:pt>
                <c:pt idx="5">
                  <c:v>0.99609999999999999</c:v>
                </c:pt>
                <c:pt idx="6">
                  <c:v>0.999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A7F-42DA-A269-3834132E3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141824"/>
        <c:axId val="246143392"/>
      </c:scatterChart>
      <c:valAx>
        <c:axId val="246141824"/>
        <c:scaling>
          <c:orientation val="minMax"/>
          <c:max val="12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800" b="0" i="0" baseline="0" dirty="0" smtClean="0">
                    <a:effectLst/>
                  </a:rPr>
                  <a:t>Total Oscillator Quanta</a:t>
                </a:r>
                <a:r>
                  <a:rPr lang="ja-JP" altLang="ja-JP" sz="1800" b="0" i="0" baseline="0" dirty="0" smtClean="0">
                    <a:effectLst/>
                  </a:rPr>
                  <a:t> </a:t>
                </a:r>
                <a:r>
                  <a:rPr lang="en-US" altLang="ja-JP" sz="1800" b="0" i="1" baseline="0" dirty="0" smtClean="0">
                    <a:effectLst/>
                  </a:rPr>
                  <a:t>N</a:t>
                </a:r>
                <a:endParaRPr lang="ja-JP" altLang="ja-JP" sz="2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29871530684525732"/>
              <c:y val="0.874307713969836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);[Red]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46143392"/>
        <c:crosses val="autoZero"/>
        <c:crossBetween val="midCat"/>
        <c:majorUnit val="4"/>
      </c:valAx>
      <c:valAx>
        <c:axId val="246143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000" dirty="0" smtClean="0">
                    <a:solidFill>
                      <a:sysClr val="windowText" lastClr="000000"/>
                    </a:solidFill>
                  </a:rPr>
                  <a:t>Eigenvalues</a:t>
                </a:r>
                <a:endParaRPr lang="ja-JP" altLang="en-US" sz="2000" dirty="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46141824"/>
        <c:crosses val="autoZero"/>
        <c:crossBetween val="midCat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17974683706002"/>
          <c:y val="9.3437591134441514E-2"/>
          <c:w val="0.67908849333975874"/>
          <c:h val="0.69210994459025943"/>
        </c:manualLayout>
      </c:layout>
      <c:scatterChart>
        <c:scatterStyle val="lineMarker"/>
        <c:varyColors val="0"/>
        <c:ser>
          <c:idx val="1"/>
          <c:order val="0"/>
          <c:tx>
            <c:v>数値解</c:v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22225">
                <a:solidFill>
                  <a:srgbClr val="FF0000"/>
                </a:solidFill>
              </a:ln>
              <a:effectLst/>
            </c:spPr>
          </c:marker>
          <c:xVal>
            <c:numRef>
              <c:f>Sheet1!$A$5:$A$18</c:f>
              <c:numCache>
                <c:formatCode>0_);[Red]\(0\)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</c:numCache>
            </c:numRef>
          </c:xVal>
          <c:yVal>
            <c:numRef>
              <c:f>Sheet1!$C$5:$C$18</c:f>
              <c:numCache>
                <c:formatCode>0.000E+00</c:formatCode>
                <c:ptCount val="14"/>
                <c:pt idx="0">
                  <c:v>2.3999999999999999E-13</c:v>
                </c:pt>
                <c:pt idx="1">
                  <c:v>1.2000000000000001E-11</c:v>
                </c:pt>
                <c:pt idx="2">
                  <c:v>6.7000000000000004E-8</c:v>
                </c:pt>
                <c:pt idx="3">
                  <c:v>6.0999999999999997E-4</c:v>
                </c:pt>
                <c:pt idx="4" formatCode="0.0000_);[Red]\(0.0000\)">
                  <c:v>0.23419999999999999</c:v>
                </c:pt>
                <c:pt idx="5" formatCode="0.0000_);[Red]\(0.0000\)">
                  <c:v>0.5111</c:v>
                </c:pt>
                <c:pt idx="6" formatCode="0.0000_);[Red]\(0.0000\)">
                  <c:v>0.72099999999999997</c:v>
                </c:pt>
                <c:pt idx="7" formatCode="0.0000_);[Red]\(0.0000\)">
                  <c:v>0.86890000000000001</c:v>
                </c:pt>
                <c:pt idx="8" formatCode="0.0000_);[Red]\(0.0000\)">
                  <c:v>0.94989999999999997</c:v>
                </c:pt>
                <c:pt idx="9" formatCode="0.0000_);[Red]\(0.0000\)">
                  <c:v>0.9839</c:v>
                </c:pt>
                <c:pt idx="10" formatCode="0.0000_);[Red]\(0.0000\)">
                  <c:v>0.99560000000000004</c:v>
                </c:pt>
                <c:pt idx="11" formatCode="0.0000_);[Red]\(0.0000\)">
                  <c:v>0.999</c:v>
                </c:pt>
                <c:pt idx="12" formatCode="0.0000_);[Red]\(0.0000\)">
                  <c:v>0.99980000000000002</c:v>
                </c:pt>
                <c:pt idx="13" formatCode="0.0000_);[Red]\(0.0000\)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11-4B94-BFF4-AD2B41E903E0}"/>
            </c:ext>
          </c:extLst>
        </c:ser>
        <c:ser>
          <c:idx val="0"/>
          <c:order val="1"/>
          <c:tx>
            <c:v>解析解</c:v>
          </c:tx>
          <c:spPr>
            <a:ln w="38100" cap="rnd">
              <a:solidFill>
                <a:srgbClr val="0000FF"/>
              </a:solidFill>
              <a:prstDash val="sysDot"/>
              <a:round/>
            </a:ln>
            <a:effectLst/>
          </c:spPr>
          <c:marker>
            <c:symbol val="circle"/>
            <c:size val="8"/>
            <c:spPr>
              <a:solidFill>
                <a:srgbClr val="0000FF"/>
              </a:solidFill>
              <a:ln w="9525">
                <a:solidFill>
                  <a:srgbClr val="0000FF"/>
                </a:solidFill>
              </a:ln>
              <a:effectLst/>
            </c:spPr>
          </c:marker>
          <c:xVal>
            <c:numRef>
              <c:f>Sheet1!$A$5:$A$18</c:f>
              <c:numCache>
                <c:formatCode>0_);[Red]\(0\)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</c:numCache>
            </c:numRef>
          </c:xVal>
          <c:yVal>
            <c:numRef>
              <c:f>Sheet1!$B$5:$B$18</c:f>
              <c:numCache>
                <c:formatCode>0.0000_);[Red]\(0.0000\)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0.22919999999999999</c:v>
                </c:pt>
                <c:pt idx="5">
                  <c:v>0.51029999999999998</c:v>
                </c:pt>
                <c:pt idx="6">
                  <c:v>0.71850000000000003</c:v>
                </c:pt>
                <c:pt idx="7">
                  <c:v>0.84589999999999999</c:v>
                </c:pt>
                <c:pt idx="8">
                  <c:v>0.91779999999999995</c:v>
                </c:pt>
                <c:pt idx="9">
                  <c:v>0.95679999999999998</c:v>
                </c:pt>
                <c:pt idx="10">
                  <c:v>0.97750000000000004</c:v>
                </c:pt>
                <c:pt idx="11">
                  <c:v>0.98839999999999995</c:v>
                </c:pt>
                <c:pt idx="12">
                  <c:v>0.99409999999999998</c:v>
                </c:pt>
                <c:pt idx="13">
                  <c:v>0.997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11-4B94-BFF4-AD2B41E90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143784"/>
        <c:axId val="186327368"/>
      </c:scatterChart>
      <c:valAx>
        <c:axId val="246143784"/>
        <c:scaling>
          <c:orientation val="minMax"/>
          <c:max val="2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800" b="0" i="0" baseline="0" dirty="0" smtClean="0">
                    <a:effectLst/>
                  </a:rPr>
                  <a:t>Total Oscillator Quanta</a:t>
                </a:r>
                <a:r>
                  <a:rPr lang="ja-JP" altLang="ja-JP" sz="1800" b="0" i="0" baseline="0" dirty="0" smtClean="0">
                    <a:effectLst/>
                  </a:rPr>
                  <a:t> </a:t>
                </a:r>
                <a:r>
                  <a:rPr lang="en-US" altLang="ja-JP" sz="1800" b="0" i="1" baseline="0" dirty="0" smtClean="0">
                    <a:effectLst/>
                  </a:rPr>
                  <a:t>N</a:t>
                </a:r>
                <a:endParaRPr lang="ja-JP" altLang="ja-JP" sz="20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);[Red]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86327368"/>
        <c:crosses val="autoZero"/>
        <c:crossBetween val="midCat"/>
        <c:majorUnit val="8"/>
      </c:valAx>
      <c:valAx>
        <c:axId val="186327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000" dirty="0" smtClean="0">
                    <a:solidFill>
                      <a:sysClr val="windowText" lastClr="000000"/>
                    </a:solidFill>
                  </a:rPr>
                  <a:t>Eigenvalues</a:t>
                </a:r>
                <a:endParaRPr lang="ja-JP" altLang="en-US" sz="2000" dirty="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46143784"/>
        <c:crosses val="autoZero"/>
        <c:crossBetween val="midCat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0060677899133"/>
          <c:y val="3.9867202046468944E-2"/>
          <c:w val="0.67011926734964589"/>
          <c:h val="0.76083075768779729"/>
        </c:manualLayout>
      </c:layout>
      <c:scatterChart>
        <c:scatterStyle val="smoothMarker"/>
        <c:varyColors val="0"/>
        <c:ser>
          <c:idx val="0"/>
          <c:order val="0"/>
          <c:tx>
            <c:v>数値解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'N=4'!$A$1:$A$202</c:f>
              <c:numCache>
                <c:formatCode>0.00E+00</c:formatCode>
                <c:ptCount val="202"/>
                <c:pt idx="0">
                  <c:v>2.8876680017871901E-3</c:v>
                </c:pt>
                <c:pt idx="1">
                  <c:v>1.51628664172143E-2</c:v>
                </c:pt>
                <c:pt idx="2">
                  <c:v>3.7035268798360201E-2</c:v>
                </c:pt>
                <c:pt idx="3">
                  <c:v>6.8150683797359293E-2</c:v>
                </c:pt>
                <c:pt idx="4" formatCode="General">
                  <c:v>0.107998808415658</c:v>
                </c:pt>
                <c:pt idx="5" formatCode="General">
                  <c:v>0.15592548505286699</c:v>
                </c:pt>
                <c:pt idx="6" formatCode="General">
                  <c:v>0.211143808837815</c:v>
                </c:pt>
                <c:pt idx="7" formatCode="General">
                  <c:v>0.27274711716669597</c:v>
                </c:pt>
                <c:pt idx="8" formatCode="General">
                  <c:v>0.33972389542437298</c:v>
                </c:pt>
                <c:pt idx="9" formatCode="General">
                  <c:v>0.41097439218230197</c:v>
                </c:pt>
                <c:pt idx="10" formatCode="General">
                  <c:v>0.48532867951582997</c:v>
                </c:pt>
                <c:pt idx="11" formatCode="General">
                  <c:v>0.56156586428243704</c:v>
                </c:pt>
                <c:pt idx="12" formatCode="General">
                  <c:v>0.63843413571756302</c:v>
                </c:pt>
                <c:pt idx="13" formatCode="General">
                  <c:v>0.71467132048417004</c:v>
                </c:pt>
                <c:pt idx="14" formatCode="General">
                  <c:v>0.78902560781769804</c:v>
                </c:pt>
                <c:pt idx="15" formatCode="General">
                  <c:v>0.86027610457562698</c:v>
                </c:pt>
                <c:pt idx="16" formatCode="General">
                  <c:v>0.92725288283330398</c:v>
                </c:pt>
                <c:pt idx="17" formatCode="General">
                  <c:v>0.98885619116218504</c:v>
                </c:pt>
                <c:pt idx="18" formatCode="General">
                  <c:v>1.04407451494713</c:v>
                </c:pt>
                <c:pt idx="19" formatCode="General">
                  <c:v>1.0920011915843399</c:v>
                </c:pt>
                <c:pt idx="20" formatCode="General">
                  <c:v>1.13184931620264</c:v>
                </c:pt>
                <c:pt idx="21" formatCode="General">
                  <c:v>1.16296473120164</c:v>
                </c:pt>
                <c:pt idx="22" formatCode="General">
                  <c:v>1.1848371335827901</c:v>
                </c:pt>
                <c:pt idx="23" formatCode="General">
                  <c:v>1.19711233199821</c:v>
                </c:pt>
                <c:pt idx="24" formatCode="General">
                  <c:v>1.2028876680017899</c:v>
                </c:pt>
                <c:pt idx="25" formatCode="General">
                  <c:v>1.2151628664172101</c:v>
                </c:pt>
                <c:pt idx="26" formatCode="General">
                  <c:v>1.2370352687983599</c:v>
                </c:pt>
                <c:pt idx="27" formatCode="General">
                  <c:v>1.26815068379736</c:v>
                </c:pt>
                <c:pt idx="28" formatCode="General">
                  <c:v>1.30799880841566</c:v>
                </c:pt>
                <c:pt idx="29" formatCode="General">
                  <c:v>1.3559254850528699</c:v>
                </c:pt>
                <c:pt idx="30" formatCode="General">
                  <c:v>1.4111438088378101</c:v>
                </c:pt>
                <c:pt idx="31" formatCode="General">
                  <c:v>1.4727471171666999</c:v>
                </c:pt>
                <c:pt idx="32" formatCode="General">
                  <c:v>1.5397238954243699</c:v>
                </c:pt>
                <c:pt idx="33" formatCode="General">
                  <c:v>1.6109743921823001</c:v>
                </c:pt>
                <c:pt idx="34" formatCode="General">
                  <c:v>1.68532867951583</c:v>
                </c:pt>
                <c:pt idx="35" formatCode="General">
                  <c:v>1.7615658642824401</c:v>
                </c:pt>
                <c:pt idx="36" formatCode="General">
                  <c:v>1.83843413571756</c:v>
                </c:pt>
                <c:pt idx="37" formatCode="General">
                  <c:v>1.9146713204841701</c:v>
                </c:pt>
                <c:pt idx="38" formatCode="General">
                  <c:v>1.9890256078177</c:v>
                </c:pt>
                <c:pt idx="39" formatCode="General">
                  <c:v>2.0602761045756299</c:v>
                </c:pt>
                <c:pt idx="40" formatCode="General">
                  <c:v>2.1272528828333002</c:v>
                </c:pt>
                <c:pt idx="41" formatCode="General">
                  <c:v>2.18885619116219</c:v>
                </c:pt>
                <c:pt idx="42" formatCode="General">
                  <c:v>2.2440745149471302</c:v>
                </c:pt>
                <c:pt idx="43" formatCode="General">
                  <c:v>2.2920011915843399</c:v>
                </c:pt>
                <c:pt idx="44" formatCode="General">
                  <c:v>2.3318493162026401</c:v>
                </c:pt>
                <c:pt idx="45" formatCode="General">
                  <c:v>2.36296473120164</c:v>
                </c:pt>
                <c:pt idx="46" formatCode="General">
                  <c:v>2.3848371335827898</c:v>
                </c:pt>
                <c:pt idx="47" formatCode="General">
                  <c:v>2.3971123319982102</c:v>
                </c:pt>
                <c:pt idx="48" formatCode="General">
                  <c:v>2.4028876680017901</c:v>
                </c:pt>
                <c:pt idx="49" formatCode="General">
                  <c:v>2.41516286641721</c:v>
                </c:pt>
                <c:pt idx="50" formatCode="General">
                  <c:v>2.4370352687983599</c:v>
                </c:pt>
                <c:pt idx="51" formatCode="General">
                  <c:v>2.4681506837973601</c:v>
                </c:pt>
                <c:pt idx="52" formatCode="General">
                  <c:v>2.5079988084156599</c:v>
                </c:pt>
                <c:pt idx="53" formatCode="General">
                  <c:v>2.5559254850528701</c:v>
                </c:pt>
                <c:pt idx="54" formatCode="General">
                  <c:v>2.61114380883782</c:v>
                </c:pt>
                <c:pt idx="55" formatCode="General">
                  <c:v>2.6727471171667001</c:v>
                </c:pt>
                <c:pt idx="56" formatCode="General">
                  <c:v>2.7397238954243699</c:v>
                </c:pt>
                <c:pt idx="57" formatCode="General">
                  <c:v>2.8109743921822998</c:v>
                </c:pt>
                <c:pt idx="58" formatCode="General">
                  <c:v>2.8853286795158302</c:v>
                </c:pt>
                <c:pt idx="59" formatCode="General">
                  <c:v>2.9615658642824401</c:v>
                </c:pt>
                <c:pt idx="60" formatCode="General">
                  <c:v>3.0384341357175599</c:v>
                </c:pt>
                <c:pt idx="61" formatCode="General">
                  <c:v>3.1146713204841698</c:v>
                </c:pt>
                <c:pt idx="62" formatCode="General">
                  <c:v>3.1890256078177002</c:v>
                </c:pt>
                <c:pt idx="63" formatCode="General">
                  <c:v>3.2602761045756301</c:v>
                </c:pt>
                <c:pt idx="64" formatCode="General">
                  <c:v>3.3272528828332999</c:v>
                </c:pt>
                <c:pt idx="65" formatCode="General">
                  <c:v>3.3888561911621902</c:v>
                </c:pt>
                <c:pt idx="66" formatCode="General">
                  <c:v>3.4440745149471299</c:v>
                </c:pt>
                <c:pt idx="67" formatCode="General">
                  <c:v>3.4920011915843401</c:v>
                </c:pt>
                <c:pt idx="68" formatCode="General">
                  <c:v>3.5318493162026399</c:v>
                </c:pt>
                <c:pt idx="69" formatCode="General">
                  <c:v>3.5629647312016401</c:v>
                </c:pt>
                <c:pt idx="70" formatCode="General">
                  <c:v>3.58483713358279</c:v>
                </c:pt>
                <c:pt idx="71" formatCode="General">
                  <c:v>3.5971123319982099</c:v>
                </c:pt>
                <c:pt idx="72" formatCode="General">
                  <c:v>3.6028876680017898</c:v>
                </c:pt>
                <c:pt idx="73" formatCode="General">
                  <c:v>3.61516286641722</c:v>
                </c:pt>
                <c:pt idx="74" formatCode="General">
                  <c:v>3.63703526879836</c:v>
                </c:pt>
                <c:pt idx="75" formatCode="General">
                  <c:v>3.6681506837973599</c:v>
                </c:pt>
                <c:pt idx="76" formatCode="General">
                  <c:v>3.7079988084156601</c:v>
                </c:pt>
                <c:pt idx="77" formatCode="General">
                  <c:v>3.7559254850528698</c:v>
                </c:pt>
                <c:pt idx="78" formatCode="General">
                  <c:v>3.8111438088378198</c:v>
                </c:pt>
                <c:pt idx="79" formatCode="General">
                  <c:v>3.8727471171666998</c:v>
                </c:pt>
                <c:pt idx="80" formatCode="General">
                  <c:v>3.9397238954243701</c:v>
                </c:pt>
                <c:pt idx="81" formatCode="General">
                  <c:v>4.0109743921823</c:v>
                </c:pt>
                <c:pt idx="82" formatCode="General">
                  <c:v>4.0853286795158299</c:v>
                </c:pt>
                <c:pt idx="83" formatCode="General">
                  <c:v>4.1615658642824398</c:v>
                </c:pt>
                <c:pt idx="84" formatCode="General">
                  <c:v>4.2384341357175597</c:v>
                </c:pt>
                <c:pt idx="85" formatCode="General">
                  <c:v>4.3146713204841696</c:v>
                </c:pt>
                <c:pt idx="86" formatCode="General">
                  <c:v>4.3890256078177003</c:v>
                </c:pt>
                <c:pt idx="87" formatCode="General">
                  <c:v>4.4602761045756303</c:v>
                </c:pt>
                <c:pt idx="88" formatCode="General">
                  <c:v>4.5272528828332996</c:v>
                </c:pt>
                <c:pt idx="89" formatCode="General">
                  <c:v>4.5888561911621899</c:v>
                </c:pt>
                <c:pt idx="90" formatCode="General">
                  <c:v>4.6440745149471301</c:v>
                </c:pt>
                <c:pt idx="91" formatCode="General">
                  <c:v>4.6920011915843398</c:v>
                </c:pt>
                <c:pt idx="92" formatCode="General">
                  <c:v>4.7318493162026396</c:v>
                </c:pt>
                <c:pt idx="93" formatCode="General">
                  <c:v>4.7629647312016399</c:v>
                </c:pt>
                <c:pt idx="94" formatCode="General">
                  <c:v>4.7848371335827897</c:v>
                </c:pt>
                <c:pt idx="95" formatCode="General">
                  <c:v>4.7971123319982096</c:v>
                </c:pt>
                <c:pt idx="96" formatCode="General">
                  <c:v>4.80288766800179</c:v>
                </c:pt>
                <c:pt idx="97" formatCode="General">
                  <c:v>4.8151628664172197</c:v>
                </c:pt>
                <c:pt idx="98" formatCode="General">
                  <c:v>4.8370352687983598</c:v>
                </c:pt>
                <c:pt idx="99" formatCode="General">
                  <c:v>4.86815068379736</c:v>
                </c:pt>
                <c:pt idx="100" formatCode="General">
                  <c:v>4.9079988084156598</c:v>
                </c:pt>
                <c:pt idx="101" formatCode="General">
                  <c:v>4.9559254850528696</c:v>
                </c:pt>
                <c:pt idx="102" formatCode="General">
                  <c:v>5.0111438088378204</c:v>
                </c:pt>
                <c:pt idx="103" formatCode="General">
                  <c:v>5.0727471171667</c:v>
                </c:pt>
                <c:pt idx="104" formatCode="General">
                  <c:v>5.1397238954243702</c:v>
                </c:pt>
                <c:pt idx="105" formatCode="General">
                  <c:v>5.2109743921823002</c:v>
                </c:pt>
                <c:pt idx="106" formatCode="General">
                  <c:v>5.2853286795158301</c:v>
                </c:pt>
                <c:pt idx="107" formatCode="General">
                  <c:v>5.36156586428244</c:v>
                </c:pt>
                <c:pt idx="108" formatCode="General">
                  <c:v>5.4384341357175598</c:v>
                </c:pt>
                <c:pt idx="109" formatCode="General">
                  <c:v>5.5146713204841697</c:v>
                </c:pt>
                <c:pt idx="110" formatCode="General">
                  <c:v>5.5890256078176996</c:v>
                </c:pt>
                <c:pt idx="111" formatCode="General">
                  <c:v>5.6602761045756296</c:v>
                </c:pt>
                <c:pt idx="112" formatCode="General">
                  <c:v>5.7272528828332998</c:v>
                </c:pt>
                <c:pt idx="113" formatCode="General">
                  <c:v>5.7888561911621901</c:v>
                </c:pt>
                <c:pt idx="114" formatCode="General">
                  <c:v>5.8440745149471303</c:v>
                </c:pt>
                <c:pt idx="115" formatCode="General">
                  <c:v>5.89200119158434</c:v>
                </c:pt>
                <c:pt idx="116" formatCode="General">
                  <c:v>5.9318493162026398</c:v>
                </c:pt>
                <c:pt idx="117" formatCode="General">
                  <c:v>5.9629647312016401</c:v>
                </c:pt>
                <c:pt idx="118" formatCode="General">
                  <c:v>5.9848371335827899</c:v>
                </c:pt>
                <c:pt idx="119" formatCode="General">
                  <c:v>5.9971123319982098</c:v>
                </c:pt>
                <c:pt idx="120" formatCode="General">
                  <c:v>6.0028876680017902</c:v>
                </c:pt>
                <c:pt idx="121" formatCode="General">
                  <c:v>6.0151628664172199</c:v>
                </c:pt>
                <c:pt idx="122" formatCode="General">
                  <c:v>6.0370352687983599</c:v>
                </c:pt>
                <c:pt idx="123" formatCode="General">
                  <c:v>6.0681506837973602</c:v>
                </c:pt>
                <c:pt idx="124" formatCode="General">
                  <c:v>6.10799880841566</c:v>
                </c:pt>
                <c:pt idx="125" formatCode="General">
                  <c:v>6.1559254850528697</c:v>
                </c:pt>
                <c:pt idx="126" formatCode="General">
                  <c:v>6.2111438088378197</c:v>
                </c:pt>
                <c:pt idx="127" formatCode="General">
                  <c:v>6.2727471171667002</c:v>
                </c:pt>
                <c:pt idx="128" formatCode="General">
                  <c:v>6.3397238954243704</c:v>
                </c:pt>
                <c:pt idx="129" formatCode="General">
                  <c:v>6.4109743921823004</c:v>
                </c:pt>
                <c:pt idx="130" formatCode="General">
                  <c:v>6.4853286795158303</c:v>
                </c:pt>
                <c:pt idx="131" formatCode="General">
                  <c:v>6.5615658642824402</c:v>
                </c:pt>
                <c:pt idx="132" formatCode="General">
                  <c:v>6.63843413571756</c:v>
                </c:pt>
                <c:pt idx="133" formatCode="General">
                  <c:v>6.7146713204841699</c:v>
                </c:pt>
                <c:pt idx="134" formatCode="General">
                  <c:v>6.7890256078176998</c:v>
                </c:pt>
                <c:pt idx="135" formatCode="General">
                  <c:v>6.8602761045756298</c:v>
                </c:pt>
                <c:pt idx="136" formatCode="General">
                  <c:v>6.9272528828333</c:v>
                </c:pt>
                <c:pt idx="137" formatCode="General">
                  <c:v>6.9888561911621903</c:v>
                </c:pt>
                <c:pt idx="138" formatCode="General">
                  <c:v>7.0440745149471304</c:v>
                </c:pt>
                <c:pt idx="139" formatCode="General">
                  <c:v>7.0920011915843402</c:v>
                </c:pt>
                <c:pt idx="140" formatCode="General">
                  <c:v>7.13184931620264</c:v>
                </c:pt>
                <c:pt idx="141" formatCode="General">
                  <c:v>7.1629647312016402</c:v>
                </c:pt>
                <c:pt idx="142" formatCode="General">
                  <c:v>7.1848371335827901</c:v>
                </c:pt>
                <c:pt idx="143" formatCode="General">
                  <c:v>7.19711233199821</c:v>
                </c:pt>
                <c:pt idx="144" formatCode="General">
                  <c:v>7.2028876680017904</c:v>
                </c:pt>
                <c:pt idx="145" formatCode="General">
                  <c:v>7.21516286641722</c:v>
                </c:pt>
                <c:pt idx="146" formatCode="General">
                  <c:v>7.2370352687983601</c:v>
                </c:pt>
                <c:pt idx="147" formatCode="General">
                  <c:v>7.2681506837973604</c:v>
                </c:pt>
                <c:pt idx="148" formatCode="General">
                  <c:v>7.3079988084156602</c:v>
                </c:pt>
                <c:pt idx="149" formatCode="General">
                  <c:v>7.3559254850528699</c:v>
                </c:pt>
                <c:pt idx="150" formatCode="General">
                  <c:v>7.4111438088378199</c:v>
                </c:pt>
                <c:pt idx="151" formatCode="General">
                  <c:v>7.4727471171667004</c:v>
                </c:pt>
                <c:pt idx="152" formatCode="General">
                  <c:v>7.5397238954243697</c:v>
                </c:pt>
                <c:pt idx="153" formatCode="General">
                  <c:v>7.6109743921822997</c:v>
                </c:pt>
                <c:pt idx="154" formatCode="General">
                  <c:v>7.6853286795158304</c:v>
                </c:pt>
                <c:pt idx="155" formatCode="General">
                  <c:v>7.7615658642824403</c:v>
                </c:pt>
                <c:pt idx="156" formatCode="General">
                  <c:v>7.8384341357175602</c:v>
                </c:pt>
                <c:pt idx="157" formatCode="General">
                  <c:v>7.9146713204841701</c:v>
                </c:pt>
                <c:pt idx="158" formatCode="General">
                  <c:v>7.9890256078177</c:v>
                </c:pt>
                <c:pt idx="159" formatCode="General">
                  <c:v>8.0602761045756299</c:v>
                </c:pt>
                <c:pt idx="160" formatCode="General">
                  <c:v>8.1272528828333108</c:v>
                </c:pt>
                <c:pt idx="161" formatCode="General">
                  <c:v>8.1888561911621895</c:v>
                </c:pt>
                <c:pt idx="162" formatCode="General">
                  <c:v>8.2440745149471297</c:v>
                </c:pt>
                <c:pt idx="163" formatCode="General">
                  <c:v>8.2920011915843403</c:v>
                </c:pt>
                <c:pt idx="164" formatCode="General">
                  <c:v>8.3318493162026392</c:v>
                </c:pt>
                <c:pt idx="165" formatCode="General">
                  <c:v>8.3629647312016395</c:v>
                </c:pt>
                <c:pt idx="166" formatCode="General">
                  <c:v>8.3848371335827903</c:v>
                </c:pt>
                <c:pt idx="167" formatCode="General">
                  <c:v>8.3971123319982102</c:v>
                </c:pt>
                <c:pt idx="168" formatCode="General">
                  <c:v>8.4028876680017905</c:v>
                </c:pt>
                <c:pt idx="169" formatCode="General">
                  <c:v>8.4151628664172193</c:v>
                </c:pt>
                <c:pt idx="170" formatCode="General">
                  <c:v>8.4370352687983594</c:v>
                </c:pt>
                <c:pt idx="171" formatCode="General">
                  <c:v>8.4681506837973597</c:v>
                </c:pt>
                <c:pt idx="172" formatCode="General">
                  <c:v>8.5079988084156604</c:v>
                </c:pt>
                <c:pt idx="173" formatCode="General">
                  <c:v>8.5559254850528692</c:v>
                </c:pt>
                <c:pt idx="174" formatCode="General">
                  <c:v>8.61114380883782</c:v>
                </c:pt>
                <c:pt idx="175" formatCode="General">
                  <c:v>8.6727471171667005</c:v>
                </c:pt>
                <c:pt idx="176" formatCode="General">
                  <c:v>8.7397238954243708</c:v>
                </c:pt>
                <c:pt idx="177" formatCode="General">
                  <c:v>8.8109743921823007</c:v>
                </c:pt>
                <c:pt idx="178" formatCode="General">
                  <c:v>8.8853286795158297</c:v>
                </c:pt>
                <c:pt idx="179" formatCode="General">
                  <c:v>8.9615658642824396</c:v>
                </c:pt>
                <c:pt idx="180" formatCode="General">
                  <c:v>9.0384341357175693</c:v>
                </c:pt>
                <c:pt idx="181" formatCode="General">
                  <c:v>9.1146713204841703</c:v>
                </c:pt>
                <c:pt idx="182" formatCode="General">
                  <c:v>9.1890256078176993</c:v>
                </c:pt>
                <c:pt idx="183" formatCode="General">
                  <c:v>9.2602761045756292</c:v>
                </c:pt>
                <c:pt idx="184" formatCode="General">
                  <c:v>9.3272528828333101</c:v>
                </c:pt>
                <c:pt idx="185" formatCode="General">
                  <c:v>9.3888561911621906</c:v>
                </c:pt>
                <c:pt idx="186" formatCode="General">
                  <c:v>9.4440745149471308</c:v>
                </c:pt>
                <c:pt idx="187" formatCode="General">
                  <c:v>9.4920011915843396</c:v>
                </c:pt>
                <c:pt idx="188" formatCode="General">
                  <c:v>9.5318493162026403</c:v>
                </c:pt>
                <c:pt idx="189" formatCode="General">
                  <c:v>9.5629647312016406</c:v>
                </c:pt>
                <c:pt idx="190" formatCode="General">
                  <c:v>9.5848371335827895</c:v>
                </c:pt>
                <c:pt idx="191" formatCode="General">
                  <c:v>9.5971123319982095</c:v>
                </c:pt>
                <c:pt idx="192" formatCode="General">
                  <c:v>9.6028876680017898</c:v>
                </c:pt>
                <c:pt idx="193" formatCode="General">
                  <c:v>9.6151628664172204</c:v>
                </c:pt>
                <c:pt idx="194" formatCode="General">
                  <c:v>9.6370352687983605</c:v>
                </c:pt>
                <c:pt idx="195" formatCode="General">
                  <c:v>9.6681506837973608</c:v>
                </c:pt>
                <c:pt idx="196" formatCode="General">
                  <c:v>9.7079988084156597</c:v>
                </c:pt>
                <c:pt idx="197" formatCode="General">
                  <c:v>9.7559254850528703</c:v>
                </c:pt>
                <c:pt idx="198" formatCode="General">
                  <c:v>9.8111438088378193</c:v>
                </c:pt>
                <c:pt idx="199" formatCode="General">
                  <c:v>9.8727471171666998</c:v>
                </c:pt>
                <c:pt idx="200" formatCode="General">
                  <c:v>9.9397238954243701</c:v>
                </c:pt>
                <c:pt idx="201" formatCode="General">
                  <c:v>10.0109743921823</c:v>
                </c:pt>
              </c:numCache>
            </c:numRef>
          </c:xVal>
          <c:yVal>
            <c:numRef>
              <c:f>'N=4'!$B$1:$B$202</c:f>
              <c:numCache>
                <c:formatCode>0.00E+00</c:formatCode>
                <c:ptCount val="202"/>
                <c:pt idx="0">
                  <c:v>7.1928948776734704E-3</c:v>
                </c:pt>
                <c:pt idx="1">
                  <c:v>2.9149138586565499E-2</c:v>
                </c:pt>
                <c:pt idx="2">
                  <c:v>6.8246798546884396E-2</c:v>
                </c:pt>
                <c:pt idx="3" formatCode="General">
                  <c:v>0.12344821497750599</c:v>
                </c:pt>
                <c:pt idx="4" formatCode="General">
                  <c:v>0.19952018833278301</c:v>
                </c:pt>
                <c:pt idx="5" formatCode="General">
                  <c:v>0.27668067923669298</c:v>
                </c:pt>
                <c:pt idx="6" formatCode="General">
                  <c:v>0.34244054379793998</c:v>
                </c:pt>
                <c:pt idx="7" formatCode="General">
                  <c:v>0.41047874767332998</c:v>
                </c:pt>
                <c:pt idx="8" formatCode="General">
                  <c:v>0.45901142574179399</c:v>
                </c:pt>
                <c:pt idx="9" formatCode="General">
                  <c:v>0.54431768185734397</c:v>
                </c:pt>
                <c:pt idx="10" formatCode="General">
                  <c:v>0.562669708643458</c:v>
                </c:pt>
                <c:pt idx="11" formatCode="General">
                  <c:v>0.54860749207294202</c:v>
                </c:pt>
                <c:pt idx="12" formatCode="General">
                  <c:v>0.50145025828358403</c:v>
                </c:pt>
                <c:pt idx="13" formatCode="General">
                  <c:v>0.42457445929179199</c:v>
                </c:pt>
                <c:pt idx="14" formatCode="General">
                  <c:v>0.324822641408132</c:v>
                </c:pt>
                <c:pt idx="15" formatCode="General">
                  <c:v>0.21122134358008199</c:v>
                </c:pt>
                <c:pt idx="16">
                  <c:v>9.3373863942530805E-2</c:v>
                </c:pt>
                <c:pt idx="17">
                  <c:v>2.0040693212958101E-2</c:v>
                </c:pt>
                <c:pt idx="18" formatCode="General">
                  <c:v>0.122318202515177</c:v>
                </c:pt>
                <c:pt idx="19" formatCode="General">
                  <c:v>0.20917032144189801</c:v>
                </c:pt>
                <c:pt idx="20" formatCode="General">
                  <c:v>0.27858990419268997</c:v>
                </c:pt>
                <c:pt idx="21" formatCode="General">
                  <c:v>0.33031071928872602</c:v>
                </c:pt>
                <c:pt idx="22" formatCode="General">
                  <c:v>0.365080863613994</c:v>
                </c:pt>
                <c:pt idx="23" formatCode="General">
                  <c:v>0.383952111548305</c:v>
                </c:pt>
                <c:pt idx="24" formatCode="General">
                  <c:v>0.39266098474410899</c:v>
                </c:pt>
                <c:pt idx="25" formatCode="General">
                  <c:v>0.410794543743072</c:v>
                </c:pt>
                <c:pt idx="26" formatCode="General">
                  <c:v>0.44176788686683</c:v>
                </c:pt>
                <c:pt idx="27" formatCode="General">
                  <c:v>0.48264400301043398</c:v>
                </c:pt>
                <c:pt idx="28" formatCode="General">
                  <c:v>0.52900258057980598</c:v>
                </c:pt>
                <c:pt idx="29" formatCode="General">
                  <c:v>0.57497025963166404</c:v>
                </c:pt>
                <c:pt idx="30" formatCode="General">
                  <c:v>0.61351087061549003</c:v>
                </c:pt>
                <c:pt idx="31" formatCode="General">
                  <c:v>0.63706964590241599</c:v>
                </c:pt>
                <c:pt idx="32" formatCode="General">
                  <c:v>0.638558026192239</c:v>
                </c:pt>
                <c:pt idx="33" formatCode="General">
                  <c:v>0.61252892519948599</c:v>
                </c:pt>
                <c:pt idx="34" formatCode="General">
                  <c:v>0.55627224891913896</c:v>
                </c:pt>
                <c:pt idx="35" formatCode="General">
                  <c:v>0.47051678351401799</c:v>
                </c:pt>
                <c:pt idx="36" formatCode="General">
                  <c:v>0.359495960153282</c:v>
                </c:pt>
                <c:pt idx="37" formatCode="General">
                  <c:v>0.23031053291516701</c:v>
                </c:pt>
                <c:pt idx="38">
                  <c:v>9.1736470723215793E-2</c:v>
                </c:pt>
                <c:pt idx="39">
                  <c:v>4.7207608524947403E-2</c:v>
                </c:pt>
                <c:pt idx="40" formatCode="General">
                  <c:v>0.17856941104888399</c:v>
                </c:pt>
                <c:pt idx="41" formatCode="General">
                  <c:v>0.29636172635660302</c:v>
                </c:pt>
                <c:pt idx="42" formatCode="General">
                  <c:v>0.39692245118535702</c:v>
                </c:pt>
                <c:pt idx="43" formatCode="General">
                  <c:v>0.478773320932256</c:v>
                </c:pt>
                <c:pt idx="44" formatCode="General">
                  <c:v>0.54212836116547303</c:v>
                </c:pt>
                <c:pt idx="45" formatCode="General">
                  <c:v>0.58824085553329197</c:v>
                </c:pt>
                <c:pt idx="46" formatCode="General">
                  <c:v>0.61875261376963597</c:v>
                </c:pt>
                <c:pt idx="47" formatCode="General">
                  <c:v>0.63515666346345001</c:v>
                </c:pt>
                <c:pt idx="48" formatCode="General">
                  <c:v>0.64269120996069695</c:v>
                </c:pt>
                <c:pt idx="49" formatCode="General">
                  <c:v>0.65830924842805305</c:v>
                </c:pt>
                <c:pt idx="50" formatCode="General">
                  <c:v>0.68477552494275495</c:v>
                </c:pt>
                <c:pt idx="51" formatCode="General">
                  <c:v>0.71933329328449203</c:v>
                </c:pt>
                <c:pt idx="52" formatCode="General">
                  <c:v>0.75811889030707003</c:v>
                </c:pt>
                <c:pt idx="53" formatCode="General">
                  <c:v>0.79641633539491696</c:v>
                </c:pt>
                <c:pt idx="54" formatCode="General">
                  <c:v>0.82909543289876997</c:v>
                </c:pt>
                <c:pt idx="55" formatCode="General">
                  <c:v>0.85123133443660004</c:v>
                </c:pt>
                <c:pt idx="56" formatCode="General">
                  <c:v>0.85882362558921899</c:v>
                </c:pt>
                <c:pt idx="57" formatCode="General">
                  <c:v>0.84946324160553299</c:v>
                </c:pt>
                <c:pt idx="58" formatCode="General">
                  <c:v>0.82276823801022803</c:v>
                </c:pt>
                <c:pt idx="59" formatCode="General">
                  <c:v>0.78044855838290395</c:v>
                </c:pt>
                <c:pt idx="60" formatCode="General">
                  <c:v>0.72596072969854397</c:v>
                </c:pt>
                <c:pt idx="61" formatCode="General">
                  <c:v>0.66383885706569901</c:v>
                </c:pt>
                <c:pt idx="62" formatCode="General">
                  <c:v>0.59888533146098999</c:v>
                </c:pt>
                <c:pt idx="63" formatCode="General">
                  <c:v>0.535432365419379</c:v>
                </c:pt>
                <c:pt idx="64" formatCode="General">
                  <c:v>0.47683707444085899</c:v>
                </c:pt>
                <c:pt idx="65" formatCode="General">
                  <c:v>0.42527715977393599</c:v>
                </c:pt>
                <c:pt idx="66" formatCode="General">
                  <c:v>0.381816738388009</c:v>
                </c:pt>
                <c:pt idx="67" formatCode="General">
                  <c:v>0.346649252505007</c:v>
                </c:pt>
                <c:pt idx="68" formatCode="General">
                  <c:v>0.31940939855253597</c:v>
                </c:pt>
                <c:pt idx="69" formatCode="General">
                  <c:v>0.29946835632775298</c:v>
                </c:pt>
                <c:pt idx="70" formatCode="General">
                  <c:v>0.28616497339535002</c:v>
                </c:pt>
                <c:pt idx="71" formatCode="General">
                  <c:v>0.27895929315783402</c:v>
                </c:pt>
                <c:pt idx="72" formatCode="General">
                  <c:v>0.27563400643173502</c:v>
                </c:pt>
                <c:pt idx="73" formatCode="General">
                  <c:v>0.26870420068946999</c:v>
                </c:pt>
                <c:pt idx="74" formatCode="General">
                  <c:v>0.256820331202253</c:v>
                </c:pt>
                <c:pt idx="75" formatCode="General">
                  <c:v>0.24093026230485401</c:v>
                </c:pt>
                <c:pt idx="76" formatCode="General">
                  <c:v>0.222286919427921</c:v>
                </c:pt>
                <c:pt idx="77" formatCode="General">
                  <c:v>0.20229819462580501</c:v>
                </c:pt>
                <c:pt idx="78" formatCode="General">
                  <c:v>0.182332043381291</c:v>
                </c:pt>
                <c:pt idx="79" formatCode="General">
                  <c:v>0.16350621110029101</c:v>
                </c:pt>
                <c:pt idx="80" formatCode="General">
                  <c:v>0.14651423665664301</c:v>
                </c:pt>
                <c:pt idx="81" formatCode="General">
                  <c:v>0.13154324925887101</c:v>
                </c:pt>
                <c:pt idx="82" formatCode="General">
                  <c:v>0.118317895474168</c:v>
                </c:pt>
                <c:pt idx="83" formatCode="General">
                  <c:v>0.10626305143489601</c:v>
                </c:pt>
                <c:pt idx="84">
                  <c:v>9.4733381195769101E-2</c:v>
                </c:pt>
                <c:pt idx="85">
                  <c:v>8.3232456427134296E-2</c:v>
                </c:pt>
                <c:pt idx="86">
                  <c:v>7.1551596838919096E-2</c:v>
                </c:pt>
                <c:pt idx="87">
                  <c:v>5.9794929766735602E-2</c:v>
                </c:pt>
                <c:pt idx="88">
                  <c:v>4.8303364218369102E-2</c:v>
                </c:pt>
                <c:pt idx="89">
                  <c:v>3.75239476375872E-2</c:v>
                </c:pt>
                <c:pt idx="90">
                  <c:v>2.7879717547363202E-2</c:v>
                </c:pt>
                <c:pt idx="91">
                  <c:v>1.9680690128715799E-2</c:v>
                </c:pt>
                <c:pt idx="92">
                  <c:v>1.3091320385668501E-2</c:v>
                </c:pt>
                <c:pt idx="93">
                  <c:v>8.1470918339390606E-3</c:v>
                </c:pt>
                <c:pt idx="94">
                  <c:v>4.8005245264211996E-3</c:v>
                </c:pt>
                <c:pt idx="95">
                  <c:v>2.9748402172233099E-3</c:v>
                </c:pt>
                <c:pt idx="96">
                  <c:v>2.1297956212096101E-3</c:v>
                </c:pt>
                <c:pt idx="97">
                  <c:v>3.6465078279640701E-4</c:v>
                </c:pt>
                <c:pt idx="98">
                  <c:v>2.6702504438251098E-3</c:v>
                </c:pt>
                <c:pt idx="99">
                  <c:v>6.7235624795026804E-3</c:v>
                </c:pt>
                <c:pt idx="100">
                  <c:v>1.14147880046419E-2</c:v>
                </c:pt>
                <c:pt idx="101">
                  <c:v>1.62356729299203E-2</c:v>
                </c:pt>
                <c:pt idx="102">
                  <c:v>2.05766401570718E-2</c:v>
                </c:pt>
                <c:pt idx="103">
                  <c:v>2.37894212031254E-2</c:v>
                </c:pt>
                <c:pt idx="104">
                  <c:v>2.52857338144175E-2</c:v>
                </c:pt>
                <c:pt idx="105">
                  <c:v>2.4655319786535099E-2</c:v>
                </c:pt>
                <c:pt idx="106">
                  <c:v>2.1771103722002201E-2</c:v>
                </c:pt>
                <c:pt idx="107">
                  <c:v>1.6843752534451299E-2</c:v>
                </c:pt>
                <c:pt idx="108">
                  <c:v>1.03987631476115E-2</c:v>
                </c:pt>
                <c:pt idx="109">
                  <c:v>3.1745258356084198E-3</c:v>
                </c:pt>
                <c:pt idx="110">
                  <c:v>4.03110427677289E-3</c:v>
                </c:pt>
                <c:pt idx="111">
                  <c:v>1.0519437641582001E-2</c:v>
                </c:pt>
                <c:pt idx="112">
                  <c:v>1.58091018715069E-2</c:v>
                </c:pt>
                <c:pt idx="113">
                  <c:v>1.9686599376128301E-2</c:v>
                </c:pt>
                <c:pt idx="114">
                  <c:v>2.2188304391807901E-2</c:v>
                </c:pt>
                <c:pt idx="115">
                  <c:v>2.3534183496053001E-2</c:v>
                </c:pt>
                <c:pt idx="116">
                  <c:v>2.4042277694051602E-2</c:v>
                </c:pt>
                <c:pt idx="117">
                  <c:v>2.4049210831869498E-2</c:v>
                </c:pt>
                <c:pt idx="118">
                  <c:v>2.38510741446975E-2</c:v>
                </c:pt>
                <c:pt idx="119">
                  <c:v>2.3667472455421001E-2</c:v>
                </c:pt>
                <c:pt idx="120">
                  <c:v>2.3563300046005001E-2</c:v>
                </c:pt>
                <c:pt idx="121">
                  <c:v>2.3304496891867699E-2</c:v>
                </c:pt>
                <c:pt idx="122">
                  <c:v>2.2719501273348E-2</c:v>
                </c:pt>
                <c:pt idx="123">
                  <c:v>2.1623261884741E-2</c:v>
                </c:pt>
                <c:pt idx="124">
                  <c:v>1.9794462312238401E-2</c:v>
                </c:pt>
                <c:pt idx="125">
                  <c:v>1.7028034753165298E-2</c:v>
                </c:pt>
                <c:pt idx="126">
                  <c:v>1.32005208534274E-2</c:v>
                </c:pt>
                <c:pt idx="127">
                  <c:v>8.3356066385081896E-3</c:v>
                </c:pt>
                <c:pt idx="128">
                  <c:v>2.64999187152438E-3</c:v>
                </c:pt>
                <c:pt idx="129">
                  <c:v>3.44167597690225E-3</c:v>
                </c:pt>
                <c:pt idx="130">
                  <c:v>9.3758947366261308E-3</c:v>
                </c:pt>
                <c:pt idx="131">
                  <c:v>1.45392918661644E-2</c:v>
                </c:pt>
                <c:pt idx="132">
                  <c:v>1.8393415528858401E-2</c:v>
                </c:pt>
                <c:pt idx="133">
                  <c:v>2.0588295578021599E-2</c:v>
                </c:pt>
                <c:pt idx="134">
                  <c:v>2.1029382054907401E-2</c:v>
                </c:pt>
                <c:pt idx="135">
                  <c:v>1.9879061599990401E-2</c:v>
                </c:pt>
                <c:pt idx="136">
                  <c:v>1.7497792689465101E-2</c:v>
                </c:pt>
                <c:pt idx="137">
                  <c:v>1.43497083003659E-2</c:v>
                </c:pt>
                <c:pt idx="138">
                  <c:v>1.09050726819921E-2</c:v>
                </c:pt>
                <c:pt idx="139">
                  <c:v>7.5661772853322798E-3</c:v>
                </c:pt>
                <c:pt idx="140">
                  <c:v>4.6294578248741499E-3</c:v>
                </c:pt>
                <c:pt idx="141">
                  <c:v>2.2823231893159901E-3</c:v>
                </c:pt>
                <c:pt idx="142">
                  <c:v>6.2380097339220395E-4</c:v>
                </c:pt>
                <c:pt idx="143">
                  <c:v>3.0509659882334999E-4</c:v>
                </c:pt>
                <c:pt idx="144">
                  <c:v>7.4090240243334998E-4</c:v>
                </c:pt>
                <c:pt idx="145">
                  <c:v>1.6633586789027901E-3</c:v>
                </c:pt>
                <c:pt idx="146">
                  <c:v>3.2887875658189798E-3</c:v>
                </c:pt>
                <c:pt idx="147">
                  <c:v>5.5419473633858598E-3</c:v>
                </c:pt>
                <c:pt idx="148">
                  <c:v>8.2815571600976991E-3</c:v>
                </c:pt>
                <c:pt idx="149">
                  <c:v>1.1280275008589699E-2</c:v>
                </c:pt>
                <c:pt idx="150">
                  <c:v>1.4218983636172701E-2</c:v>
                </c:pt>
                <c:pt idx="151">
                  <c:v>1.67068337498943E-2</c:v>
                </c:pt>
                <c:pt idx="152">
                  <c:v>1.83322447622143E-2</c:v>
                </c:pt>
                <c:pt idx="153">
                  <c:v>1.87390752237621E-2</c:v>
                </c:pt>
                <c:pt idx="154">
                  <c:v>1.7709671502913402E-2</c:v>
                </c:pt>
                <c:pt idx="155">
                  <c:v>1.52284396451461E-2</c:v>
                </c:pt>
                <c:pt idx="156">
                  <c:v>1.15015127362055E-2</c:v>
                </c:pt>
                <c:pt idx="157">
                  <c:v>6.9212897543533998E-3</c:v>
                </c:pt>
                <c:pt idx="158">
                  <c:v>1.9842089833383399E-3</c:v>
                </c:pt>
                <c:pt idx="159">
                  <c:v>2.81293753914675E-3</c:v>
                </c:pt>
                <c:pt idx="160">
                  <c:v>7.0665672411467503E-3</c:v>
                </c:pt>
                <c:pt idx="161">
                  <c:v>1.0524843739557701E-2</c:v>
                </c:pt>
                <c:pt idx="162">
                  <c:v>1.3101475915827601E-2</c:v>
                </c:pt>
                <c:pt idx="163">
                  <c:v>1.4850856638108201E-2</c:v>
                </c:pt>
                <c:pt idx="164">
                  <c:v>1.5920399578612202E-2</c:v>
                </c:pt>
                <c:pt idx="165">
                  <c:v>1.6497472194546399E-2</c:v>
                </c:pt>
                <c:pt idx="166">
                  <c:v>1.6763633900240198E-2</c:v>
                </c:pt>
                <c:pt idx="167">
                  <c:v>1.68619529255917E-2</c:v>
                </c:pt>
                <c:pt idx="168">
                  <c:v>1.6895464138796602E-2</c:v>
                </c:pt>
                <c:pt idx="169">
                  <c:v>1.6939570260802998E-2</c:v>
                </c:pt>
                <c:pt idx="170">
                  <c:v>1.6926846118674399E-2</c:v>
                </c:pt>
                <c:pt idx="171">
                  <c:v>1.6708658492910498E-2</c:v>
                </c:pt>
                <c:pt idx="172">
                  <c:v>1.6093639806135901E-2</c:v>
                </c:pt>
                <c:pt idx="173">
                  <c:v>1.48788559806034E-2</c:v>
                </c:pt>
                <c:pt idx="174">
                  <c:v>1.2893812936393301E-2</c:v>
                </c:pt>
                <c:pt idx="175">
                  <c:v>1.00517244337995E-2</c:v>
                </c:pt>
                <c:pt idx="176">
                  <c:v>6.39577843040151E-3</c:v>
                </c:pt>
                <c:pt idx="177">
                  <c:v>2.12398030265146E-3</c:v>
                </c:pt>
                <c:pt idx="178">
                  <c:v>2.4218506220411401E-3</c:v>
                </c:pt>
                <c:pt idx="179">
                  <c:v>6.8077725264998603E-3</c:v>
                </c:pt>
                <c:pt idx="180">
                  <c:v>1.0590442409123799E-2</c:v>
                </c:pt>
                <c:pt idx="181">
                  <c:v>1.3408140165408601E-2</c:v>
                </c:pt>
                <c:pt idx="182">
                  <c:v>1.5052558097688599E-2</c:v>
                </c:pt>
                <c:pt idx="183">
                  <c:v>1.55003510282468E-2</c:v>
                </c:pt>
                <c:pt idx="184">
                  <c:v>1.48984330812157E-2</c:v>
                </c:pt>
                <c:pt idx="185">
                  <c:v>1.35132012096945E-2</c:v>
                </c:pt>
                <c:pt idx="186">
                  <c:v>1.16639910027237E-2</c:v>
                </c:pt>
                <c:pt idx="187">
                  <c:v>9.6618246030365298E-3</c:v>
                </c:pt>
                <c:pt idx="188">
                  <c:v>7.7676004172478096E-3</c:v>
                </c:pt>
                <c:pt idx="189">
                  <c:v>6.1739915351892204E-3</c:v>
                </c:pt>
                <c:pt idx="190">
                  <c:v>5.0070125704785298E-3</c:v>
                </c:pt>
                <c:pt idx="191">
                  <c:v>4.3386893386466903E-3</c:v>
                </c:pt>
                <c:pt idx="192">
                  <c:v>4.0214657502968196E-3</c:v>
                </c:pt>
                <c:pt idx="193">
                  <c:v>3.3421919147380301E-3</c:v>
                </c:pt>
                <c:pt idx="194">
                  <c:v>2.1188586517524302E-3</c:v>
                </c:pt>
                <c:pt idx="195">
                  <c:v>3.64353638741538E-4</c:v>
                </c:pt>
                <c:pt idx="196">
                  <c:v>1.8716752858557899E-3</c:v>
                </c:pt>
                <c:pt idx="197">
                  <c:v>4.4786466555460499E-3</c:v>
                </c:pt>
                <c:pt idx="198">
                  <c:v>7.2675049062166704E-3</c:v>
                </c:pt>
                <c:pt idx="199">
                  <c:v>9.9700221933649597E-3</c:v>
                </c:pt>
                <c:pt idx="200">
                  <c:v>1.2262657172818801E-2</c:v>
                </c:pt>
                <c:pt idx="201">
                  <c:v>1.3815882903896201E-2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658-490F-BD45-1EB5AC342076}"/>
            </c:ext>
          </c:extLst>
        </c:ser>
        <c:ser>
          <c:idx val="1"/>
          <c:order val="1"/>
          <c:tx>
            <c:v>解析解(HO)</c:v>
          </c:tx>
          <c:spPr>
            <a:ln w="190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xVal>
            <c:numRef>
              <c:f>'N=4'!$D$1:$D$1001</c:f>
              <c:numCache>
                <c:formatCode>0.00E+00</c:formatCode>
                <c:ptCount val="1001"/>
                <c:pt idx="0" formatCode="General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2.9999999999999898E-2</c:v>
                </c:pt>
                <c:pt idx="4">
                  <c:v>0.04</c:v>
                </c:pt>
                <c:pt idx="5">
                  <c:v>0.05</c:v>
                </c:pt>
                <c:pt idx="6">
                  <c:v>5.9999999999999901E-2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8.99999999999999E-2</c:v>
                </c:pt>
                <c:pt idx="10" formatCode="General">
                  <c:v>0.1</c:v>
                </c:pt>
                <c:pt idx="11" formatCode="General">
                  <c:v>0.11</c:v>
                </c:pt>
                <c:pt idx="12" formatCode="General">
                  <c:v>0.12</c:v>
                </c:pt>
                <c:pt idx="13" formatCode="General">
                  <c:v>0.13</c:v>
                </c:pt>
                <c:pt idx="14" formatCode="General">
                  <c:v>0.14000000000000001</c:v>
                </c:pt>
                <c:pt idx="15" formatCode="General">
                  <c:v>0.149999999999999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0.17999999999999899</c:v>
                </c:pt>
                <c:pt idx="19" formatCode="General">
                  <c:v>0.19</c:v>
                </c:pt>
                <c:pt idx="20" formatCode="General">
                  <c:v>0.2</c:v>
                </c:pt>
                <c:pt idx="21" formatCode="General">
                  <c:v>0.20999999999999899</c:v>
                </c:pt>
                <c:pt idx="22" formatCode="General">
                  <c:v>0.22</c:v>
                </c:pt>
                <c:pt idx="23" formatCode="General">
                  <c:v>0.23</c:v>
                </c:pt>
                <c:pt idx="24" formatCode="General">
                  <c:v>0.23999999999999899</c:v>
                </c:pt>
                <c:pt idx="25" formatCode="General">
                  <c:v>0.25</c:v>
                </c:pt>
                <c:pt idx="26" formatCode="General">
                  <c:v>0.26</c:v>
                </c:pt>
                <c:pt idx="27" formatCode="General">
                  <c:v>0.27</c:v>
                </c:pt>
                <c:pt idx="28" formatCode="General">
                  <c:v>0.28000000000000003</c:v>
                </c:pt>
                <c:pt idx="29" formatCode="General">
                  <c:v>0.28999999999999898</c:v>
                </c:pt>
                <c:pt idx="30" formatCode="General">
                  <c:v>0.29999999999999899</c:v>
                </c:pt>
                <c:pt idx="31" formatCode="General">
                  <c:v>0.31</c:v>
                </c:pt>
                <c:pt idx="32" formatCode="General">
                  <c:v>0.32</c:v>
                </c:pt>
                <c:pt idx="33" formatCode="General">
                  <c:v>0.33</c:v>
                </c:pt>
                <c:pt idx="34" formatCode="General">
                  <c:v>0.34</c:v>
                </c:pt>
                <c:pt idx="35" formatCode="General">
                  <c:v>0.35</c:v>
                </c:pt>
                <c:pt idx="36" formatCode="General">
                  <c:v>0.35999999999999899</c:v>
                </c:pt>
                <c:pt idx="37" formatCode="General">
                  <c:v>0.37</c:v>
                </c:pt>
                <c:pt idx="38" formatCode="General">
                  <c:v>0.38</c:v>
                </c:pt>
                <c:pt idx="39" formatCode="General">
                  <c:v>0.39</c:v>
                </c:pt>
                <c:pt idx="40" formatCode="General">
                  <c:v>0.4</c:v>
                </c:pt>
                <c:pt idx="41" formatCode="General">
                  <c:v>0.41</c:v>
                </c:pt>
                <c:pt idx="42" formatCode="General">
                  <c:v>0.41999999999999899</c:v>
                </c:pt>
                <c:pt idx="43" formatCode="General">
                  <c:v>0.42999999999999899</c:v>
                </c:pt>
                <c:pt idx="44" formatCode="General">
                  <c:v>0.44</c:v>
                </c:pt>
                <c:pt idx="45" formatCode="General">
                  <c:v>0.45</c:v>
                </c:pt>
                <c:pt idx="46" formatCode="General">
                  <c:v>0.46</c:v>
                </c:pt>
                <c:pt idx="47" formatCode="General">
                  <c:v>0.47</c:v>
                </c:pt>
                <c:pt idx="48" formatCode="General">
                  <c:v>0.47999999999999898</c:v>
                </c:pt>
                <c:pt idx="49" formatCode="General">
                  <c:v>0.48999999999999899</c:v>
                </c:pt>
                <c:pt idx="50" formatCode="General">
                  <c:v>0.5</c:v>
                </c:pt>
                <c:pt idx="51" formatCode="General">
                  <c:v>0.51</c:v>
                </c:pt>
                <c:pt idx="52" formatCode="General">
                  <c:v>0.52</c:v>
                </c:pt>
                <c:pt idx="53" formatCode="General">
                  <c:v>0.53</c:v>
                </c:pt>
                <c:pt idx="54" formatCode="General">
                  <c:v>0.54</c:v>
                </c:pt>
                <c:pt idx="55" formatCode="General">
                  <c:v>0.55000000000000004</c:v>
                </c:pt>
                <c:pt idx="56" formatCode="General">
                  <c:v>0.56000000000000005</c:v>
                </c:pt>
                <c:pt idx="57" formatCode="General">
                  <c:v>0.56999999999999995</c:v>
                </c:pt>
                <c:pt idx="58" formatCode="General">
                  <c:v>0.57999999999999896</c:v>
                </c:pt>
                <c:pt idx="59" formatCode="General">
                  <c:v>0.58999999999999897</c:v>
                </c:pt>
                <c:pt idx="60" formatCode="General">
                  <c:v>0.59999999999999898</c:v>
                </c:pt>
                <c:pt idx="61" formatCode="General">
                  <c:v>0.60999999999999899</c:v>
                </c:pt>
                <c:pt idx="62" formatCode="General">
                  <c:v>0.62</c:v>
                </c:pt>
                <c:pt idx="63" formatCode="General">
                  <c:v>0.63</c:v>
                </c:pt>
                <c:pt idx="64" formatCode="General">
                  <c:v>0.64</c:v>
                </c:pt>
                <c:pt idx="65" formatCode="General">
                  <c:v>0.65</c:v>
                </c:pt>
                <c:pt idx="66" formatCode="General">
                  <c:v>0.66</c:v>
                </c:pt>
                <c:pt idx="67" formatCode="General">
                  <c:v>0.67</c:v>
                </c:pt>
                <c:pt idx="68" formatCode="General">
                  <c:v>0.68</c:v>
                </c:pt>
                <c:pt idx="69" formatCode="General">
                  <c:v>0.69</c:v>
                </c:pt>
                <c:pt idx="70" formatCode="General">
                  <c:v>0.7</c:v>
                </c:pt>
                <c:pt idx="71" formatCode="General">
                  <c:v>0.70999999999999897</c:v>
                </c:pt>
                <c:pt idx="72" formatCode="General">
                  <c:v>0.71999999999999897</c:v>
                </c:pt>
                <c:pt idx="73" formatCode="General">
                  <c:v>0.72999999999999898</c:v>
                </c:pt>
                <c:pt idx="74" formatCode="General">
                  <c:v>0.73999999999999899</c:v>
                </c:pt>
                <c:pt idx="75" formatCode="General">
                  <c:v>0.75</c:v>
                </c:pt>
                <c:pt idx="76" formatCode="General">
                  <c:v>0.76</c:v>
                </c:pt>
                <c:pt idx="77" formatCode="General">
                  <c:v>0.77</c:v>
                </c:pt>
                <c:pt idx="78" formatCode="General">
                  <c:v>0.78</c:v>
                </c:pt>
                <c:pt idx="79" formatCode="General">
                  <c:v>0.79</c:v>
                </c:pt>
                <c:pt idx="80" formatCode="General">
                  <c:v>0.8</c:v>
                </c:pt>
                <c:pt idx="81" formatCode="General">
                  <c:v>0.81</c:v>
                </c:pt>
                <c:pt idx="82" formatCode="General">
                  <c:v>0.82</c:v>
                </c:pt>
                <c:pt idx="83" formatCode="General">
                  <c:v>0.83</c:v>
                </c:pt>
                <c:pt idx="84" formatCode="General">
                  <c:v>0.83999999999999897</c:v>
                </c:pt>
                <c:pt idx="85" formatCode="General">
                  <c:v>0.84999999999999898</c:v>
                </c:pt>
                <c:pt idx="86" formatCode="General">
                  <c:v>0.85999999999999899</c:v>
                </c:pt>
                <c:pt idx="87" formatCode="General">
                  <c:v>0.87</c:v>
                </c:pt>
                <c:pt idx="88" formatCode="General">
                  <c:v>0.88</c:v>
                </c:pt>
                <c:pt idx="89" formatCode="General">
                  <c:v>0.89</c:v>
                </c:pt>
                <c:pt idx="90" formatCode="General">
                  <c:v>0.9</c:v>
                </c:pt>
                <c:pt idx="91" formatCode="General">
                  <c:v>0.91</c:v>
                </c:pt>
                <c:pt idx="92" formatCode="General">
                  <c:v>0.92</c:v>
                </c:pt>
                <c:pt idx="93" formatCode="General">
                  <c:v>0.93</c:v>
                </c:pt>
                <c:pt idx="94" formatCode="General">
                  <c:v>0.94</c:v>
                </c:pt>
                <c:pt idx="95" formatCode="General">
                  <c:v>0.95</c:v>
                </c:pt>
                <c:pt idx="96" formatCode="General">
                  <c:v>0.95999999999999897</c:v>
                </c:pt>
                <c:pt idx="97" formatCode="General">
                  <c:v>0.96999999999999897</c:v>
                </c:pt>
                <c:pt idx="98" formatCode="General">
                  <c:v>0.97999999999999898</c:v>
                </c:pt>
                <c:pt idx="99" formatCode="General">
                  <c:v>0.98999999999999899</c:v>
                </c:pt>
                <c:pt idx="100" formatCode="General">
                  <c:v>1</c:v>
                </c:pt>
                <c:pt idx="101" formatCode="General">
                  <c:v>1.01</c:v>
                </c:pt>
                <c:pt idx="102" formatCode="General">
                  <c:v>1.02</c:v>
                </c:pt>
                <c:pt idx="103" formatCode="General">
                  <c:v>1.03</c:v>
                </c:pt>
                <c:pt idx="104" formatCode="General">
                  <c:v>1.04</c:v>
                </c:pt>
                <c:pt idx="105" formatCode="General">
                  <c:v>1.05</c:v>
                </c:pt>
                <c:pt idx="106" formatCode="General">
                  <c:v>1.06</c:v>
                </c:pt>
                <c:pt idx="107" formatCode="General">
                  <c:v>1.07</c:v>
                </c:pt>
                <c:pt idx="108" formatCode="General">
                  <c:v>1.08</c:v>
                </c:pt>
                <c:pt idx="109" formatCode="General">
                  <c:v>1.0900000000000001</c:v>
                </c:pt>
                <c:pt idx="110" formatCode="General">
                  <c:v>1.1000000000000001</c:v>
                </c:pt>
                <c:pt idx="111" formatCode="General">
                  <c:v>1.1100000000000001</c:v>
                </c:pt>
                <c:pt idx="112" formatCode="General">
                  <c:v>1.1200000000000001</c:v>
                </c:pt>
                <c:pt idx="113" formatCode="General">
                  <c:v>1.1299999999999999</c:v>
                </c:pt>
                <c:pt idx="114" formatCode="General">
                  <c:v>1.1399999999999999</c:v>
                </c:pt>
                <c:pt idx="115" formatCode="General">
                  <c:v>1.1499999999999999</c:v>
                </c:pt>
                <c:pt idx="116" formatCode="General">
                  <c:v>1.1599999999999899</c:v>
                </c:pt>
                <c:pt idx="117" formatCode="General">
                  <c:v>1.1699999999999899</c:v>
                </c:pt>
                <c:pt idx="118" formatCode="General">
                  <c:v>1.1799999999999899</c:v>
                </c:pt>
                <c:pt idx="119" formatCode="General">
                  <c:v>1.18999999999999</c:v>
                </c:pt>
                <c:pt idx="120" formatCode="General">
                  <c:v>1.2</c:v>
                </c:pt>
                <c:pt idx="121" formatCode="General">
                  <c:v>1.21</c:v>
                </c:pt>
                <c:pt idx="122" formatCode="General">
                  <c:v>1.22</c:v>
                </c:pt>
                <c:pt idx="123" formatCode="General">
                  <c:v>1.23</c:v>
                </c:pt>
                <c:pt idx="124" formatCode="General">
                  <c:v>1.24</c:v>
                </c:pt>
                <c:pt idx="125" formatCode="General">
                  <c:v>1.25</c:v>
                </c:pt>
                <c:pt idx="126" formatCode="General">
                  <c:v>1.26</c:v>
                </c:pt>
                <c:pt idx="127" formatCode="General">
                  <c:v>1.27</c:v>
                </c:pt>
                <c:pt idx="128" formatCode="General">
                  <c:v>1.28</c:v>
                </c:pt>
                <c:pt idx="129" formatCode="General">
                  <c:v>1.29</c:v>
                </c:pt>
                <c:pt idx="130" formatCode="General">
                  <c:v>1.3</c:v>
                </c:pt>
                <c:pt idx="131" formatCode="General">
                  <c:v>1.31</c:v>
                </c:pt>
                <c:pt idx="132" formatCode="General">
                  <c:v>1.32</c:v>
                </c:pt>
                <c:pt idx="133" formatCode="General">
                  <c:v>1.33</c:v>
                </c:pt>
                <c:pt idx="134" formatCode="General">
                  <c:v>1.34</c:v>
                </c:pt>
                <c:pt idx="135" formatCode="General">
                  <c:v>1.35</c:v>
                </c:pt>
                <c:pt idx="136" formatCode="General">
                  <c:v>1.36</c:v>
                </c:pt>
                <c:pt idx="137" formatCode="General">
                  <c:v>1.37</c:v>
                </c:pt>
                <c:pt idx="138" formatCode="General">
                  <c:v>1.38</c:v>
                </c:pt>
                <c:pt idx="139" formatCode="General">
                  <c:v>1.39</c:v>
                </c:pt>
                <c:pt idx="140" formatCode="General">
                  <c:v>1.4</c:v>
                </c:pt>
                <c:pt idx="141" formatCode="General">
                  <c:v>1.4099999999999899</c:v>
                </c:pt>
                <c:pt idx="142" formatCode="General">
                  <c:v>1.4199999999999899</c:v>
                </c:pt>
                <c:pt idx="143" formatCode="General">
                  <c:v>1.4299999999999899</c:v>
                </c:pt>
                <c:pt idx="144" formatCode="General">
                  <c:v>1.43999999999999</c:v>
                </c:pt>
                <c:pt idx="145" formatCode="General">
                  <c:v>1.45</c:v>
                </c:pt>
                <c:pt idx="146" formatCode="General">
                  <c:v>1.46</c:v>
                </c:pt>
                <c:pt idx="147" formatCode="General">
                  <c:v>1.47</c:v>
                </c:pt>
                <c:pt idx="148" formatCode="General">
                  <c:v>1.48</c:v>
                </c:pt>
                <c:pt idx="149" formatCode="General">
                  <c:v>1.49</c:v>
                </c:pt>
                <c:pt idx="150" formatCode="General">
                  <c:v>1.5</c:v>
                </c:pt>
                <c:pt idx="151" formatCode="General">
                  <c:v>1.51</c:v>
                </c:pt>
                <c:pt idx="152" formatCode="General">
                  <c:v>1.52</c:v>
                </c:pt>
                <c:pt idx="153" formatCode="General">
                  <c:v>1.53</c:v>
                </c:pt>
                <c:pt idx="154" formatCode="General">
                  <c:v>1.54</c:v>
                </c:pt>
                <c:pt idx="155" formatCode="General">
                  <c:v>1.55</c:v>
                </c:pt>
                <c:pt idx="156" formatCode="General">
                  <c:v>1.56</c:v>
                </c:pt>
                <c:pt idx="157" formatCode="General">
                  <c:v>1.57</c:v>
                </c:pt>
                <c:pt idx="158" formatCode="General">
                  <c:v>1.58</c:v>
                </c:pt>
                <c:pt idx="159" formatCode="General">
                  <c:v>1.59</c:v>
                </c:pt>
                <c:pt idx="160" formatCode="General">
                  <c:v>1.6</c:v>
                </c:pt>
                <c:pt idx="161" formatCode="General">
                  <c:v>1.61</c:v>
                </c:pt>
                <c:pt idx="162" formatCode="General">
                  <c:v>1.62</c:v>
                </c:pt>
                <c:pt idx="163" formatCode="General">
                  <c:v>1.63</c:v>
                </c:pt>
                <c:pt idx="164" formatCode="General">
                  <c:v>1.64</c:v>
                </c:pt>
                <c:pt idx="165" formatCode="General">
                  <c:v>1.65</c:v>
                </c:pt>
                <c:pt idx="166" formatCode="General">
                  <c:v>1.66</c:v>
                </c:pt>
                <c:pt idx="167" formatCode="General">
                  <c:v>1.6699999999999899</c:v>
                </c:pt>
                <c:pt idx="168" formatCode="General">
                  <c:v>1.6799999999999899</c:v>
                </c:pt>
                <c:pt idx="169" formatCode="General">
                  <c:v>1.68999999999999</c:v>
                </c:pt>
                <c:pt idx="170" formatCode="General">
                  <c:v>1.7</c:v>
                </c:pt>
                <c:pt idx="171" formatCode="General">
                  <c:v>1.71</c:v>
                </c:pt>
                <c:pt idx="172" formatCode="General">
                  <c:v>1.72</c:v>
                </c:pt>
                <c:pt idx="173" formatCode="General">
                  <c:v>1.73</c:v>
                </c:pt>
                <c:pt idx="174" formatCode="General">
                  <c:v>1.74</c:v>
                </c:pt>
                <c:pt idx="175" formatCode="General">
                  <c:v>1.75</c:v>
                </c:pt>
                <c:pt idx="176" formatCode="General">
                  <c:v>1.76</c:v>
                </c:pt>
                <c:pt idx="177" formatCode="General">
                  <c:v>1.77</c:v>
                </c:pt>
                <c:pt idx="178" formatCode="General">
                  <c:v>1.78</c:v>
                </c:pt>
                <c:pt idx="179" formatCode="General">
                  <c:v>1.79</c:v>
                </c:pt>
                <c:pt idx="180" formatCode="General">
                  <c:v>1.8</c:v>
                </c:pt>
                <c:pt idx="181" formatCode="General">
                  <c:v>1.81</c:v>
                </c:pt>
                <c:pt idx="182" formatCode="General">
                  <c:v>1.82</c:v>
                </c:pt>
                <c:pt idx="183" formatCode="General">
                  <c:v>1.83</c:v>
                </c:pt>
                <c:pt idx="184" formatCode="General">
                  <c:v>1.84</c:v>
                </c:pt>
                <c:pt idx="185" formatCode="General">
                  <c:v>1.85</c:v>
                </c:pt>
                <c:pt idx="186" formatCode="General">
                  <c:v>1.86</c:v>
                </c:pt>
                <c:pt idx="187" formatCode="General">
                  <c:v>1.87</c:v>
                </c:pt>
                <c:pt idx="188" formatCode="General">
                  <c:v>1.88</c:v>
                </c:pt>
                <c:pt idx="189" formatCode="General">
                  <c:v>1.89</c:v>
                </c:pt>
                <c:pt idx="190" formatCode="General">
                  <c:v>1.9</c:v>
                </c:pt>
                <c:pt idx="191" formatCode="General">
                  <c:v>1.91</c:v>
                </c:pt>
                <c:pt idx="192" formatCode="General">
                  <c:v>1.9199999999999899</c:v>
                </c:pt>
                <c:pt idx="193" formatCode="General">
                  <c:v>1.9299999999999899</c:v>
                </c:pt>
                <c:pt idx="194" formatCode="General">
                  <c:v>1.93999999999999</c:v>
                </c:pt>
                <c:pt idx="195" formatCode="General">
                  <c:v>1.95</c:v>
                </c:pt>
                <c:pt idx="196" formatCode="General">
                  <c:v>1.96</c:v>
                </c:pt>
                <c:pt idx="197" formatCode="General">
                  <c:v>1.97</c:v>
                </c:pt>
                <c:pt idx="198" formatCode="General">
                  <c:v>1.98</c:v>
                </c:pt>
                <c:pt idx="199" formatCode="General">
                  <c:v>1.99</c:v>
                </c:pt>
                <c:pt idx="200" formatCode="General">
                  <c:v>2</c:v>
                </c:pt>
                <c:pt idx="201" formatCode="General">
                  <c:v>2.0099999999999998</c:v>
                </c:pt>
                <c:pt idx="202" formatCode="General">
                  <c:v>2.02</c:v>
                </c:pt>
                <c:pt idx="203" formatCode="General">
                  <c:v>2.0299999999999998</c:v>
                </c:pt>
                <c:pt idx="204" formatCode="General">
                  <c:v>2.04</c:v>
                </c:pt>
                <c:pt idx="205" formatCode="General">
                  <c:v>2.0499999999999901</c:v>
                </c:pt>
                <c:pt idx="206" formatCode="General">
                  <c:v>2.06</c:v>
                </c:pt>
                <c:pt idx="207" formatCode="General">
                  <c:v>2.0699999999999901</c:v>
                </c:pt>
                <c:pt idx="208" formatCode="General">
                  <c:v>2.08</c:v>
                </c:pt>
                <c:pt idx="209" formatCode="General">
                  <c:v>2.0899999999999901</c:v>
                </c:pt>
                <c:pt idx="210" formatCode="General">
                  <c:v>2.1</c:v>
                </c:pt>
                <c:pt idx="211" formatCode="General">
                  <c:v>2.1099999999999901</c:v>
                </c:pt>
                <c:pt idx="212" formatCode="General">
                  <c:v>2.12</c:v>
                </c:pt>
                <c:pt idx="213" formatCode="General">
                  <c:v>2.1299999999999901</c:v>
                </c:pt>
                <c:pt idx="214" formatCode="General">
                  <c:v>2.14</c:v>
                </c:pt>
                <c:pt idx="215" formatCode="General">
                  <c:v>2.1499999999999901</c:v>
                </c:pt>
                <c:pt idx="216" formatCode="General">
                  <c:v>2.16</c:v>
                </c:pt>
                <c:pt idx="217" formatCode="General">
                  <c:v>2.1699999999999902</c:v>
                </c:pt>
                <c:pt idx="218" formatCode="General">
                  <c:v>2.1800000000000002</c:v>
                </c:pt>
                <c:pt idx="219" formatCode="General">
                  <c:v>2.1899999999999902</c:v>
                </c:pt>
                <c:pt idx="220" formatCode="General">
                  <c:v>2.2000000000000002</c:v>
                </c:pt>
                <c:pt idx="221" formatCode="General">
                  <c:v>2.21</c:v>
                </c:pt>
                <c:pt idx="222" formatCode="General">
                  <c:v>2.2200000000000002</c:v>
                </c:pt>
                <c:pt idx="223" formatCode="General">
                  <c:v>2.23</c:v>
                </c:pt>
                <c:pt idx="224" formatCode="General">
                  <c:v>2.2400000000000002</c:v>
                </c:pt>
                <c:pt idx="225" formatCode="General">
                  <c:v>2.25</c:v>
                </c:pt>
                <c:pt idx="226" formatCode="General">
                  <c:v>2.2599999999999998</c:v>
                </c:pt>
                <c:pt idx="227" formatCode="General">
                  <c:v>2.27</c:v>
                </c:pt>
                <c:pt idx="228" formatCode="General">
                  <c:v>2.2799999999999998</c:v>
                </c:pt>
                <c:pt idx="229" formatCode="General">
                  <c:v>2.29</c:v>
                </c:pt>
                <c:pt idx="230" formatCode="General">
                  <c:v>2.2999999999999998</c:v>
                </c:pt>
                <c:pt idx="231" formatCode="General">
                  <c:v>2.31</c:v>
                </c:pt>
                <c:pt idx="232" formatCode="General">
                  <c:v>2.3199999999999901</c:v>
                </c:pt>
                <c:pt idx="233" formatCode="General">
                  <c:v>2.33</c:v>
                </c:pt>
                <c:pt idx="234" formatCode="General">
                  <c:v>2.3399999999999901</c:v>
                </c:pt>
                <c:pt idx="235" formatCode="General">
                  <c:v>2.35</c:v>
                </c:pt>
                <c:pt idx="236" formatCode="General">
                  <c:v>2.3599999999999901</c:v>
                </c:pt>
                <c:pt idx="237" formatCode="General">
                  <c:v>2.37</c:v>
                </c:pt>
                <c:pt idx="238" formatCode="General">
                  <c:v>2.3799999999999901</c:v>
                </c:pt>
                <c:pt idx="239" formatCode="General">
                  <c:v>2.39</c:v>
                </c:pt>
                <c:pt idx="240" formatCode="General">
                  <c:v>2.3999999999999901</c:v>
                </c:pt>
                <c:pt idx="241" formatCode="General">
                  <c:v>2.41</c:v>
                </c:pt>
                <c:pt idx="242" formatCode="General">
                  <c:v>2.4199999999999902</c:v>
                </c:pt>
                <c:pt idx="243" formatCode="General">
                  <c:v>2.4300000000000002</c:v>
                </c:pt>
                <c:pt idx="244" formatCode="General">
                  <c:v>2.4399999999999902</c:v>
                </c:pt>
                <c:pt idx="245" formatCode="General">
                  <c:v>2.4500000000000002</c:v>
                </c:pt>
                <c:pt idx="246" formatCode="General">
                  <c:v>2.46</c:v>
                </c:pt>
                <c:pt idx="247" formatCode="General">
                  <c:v>2.4700000000000002</c:v>
                </c:pt>
                <c:pt idx="248" formatCode="General">
                  <c:v>2.48</c:v>
                </c:pt>
                <c:pt idx="249" formatCode="General">
                  <c:v>2.4900000000000002</c:v>
                </c:pt>
                <c:pt idx="250" formatCode="General">
                  <c:v>2.5</c:v>
                </c:pt>
                <c:pt idx="251" formatCode="General">
                  <c:v>2.5099999999999998</c:v>
                </c:pt>
                <c:pt idx="252" formatCode="General">
                  <c:v>2.52</c:v>
                </c:pt>
                <c:pt idx="253" formatCode="General">
                  <c:v>2.5299999999999998</c:v>
                </c:pt>
                <c:pt idx="254" formatCode="General">
                  <c:v>2.54</c:v>
                </c:pt>
                <c:pt idx="255" formatCode="General">
                  <c:v>2.5499999999999998</c:v>
                </c:pt>
                <c:pt idx="256" formatCode="General">
                  <c:v>2.56</c:v>
                </c:pt>
                <c:pt idx="257" formatCode="General">
                  <c:v>2.5699999999999901</c:v>
                </c:pt>
                <c:pt idx="258" formatCode="General">
                  <c:v>2.58</c:v>
                </c:pt>
                <c:pt idx="259" formatCode="General">
                  <c:v>2.5899999999999901</c:v>
                </c:pt>
                <c:pt idx="260" formatCode="General">
                  <c:v>2.6</c:v>
                </c:pt>
                <c:pt idx="261" formatCode="General">
                  <c:v>2.6099999999999901</c:v>
                </c:pt>
                <c:pt idx="262" formatCode="General">
                  <c:v>2.62</c:v>
                </c:pt>
                <c:pt idx="263" formatCode="General">
                  <c:v>2.6299999999999901</c:v>
                </c:pt>
                <c:pt idx="264" formatCode="General">
                  <c:v>2.64</c:v>
                </c:pt>
                <c:pt idx="265" formatCode="General">
                  <c:v>2.6499999999999901</c:v>
                </c:pt>
                <c:pt idx="266" formatCode="General">
                  <c:v>2.66</c:v>
                </c:pt>
                <c:pt idx="267" formatCode="General">
                  <c:v>2.6699999999999902</c:v>
                </c:pt>
                <c:pt idx="268" formatCode="General">
                  <c:v>2.68</c:v>
                </c:pt>
                <c:pt idx="269" formatCode="General">
                  <c:v>2.6899999999999902</c:v>
                </c:pt>
                <c:pt idx="270" formatCode="General">
                  <c:v>2.7</c:v>
                </c:pt>
                <c:pt idx="271" formatCode="General">
                  <c:v>2.71</c:v>
                </c:pt>
                <c:pt idx="272" formatCode="General">
                  <c:v>2.72</c:v>
                </c:pt>
                <c:pt idx="273" formatCode="General">
                  <c:v>2.73</c:v>
                </c:pt>
                <c:pt idx="274" formatCode="General">
                  <c:v>2.74</c:v>
                </c:pt>
                <c:pt idx="275" formatCode="General">
                  <c:v>2.75</c:v>
                </c:pt>
                <c:pt idx="276" formatCode="General">
                  <c:v>2.76</c:v>
                </c:pt>
                <c:pt idx="277" formatCode="General">
                  <c:v>2.77</c:v>
                </c:pt>
                <c:pt idx="278" formatCode="General">
                  <c:v>2.78</c:v>
                </c:pt>
                <c:pt idx="279" formatCode="General">
                  <c:v>2.79</c:v>
                </c:pt>
                <c:pt idx="280" formatCode="General">
                  <c:v>2.8</c:v>
                </c:pt>
                <c:pt idx="281" formatCode="General">
                  <c:v>2.81</c:v>
                </c:pt>
                <c:pt idx="282" formatCode="General">
                  <c:v>2.8199999999999901</c:v>
                </c:pt>
                <c:pt idx="283" formatCode="General">
                  <c:v>2.83</c:v>
                </c:pt>
                <c:pt idx="284" formatCode="General">
                  <c:v>2.8399999999999901</c:v>
                </c:pt>
                <c:pt idx="285" formatCode="General">
                  <c:v>2.85</c:v>
                </c:pt>
                <c:pt idx="286" formatCode="General">
                  <c:v>2.8599999999999901</c:v>
                </c:pt>
                <c:pt idx="287" formatCode="General">
                  <c:v>2.87</c:v>
                </c:pt>
                <c:pt idx="288" formatCode="General">
                  <c:v>2.8799999999999901</c:v>
                </c:pt>
                <c:pt idx="289" formatCode="General">
                  <c:v>2.89</c:v>
                </c:pt>
                <c:pt idx="290" formatCode="General">
                  <c:v>2.8999999999999901</c:v>
                </c:pt>
                <c:pt idx="291" formatCode="General">
                  <c:v>2.91</c:v>
                </c:pt>
                <c:pt idx="292" formatCode="General">
                  <c:v>2.9199999999999902</c:v>
                </c:pt>
                <c:pt idx="293" formatCode="General">
                  <c:v>2.93</c:v>
                </c:pt>
                <c:pt idx="294" formatCode="General">
                  <c:v>2.9399999999999902</c:v>
                </c:pt>
                <c:pt idx="295" formatCode="General">
                  <c:v>2.95</c:v>
                </c:pt>
                <c:pt idx="296" formatCode="General">
                  <c:v>2.96</c:v>
                </c:pt>
                <c:pt idx="297" formatCode="General">
                  <c:v>2.97</c:v>
                </c:pt>
                <c:pt idx="298" formatCode="General">
                  <c:v>2.98</c:v>
                </c:pt>
                <c:pt idx="299" formatCode="General">
                  <c:v>2.99</c:v>
                </c:pt>
                <c:pt idx="300" formatCode="General">
                  <c:v>3</c:v>
                </c:pt>
                <c:pt idx="301" formatCode="General">
                  <c:v>3.01</c:v>
                </c:pt>
                <c:pt idx="302" formatCode="General">
                  <c:v>3.02</c:v>
                </c:pt>
                <c:pt idx="303" formatCode="General">
                  <c:v>3.03</c:v>
                </c:pt>
                <c:pt idx="304" formatCode="General">
                  <c:v>3.04</c:v>
                </c:pt>
                <c:pt idx="305" formatCode="General">
                  <c:v>3.05</c:v>
                </c:pt>
                <c:pt idx="306" formatCode="General">
                  <c:v>3.06</c:v>
                </c:pt>
                <c:pt idx="307" formatCode="General">
                  <c:v>3.07</c:v>
                </c:pt>
                <c:pt idx="308" formatCode="General">
                  <c:v>3.08</c:v>
                </c:pt>
                <c:pt idx="309" formatCode="General">
                  <c:v>3.0899999999999901</c:v>
                </c:pt>
                <c:pt idx="310" formatCode="General">
                  <c:v>3.1</c:v>
                </c:pt>
                <c:pt idx="311" formatCode="General">
                  <c:v>3.1099999999999901</c:v>
                </c:pt>
                <c:pt idx="312" formatCode="General">
                  <c:v>3.12</c:v>
                </c:pt>
                <c:pt idx="313" formatCode="General">
                  <c:v>3.1299999999999901</c:v>
                </c:pt>
                <c:pt idx="314" formatCode="General">
                  <c:v>3.14</c:v>
                </c:pt>
                <c:pt idx="315" formatCode="General">
                  <c:v>3.1499999999999901</c:v>
                </c:pt>
                <c:pt idx="316" formatCode="General">
                  <c:v>3.16</c:v>
                </c:pt>
                <c:pt idx="317" formatCode="General">
                  <c:v>3.1699999999999902</c:v>
                </c:pt>
                <c:pt idx="318" formatCode="General">
                  <c:v>3.18</c:v>
                </c:pt>
                <c:pt idx="319" formatCode="General">
                  <c:v>3.1899999999999902</c:v>
                </c:pt>
                <c:pt idx="320" formatCode="General">
                  <c:v>3.2</c:v>
                </c:pt>
                <c:pt idx="321" formatCode="General">
                  <c:v>3.21</c:v>
                </c:pt>
                <c:pt idx="322" formatCode="General">
                  <c:v>3.22</c:v>
                </c:pt>
                <c:pt idx="323" formatCode="General">
                  <c:v>3.23</c:v>
                </c:pt>
                <c:pt idx="324" formatCode="General">
                  <c:v>3.24</c:v>
                </c:pt>
                <c:pt idx="325" formatCode="General">
                  <c:v>3.25</c:v>
                </c:pt>
                <c:pt idx="326" formatCode="General">
                  <c:v>3.26</c:v>
                </c:pt>
                <c:pt idx="327" formatCode="General">
                  <c:v>3.27</c:v>
                </c:pt>
                <c:pt idx="328" formatCode="General">
                  <c:v>3.28</c:v>
                </c:pt>
                <c:pt idx="329" formatCode="General">
                  <c:v>3.29</c:v>
                </c:pt>
                <c:pt idx="330" formatCode="General">
                  <c:v>3.3</c:v>
                </c:pt>
                <c:pt idx="331" formatCode="General">
                  <c:v>3.31</c:v>
                </c:pt>
                <c:pt idx="332" formatCode="General">
                  <c:v>3.32</c:v>
                </c:pt>
                <c:pt idx="333" formatCode="General">
                  <c:v>3.33</c:v>
                </c:pt>
                <c:pt idx="334" formatCode="General">
                  <c:v>3.3399999999999901</c:v>
                </c:pt>
                <c:pt idx="335" formatCode="General">
                  <c:v>3.35</c:v>
                </c:pt>
                <c:pt idx="336" formatCode="General">
                  <c:v>3.3599999999999901</c:v>
                </c:pt>
                <c:pt idx="337" formatCode="General">
                  <c:v>3.37</c:v>
                </c:pt>
                <c:pt idx="338" formatCode="General">
                  <c:v>3.3799999999999901</c:v>
                </c:pt>
                <c:pt idx="339" formatCode="General">
                  <c:v>3.39</c:v>
                </c:pt>
                <c:pt idx="340" formatCode="General">
                  <c:v>3.3999999999999901</c:v>
                </c:pt>
                <c:pt idx="341" formatCode="General">
                  <c:v>3.41</c:v>
                </c:pt>
                <c:pt idx="342" formatCode="General">
                  <c:v>3.4199999999999902</c:v>
                </c:pt>
                <c:pt idx="343" formatCode="General">
                  <c:v>3.43</c:v>
                </c:pt>
                <c:pt idx="344" formatCode="General">
                  <c:v>3.4399999999999902</c:v>
                </c:pt>
                <c:pt idx="345" formatCode="General">
                  <c:v>3.45</c:v>
                </c:pt>
                <c:pt idx="346" formatCode="General">
                  <c:v>3.46</c:v>
                </c:pt>
                <c:pt idx="347" formatCode="General">
                  <c:v>3.47</c:v>
                </c:pt>
                <c:pt idx="348" formatCode="General">
                  <c:v>3.48</c:v>
                </c:pt>
                <c:pt idx="349" formatCode="General">
                  <c:v>3.49</c:v>
                </c:pt>
                <c:pt idx="350" formatCode="General">
                  <c:v>3.5</c:v>
                </c:pt>
                <c:pt idx="351" formatCode="General">
                  <c:v>3.51</c:v>
                </c:pt>
                <c:pt idx="352" formatCode="General">
                  <c:v>3.52</c:v>
                </c:pt>
                <c:pt idx="353" formatCode="General">
                  <c:v>3.53</c:v>
                </c:pt>
                <c:pt idx="354" formatCode="General">
                  <c:v>3.54</c:v>
                </c:pt>
                <c:pt idx="355" formatCode="General">
                  <c:v>3.55</c:v>
                </c:pt>
                <c:pt idx="356" formatCode="General">
                  <c:v>3.56</c:v>
                </c:pt>
                <c:pt idx="357" formatCode="General">
                  <c:v>3.57</c:v>
                </c:pt>
                <c:pt idx="358" formatCode="General">
                  <c:v>3.58</c:v>
                </c:pt>
                <c:pt idx="359" formatCode="General">
                  <c:v>3.5899999999999901</c:v>
                </c:pt>
                <c:pt idx="360" formatCode="General">
                  <c:v>3.6</c:v>
                </c:pt>
                <c:pt idx="361" formatCode="General">
                  <c:v>3.6099999999999901</c:v>
                </c:pt>
                <c:pt idx="362" formatCode="General">
                  <c:v>3.62</c:v>
                </c:pt>
                <c:pt idx="363" formatCode="General">
                  <c:v>3.6299999999999901</c:v>
                </c:pt>
                <c:pt idx="364" formatCode="General">
                  <c:v>3.64</c:v>
                </c:pt>
                <c:pt idx="365" formatCode="General">
                  <c:v>3.6499999999999901</c:v>
                </c:pt>
                <c:pt idx="366" formatCode="General">
                  <c:v>3.66</c:v>
                </c:pt>
                <c:pt idx="367" formatCode="General">
                  <c:v>3.6699999999999902</c:v>
                </c:pt>
                <c:pt idx="368" formatCode="General">
                  <c:v>3.68</c:v>
                </c:pt>
                <c:pt idx="369" formatCode="General">
                  <c:v>3.6899999999999902</c:v>
                </c:pt>
                <c:pt idx="370" formatCode="General">
                  <c:v>3.7</c:v>
                </c:pt>
                <c:pt idx="371" formatCode="General">
                  <c:v>3.71</c:v>
                </c:pt>
                <c:pt idx="372" formatCode="General">
                  <c:v>3.72</c:v>
                </c:pt>
                <c:pt idx="373" formatCode="General">
                  <c:v>3.73</c:v>
                </c:pt>
                <c:pt idx="374" formatCode="General">
                  <c:v>3.74</c:v>
                </c:pt>
                <c:pt idx="375" formatCode="General">
                  <c:v>3.75</c:v>
                </c:pt>
                <c:pt idx="376" formatCode="General">
                  <c:v>3.76</c:v>
                </c:pt>
                <c:pt idx="377" formatCode="General">
                  <c:v>3.77</c:v>
                </c:pt>
                <c:pt idx="378" formatCode="General">
                  <c:v>3.78</c:v>
                </c:pt>
                <c:pt idx="379" formatCode="General">
                  <c:v>3.79</c:v>
                </c:pt>
                <c:pt idx="380" formatCode="General">
                  <c:v>3.8</c:v>
                </c:pt>
                <c:pt idx="381" formatCode="General">
                  <c:v>3.81</c:v>
                </c:pt>
                <c:pt idx="382" formatCode="General">
                  <c:v>3.82</c:v>
                </c:pt>
                <c:pt idx="383" formatCode="General">
                  <c:v>3.83</c:v>
                </c:pt>
                <c:pt idx="384" formatCode="General">
                  <c:v>3.8399999999999901</c:v>
                </c:pt>
                <c:pt idx="385" formatCode="General">
                  <c:v>3.85</c:v>
                </c:pt>
                <c:pt idx="386" formatCode="General">
                  <c:v>3.8599999999999901</c:v>
                </c:pt>
                <c:pt idx="387" formatCode="General">
                  <c:v>3.87</c:v>
                </c:pt>
                <c:pt idx="388" formatCode="General">
                  <c:v>3.8799999999999901</c:v>
                </c:pt>
                <c:pt idx="389" formatCode="General">
                  <c:v>3.89</c:v>
                </c:pt>
                <c:pt idx="390" formatCode="General">
                  <c:v>3.8999999999999901</c:v>
                </c:pt>
                <c:pt idx="391" formatCode="General">
                  <c:v>3.91</c:v>
                </c:pt>
                <c:pt idx="392" formatCode="General">
                  <c:v>3.9199999999999902</c:v>
                </c:pt>
                <c:pt idx="393" formatCode="General">
                  <c:v>3.93</c:v>
                </c:pt>
                <c:pt idx="394" formatCode="General">
                  <c:v>3.9399999999999902</c:v>
                </c:pt>
                <c:pt idx="395" formatCode="General">
                  <c:v>3.95</c:v>
                </c:pt>
                <c:pt idx="396" formatCode="General">
                  <c:v>3.96</c:v>
                </c:pt>
                <c:pt idx="397" formatCode="General">
                  <c:v>3.97</c:v>
                </c:pt>
                <c:pt idx="398" formatCode="General">
                  <c:v>3.98</c:v>
                </c:pt>
                <c:pt idx="399" formatCode="General">
                  <c:v>3.99</c:v>
                </c:pt>
                <c:pt idx="400" formatCode="General">
                  <c:v>4</c:v>
                </c:pt>
                <c:pt idx="401" formatCode="General">
                  <c:v>4.00999999999999</c:v>
                </c:pt>
                <c:pt idx="402" formatCode="General">
                  <c:v>4.0199999999999996</c:v>
                </c:pt>
                <c:pt idx="403" formatCode="General">
                  <c:v>4.03</c:v>
                </c:pt>
                <c:pt idx="404" formatCode="General">
                  <c:v>4.04</c:v>
                </c:pt>
                <c:pt idx="405" formatCode="General">
                  <c:v>4.0499999999999901</c:v>
                </c:pt>
                <c:pt idx="406" formatCode="General">
                  <c:v>4.0599999999999996</c:v>
                </c:pt>
                <c:pt idx="407" formatCode="General">
                  <c:v>4.07</c:v>
                </c:pt>
                <c:pt idx="408" formatCode="General">
                  <c:v>4.08</c:v>
                </c:pt>
                <c:pt idx="409" formatCode="General">
                  <c:v>4.0899999999999901</c:v>
                </c:pt>
                <c:pt idx="410" formatCode="General">
                  <c:v>4.0999999999999899</c:v>
                </c:pt>
                <c:pt idx="411" formatCode="General">
                  <c:v>4.1100000000000003</c:v>
                </c:pt>
                <c:pt idx="412" formatCode="General">
                  <c:v>4.12</c:v>
                </c:pt>
                <c:pt idx="413" formatCode="General">
                  <c:v>4.1299999999999901</c:v>
                </c:pt>
                <c:pt idx="414" formatCode="General">
                  <c:v>4.1399999999999899</c:v>
                </c:pt>
                <c:pt idx="415" formatCode="General">
                  <c:v>4.1500000000000004</c:v>
                </c:pt>
                <c:pt idx="416" formatCode="General">
                  <c:v>4.16</c:v>
                </c:pt>
                <c:pt idx="417" formatCode="General">
                  <c:v>4.1699999999999902</c:v>
                </c:pt>
                <c:pt idx="418" formatCode="General">
                  <c:v>4.1799999999999899</c:v>
                </c:pt>
                <c:pt idx="419" formatCode="General">
                  <c:v>4.1900000000000004</c:v>
                </c:pt>
                <c:pt idx="420" formatCode="General">
                  <c:v>4.2</c:v>
                </c:pt>
                <c:pt idx="421" formatCode="General">
                  <c:v>4.21</c:v>
                </c:pt>
                <c:pt idx="422" formatCode="General">
                  <c:v>4.21999999999999</c:v>
                </c:pt>
                <c:pt idx="423" formatCode="General">
                  <c:v>4.2300000000000004</c:v>
                </c:pt>
                <c:pt idx="424" formatCode="General">
                  <c:v>4.24</c:v>
                </c:pt>
                <c:pt idx="425" formatCode="General">
                  <c:v>4.25</c:v>
                </c:pt>
                <c:pt idx="426" formatCode="General">
                  <c:v>4.25999999999999</c:v>
                </c:pt>
                <c:pt idx="427" formatCode="General">
                  <c:v>4.2699999999999996</c:v>
                </c:pt>
                <c:pt idx="428" formatCode="General">
                  <c:v>4.28</c:v>
                </c:pt>
                <c:pt idx="429" formatCode="General">
                  <c:v>4.29</c:v>
                </c:pt>
                <c:pt idx="430" formatCode="General">
                  <c:v>4.2999999999999901</c:v>
                </c:pt>
                <c:pt idx="431" formatCode="General">
                  <c:v>4.3099999999999996</c:v>
                </c:pt>
                <c:pt idx="432" formatCode="General">
                  <c:v>4.32</c:v>
                </c:pt>
                <c:pt idx="433" formatCode="General">
                  <c:v>4.33</c:v>
                </c:pt>
                <c:pt idx="434" formatCode="General">
                  <c:v>4.3399999999999901</c:v>
                </c:pt>
                <c:pt idx="435" formatCode="General">
                  <c:v>4.3499999999999996</c:v>
                </c:pt>
                <c:pt idx="436" formatCode="General">
                  <c:v>4.3600000000000003</c:v>
                </c:pt>
                <c:pt idx="437" formatCode="General">
                  <c:v>4.37</c:v>
                </c:pt>
                <c:pt idx="438" formatCode="General">
                  <c:v>4.3799999999999901</c:v>
                </c:pt>
                <c:pt idx="439" formatCode="General">
                  <c:v>4.3899999999999899</c:v>
                </c:pt>
                <c:pt idx="440" formatCode="General">
                  <c:v>4.4000000000000004</c:v>
                </c:pt>
                <c:pt idx="441" formatCode="General">
                  <c:v>4.41</c:v>
                </c:pt>
                <c:pt idx="442" formatCode="General">
                  <c:v>4.4199999999999902</c:v>
                </c:pt>
                <c:pt idx="443" formatCode="General">
                  <c:v>4.4299999999999899</c:v>
                </c:pt>
                <c:pt idx="444" formatCode="General">
                  <c:v>4.4400000000000004</c:v>
                </c:pt>
                <c:pt idx="445" formatCode="General">
                  <c:v>4.45</c:v>
                </c:pt>
                <c:pt idx="446" formatCode="General">
                  <c:v>4.46</c:v>
                </c:pt>
                <c:pt idx="447" formatCode="General">
                  <c:v>4.46999999999999</c:v>
                </c:pt>
                <c:pt idx="448" formatCode="General">
                  <c:v>4.4800000000000004</c:v>
                </c:pt>
                <c:pt idx="449" formatCode="General">
                  <c:v>4.49</c:v>
                </c:pt>
                <c:pt idx="450" formatCode="General">
                  <c:v>4.5</c:v>
                </c:pt>
                <c:pt idx="451" formatCode="General">
                  <c:v>4.50999999999999</c:v>
                </c:pt>
                <c:pt idx="452" formatCode="General">
                  <c:v>4.5199999999999996</c:v>
                </c:pt>
                <c:pt idx="453" formatCode="General">
                  <c:v>4.53</c:v>
                </c:pt>
                <c:pt idx="454" formatCode="General">
                  <c:v>4.54</c:v>
                </c:pt>
                <c:pt idx="455" formatCode="General">
                  <c:v>4.5499999999999901</c:v>
                </c:pt>
                <c:pt idx="456" formatCode="General">
                  <c:v>4.5599999999999996</c:v>
                </c:pt>
                <c:pt idx="457" formatCode="General">
                  <c:v>4.57</c:v>
                </c:pt>
                <c:pt idx="458" formatCode="General">
                  <c:v>4.58</c:v>
                </c:pt>
                <c:pt idx="459" formatCode="General">
                  <c:v>4.5899999999999901</c:v>
                </c:pt>
                <c:pt idx="460" formatCode="General">
                  <c:v>4.5999999999999996</c:v>
                </c:pt>
                <c:pt idx="461" formatCode="General">
                  <c:v>4.6100000000000003</c:v>
                </c:pt>
                <c:pt idx="462" formatCode="General">
                  <c:v>4.62</c:v>
                </c:pt>
                <c:pt idx="463" formatCode="General">
                  <c:v>4.6299999999999901</c:v>
                </c:pt>
                <c:pt idx="464" formatCode="General">
                  <c:v>4.6399999999999899</c:v>
                </c:pt>
                <c:pt idx="465" formatCode="General">
                  <c:v>4.6500000000000004</c:v>
                </c:pt>
                <c:pt idx="466" formatCode="General">
                  <c:v>4.66</c:v>
                </c:pt>
                <c:pt idx="467" formatCode="General">
                  <c:v>4.6699999999999902</c:v>
                </c:pt>
                <c:pt idx="468" formatCode="General">
                  <c:v>4.6799999999999899</c:v>
                </c:pt>
                <c:pt idx="469" formatCode="General">
                  <c:v>4.6900000000000004</c:v>
                </c:pt>
                <c:pt idx="470" formatCode="General">
                  <c:v>4.7</c:v>
                </c:pt>
                <c:pt idx="471" formatCode="General">
                  <c:v>4.71</c:v>
                </c:pt>
                <c:pt idx="472" formatCode="General">
                  <c:v>4.71999999999999</c:v>
                </c:pt>
                <c:pt idx="473" formatCode="General">
                  <c:v>4.7300000000000004</c:v>
                </c:pt>
                <c:pt idx="474" formatCode="General">
                  <c:v>4.74</c:v>
                </c:pt>
                <c:pt idx="475" formatCode="General">
                  <c:v>4.75</c:v>
                </c:pt>
                <c:pt idx="476" formatCode="General">
                  <c:v>4.75999999999999</c:v>
                </c:pt>
                <c:pt idx="477" formatCode="General">
                  <c:v>4.7699999999999996</c:v>
                </c:pt>
                <c:pt idx="478" formatCode="General">
                  <c:v>4.78</c:v>
                </c:pt>
                <c:pt idx="479" formatCode="General">
                  <c:v>4.79</c:v>
                </c:pt>
                <c:pt idx="480" formatCode="General">
                  <c:v>4.7999999999999901</c:v>
                </c:pt>
                <c:pt idx="481" formatCode="General">
                  <c:v>4.8099999999999996</c:v>
                </c:pt>
                <c:pt idx="482" formatCode="General">
                  <c:v>4.82</c:v>
                </c:pt>
                <c:pt idx="483" formatCode="General">
                  <c:v>4.83</c:v>
                </c:pt>
                <c:pt idx="484" formatCode="General">
                  <c:v>4.8399999999999901</c:v>
                </c:pt>
                <c:pt idx="485" formatCode="General">
                  <c:v>4.8499999999999996</c:v>
                </c:pt>
                <c:pt idx="486" formatCode="General">
                  <c:v>4.8600000000000003</c:v>
                </c:pt>
                <c:pt idx="487" formatCode="General">
                  <c:v>4.87</c:v>
                </c:pt>
                <c:pt idx="488" formatCode="General">
                  <c:v>4.8799999999999901</c:v>
                </c:pt>
                <c:pt idx="489" formatCode="General">
                  <c:v>4.8899999999999899</c:v>
                </c:pt>
                <c:pt idx="490" formatCode="General">
                  <c:v>4.9000000000000004</c:v>
                </c:pt>
                <c:pt idx="491" formatCode="General">
                  <c:v>4.91</c:v>
                </c:pt>
                <c:pt idx="492" formatCode="General">
                  <c:v>4.9199999999999902</c:v>
                </c:pt>
                <c:pt idx="493" formatCode="General">
                  <c:v>4.9299999999999899</c:v>
                </c:pt>
                <c:pt idx="494" formatCode="General">
                  <c:v>4.9400000000000004</c:v>
                </c:pt>
                <c:pt idx="495" formatCode="General">
                  <c:v>4.95</c:v>
                </c:pt>
                <c:pt idx="496" formatCode="General">
                  <c:v>4.96</c:v>
                </c:pt>
                <c:pt idx="497" formatCode="General">
                  <c:v>4.96999999999999</c:v>
                </c:pt>
                <c:pt idx="498" formatCode="General">
                  <c:v>4.9800000000000004</c:v>
                </c:pt>
                <c:pt idx="499" formatCode="General">
                  <c:v>4.99</c:v>
                </c:pt>
                <c:pt idx="500" formatCode="General">
                  <c:v>5</c:v>
                </c:pt>
                <c:pt idx="501" formatCode="General">
                  <c:v>5.00999999999999</c:v>
                </c:pt>
                <c:pt idx="502" formatCode="General">
                  <c:v>5.0199999999999996</c:v>
                </c:pt>
                <c:pt idx="503" formatCode="General">
                  <c:v>5.03</c:v>
                </c:pt>
                <c:pt idx="504" formatCode="General">
                  <c:v>5.04</c:v>
                </c:pt>
                <c:pt idx="505" formatCode="General">
                  <c:v>5.0499999999999901</c:v>
                </c:pt>
                <c:pt idx="506" formatCode="General">
                  <c:v>5.0599999999999996</c:v>
                </c:pt>
                <c:pt idx="507" formatCode="General">
                  <c:v>5.07</c:v>
                </c:pt>
                <c:pt idx="508" formatCode="General">
                  <c:v>5.08</c:v>
                </c:pt>
                <c:pt idx="509" formatCode="General">
                  <c:v>5.0899999999999901</c:v>
                </c:pt>
                <c:pt idx="510" formatCode="General">
                  <c:v>5.0999999999999996</c:v>
                </c:pt>
                <c:pt idx="511" formatCode="General">
                  <c:v>5.1100000000000003</c:v>
                </c:pt>
                <c:pt idx="512" formatCode="General">
                  <c:v>5.12</c:v>
                </c:pt>
                <c:pt idx="513" formatCode="General">
                  <c:v>5.1299999999999901</c:v>
                </c:pt>
                <c:pt idx="514" formatCode="General">
                  <c:v>5.1399999999999899</c:v>
                </c:pt>
                <c:pt idx="515" formatCode="General">
                  <c:v>5.15</c:v>
                </c:pt>
                <c:pt idx="516" formatCode="General">
                  <c:v>5.16</c:v>
                </c:pt>
                <c:pt idx="517" formatCode="General">
                  <c:v>5.1699999999999902</c:v>
                </c:pt>
                <c:pt idx="518" formatCode="General">
                  <c:v>5.1799999999999899</c:v>
                </c:pt>
                <c:pt idx="519" formatCode="General">
                  <c:v>5.19</c:v>
                </c:pt>
                <c:pt idx="520" formatCode="General">
                  <c:v>5.2</c:v>
                </c:pt>
                <c:pt idx="521" formatCode="General">
                  <c:v>5.21</c:v>
                </c:pt>
                <c:pt idx="522" formatCode="General">
                  <c:v>5.21999999999999</c:v>
                </c:pt>
                <c:pt idx="523" formatCode="General">
                  <c:v>5.23</c:v>
                </c:pt>
                <c:pt idx="524" formatCode="General">
                  <c:v>5.24</c:v>
                </c:pt>
                <c:pt idx="525" formatCode="General">
                  <c:v>5.25</c:v>
                </c:pt>
                <c:pt idx="526" formatCode="General">
                  <c:v>5.25999999999999</c:v>
                </c:pt>
                <c:pt idx="527" formatCode="General">
                  <c:v>5.27</c:v>
                </c:pt>
                <c:pt idx="528" formatCode="General">
                  <c:v>5.28</c:v>
                </c:pt>
                <c:pt idx="529" formatCode="General">
                  <c:v>5.29</c:v>
                </c:pt>
                <c:pt idx="530" formatCode="General">
                  <c:v>5.2999999999999901</c:v>
                </c:pt>
                <c:pt idx="531" formatCode="General">
                  <c:v>5.31</c:v>
                </c:pt>
                <c:pt idx="532" formatCode="General">
                  <c:v>5.32</c:v>
                </c:pt>
                <c:pt idx="533" formatCode="General">
                  <c:v>5.33</c:v>
                </c:pt>
                <c:pt idx="534" formatCode="General">
                  <c:v>5.3399999999999901</c:v>
                </c:pt>
                <c:pt idx="535" formatCode="General">
                  <c:v>5.35</c:v>
                </c:pt>
                <c:pt idx="536" formatCode="General">
                  <c:v>5.36</c:v>
                </c:pt>
                <c:pt idx="537" formatCode="General">
                  <c:v>5.37</c:v>
                </c:pt>
                <c:pt idx="538" formatCode="General">
                  <c:v>5.3799999999999901</c:v>
                </c:pt>
                <c:pt idx="539" formatCode="General">
                  <c:v>5.3899999999999899</c:v>
                </c:pt>
                <c:pt idx="540" formatCode="General">
                  <c:v>5.4</c:v>
                </c:pt>
                <c:pt idx="541" formatCode="General">
                  <c:v>5.41</c:v>
                </c:pt>
                <c:pt idx="542" formatCode="General">
                  <c:v>5.4199999999999902</c:v>
                </c:pt>
                <c:pt idx="543" formatCode="General">
                  <c:v>5.4299999999999899</c:v>
                </c:pt>
                <c:pt idx="544" formatCode="General">
                  <c:v>5.44</c:v>
                </c:pt>
                <c:pt idx="545" formatCode="General">
                  <c:v>5.45</c:v>
                </c:pt>
                <c:pt idx="546" formatCode="General">
                  <c:v>5.46</c:v>
                </c:pt>
                <c:pt idx="547" formatCode="General">
                  <c:v>5.46999999999999</c:v>
                </c:pt>
                <c:pt idx="548" formatCode="General">
                  <c:v>5.48</c:v>
                </c:pt>
                <c:pt idx="549" formatCode="General">
                  <c:v>5.49</c:v>
                </c:pt>
                <c:pt idx="550" formatCode="General">
                  <c:v>5.5</c:v>
                </c:pt>
                <c:pt idx="551" formatCode="General">
                  <c:v>5.50999999999999</c:v>
                </c:pt>
                <c:pt idx="552" formatCode="General">
                  <c:v>5.52</c:v>
                </c:pt>
                <c:pt idx="553" formatCode="General">
                  <c:v>5.53</c:v>
                </c:pt>
                <c:pt idx="554" formatCode="General">
                  <c:v>5.54</c:v>
                </c:pt>
                <c:pt idx="555" formatCode="General">
                  <c:v>5.5499999999999901</c:v>
                </c:pt>
                <c:pt idx="556" formatCode="General">
                  <c:v>5.56</c:v>
                </c:pt>
                <c:pt idx="557" formatCode="General">
                  <c:v>5.57</c:v>
                </c:pt>
                <c:pt idx="558" formatCode="General">
                  <c:v>5.58</c:v>
                </c:pt>
                <c:pt idx="559" formatCode="General">
                  <c:v>5.5899999999999901</c:v>
                </c:pt>
                <c:pt idx="560" formatCode="General">
                  <c:v>5.6</c:v>
                </c:pt>
                <c:pt idx="561" formatCode="General">
                  <c:v>5.61</c:v>
                </c:pt>
                <c:pt idx="562" formatCode="General">
                  <c:v>5.62</c:v>
                </c:pt>
                <c:pt idx="563" formatCode="General">
                  <c:v>5.6299999999999901</c:v>
                </c:pt>
                <c:pt idx="564" formatCode="General">
                  <c:v>5.6399999999999899</c:v>
                </c:pt>
                <c:pt idx="565" formatCode="General">
                  <c:v>5.65</c:v>
                </c:pt>
                <c:pt idx="566" formatCode="General">
                  <c:v>5.66</c:v>
                </c:pt>
                <c:pt idx="567" formatCode="General">
                  <c:v>5.6699999999999902</c:v>
                </c:pt>
                <c:pt idx="568" formatCode="General">
                  <c:v>5.6799999999999899</c:v>
                </c:pt>
                <c:pt idx="569" formatCode="General">
                  <c:v>5.69</c:v>
                </c:pt>
                <c:pt idx="570" formatCode="General">
                  <c:v>5.7</c:v>
                </c:pt>
                <c:pt idx="571" formatCode="General">
                  <c:v>5.71</c:v>
                </c:pt>
                <c:pt idx="572" formatCode="General">
                  <c:v>5.71999999999999</c:v>
                </c:pt>
                <c:pt idx="573" formatCode="General">
                  <c:v>5.73</c:v>
                </c:pt>
                <c:pt idx="574" formatCode="General">
                  <c:v>5.74</c:v>
                </c:pt>
                <c:pt idx="575" formatCode="General">
                  <c:v>5.75</c:v>
                </c:pt>
                <c:pt idx="576" formatCode="General">
                  <c:v>5.75999999999999</c:v>
                </c:pt>
                <c:pt idx="577" formatCode="General">
                  <c:v>5.77</c:v>
                </c:pt>
                <c:pt idx="578" formatCode="General">
                  <c:v>5.78</c:v>
                </c:pt>
                <c:pt idx="579" formatCode="General">
                  <c:v>5.79</c:v>
                </c:pt>
                <c:pt idx="580" formatCode="General">
                  <c:v>5.7999999999999901</c:v>
                </c:pt>
                <c:pt idx="581" formatCode="General">
                  <c:v>5.81</c:v>
                </c:pt>
                <c:pt idx="582" formatCode="General">
                  <c:v>5.82</c:v>
                </c:pt>
                <c:pt idx="583" formatCode="General">
                  <c:v>5.83</c:v>
                </c:pt>
                <c:pt idx="584" formatCode="General">
                  <c:v>5.8399999999999901</c:v>
                </c:pt>
                <c:pt idx="585" formatCode="General">
                  <c:v>5.85</c:v>
                </c:pt>
                <c:pt idx="586" formatCode="General">
                  <c:v>5.86</c:v>
                </c:pt>
                <c:pt idx="587" formatCode="General">
                  <c:v>5.87</c:v>
                </c:pt>
                <c:pt idx="588" formatCode="General">
                  <c:v>5.8799999999999901</c:v>
                </c:pt>
                <c:pt idx="589" formatCode="General">
                  <c:v>5.8899999999999899</c:v>
                </c:pt>
                <c:pt idx="590" formatCode="General">
                  <c:v>5.9</c:v>
                </c:pt>
                <c:pt idx="591" formatCode="General">
                  <c:v>5.91</c:v>
                </c:pt>
                <c:pt idx="592" formatCode="General">
                  <c:v>5.9199999999999902</c:v>
                </c:pt>
                <c:pt idx="593" formatCode="General">
                  <c:v>5.9299999999999899</c:v>
                </c:pt>
                <c:pt idx="594" formatCode="General">
                  <c:v>5.94</c:v>
                </c:pt>
                <c:pt idx="595" formatCode="General">
                  <c:v>5.95</c:v>
                </c:pt>
                <c:pt idx="596" formatCode="General">
                  <c:v>5.96</c:v>
                </c:pt>
                <c:pt idx="597" formatCode="General">
                  <c:v>5.96999999999999</c:v>
                </c:pt>
                <c:pt idx="598" formatCode="General">
                  <c:v>5.98</c:v>
                </c:pt>
                <c:pt idx="599" formatCode="General">
                  <c:v>5.99</c:v>
                </c:pt>
                <c:pt idx="600" formatCode="General">
                  <c:v>6</c:v>
                </c:pt>
                <c:pt idx="601" formatCode="General">
                  <c:v>6.00999999999999</c:v>
                </c:pt>
                <c:pt idx="602" formatCode="General">
                  <c:v>6.02</c:v>
                </c:pt>
                <c:pt idx="603" formatCode="General">
                  <c:v>6.03</c:v>
                </c:pt>
                <c:pt idx="604" formatCode="General">
                  <c:v>6.04</c:v>
                </c:pt>
                <c:pt idx="605" formatCode="General">
                  <c:v>6.0499999999999901</c:v>
                </c:pt>
                <c:pt idx="606" formatCode="General">
                  <c:v>6.06</c:v>
                </c:pt>
                <c:pt idx="607" formatCode="General">
                  <c:v>6.07</c:v>
                </c:pt>
                <c:pt idx="608" formatCode="General">
                  <c:v>6.08</c:v>
                </c:pt>
                <c:pt idx="609" formatCode="General">
                  <c:v>6.0899999999999901</c:v>
                </c:pt>
                <c:pt idx="610" formatCode="General">
                  <c:v>6.1</c:v>
                </c:pt>
                <c:pt idx="611" formatCode="General">
                  <c:v>6.11</c:v>
                </c:pt>
                <c:pt idx="612" formatCode="General">
                  <c:v>6.12</c:v>
                </c:pt>
                <c:pt idx="613" formatCode="General">
                  <c:v>6.1299999999999901</c:v>
                </c:pt>
                <c:pt idx="614" formatCode="General">
                  <c:v>6.14</c:v>
                </c:pt>
                <c:pt idx="615" formatCode="General">
                  <c:v>6.15</c:v>
                </c:pt>
                <c:pt idx="616" formatCode="General">
                  <c:v>6.16</c:v>
                </c:pt>
                <c:pt idx="617" formatCode="General">
                  <c:v>6.1699999999999902</c:v>
                </c:pt>
                <c:pt idx="618" formatCode="General">
                  <c:v>6.1799999999999899</c:v>
                </c:pt>
                <c:pt idx="619" formatCode="General">
                  <c:v>6.19</c:v>
                </c:pt>
                <c:pt idx="620" formatCode="General">
                  <c:v>6.2</c:v>
                </c:pt>
                <c:pt idx="621" formatCode="General">
                  <c:v>6.21</c:v>
                </c:pt>
                <c:pt idx="622" formatCode="General">
                  <c:v>6.21999999999999</c:v>
                </c:pt>
                <c:pt idx="623" formatCode="General">
                  <c:v>6.23</c:v>
                </c:pt>
                <c:pt idx="624" formatCode="General">
                  <c:v>6.24</c:v>
                </c:pt>
                <c:pt idx="625" formatCode="General">
                  <c:v>6.25</c:v>
                </c:pt>
                <c:pt idx="626" formatCode="General">
                  <c:v>6.25999999999999</c:v>
                </c:pt>
                <c:pt idx="627" formatCode="General">
                  <c:v>6.27</c:v>
                </c:pt>
                <c:pt idx="628" formatCode="General">
                  <c:v>6.28</c:v>
                </c:pt>
                <c:pt idx="629" formatCode="General">
                  <c:v>6.29</c:v>
                </c:pt>
                <c:pt idx="630" formatCode="General">
                  <c:v>6.2999999999999901</c:v>
                </c:pt>
                <c:pt idx="631" formatCode="General">
                  <c:v>6.31</c:v>
                </c:pt>
                <c:pt idx="632" formatCode="General">
                  <c:v>6.32</c:v>
                </c:pt>
                <c:pt idx="633" formatCode="General">
                  <c:v>6.33</c:v>
                </c:pt>
                <c:pt idx="634" formatCode="General">
                  <c:v>6.3399999999999901</c:v>
                </c:pt>
                <c:pt idx="635" formatCode="General">
                  <c:v>6.35</c:v>
                </c:pt>
                <c:pt idx="636" formatCode="General">
                  <c:v>6.36</c:v>
                </c:pt>
                <c:pt idx="637" formatCode="General">
                  <c:v>6.37</c:v>
                </c:pt>
                <c:pt idx="638" formatCode="General">
                  <c:v>6.3799999999999901</c:v>
                </c:pt>
                <c:pt idx="639" formatCode="General">
                  <c:v>6.39</c:v>
                </c:pt>
                <c:pt idx="640" formatCode="General">
                  <c:v>6.4</c:v>
                </c:pt>
                <c:pt idx="641" formatCode="General">
                  <c:v>6.41</c:v>
                </c:pt>
                <c:pt idx="642" formatCode="General">
                  <c:v>6.4199999999999902</c:v>
                </c:pt>
                <c:pt idx="643" formatCode="General">
                  <c:v>6.4299999999999899</c:v>
                </c:pt>
                <c:pt idx="644" formatCode="General">
                  <c:v>6.44</c:v>
                </c:pt>
                <c:pt idx="645" formatCode="General">
                  <c:v>6.45</c:v>
                </c:pt>
                <c:pt idx="646" formatCode="General">
                  <c:v>6.46</c:v>
                </c:pt>
                <c:pt idx="647" formatCode="General">
                  <c:v>6.46999999999999</c:v>
                </c:pt>
                <c:pt idx="648" formatCode="General">
                  <c:v>6.48</c:v>
                </c:pt>
                <c:pt idx="649" formatCode="General">
                  <c:v>6.49</c:v>
                </c:pt>
                <c:pt idx="650" formatCode="General">
                  <c:v>6.5</c:v>
                </c:pt>
                <c:pt idx="651" formatCode="General">
                  <c:v>6.50999999999999</c:v>
                </c:pt>
                <c:pt idx="652" formatCode="General">
                  <c:v>6.52</c:v>
                </c:pt>
                <c:pt idx="653" formatCode="General">
                  <c:v>6.53</c:v>
                </c:pt>
                <c:pt idx="654" formatCode="General">
                  <c:v>6.54</c:v>
                </c:pt>
                <c:pt idx="655" formatCode="General">
                  <c:v>6.5499999999999901</c:v>
                </c:pt>
                <c:pt idx="656" formatCode="General">
                  <c:v>6.56</c:v>
                </c:pt>
                <c:pt idx="657" formatCode="General">
                  <c:v>6.57</c:v>
                </c:pt>
                <c:pt idx="658" formatCode="General">
                  <c:v>6.58</c:v>
                </c:pt>
                <c:pt idx="659" formatCode="General">
                  <c:v>6.5899999999999901</c:v>
                </c:pt>
                <c:pt idx="660" formatCode="General">
                  <c:v>6.6</c:v>
                </c:pt>
                <c:pt idx="661" formatCode="General">
                  <c:v>6.61</c:v>
                </c:pt>
                <c:pt idx="662" formatCode="General">
                  <c:v>6.62</c:v>
                </c:pt>
                <c:pt idx="663" formatCode="General">
                  <c:v>6.6299999999999901</c:v>
                </c:pt>
                <c:pt idx="664" formatCode="General">
                  <c:v>6.64</c:v>
                </c:pt>
                <c:pt idx="665" formatCode="General">
                  <c:v>6.65</c:v>
                </c:pt>
                <c:pt idx="666" formatCode="General">
                  <c:v>6.66</c:v>
                </c:pt>
                <c:pt idx="667" formatCode="General">
                  <c:v>6.6699999999999902</c:v>
                </c:pt>
                <c:pt idx="668" formatCode="General">
                  <c:v>6.6799999999999899</c:v>
                </c:pt>
                <c:pt idx="669" formatCode="General">
                  <c:v>6.69</c:v>
                </c:pt>
                <c:pt idx="670" formatCode="General">
                  <c:v>6.7</c:v>
                </c:pt>
                <c:pt idx="671" formatCode="General">
                  <c:v>6.71</c:v>
                </c:pt>
                <c:pt idx="672" formatCode="General">
                  <c:v>6.71999999999999</c:v>
                </c:pt>
                <c:pt idx="673" formatCode="General">
                  <c:v>6.73</c:v>
                </c:pt>
                <c:pt idx="674" formatCode="General">
                  <c:v>6.74</c:v>
                </c:pt>
                <c:pt idx="675" formatCode="General">
                  <c:v>6.75</c:v>
                </c:pt>
                <c:pt idx="676" formatCode="General">
                  <c:v>6.75999999999999</c:v>
                </c:pt>
                <c:pt idx="677" formatCode="General">
                  <c:v>6.77</c:v>
                </c:pt>
                <c:pt idx="678" formatCode="General">
                  <c:v>6.78</c:v>
                </c:pt>
                <c:pt idx="679" formatCode="General">
                  <c:v>6.79</c:v>
                </c:pt>
                <c:pt idx="680" formatCode="General">
                  <c:v>6.7999999999999901</c:v>
                </c:pt>
                <c:pt idx="681" formatCode="General">
                  <c:v>6.81</c:v>
                </c:pt>
                <c:pt idx="682" formatCode="General">
                  <c:v>6.82</c:v>
                </c:pt>
                <c:pt idx="683" formatCode="General">
                  <c:v>6.83</c:v>
                </c:pt>
                <c:pt idx="684" formatCode="General">
                  <c:v>6.8399999999999901</c:v>
                </c:pt>
                <c:pt idx="685" formatCode="General">
                  <c:v>6.85</c:v>
                </c:pt>
                <c:pt idx="686" formatCode="General">
                  <c:v>6.86</c:v>
                </c:pt>
                <c:pt idx="687" formatCode="General">
                  <c:v>6.87</c:v>
                </c:pt>
                <c:pt idx="688" formatCode="General">
                  <c:v>6.8799999999999901</c:v>
                </c:pt>
                <c:pt idx="689" formatCode="General">
                  <c:v>6.89</c:v>
                </c:pt>
                <c:pt idx="690" formatCode="General">
                  <c:v>6.9</c:v>
                </c:pt>
                <c:pt idx="691" formatCode="General">
                  <c:v>6.91</c:v>
                </c:pt>
                <c:pt idx="692" formatCode="General">
                  <c:v>6.9199999999999902</c:v>
                </c:pt>
                <c:pt idx="693" formatCode="General">
                  <c:v>6.9299999999999899</c:v>
                </c:pt>
                <c:pt idx="694" formatCode="General">
                  <c:v>6.94</c:v>
                </c:pt>
                <c:pt idx="695" formatCode="General">
                  <c:v>6.95</c:v>
                </c:pt>
                <c:pt idx="696" formatCode="General">
                  <c:v>6.96</c:v>
                </c:pt>
                <c:pt idx="697" formatCode="General">
                  <c:v>6.96999999999999</c:v>
                </c:pt>
                <c:pt idx="698" formatCode="General">
                  <c:v>6.98</c:v>
                </c:pt>
                <c:pt idx="699" formatCode="General">
                  <c:v>6.99</c:v>
                </c:pt>
                <c:pt idx="700" formatCode="General">
                  <c:v>7</c:v>
                </c:pt>
                <c:pt idx="701" formatCode="General">
                  <c:v>7.00999999999999</c:v>
                </c:pt>
                <c:pt idx="702" formatCode="General">
                  <c:v>7.02</c:v>
                </c:pt>
                <c:pt idx="703" formatCode="General">
                  <c:v>7.03</c:v>
                </c:pt>
                <c:pt idx="704" formatCode="General">
                  <c:v>7.04</c:v>
                </c:pt>
                <c:pt idx="705" formatCode="General">
                  <c:v>7.0499999999999901</c:v>
                </c:pt>
                <c:pt idx="706" formatCode="General">
                  <c:v>7.06</c:v>
                </c:pt>
                <c:pt idx="707" formatCode="General">
                  <c:v>7.07</c:v>
                </c:pt>
                <c:pt idx="708" formatCode="General">
                  <c:v>7.08</c:v>
                </c:pt>
                <c:pt idx="709" formatCode="General">
                  <c:v>7.0899999999999901</c:v>
                </c:pt>
                <c:pt idx="710" formatCode="General">
                  <c:v>7.1</c:v>
                </c:pt>
                <c:pt idx="711" formatCode="General">
                  <c:v>7.11</c:v>
                </c:pt>
                <c:pt idx="712" formatCode="General">
                  <c:v>7.12</c:v>
                </c:pt>
                <c:pt idx="713" formatCode="General">
                  <c:v>7.1299999999999901</c:v>
                </c:pt>
                <c:pt idx="714" formatCode="General">
                  <c:v>7.14</c:v>
                </c:pt>
                <c:pt idx="715" formatCode="General">
                  <c:v>7.15</c:v>
                </c:pt>
                <c:pt idx="716" formatCode="General">
                  <c:v>7.16</c:v>
                </c:pt>
                <c:pt idx="717" formatCode="General">
                  <c:v>7.1699999999999902</c:v>
                </c:pt>
                <c:pt idx="718" formatCode="General">
                  <c:v>7.1799999999999899</c:v>
                </c:pt>
                <c:pt idx="719" formatCode="General">
                  <c:v>7.19</c:v>
                </c:pt>
                <c:pt idx="720" formatCode="General">
                  <c:v>7.2</c:v>
                </c:pt>
                <c:pt idx="721" formatCode="General">
                  <c:v>7.21</c:v>
                </c:pt>
                <c:pt idx="722" formatCode="General">
                  <c:v>7.21999999999999</c:v>
                </c:pt>
                <c:pt idx="723" formatCode="General">
                  <c:v>7.23</c:v>
                </c:pt>
                <c:pt idx="724" formatCode="General">
                  <c:v>7.24</c:v>
                </c:pt>
                <c:pt idx="725" formatCode="General">
                  <c:v>7.25</c:v>
                </c:pt>
                <c:pt idx="726" formatCode="General">
                  <c:v>7.25999999999999</c:v>
                </c:pt>
                <c:pt idx="727" formatCode="General">
                  <c:v>7.27</c:v>
                </c:pt>
                <c:pt idx="728" formatCode="General">
                  <c:v>7.28</c:v>
                </c:pt>
                <c:pt idx="729" formatCode="General">
                  <c:v>7.29</c:v>
                </c:pt>
                <c:pt idx="730" formatCode="General">
                  <c:v>7.2999999999999901</c:v>
                </c:pt>
                <c:pt idx="731" formatCode="General">
                  <c:v>7.31</c:v>
                </c:pt>
                <c:pt idx="732" formatCode="General">
                  <c:v>7.32</c:v>
                </c:pt>
                <c:pt idx="733" formatCode="General">
                  <c:v>7.33</c:v>
                </c:pt>
                <c:pt idx="734" formatCode="General">
                  <c:v>7.3399999999999901</c:v>
                </c:pt>
                <c:pt idx="735" formatCode="General">
                  <c:v>7.35</c:v>
                </c:pt>
                <c:pt idx="736" formatCode="General">
                  <c:v>7.36</c:v>
                </c:pt>
                <c:pt idx="737" formatCode="General">
                  <c:v>7.37</c:v>
                </c:pt>
                <c:pt idx="738" formatCode="General">
                  <c:v>7.3799999999999901</c:v>
                </c:pt>
                <c:pt idx="739" formatCode="General">
                  <c:v>7.39</c:v>
                </c:pt>
                <c:pt idx="740" formatCode="General">
                  <c:v>7.4</c:v>
                </c:pt>
                <c:pt idx="741" formatCode="General">
                  <c:v>7.41</c:v>
                </c:pt>
                <c:pt idx="742" formatCode="General">
                  <c:v>7.4199999999999902</c:v>
                </c:pt>
                <c:pt idx="743" formatCode="General">
                  <c:v>7.4299999999999899</c:v>
                </c:pt>
                <c:pt idx="744" formatCode="General">
                  <c:v>7.44</c:v>
                </c:pt>
                <c:pt idx="745" formatCode="General">
                  <c:v>7.45</c:v>
                </c:pt>
                <c:pt idx="746" formatCode="General">
                  <c:v>7.46</c:v>
                </c:pt>
                <c:pt idx="747" formatCode="General">
                  <c:v>7.46999999999999</c:v>
                </c:pt>
                <c:pt idx="748" formatCode="General">
                  <c:v>7.48</c:v>
                </c:pt>
                <c:pt idx="749" formatCode="General">
                  <c:v>7.49</c:v>
                </c:pt>
                <c:pt idx="750" formatCode="General">
                  <c:v>7.5</c:v>
                </c:pt>
                <c:pt idx="751" formatCode="General">
                  <c:v>7.50999999999999</c:v>
                </c:pt>
                <c:pt idx="752" formatCode="General">
                  <c:v>7.52</c:v>
                </c:pt>
                <c:pt idx="753" formatCode="General">
                  <c:v>7.53</c:v>
                </c:pt>
                <c:pt idx="754" formatCode="General">
                  <c:v>7.54</c:v>
                </c:pt>
                <c:pt idx="755" formatCode="General">
                  <c:v>7.5499999999999901</c:v>
                </c:pt>
                <c:pt idx="756" formatCode="General">
                  <c:v>7.56</c:v>
                </c:pt>
                <c:pt idx="757" formatCode="General">
                  <c:v>7.57</c:v>
                </c:pt>
                <c:pt idx="758" formatCode="General">
                  <c:v>7.58</c:v>
                </c:pt>
                <c:pt idx="759" formatCode="General">
                  <c:v>7.5899999999999901</c:v>
                </c:pt>
                <c:pt idx="760" formatCode="General">
                  <c:v>7.6</c:v>
                </c:pt>
                <c:pt idx="761" formatCode="General">
                  <c:v>7.61</c:v>
                </c:pt>
                <c:pt idx="762" formatCode="General">
                  <c:v>7.62</c:v>
                </c:pt>
                <c:pt idx="763" formatCode="General">
                  <c:v>7.6299999999999901</c:v>
                </c:pt>
                <c:pt idx="764" formatCode="General">
                  <c:v>7.64</c:v>
                </c:pt>
                <c:pt idx="765" formatCode="General">
                  <c:v>7.65</c:v>
                </c:pt>
                <c:pt idx="766" formatCode="General">
                  <c:v>7.66</c:v>
                </c:pt>
                <c:pt idx="767" formatCode="General">
                  <c:v>7.6699999999999902</c:v>
                </c:pt>
                <c:pt idx="768" formatCode="General">
                  <c:v>7.6799999999999899</c:v>
                </c:pt>
                <c:pt idx="769" formatCode="General">
                  <c:v>7.69</c:v>
                </c:pt>
                <c:pt idx="770" formatCode="General">
                  <c:v>7.7</c:v>
                </c:pt>
                <c:pt idx="771" formatCode="General">
                  <c:v>7.71</c:v>
                </c:pt>
                <c:pt idx="772" formatCode="General">
                  <c:v>7.71999999999999</c:v>
                </c:pt>
                <c:pt idx="773" formatCode="General">
                  <c:v>7.73</c:v>
                </c:pt>
                <c:pt idx="774" formatCode="General">
                  <c:v>7.74</c:v>
                </c:pt>
                <c:pt idx="775" formatCode="General">
                  <c:v>7.75</c:v>
                </c:pt>
                <c:pt idx="776" formatCode="General">
                  <c:v>7.75999999999999</c:v>
                </c:pt>
                <c:pt idx="777" formatCode="General">
                  <c:v>7.77</c:v>
                </c:pt>
                <c:pt idx="778" formatCode="General">
                  <c:v>7.78</c:v>
                </c:pt>
                <c:pt idx="779" formatCode="General">
                  <c:v>7.79</c:v>
                </c:pt>
                <c:pt idx="780" formatCode="General">
                  <c:v>7.7999999999999901</c:v>
                </c:pt>
                <c:pt idx="781" formatCode="General">
                  <c:v>7.81</c:v>
                </c:pt>
                <c:pt idx="782" formatCode="General">
                  <c:v>7.82</c:v>
                </c:pt>
                <c:pt idx="783" formatCode="General">
                  <c:v>7.83</c:v>
                </c:pt>
                <c:pt idx="784" formatCode="General">
                  <c:v>7.8399999999999901</c:v>
                </c:pt>
                <c:pt idx="785" formatCode="General">
                  <c:v>7.85</c:v>
                </c:pt>
                <c:pt idx="786" formatCode="General">
                  <c:v>7.86</c:v>
                </c:pt>
                <c:pt idx="787" formatCode="General">
                  <c:v>7.87</c:v>
                </c:pt>
                <c:pt idx="788" formatCode="General">
                  <c:v>7.8799999999999901</c:v>
                </c:pt>
                <c:pt idx="789" formatCode="General">
                  <c:v>7.89</c:v>
                </c:pt>
                <c:pt idx="790" formatCode="General">
                  <c:v>7.9</c:v>
                </c:pt>
                <c:pt idx="791" formatCode="General">
                  <c:v>7.91</c:v>
                </c:pt>
                <c:pt idx="792" formatCode="General">
                  <c:v>7.9199999999999902</c:v>
                </c:pt>
                <c:pt idx="793" formatCode="General">
                  <c:v>7.93</c:v>
                </c:pt>
                <c:pt idx="794" formatCode="General">
                  <c:v>7.94</c:v>
                </c:pt>
                <c:pt idx="795" formatCode="General">
                  <c:v>7.95</c:v>
                </c:pt>
                <c:pt idx="796" formatCode="General">
                  <c:v>7.96</c:v>
                </c:pt>
                <c:pt idx="797" formatCode="General">
                  <c:v>7.96999999999999</c:v>
                </c:pt>
                <c:pt idx="798" formatCode="General">
                  <c:v>7.98</c:v>
                </c:pt>
                <c:pt idx="799" formatCode="General">
                  <c:v>7.99</c:v>
                </c:pt>
                <c:pt idx="800" formatCode="General">
                  <c:v>8</c:v>
                </c:pt>
                <c:pt idx="801" formatCode="General">
                  <c:v>8.0099999999999891</c:v>
                </c:pt>
                <c:pt idx="802" formatCode="General">
                  <c:v>8.0199999999999907</c:v>
                </c:pt>
                <c:pt idx="803" formatCode="General">
                  <c:v>8.0299999999999905</c:v>
                </c:pt>
                <c:pt idx="804" formatCode="General">
                  <c:v>8.0399999999999991</c:v>
                </c:pt>
                <c:pt idx="805" formatCode="General">
                  <c:v>8.0500000000000007</c:v>
                </c:pt>
                <c:pt idx="806" formatCode="General">
                  <c:v>8.06</c:v>
                </c:pt>
                <c:pt idx="807" formatCode="General">
                  <c:v>8.07</c:v>
                </c:pt>
                <c:pt idx="808" formatCode="General">
                  <c:v>8.08</c:v>
                </c:pt>
                <c:pt idx="809" formatCode="General">
                  <c:v>8.0899999999999892</c:v>
                </c:pt>
                <c:pt idx="810" formatCode="General">
                  <c:v>8.0999999999999908</c:v>
                </c:pt>
                <c:pt idx="811" formatCode="General">
                  <c:v>8.1099999999999905</c:v>
                </c:pt>
                <c:pt idx="812" formatCode="General">
                  <c:v>8.1199999999999992</c:v>
                </c:pt>
                <c:pt idx="813" formatCode="General">
                  <c:v>8.1300000000000008</c:v>
                </c:pt>
                <c:pt idx="814" formatCode="General">
                  <c:v>8.14</c:v>
                </c:pt>
                <c:pt idx="815" formatCode="General">
                  <c:v>8.15</c:v>
                </c:pt>
                <c:pt idx="816" formatCode="General">
                  <c:v>8.16</c:v>
                </c:pt>
                <c:pt idx="817" formatCode="General">
                  <c:v>8.1699999999999893</c:v>
                </c:pt>
                <c:pt idx="818" formatCode="General">
                  <c:v>8.1799999999999908</c:v>
                </c:pt>
                <c:pt idx="819" formatCode="General">
                  <c:v>8.1899999999999906</c:v>
                </c:pt>
                <c:pt idx="820" formatCode="General">
                  <c:v>8.1999999999999904</c:v>
                </c:pt>
                <c:pt idx="821" formatCode="General">
                  <c:v>8.2100000000000009</c:v>
                </c:pt>
                <c:pt idx="822" formatCode="General">
                  <c:v>8.2200000000000006</c:v>
                </c:pt>
                <c:pt idx="823" formatCode="General">
                  <c:v>8.23</c:v>
                </c:pt>
                <c:pt idx="824" formatCode="General">
                  <c:v>8.24</c:v>
                </c:pt>
                <c:pt idx="825" formatCode="General">
                  <c:v>8.25</c:v>
                </c:pt>
                <c:pt idx="826" formatCode="General">
                  <c:v>8.2599999999999891</c:v>
                </c:pt>
                <c:pt idx="827" formatCode="General">
                  <c:v>8.2699999999999907</c:v>
                </c:pt>
                <c:pt idx="828" formatCode="General">
                  <c:v>8.2799999999999905</c:v>
                </c:pt>
                <c:pt idx="829" formatCode="General">
                  <c:v>8.2899999999999991</c:v>
                </c:pt>
                <c:pt idx="830" formatCode="General">
                  <c:v>8.3000000000000007</c:v>
                </c:pt>
                <c:pt idx="831" formatCode="General">
                  <c:v>8.31</c:v>
                </c:pt>
                <c:pt idx="832" formatCode="General">
                  <c:v>8.32</c:v>
                </c:pt>
                <c:pt idx="833" formatCode="General">
                  <c:v>8.33</c:v>
                </c:pt>
                <c:pt idx="834" formatCode="General">
                  <c:v>8.3399999999999892</c:v>
                </c:pt>
                <c:pt idx="835" formatCode="General">
                  <c:v>8.3499999999999908</c:v>
                </c:pt>
                <c:pt idx="836" formatCode="General">
                  <c:v>8.3599999999999905</c:v>
                </c:pt>
                <c:pt idx="837" formatCode="General">
                  <c:v>8.3699999999999992</c:v>
                </c:pt>
                <c:pt idx="838" formatCode="General">
                  <c:v>8.3800000000000008</c:v>
                </c:pt>
                <c:pt idx="839" formatCode="General">
                  <c:v>8.39</c:v>
                </c:pt>
                <c:pt idx="840" formatCode="General">
                  <c:v>8.4</c:v>
                </c:pt>
                <c:pt idx="841" formatCode="General">
                  <c:v>8.41</c:v>
                </c:pt>
                <c:pt idx="842" formatCode="General">
                  <c:v>8.4199999999999893</c:v>
                </c:pt>
                <c:pt idx="843" formatCode="General">
                  <c:v>8.4299999999999908</c:v>
                </c:pt>
                <c:pt idx="844" formatCode="General">
                  <c:v>8.4399999999999906</c:v>
                </c:pt>
                <c:pt idx="845" formatCode="General">
                  <c:v>8.4499999999999904</c:v>
                </c:pt>
                <c:pt idx="846" formatCode="General">
                  <c:v>8.4600000000000009</c:v>
                </c:pt>
                <c:pt idx="847" formatCode="General">
                  <c:v>8.4700000000000006</c:v>
                </c:pt>
                <c:pt idx="848" formatCode="General">
                  <c:v>8.48</c:v>
                </c:pt>
                <c:pt idx="849" formatCode="General">
                  <c:v>8.49</c:v>
                </c:pt>
                <c:pt idx="850" formatCode="General">
                  <c:v>8.5</c:v>
                </c:pt>
                <c:pt idx="851" formatCode="General">
                  <c:v>8.5099999999999891</c:v>
                </c:pt>
                <c:pt idx="852" formatCode="General">
                  <c:v>8.5199999999999907</c:v>
                </c:pt>
                <c:pt idx="853" formatCode="General">
                  <c:v>8.5299999999999905</c:v>
                </c:pt>
                <c:pt idx="854" formatCode="General">
                  <c:v>8.5399999999999991</c:v>
                </c:pt>
                <c:pt idx="855" formatCode="General">
                  <c:v>8.5500000000000007</c:v>
                </c:pt>
                <c:pt idx="856" formatCode="General">
                  <c:v>8.56</c:v>
                </c:pt>
                <c:pt idx="857" formatCode="General">
                  <c:v>8.57</c:v>
                </c:pt>
                <c:pt idx="858" formatCode="General">
                  <c:v>8.58</c:v>
                </c:pt>
                <c:pt idx="859" formatCode="General">
                  <c:v>8.5899999999999892</c:v>
                </c:pt>
                <c:pt idx="860" formatCode="General">
                  <c:v>8.5999999999999908</c:v>
                </c:pt>
                <c:pt idx="861" formatCode="General">
                  <c:v>8.6099999999999905</c:v>
                </c:pt>
                <c:pt idx="862" formatCode="General">
                  <c:v>8.6199999999999992</c:v>
                </c:pt>
                <c:pt idx="863" formatCode="General">
                  <c:v>8.6300000000000008</c:v>
                </c:pt>
                <c:pt idx="864" formatCode="General">
                  <c:v>8.64</c:v>
                </c:pt>
                <c:pt idx="865" formatCode="General">
                  <c:v>8.65</c:v>
                </c:pt>
                <c:pt idx="866" formatCode="General">
                  <c:v>8.66</c:v>
                </c:pt>
                <c:pt idx="867" formatCode="General">
                  <c:v>8.6699999999999893</c:v>
                </c:pt>
                <c:pt idx="868" formatCode="General">
                  <c:v>8.6799999999999908</c:v>
                </c:pt>
                <c:pt idx="869" formatCode="General">
                  <c:v>8.6899999999999906</c:v>
                </c:pt>
                <c:pt idx="870" formatCode="General">
                  <c:v>8.6999999999999993</c:v>
                </c:pt>
                <c:pt idx="871" formatCode="General">
                  <c:v>8.7100000000000009</c:v>
                </c:pt>
                <c:pt idx="872" formatCode="General">
                  <c:v>8.7200000000000006</c:v>
                </c:pt>
                <c:pt idx="873" formatCode="General">
                  <c:v>8.73</c:v>
                </c:pt>
                <c:pt idx="874" formatCode="General">
                  <c:v>8.74</c:v>
                </c:pt>
                <c:pt idx="875" formatCode="General">
                  <c:v>8.75</c:v>
                </c:pt>
                <c:pt idx="876" formatCode="General">
                  <c:v>8.7599999999999891</c:v>
                </c:pt>
                <c:pt idx="877" formatCode="General">
                  <c:v>8.7699999999999907</c:v>
                </c:pt>
                <c:pt idx="878" formatCode="General">
                  <c:v>8.7799999999999905</c:v>
                </c:pt>
                <c:pt idx="879" formatCode="General">
                  <c:v>8.7899999999999991</c:v>
                </c:pt>
                <c:pt idx="880" formatCode="General">
                  <c:v>8.8000000000000007</c:v>
                </c:pt>
                <c:pt idx="881" formatCode="General">
                  <c:v>8.81</c:v>
                </c:pt>
                <c:pt idx="882" formatCode="General">
                  <c:v>8.82</c:v>
                </c:pt>
                <c:pt idx="883" formatCode="General">
                  <c:v>8.83</c:v>
                </c:pt>
                <c:pt idx="884" formatCode="General">
                  <c:v>8.8399999999999892</c:v>
                </c:pt>
                <c:pt idx="885" formatCode="General">
                  <c:v>8.8499999999999908</c:v>
                </c:pt>
                <c:pt idx="886" formatCode="General">
                  <c:v>8.8599999999999905</c:v>
                </c:pt>
                <c:pt idx="887" formatCode="General">
                  <c:v>8.8699999999999992</c:v>
                </c:pt>
                <c:pt idx="888" formatCode="General">
                  <c:v>8.8800000000000008</c:v>
                </c:pt>
                <c:pt idx="889" formatCode="General">
                  <c:v>8.89</c:v>
                </c:pt>
                <c:pt idx="890" formatCode="General">
                  <c:v>8.9</c:v>
                </c:pt>
                <c:pt idx="891" formatCode="General">
                  <c:v>8.91</c:v>
                </c:pt>
                <c:pt idx="892" formatCode="General">
                  <c:v>8.9199999999999893</c:v>
                </c:pt>
                <c:pt idx="893" formatCode="General">
                  <c:v>8.9299999999999908</c:v>
                </c:pt>
                <c:pt idx="894" formatCode="General">
                  <c:v>8.9399999999999906</c:v>
                </c:pt>
                <c:pt idx="895" formatCode="General">
                  <c:v>8.9499999999999993</c:v>
                </c:pt>
                <c:pt idx="896" formatCode="General">
                  <c:v>8.9600000000000009</c:v>
                </c:pt>
                <c:pt idx="897" formatCode="General">
                  <c:v>8.9700000000000006</c:v>
                </c:pt>
                <c:pt idx="898" formatCode="General">
                  <c:v>8.98</c:v>
                </c:pt>
                <c:pt idx="899" formatCode="General">
                  <c:v>8.99</c:v>
                </c:pt>
                <c:pt idx="900" formatCode="General">
                  <c:v>9</c:v>
                </c:pt>
                <c:pt idx="901" formatCode="General">
                  <c:v>9.0099999999999891</c:v>
                </c:pt>
                <c:pt idx="902" formatCode="General">
                  <c:v>9.0199999999999907</c:v>
                </c:pt>
                <c:pt idx="903" formatCode="General">
                  <c:v>9.0299999999999905</c:v>
                </c:pt>
                <c:pt idx="904" formatCode="General">
                  <c:v>9.0399999999999991</c:v>
                </c:pt>
                <c:pt idx="905" formatCode="General">
                  <c:v>9.0500000000000007</c:v>
                </c:pt>
                <c:pt idx="906" formatCode="General">
                  <c:v>9.06</c:v>
                </c:pt>
                <c:pt idx="907" formatCode="General">
                  <c:v>9.07</c:v>
                </c:pt>
                <c:pt idx="908" formatCode="General">
                  <c:v>9.08</c:v>
                </c:pt>
                <c:pt idx="909" formatCode="General">
                  <c:v>9.0899999999999892</c:v>
                </c:pt>
                <c:pt idx="910" formatCode="General">
                  <c:v>9.0999999999999908</c:v>
                </c:pt>
                <c:pt idx="911" formatCode="General">
                  <c:v>9.1099999999999905</c:v>
                </c:pt>
                <c:pt idx="912" formatCode="General">
                  <c:v>9.1199999999999992</c:v>
                </c:pt>
                <c:pt idx="913" formatCode="General">
                  <c:v>9.1300000000000008</c:v>
                </c:pt>
                <c:pt idx="914" formatCode="General">
                  <c:v>9.14</c:v>
                </c:pt>
                <c:pt idx="915" formatCode="General">
                  <c:v>9.15</c:v>
                </c:pt>
                <c:pt idx="916" formatCode="General">
                  <c:v>9.16</c:v>
                </c:pt>
                <c:pt idx="917" formatCode="General">
                  <c:v>9.1699999999999893</c:v>
                </c:pt>
                <c:pt idx="918" formatCode="General">
                  <c:v>9.1799999999999908</c:v>
                </c:pt>
                <c:pt idx="919" formatCode="General">
                  <c:v>9.1899999999999906</c:v>
                </c:pt>
                <c:pt idx="920" formatCode="General">
                  <c:v>9.1999999999999993</c:v>
                </c:pt>
                <c:pt idx="921" formatCode="General">
                  <c:v>9.2100000000000009</c:v>
                </c:pt>
                <c:pt idx="922" formatCode="General">
                  <c:v>9.2200000000000006</c:v>
                </c:pt>
                <c:pt idx="923" formatCode="General">
                  <c:v>9.23</c:v>
                </c:pt>
                <c:pt idx="924" formatCode="General">
                  <c:v>9.24</c:v>
                </c:pt>
                <c:pt idx="925" formatCode="General">
                  <c:v>9.25</c:v>
                </c:pt>
                <c:pt idx="926" formatCode="General">
                  <c:v>9.2599999999999891</c:v>
                </c:pt>
                <c:pt idx="927" formatCode="General">
                  <c:v>9.2699999999999907</c:v>
                </c:pt>
                <c:pt idx="928" formatCode="General">
                  <c:v>9.2799999999999905</c:v>
                </c:pt>
                <c:pt idx="929" formatCode="General">
                  <c:v>9.2899999999999991</c:v>
                </c:pt>
                <c:pt idx="930" formatCode="General">
                  <c:v>9.3000000000000007</c:v>
                </c:pt>
                <c:pt idx="931" formatCode="General">
                  <c:v>9.31</c:v>
                </c:pt>
                <c:pt idx="932" formatCode="General">
                  <c:v>9.32</c:v>
                </c:pt>
                <c:pt idx="933" formatCode="General">
                  <c:v>9.33</c:v>
                </c:pt>
                <c:pt idx="934" formatCode="General">
                  <c:v>9.3399999999999892</c:v>
                </c:pt>
                <c:pt idx="935" formatCode="General">
                  <c:v>9.3499999999999908</c:v>
                </c:pt>
                <c:pt idx="936" formatCode="General">
                  <c:v>9.3599999999999905</c:v>
                </c:pt>
                <c:pt idx="937" formatCode="General">
                  <c:v>9.3699999999999992</c:v>
                </c:pt>
                <c:pt idx="938" formatCode="General">
                  <c:v>9.3800000000000008</c:v>
                </c:pt>
                <c:pt idx="939" formatCode="General">
                  <c:v>9.39</c:v>
                </c:pt>
                <c:pt idx="940" formatCode="General">
                  <c:v>9.4</c:v>
                </c:pt>
                <c:pt idx="941" formatCode="General">
                  <c:v>9.41</c:v>
                </c:pt>
                <c:pt idx="942" formatCode="General">
                  <c:v>9.4199999999999893</c:v>
                </c:pt>
                <c:pt idx="943" formatCode="General">
                  <c:v>9.4299999999999908</c:v>
                </c:pt>
                <c:pt idx="944" formatCode="General">
                  <c:v>9.4399999999999906</c:v>
                </c:pt>
                <c:pt idx="945" formatCode="General">
                  <c:v>9.4499999999999993</c:v>
                </c:pt>
                <c:pt idx="946" formatCode="General">
                  <c:v>9.4600000000000009</c:v>
                </c:pt>
                <c:pt idx="947" formatCode="General">
                  <c:v>9.4700000000000006</c:v>
                </c:pt>
                <c:pt idx="948" formatCode="General">
                  <c:v>9.48</c:v>
                </c:pt>
                <c:pt idx="949" formatCode="General">
                  <c:v>9.49</c:v>
                </c:pt>
                <c:pt idx="950" formatCode="General">
                  <c:v>9.5</c:v>
                </c:pt>
                <c:pt idx="951" formatCode="General">
                  <c:v>9.5099999999999891</c:v>
                </c:pt>
                <c:pt idx="952" formatCode="General">
                  <c:v>9.5199999999999907</c:v>
                </c:pt>
                <c:pt idx="953" formatCode="General">
                  <c:v>9.5299999999999905</c:v>
                </c:pt>
                <c:pt idx="954" formatCode="General">
                  <c:v>9.5399999999999991</c:v>
                </c:pt>
                <c:pt idx="955" formatCode="General">
                  <c:v>9.5500000000000007</c:v>
                </c:pt>
                <c:pt idx="956" formatCode="General">
                  <c:v>9.56</c:v>
                </c:pt>
                <c:pt idx="957" formatCode="General">
                  <c:v>9.57</c:v>
                </c:pt>
                <c:pt idx="958" formatCode="General">
                  <c:v>9.58</c:v>
                </c:pt>
                <c:pt idx="959" formatCode="General">
                  <c:v>9.5899999999999892</c:v>
                </c:pt>
                <c:pt idx="960" formatCode="General">
                  <c:v>9.5999999999999908</c:v>
                </c:pt>
                <c:pt idx="961" formatCode="General">
                  <c:v>9.6099999999999905</c:v>
                </c:pt>
                <c:pt idx="962" formatCode="General">
                  <c:v>9.6199999999999992</c:v>
                </c:pt>
                <c:pt idx="963" formatCode="General">
                  <c:v>9.6300000000000008</c:v>
                </c:pt>
                <c:pt idx="964" formatCode="General">
                  <c:v>9.64</c:v>
                </c:pt>
                <c:pt idx="965" formatCode="General">
                  <c:v>9.65</c:v>
                </c:pt>
                <c:pt idx="966" formatCode="General">
                  <c:v>9.66</c:v>
                </c:pt>
                <c:pt idx="967" formatCode="General">
                  <c:v>9.6699999999999893</c:v>
                </c:pt>
                <c:pt idx="968" formatCode="General">
                  <c:v>9.6799999999999908</c:v>
                </c:pt>
                <c:pt idx="969" formatCode="General">
                  <c:v>9.6899999999999906</c:v>
                </c:pt>
                <c:pt idx="970" formatCode="General">
                  <c:v>9.6999999999999993</c:v>
                </c:pt>
                <c:pt idx="971" formatCode="General">
                  <c:v>9.7100000000000009</c:v>
                </c:pt>
                <c:pt idx="972" formatCode="General">
                  <c:v>9.7200000000000006</c:v>
                </c:pt>
                <c:pt idx="973" formatCode="General">
                  <c:v>9.73</c:v>
                </c:pt>
                <c:pt idx="974" formatCode="General">
                  <c:v>9.74</c:v>
                </c:pt>
                <c:pt idx="975" formatCode="General">
                  <c:v>9.75</c:v>
                </c:pt>
                <c:pt idx="976" formatCode="General">
                  <c:v>9.7599999999999891</c:v>
                </c:pt>
                <c:pt idx="977" formatCode="General">
                  <c:v>9.7699999999999907</c:v>
                </c:pt>
                <c:pt idx="978" formatCode="General">
                  <c:v>9.7799999999999905</c:v>
                </c:pt>
                <c:pt idx="979" formatCode="General">
                  <c:v>9.7899999999999991</c:v>
                </c:pt>
                <c:pt idx="980" formatCode="General">
                  <c:v>9.8000000000000007</c:v>
                </c:pt>
                <c:pt idx="981" formatCode="General">
                  <c:v>9.81</c:v>
                </c:pt>
                <c:pt idx="982" formatCode="General">
                  <c:v>9.82</c:v>
                </c:pt>
                <c:pt idx="983" formatCode="General">
                  <c:v>9.83</c:v>
                </c:pt>
                <c:pt idx="984" formatCode="General">
                  <c:v>9.8399999999999892</c:v>
                </c:pt>
                <c:pt idx="985" formatCode="General">
                  <c:v>9.8499999999999908</c:v>
                </c:pt>
                <c:pt idx="986" formatCode="General">
                  <c:v>9.8599999999999905</c:v>
                </c:pt>
                <c:pt idx="987" formatCode="General">
                  <c:v>9.8699999999999992</c:v>
                </c:pt>
                <c:pt idx="988" formatCode="General">
                  <c:v>9.8800000000000008</c:v>
                </c:pt>
                <c:pt idx="989" formatCode="General">
                  <c:v>9.89</c:v>
                </c:pt>
                <c:pt idx="990" formatCode="General">
                  <c:v>9.9</c:v>
                </c:pt>
                <c:pt idx="991" formatCode="General">
                  <c:v>9.91</c:v>
                </c:pt>
                <c:pt idx="992" formatCode="General">
                  <c:v>9.9199999999999893</c:v>
                </c:pt>
                <c:pt idx="993" formatCode="General">
                  <c:v>9.9299999999999908</c:v>
                </c:pt>
                <c:pt idx="994" formatCode="General">
                  <c:v>9.9399999999999906</c:v>
                </c:pt>
                <c:pt idx="995" formatCode="General">
                  <c:v>9.9499999999999993</c:v>
                </c:pt>
                <c:pt idx="996" formatCode="General">
                  <c:v>9.9600000000000009</c:v>
                </c:pt>
                <c:pt idx="997" formatCode="General">
                  <c:v>9.9700000000000006</c:v>
                </c:pt>
                <c:pt idx="998" formatCode="General">
                  <c:v>9.98</c:v>
                </c:pt>
                <c:pt idx="999" formatCode="General">
                  <c:v>9.99</c:v>
                </c:pt>
                <c:pt idx="1000" formatCode="General">
                  <c:v>10</c:v>
                </c:pt>
              </c:numCache>
            </c:numRef>
          </c:xVal>
          <c:yVal>
            <c:numRef>
              <c:f>'N=4'!$E$1:$E$1001</c:f>
              <c:numCache>
                <c:formatCode>0.00E+00</c:formatCode>
                <c:ptCount val="1001"/>
                <c:pt idx="0" formatCode="General">
                  <c:v>0</c:v>
                </c:pt>
                <c:pt idx="1">
                  <c:v>2.0880570406949399E-2</c:v>
                </c:pt>
                <c:pt idx="2">
                  <c:v>4.1737705957179398E-2</c:v>
                </c:pt>
                <c:pt idx="3">
                  <c:v>6.2547999398928703E-2</c:v>
                </c:pt>
                <c:pt idx="4">
                  <c:v>8.32880986544942E-2</c:v>
                </c:pt>
                <c:pt idx="5" formatCode="General">
                  <c:v>0.10393473431766601</c:v>
                </c:pt>
                <c:pt idx="6" formatCode="General">
                  <c:v>0.12446474704379699</c:v>
                </c:pt>
                <c:pt idx="7" formatCode="General">
                  <c:v>0.144855114796962</c:v>
                </c:pt>
                <c:pt idx="8" formatCode="General">
                  <c:v>0.165082979918863</c:v>
                </c:pt>
                <c:pt idx="9" formatCode="General">
                  <c:v>0.18512567598442101</c:v>
                </c:pt>
                <c:pt idx="10" formatCode="General">
                  <c:v>0.204960754409267</c:v>
                </c:pt>
                <c:pt idx="11" formatCode="General">
                  <c:v>0.224566010774743</c:v>
                </c:pt>
                <c:pt idx="12" formatCode="General">
                  <c:v>0.243919510836412</c:v>
                </c:pt>
                <c:pt idx="13" formatCode="General">
                  <c:v>0.26299961618255202</c:v>
                </c:pt>
                <c:pt idx="14" formatCode="General">
                  <c:v>0.28178500950959701</c:v>
                </c:pt>
                <c:pt idx="15" formatCode="General">
                  <c:v>0.30025471948207499</c:v>
                </c:pt>
                <c:pt idx="16" formatCode="General">
                  <c:v>0.318388145145166</c:v>
                </c:pt>
                <c:pt idx="17" formatCode="General">
                  <c:v>0.336165079858674</c:v>
                </c:pt>
                <c:pt idx="18" formatCode="General">
                  <c:v>0.35356573472188901</c:v>
                </c:pt>
                <c:pt idx="19" formatCode="General">
                  <c:v>0.37057076145956003</c:v>
                </c:pt>
                <c:pt idx="20" formatCode="General">
                  <c:v>0.38716127473997097</c:v>
                </c:pt>
                <c:pt idx="21" formatCode="General">
                  <c:v>0.40331887389695098</c:v>
                </c:pt>
                <c:pt idx="22" formatCode="General">
                  <c:v>0.41902566402848002</c:v>
                </c:pt>
                <c:pt idx="23" formatCode="General">
                  <c:v>0.43426427644548998</c:v>
                </c:pt>
                <c:pt idx="24" formatCode="General">
                  <c:v>0.449017888445363</c:v>
                </c:pt>
                <c:pt idx="25" formatCode="General">
                  <c:v>0.46327024238561598</c:v>
                </c:pt>
                <c:pt idx="26" formatCode="General">
                  <c:v>0.47700566403427402</c:v>
                </c:pt>
                <c:pt idx="27" formatCode="General">
                  <c:v>0.49020908017445702</c:v>
                </c:pt>
                <c:pt idx="28" formatCode="General">
                  <c:v>0.502866035441773</c:v>
                </c:pt>
                <c:pt idx="29" formatCode="General">
                  <c:v>0.51496270837423197</c:v>
                </c:pt>
                <c:pt idx="30" formatCode="General">
                  <c:v>0.52648592665548999</c:v>
                </c:pt>
                <c:pt idx="31" formatCode="General">
                  <c:v>0.53742318153339697</c:v>
                </c:pt>
                <c:pt idx="32" formatCode="General">
                  <c:v>0.54776264139699704</c:v>
                </c:pt>
                <c:pt idx="33" formatCode="General">
                  <c:v>0.55749316449631903</c:v>
                </c:pt>
                <c:pt idx="34" formatCode="General">
                  <c:v>0.56660431079050999</c:v>
                </c:pt>
                <c:pt idx="35" formatCode="General">
                  <c:v>0.57508635291111299</c:v>
                </c:pt>
                <c:pt idx="36" formatCode="General">
                  <c:v>0.58293028622849496</c:v>
                </c:pt>
                <c:pt idx="37" formatCode="General">
                  <c:v>0.59012783801076196</c:v>
                </c:pt>
                <c:pt idx="38" formatCode="General">
                  <c:v>0.596671475665697</c:v>
                </c:pt>
                <c:pt idx="39" formatCode="General">
                  <c:v>0.60255441405760402</c:v>
                </c:pt>
                <c:pt idx="40" formatCode="General">
                  <c:v>0.607770621892188</c:v>
                </c:pt>
                <c:pt idx="41" formatCode="General">
                  <c:v>0.61231482716392804</c:v>
                </c:pt>
                <c:pt idx="42" formatCode="General">
                  <c:v>0.61618252166168097</c:v>
                </c:pt>
                <c:pt idx="43" formatCode="General">
                  <c:v>0.61936996452957704</c:v>
                </c:pt>
                <c:pt idx="44" formatCode="General">
                  <c:v>0.62187418488155</c:v>
                </c:pt>
                <c:pt idx="45" formatCode="General">
                  <c:v>0.62369298346916302</c:v>
                </c:pt>
                <c:pt idx="46" formatCode="General">
                  <c:v>0.62482493340367995</c:v>
                </c:pt>
                <c:pt idx="47" formatCode="General">
                  <c:v>0.62526937993462495</c:v>
                </c:pt>
                <c:pt idx="48" formatCode="General">
                  <c:v>0.625026439288348</c:v>
                </c:pt>
                <c:pt idx="49" formatCode="General">
                  <c:v>0.62409699657140405</c:v>
                </c:pt>
                <c:pt idx="50" formatCode="General">
                  <c:v>0.622482702744794</c:v>
                </c:pt>
                <c:pt idx="51" formatCode="General">
                  <c:v>0.62018597067637404</c:v>
                </c:pt>
                <c:pt idx="52" formatCode="General">
                  <c:v>0.61720997027996605</c:v>
                </c:pt>
                <c:pt idx="53" formatCode="General">
                  <c:v>0.61355862275091699</c:v>
                </c:pt>
                <c:pt idx="54" formatCode="General">
                  <c:v>0.60923659390904705</c:v>
                </c:pt>
                <c:pt idx="55" formatCode="General">
                  <c:v>0.604249286661105</c:v>
                </c:pt>
                <c:pt idx="56" formatCode="General">
                  <c:v>0.59860283259598401</c:v>
                </c:pt>
                <c:pt idx="57" formatCode="General">
                  <c:v>0.59230408272709201</c:v>
                </c:pt>
                <c:pt idx="58" formatCode="General">
                  <c:v>0.58536059739737301</c:v>
                </c:pt>
                <c:pt idx="59" formatCode="General">
                  <c:v>0.57778063536351698</c:v>
                </c:pt>
                <c:pt idx="60" formatCode="General">
                  <c:v>0.56957314207698395</c:v>
                </c:pt>
                <c:pt idx="61" formatCode="General">
                  <c:v>0.56074773718044002</c:v>
                </c:pt>
                <c:pt idx="62" formatCode="General">
                  <c:v>0.55131470123919701</c:v>
                </c:pt>
                <c:pt idx="63" formatCode="General">
                  <c:v>0.54128496172821405</c:v>
                </c:pt>
                <c:pt idx="64" formatCode="General">
                  <c:v>0.53067007829608803</c:v>
                </c:pt>
                <c:pt idx="65" formatCode="General">
                  <c:v>0.51948222732837401</c:v>
                </c:pt>
                <c:pt idx="66" formatCode="General">
                  <c:v>0.50773418583340202</c:v>
                </c:pt>
                <c:pt idx="67" formatCode="General">
                  <c:v>0.49543931467454999</c:v>
                </c:pt>
                <c:pt idx="68" formatCode="General">
                  <c:v>0.48261154117370197</c:v>
                </c:pt>
                <c:pt idx="69" formatCode="General">
                  <c:v>0.46926534111135398</c:v>
                </c:pt>
                <c:pt idx="70" formatCode="General">
                  <c:v>0.45541572014947601</c:v>
                </c:pt>
                <c:pt idx="71" formatCode="General">
                  <c:v>0.44107819470392001</c:v>
                </c:pt>
                <c:pt idx="72" formatCode="General">
                  <c:v>0.426268772293736</c:v>
                </c:pt>
                <c:pt idx="73" formatCode="General">
                  <c:v>0.411003931395302</c:v>
                </c:pt>
                <c:pt idx="74" formatCode="General">
                  <c:v>0.39530060082972102</c:v>
                </c:pt>
                <c:pt idx="75" formatCode="General">
                  <c:v>0.379176138712355</c:v>
                </c:pt>
                <c:pt idx="76" formatCode="General">
                  <c:v>0.36264831099383799</c:v>
                </c:pt>
                <c:pt idx="77" formatCode="General">
                  <c:v>0.34573526962223999</c:v>
                </c:pt>
                <c:pt idx="78" formatCode="General">
                  <c:v>0.328455530356414</c:v>
                </c:pt>
                <c:pt idx="79" formatCode="General">
                  <c:v>0.31082795026083399</c:v>
                </c:pt>
                <c:pt idx="80" formatCode="General">
                  <c:v>0.29287170491247499</c:v>
                </c:pt>
                <c:pt idx="81" formatCode="General">
                  <c:v>0.274606265350472</c:v>
                </c:pt>
                <c:pt idx="82" formatCode="General">
                  <c:v>0.25605137479944701</c:v>
                </c:pt>
                <c:pt idx="83" formatCode="General">
                  <c:v>0.23722702519751501</c:v>
                </c:pt>
                <c:pt idx="84" formatCode="General">
                  <c:v>0.218153433559994</c:v>
                </c:pt>
                <c:pt idx="85" formatCode="General">
                  <c:v>0.198851018209904</c:v>
                </c:pt>
                <c:pt idx="86" formatCode="General">
                  <c:v>0.17934037490628599</c:v>
                </c:pt>
                <c:pt idx="87" formatCode="General">
                  <c:v>0.15964225290127401</c:v>
                </c:pt>
                <c:pt idx="88" formatCode="General">
                  <c:v>0.13977753095678899</c:v>
                </c:pt>
                <c:pt idx="89" formatCode="General">
                  <c:v>0.11976719335149</c:v>
                </c:pt>
                <c:pt idx="90">
                  <c:v>9.9632305908474106E-2</c:v>
                </c:pt>
                <c:pt idx="91">
                  <c:v>7.93939920739163E-2</c:v>
                </c:pt>
                <c:pt idx="92">
                  <c:v>5.9073409076591199E-2</c:v>
                </c:pt>
                <c:pt idx="93">
                  <c:v>3.8691724197850899E-2</c:v>
                </c:pt>
                <c:pt idx="94">
                  <c:v>1.82700911812924E-2</c:v>
                </c:pt>
                <c:pt idx="95">
                  <c:v>2.1703731890860101E-3</c:v>
                </c:pt>
                <c:pt idx="96">
                  <c:v>2.2608612313872799E-2</c:v>
                </c:pt>
                <c:pt idx="97">
                  <c:v>4.3023652778504402E-2</c:v>
                </c:pt>
                <c:pt idx="98">
                  <c:v>6.3394627101442599E-2</c:v>
                </c:pt>
                <c:pt idx="99">
                  <c:v>8.3700796203476396E-2</c:v>
                </c:pt>
                <c:pt idx="100" formatCode="General">
                  <c:v>0.103921571571939</c:v>
                </c:pt>
                <c:pt idx="101" formatCode="General">
                  <c:v>0.12403653709425801</c:v>
                </c:pt>
                <c:pt idx="102" formatCode="General">
                  <c:v>0.144025470535909</c:v>
                </c:pt>
                <c:pt idx="103" formatCode="General">
                  <c:v>0.163868364638528</c:v>
                </c:pt>
                <c:pt idx="104" formatCode="General">
                  <c:v>0.18354544781465601</c:v>
                </c:pt>
                <c:pt idx="105" formatCode="General">
                  <c:v>0.20303720441632001</c:v>
                </c:pt>
                <c:pt idx="106" formatCode="General">
                  <c:v>0.22232439455542699</c:v>
                </c:pt>
                <c:pt idx="107" formatCode="General">
                  <c:v>0.241388073454743</c:v>
                </c:pt>
                <c:pt idx="108" formatCode="General">
                  <c:v>0.260209610309035</c:v>
                </c:pt>
                <c:pt idx="109" formatCode="General">
                  <c:v>0.27877070663679299</c:v>
                </c:pt>
                <c:pt idx="110" formatCode="General">
                  <c:v>0.29705341410381503</c:v>
                </c:pt>
                <c:pt idx="111" formatCode="General">
                  <c:v>0.31504015180079298</c:v>
                </c:pt>
                <c:pt idx="112" formatCode="General">
                  <c:v>0.33271372295795498</c:v>
                </c:pt>
                <c:pt idx="113" formatCode="General">
                  <c:v>0.35005733108070203</c:v>
                </c:pt>
                <c:pt idx="114" formatCode="General">
                  <c:v>0.36705459549112501</c:v>
                </c:pt>
                <c:pt idx="115" formatCode="General">
                  <c:v>0.38368956626120498</c:v>
                </c:pt>
                <c:pt idx="116" formatCode="General">
                  <c:v>0.39994673852444401</c:v>
                </c:pt>
                <c:pt idx="117" formatCode="General">
                  <c:v>0.41581106615365898</c:v>
                </c:pt>
                <c:pt idx="118" formatCode="General">
                  <c:v>0.43126797479358497</c:v>
                </c:pt>
                <c:pt idx="119" formatCode="General">
                  <c:v>0.44630337423796002</c:v>
                </c:pt>
                <c:pt idx="120" formatCode="General">
                  <c:v>0.46090367014168598</c:v>
                </c:pt>
                <c:pt idx="121" formatCode="General">
                  <c:v>0.47505577505969399</c:v>
                </c:pt>
                <c:pt idx="122" formatCode="General">
                  <c:v>0.488747118805064</c:v>
                </c:pt>
                <c:pt idx="123" formatCode="General">
                  <c:v>0.50196565811997595</c:v>
                </c:pt>
                <c:pt idx="124" formatCode="General">
                  <c:v>0.51469988565403901</c:v>
                </c:pt>
                <c:pt idx="125" formatCode="General">
                  <c:v>0.52693883824549204</c:v>
                </c:pt>
                <c:pt idx="126" formatCode="General">
                  <c:v>0.53867210450179603</c:v>
                </c:pt>
                <c:pt idx="127" formatCode="General">
                  <c:v>0.54988983167704897</c:v>
                </c:pt>
                <c:pt idx="128" formatCode="General">
                  <c:v>0.560582731844668</c:v>
                </c:pt>
                <c:pt idx="129" formatCode="General">
                  <c:v>0.57074208736468801</c:v>
                </c:pt>
                <c:pt idx="130" formatCode="General">
                  <c:v>0.58035975564601205</c:v>
                </c:pt>
                <c:pt idx="131" formatCode="General">
                  <c:v>0.58942817320484098</c:v>
                </c:pt>
                <c:pt idx="132" formatCode="General">
                  <c:v>0.59794035902147102</c:v>
                </c:pt>
                <c:pt idx="133" formatCode="General">
                  <c:v>0.60588991719851104</c:v>
                </c:pt>
                <c:pt idx="134" formatCode="General">
                  <c:v>0.61327103892449697</c:v>
                </c:pt>
                <c:pt idx="135" formatCode="General">
                  <c:v>0.62007850374775297</c:v>
                </c:pt>
                <c:pt idx="136" formatCode="General">
                  <c:v>0.626307680166174</c:v>
                </c:pt>
                <c:pt idx="137" formatCode="General">
                  <c:v>0.63195452553949905</c:v>
                </c:pt>
                <c:pt idx="138" formatCode="General">
                  <c:v>0.637015585331419</c:v>
                </c:pt>
                <c:pt idx="139" formatCode="General">
                  <c:v>0.64148799168969495</c:v>
                </c:pt>
                <c:pt idx="140" formatCode="General">
                  <c:v>0.64536946137322304</c:v>
                </c:pt>
                <c:pt idx="141" formatCode="General">
                  <c:v>0.64865829303576505</c:v>
                </c:pt>
                <c:pt idx="142" formatCode="General">
                  <c:v>0.65135336387676201</c:v>
                </c:pt>
                <c:pt idx="143" formatCode="General">
                  <c:v>0.65345412567040495</c:v>
                </c:pt>
                <c:pt idx="144" formatCode="General">
                  <c:v>0.65496060018478897</c:v>
                </c:pt>
                <c:pt idx="145" formatCode="General">
                  <c:v>0.65587337400366097</c:v>
                </c:pt>
                <c:pt idx="146" formatCode="General">
                  <c:v>0.656193592763883</c:v>
                </c:pt>
                <c:pt idx="147" formatCode="General">
                  <c:v>0.65592295482239005</c:v>
                </c:pt>
                <c:pt idx="148" formatCode="General">
                  <c:v>0.65506370436693295</c:v>
                </c:pt>
                <c:pt idx="149" formatCode="General">
                  <c:v>0.65361862398553605</c:v>
                </c:pt>
                <c:pt idx="150" formatCode="General">
                  <c:v>0.65159102671004698</c:v>
                </c:pt>
                <c:pt idx="151" formatCode="General">
                  <c:v>0.64898474754971403</c:v>
                </c:pt>
                <c:pt idx="152" formatCode="General">
                  <c:v>0.64580413453116203</c:v>
                </c:pt>
                <c:pt idx="153" formatCode="General">
                  <c:v>0.64205403926160098</c:v>
                </c:pt>
                <c:pt idx="154" formatCode="General">
                  <c:v>0.63773980703248201</c:v>
                </c:pt>
                <c:pt idx="155" formatCode="General">
                  <c:v>0.63286726648124703</c:v>
                </c:pt>
                <c:pt idx="156" formatCode="General">
                  <c:v>0.62744271882910296</c:v>
                </c:pt>
                <c:pt idx="157" formatCode="General">
                  <c:v>0.62147292671314802</c:v>
                </c:pt>
                <c:pt idx="158" formatCode="General">
                  <c:v>0.61496510263139703</c:v>
                </c:pt>
                <c:pt idx="159" formatCode="General">
                  <c:v>0.60792689701957503</c:v>
                </c:pt>
                <c:pt idx="160" formatCode="General">
                  <c:v>0.60036638597874004</c:v>
                </c:pt>
                <c:pt idx="161" formatCode="General">
                  <c:v>0.59229205867301105</c:v>
                </c:pt>
                <c:pt idx="162" formatCode="General">
                  <c:v>0.58371280441685902</c:v>
                </c:pt>
                <c:pt idx="163" formatCode="General">
                  <c:v>0.57463789947154298</c:v>
                </c:pt>
                <c:pt idx="164" formatCode="General">
                  <c:v>0.56507699357039998</c:v>
                </c:pt>
                <c:pt idx="165" formatCode="General">
                  <c:v>0.55504009619276695</c:v>
                </c:pt>
                <c:pt idx="166" formatCode="General">
                  <c:v>0.54453756260639397</c:v>
                </c:pt>
                <c:pt idx="167" formatCode="General">
                  <c:v>0.53358007969820098</c:v>
                </c:pt>
                <c:pt idx="168" formatCode="General">
                  <c:v>0.52217865161324895</c:v>
                </c:pt>
                <c:pt idx="169" formatCode="General">
                  <c:v>0.51034458522176696</c:v>
                </c:pt>
                <c:pt idx="170" formatCode="General">
                  <c:v>0.49808947543401499</c:v>
                </c:pt>
                <c:pt idx="171" formatCode="General">
                  <c:v>0.48542519038266602</c:v>
                </c:pt>
                <c:pt idx="172" formatCode="General">
                  <c:v>0.47236385649231999</c:v>
                </c:pt>
                <c:pt idx="173" formatCode="General">
                  <c:v>0.45891784345556902</c:v>
                </c:pt>
                <c:pt idx="174" formatCode="General">
                  <c:v>0.44509974913493</c:v>
                </c:pt>
                <c:pt idx="175" formatCode="General">
                  <c:v>0.43092238440973701</c:v>
                </c:pt>
                <c:pt idx="176" formatCode="General">
                  <c:v>0.41639875798689402</c:v>
                </c:pt>
                <c:pt idx="177" formatCode="General">
                  <c:v>0.40154206119414698</c:v>
                </c:pt>
                <c:pt idx="178" formatCode="General">
                  <c:v>0.38636565277429702</c:v>
                </c:pt>
                <c:pt idx="179" formatCode="General">
                  <c:v>0.37088304369847402</c:v>
                </c:pt>
                <c:pt idx="180" formatCode="General">
                  <c:v>0.35510788201631399</c:v>
                </c:pt>
                <c:pt idx="181" formatCode="General">
                  <c:v>0.33905393776056703</c:v>
                </c:pt>
                <c:pt idx="182" formatCode="General">
                  <c:v>0.32273508792329902</c:v>
                </c:pt>
                <c:pt idx="183" formatCode="General">
                  <c:v>0.306165301520542</c:v>
                </c:pt>
                <c:pt idx="184" formatCode="General">
                  <c:v>0.28935862476181901</c:v>
                </c:pt>
                <c:pt idx="185" formatCode="General">
                  <c:v>0.27232916634062898</c:v>
                </c:pt>
                <c:pt idx="186" formatCode="General">
                  <c:v>0.25509108286155202</c:v>
                </c:pt>
                <c:pt idx="187" formatCode="General">
                  <c:v>0.23765856441918901</c:v>
                </c:pt>
                <c:pt idx="188" formatCode="General">
                  <c:v>0.22004582034377701</c:v>
                </c:pt>
                <c:pt idx="189" formatCode="General">
                  <c:v>0.20226706512779699</c:v>
                </c:pt>
                <c:pt idx="190" formatCode="General">
                  <c:v>0.184336504547498</c:v>
                </c:pt>
                <c:pt idx="191" formatCode="General">
                  <c:v>0.166268321992737</c:v>
                </c:pt>
                <c:pt idx="192" formatCode="General">
                  <c:v>0.148076665018092</c:v>
                </c:pt>
                <c:pt idx="193" formatCode="General">
                  <c:v>0.12977563212767401</c:v>
                </c:pt>
                <c:pt idx="194" formatCode="General">
                  <c:v>0.111379259805591</c:v>
                </c:pt>
                <c:pt idx="195">
                  <c:v>9.2901509803500606E-2</c:v>
                </c:pt>
                <c:pt idx="196">
                  <c:v>7.4356256696149703E-2</c:v>
                </c:pt>
                <c:pt idx="197">
                  <c:v>5.5757275715316502E-2</c:v>
                </c:pt>
                <c:pt idx="198">
                  <c:v>3.7118230871995297E-2</c:v>
                </c:pt>
                <c:pt idx="199">
                  <c:v>1.8452663376169302E-2</c:v>
                </c:pt>
                <c:pt idx="200">
                  <c:v>2.2601963704367201E-4</c:v>
                </c:pt>
                <c:pt idx="201">
                  <c:v>1.8904556066614401E-2</c:v>
                </c:pt>
                <c:pt idx="202">
                  <c:v>3.7569839482487197E-2</c:v>
                </c:pt>
                <c:pt idx="203">
                  <c:v>5.6208929432956002E-2</c:v>
                </c:pt>
                <c:pt idx="204">
                  <c:v>7.4809061415896896E-2</c:v>
                </c:pt>
                <c:pt idx="205">
                  <c:v>9.3357656507795206E-2</c:v>
                </c:pt>
                <c:pt idx="206" formatCode="General">
                  <c:v>0.11184233064499299</c:v>
                </c:pt>
                <c:pt idx="207" formatCode="General">
                  <c:v>0.130250903552181</c:v>
                </c:pt>
                <c:pt idx="208" formatCode="General">
                  <c:v>0.14857140731365101</c:v>
                </c:pt>
                <c:pt idx="209" formatCode="General">
                  <c:v>0.16679209458337399</c:v>
                </c:pt>
                <c:pt idx="210" formatCode="General">
                  <c:v>0.18490144643050599</c:v>
                </c:pt>
                <c:pt idx="211" formatCode="General">
                  <c:v>0.202888179817416</c:v>
                </c:pt>
                <c:pt idx="212" formatCode="General">
                  <c:v>0.22074125470790401</c:v>
                </c:pt>
                <c:pt idx="213" formatCode="General">
                  <c:v>0.238449880803703</c:v>
                </c:pt>
                <c:pt idx="214" formatCode="General">
                  <c:v>0.25600352390796299</c:v>
                </c:pt>
                <c:pt idx="215" formatCode="General">
                  <c:v>0.27339191191482298</c:v>
                </c:pt>
                <c:pt idx="216" formatCode="General">
                  <c:v>0.29060504042472401</c:v>
                </c:pt>
                <c:pt idx="217" formatCode="General">
                  <c:v>0.307633177985564</c:v>
                </c:pt>
                <c:pt idx="218" formatCode="General">
                  <c:v>0.32446687096028698</c:v>
                </c:pt>
                <c:pt idx="219" formatCode="General">
                  <c:v>0.34109694802192603</c:v>
                </c:pt>
                <c:pt idx="220" formatCode="General">
                  <c:v>0.35751452427763403</c:v>
                </c:pt>
                <c:pt idx="221" formatCode="General">
                  <c:v>0.37371100502357901</c:v>
                </c:pt>
                <c:pt idx="222" formatCode="General">
                  <c:v>0.38967808913311902</c:v>
                </c:pt>
                <c:pt idx="223" formatCode="General">
                  <c:v>0.40540777208098999</c:v>
                </c:pt>
                <c:pt idx="224" formatCode="General">
                  <c:v>0.42089234860672198</c:v>
                </c:pt>
                <c:pt idx="225" formatCode="General">
                  <c:v>0.43612441502082699</c:v>
                </c:pt>
                <c:pt idx="226" formatCode="General">
                  <c:v>0.45109687115774699</c:v>
                </c:pt>
                <c:pt idx="227" formatCode="General">
                  <c:v>0.46580292197985301</c:v>
                </c:pt>
                <c:pt idx="228" formatCode="General">
                  <c:v>0.480236078837187</c:v>
                </c:pt>
                <c:pt idx="229" formatCode="General">
                  <c:v>0.49439016038796602</c:v>
                </c:pt>
                <c:pt idx="230" formatCode="General">
                  <c:v>0.50825929318517604</c:v>
                </c:pt>
                <c:pt idx="231" formatCode="General">
                  <c:v>0.52183791193492501</c:v>
                </c:pt>
                <c:pt idx="232" formatCode="General">
                  <c:v>0.53512075943250603</c:v>
                </c:pt>
                <c:pt idx="233" formatCode="General">
                  <c:v>0.54810288618240599</c:v>
                </c:pt>
                <c:pt idx="234" formatCode="General">
                  <c:v>0.56077964970877503</c:v>
                </c:pt>
                <c:pt idx="235" formatCode="General">
                  <c:v>0.57314671356312097</c:v>
                </c:pt>
                <c:pt idx="236" formatCode="General">
                  <c:v>0.58520004603623199</c:v>
                </c:pt>
                <c:pt idx="237" formatCode="General">
                  <c:v>0.59693591858158002</c:v>
                </c:pt>
                <c:pt idx="238" formatCode="General">
                  <c:v>0.60835090395761404</c:v>
                </c:pt>
                <c:pt idx="239" formatCode="General">
                  <c:v>0.61944187409664597</c:v>
                </c:pt>
                <c:pt idx="240" formatCode="General">
                  <c:v>0.63020599770809904</c:v>
                </c:pt>
                <c:pt idx="241" formatCode="General">
                  <c:v>0.64064073762416396</c:v>
                </c:pt>
                <c:pt idx="242" formatCode="General">
                  <c:v>0.65074384789598105</c:v>
                </c:pt>
                <c:pt idx="243" formatCode="General">
                  <c:v>0.66051337064867399</c:v>
                </c:pt>
                <c:pt idx="244" formatCode="General">
                  <c:v>0.66994763270363</c:v>
                </c:pt>
                <c:pt idx="245" formatCode="General">
                  <c:v>0.67904524197656502</c:v>
                </c:pt>
                <c:pt idx="246" formatCode="General">
                  <c:v>0.68780508366002002</c:v>
                </c:pt>
                <c:pt idx="247" formatCode="General">
                  <c:v>0.69622631619898201</c:v>
                </c:pt>
                <c:pt idx="248" formatCode="General">
                  <c:v>0.70430836706842803</c:v>
                </c:pt>
                <c:pt idx="249" formatCode="General">
                  <c:v>0.71205092836163397</c:v>
                </c:pt>
                <c:pt idx="250" formatCode="General">
                  <c:v>0.71945395219814201</c:v>
                </c:pt>
                <c:pt idx="251" formatCode="General">
                  <c:v>0.72651764596029</c:v>
                </c:pt>
                <c:pt idx="252" formatCode="General">
                  <c:v>0.73324246736726595</c:v>
                </c:pt>
                <c:pt idx="253" formatCode="General">
                  <c:v>0.73962911939561304</c:v>
                </c:pt>
                <c:pt idx="254" formatCode="General">
                  <c:v>0.74567854505513398</c:v>
                </c:pt>
                <c:pt idx="255" formatCode="General">
                  <c:v>0.75139192202911897</c:v>
                </c:pt>
                <c:pt idx="256" formatCode="General">
                  <c:v>0.75677065718778003</c:v>
                </c:pt>
                <c:pt idx="257" formatCode="General">
                  <c:v>0.76181638098376303</c:v>
                </c:pt>
                <c:pt idx="258" formatCode="General">
                  <c:v>0.76653094173851899</c:v>
                </c:pt>
                <c:pt idx="259" formatCode="General">
                  <c:v>0.77091639982828997</c:v>
                </c:pt>
                <c:pt idx="260" formatCode="General">
                  <c:v>0.77497502177836397</c:v>
                </c:pt>
                <c:pt idx="261" formatCode="General">
                  <c:v>0.778709274274204</c:v>
                </c:pt>
                <c:pt idx="262" formatCode="General">
                  <c:v>0.78212181809792403</c:v>
                </c:pt>
                <c:pt idx="263" formatCode="General">
                  <c:v>0.78521550199851498</c:v>
                </c:pt>
                <c:pt idx="264" formatCode="General">
                  <c:v>0.78799335650411295</c:v>
                </c:pt>
                <c:pt idx="265" formatCode="General">
                  <c:v>0.79045858768445498</c:v>
                </c:pt>
                <c:pt idx="266" formatCode="General">
                  <c:v>0.79261457087158604</c:v>
                </c:pt>
                <c:pt idx="267" formatCode="General">
                  <c:v>0.79446484434669695</c:v>
                </c:pt>
                <c:pt idx="268" formatCode="General">
                  <c:v>0.79601310300087802</c:v>
                </c:pt>
                <c:pt idx="269" formatCode="General">
                  <c:v>0.79726319197740003</c:v>
                </c:pt>
                <c:pt idx="270" formatCode="General">
                  <c:v>0.79821910030296295</c:v>
                </c:pt>
                <c:pt idx="271" formatCode="General">
                  <c:v>0.79888495451524999</c:v>
                </c:pt>
                <c:pt idx="272" formatCode="General">
                  <c:v>0.79926501229388103</c:v>
                </c:pt>
                <c:pt idx="273" formatCode="General">
                  <c:v>0.79936365610174798</c:v>
                </c:pt>
                <c:pt idx="274" formatCode="General">
                  <c:v>0.79918538684351303</c:v>
                </c:pt>
                <c:pt idx="275" formatCode="General">
                  <c:v>0.79873481754786002</c:v>
                </c:pt>
                <c:pt idx="276" formatCode="General">
                  <c:v>0.79801666707992802</c:v>
                </c:pt>
                <c:pt idx="277" formatCode="General">
                  <c:v>0.79703575389013304</c:v>
                </c:pt>
                <c:pt idx="278" formatCode="General">
                  <c:v>0.79579698980542302</c:v>
                </c:pt>
                <c:pt idx="279" formatCode="General">
                  <c:v>0.79430537386879496</c:v>
                </c:pt>
                <c:pt idx="280" formatCode="General">
                  <c:v>0.79256598623269803</c:v>
                </c:pt>
                <c:pt idx="281" formatCode="General">
                  <c:v>0.79058398211176695</c:v>
                </c:pt>
                <c:pt idx="282" formatCode="General">
                  <c:v>0.78836458580009705</c:v>
                </c:pt>
                <c:pt idx="283" formatCode="General">
                  <c:v>0.78591308475809596</c:v>
                </c:pt>
                <c:pt idx="284" formatCode="General">
                  <c:v>0.78323482377370701</c:v>
                </c:pt>
                <c:pt idx="285" formatCode="General">
                  <c:v>0.78033519920262195</c:v>
                </c:pt>
                <c:pt idx="286" formatCode="General">
                  <c:v>0.77721965329186204</c:v>
                </c:pt>
                <c:pt idx="287" formatCode="General">
                  <c:v>0.77389366859092401</c:v>
                </c:pt>
                <c:pt idx="288" formatCode="General">
                  <c:v>0.77036276245445401</c:v>
                </c:pt>
                <c:pt idx="289" formatCode="General">
                  <c:v>0.76663248164021502</c:v>
                </c:pt>
                <c:pt idx="290" formatCode="General">
                  <c:v>0.76270839700590498</c:v>
                </c:pt>
                <c:pt idx="291" formatCode="General">
                  <c:v>0.75859609830815899</c:v>
                </c:pt>
                <c:pt idx="292" formatCode="General">
                  <c:v>0.75430118910688304</c:v>
                </c:pt>
                <c:pt idx="293" formatCode="General">
                  <c:v>0.74982928177784403</c:v>
                </c:pt>
                <c:pt idx="294" formatCode="General">
                  <c:v>0.74518599263624297</c:v>
                </c:pt>
                <c:pt idx="295" formatCode="General">
                  <c:v>0.74037693717377795</c:v>
                </c:pt>
                <c:pt idx="296" formatCode="General">
                  <c:v>0.73540772541155097</c:v>
                </c:pt>
                <c:pt idx="297" formatCode="General">
                  <c:v>0.73028395737089902</c:v>
                </c:pt>
                <c:pt idx="298" formatCode="General">
                  <c:v>0.72501121866410101</c:v>
                </c:pt>
                <c:pt idx="299" formatCode="General">
                  <c:v>0.71959507620668595</c:v>
                </c:pt>
                <c:pt idx="300" formatCode="General">
                  <c:v>0.71404107405287398</c:v>
                </c:pt>
                <c:pt idx="301" formatCode="General">
                  <c:v>0.70835472935551602</c:v>
                </c:pt>
                <c:pt idx="302" formatCode="General">
                  <c:v>0.70254152845168305</c:v>
                </c:pt>
                <c:pt idx="303" formatCode="General">
                  <c:v>0.69660692307490901</c:v>
                </c:pt>
                <c:pt idx="304" formatCode="General">
                  <c:v>0.69055632669488698</c:v>
                </c:pt>
                <c:pt idx="305" formatCode="General">
                  <c:v>0.68439511098525596</c:v>
                </c:pt>
                <c:pt idx="306" formatCode="General">
                  <c:v>0.678128602419938</c:v>
                </c:pt>
                <c:pt idx="307" formatCode="General">
                  <c:v>0.67176207899834095</c:v>
                </c:pt>
                <c:pt idx="308" formatCode="General">
                  <c:v>0.66530076709955399</c:v>
                </c:pt>
                <c:pt idx="309" formatCode="General">
                  <c:v>0.65874983846551805</c:v>
                </c:pt>
                <c:pt idx="310" formatCode="General">
                  <c:v>0.65211440731299497</c:v>
                </c:pt>
                <c:pt idx="311" formatCode="General">
                  <c:v>0.64539952757403696</c:v>
                </c:pt>
                <c:pt idx="312" formatCode="General">
                  <c:v>0.63861019026446497</c:v>
                </c:pt>
                <c:pt idx="313" formatCode="General">
                  <c:v>0.63175132097975994</c:v>
                </c:pt>
                <c:pt idx="314" formatCode="General">
                  <c:v>0.62482777751764695</c:v>
                </c:pt>
                <c:pt idx="315" formatCode="General">
                  <c:v>0.61784434762648199</c:v>
                </c:pt>
                <c:pt idx="316" formatCode="General">
                  <c:v>0.61080574687845601</c:v>
                </c:pt>
                <c:pt idx="317" formatCode="General">
                  <c:v>0.603716616666509</c:v>
                </c:pt>
                <c:pt idx="318" formatCode="General">
                  <c:v>0.59658152232371797</c:v>
                </c:pt>
                <c:pt idx="319" formatCode="General">
                  <c:v>0.58940495136382098</c:v>
                </c:pt>
                <c:pt idx="320" formatCode="General">
                  <c:v>0.58219131184143202</c:v>
                </c:pt>
                <c:pt idx="321" formatCode="General">
                  <c:v>0.57494493083041198</c:v>
                </c:pt>
                <c:pt idx="322" formatCode="General">
                  <c:v>0.56767005301873297</c:v>
                </c:pt>
                <c:pt idx="323" formatCode="General">
                  <c:v>0.56037083941812604</c:v>
                </c:pt>
                <c:pt idx="324" formatCode="General">
                  <c:v>0.55305136618667305</c:v>
                </c:pt>
                <c:pt idx="325" formatCode="General">
                  <c:v>0.54571562356246694</c:v>
                </c:pt>
                <c:pt idx="326" formatCode="General">
                  <c:v>0.53836751490634105</c:v>
                </c:pt>
                <c:pt idx="327" formatCode="General">
                  <c:v>0.53101085585163399</c:v>
                </c:pt>
                <c:pt idx="328" formatCode="General">
                  <c:v>0.52364937355887098</c:v>
                </c:pt>
                <c:pt idx="329" formatCode="General">
                  <c:v>0.51628670607318705</c:v>
                </c:pt>
                <c:pt idx="330" formatCode="General">
                  <c:v>0.50892640178225801</c:v>
                </c:pt>
                <c:pt idx="331" formatCode="General">
                  <c:v>0.50157191897244602</c:v>
                </c:pt>
                <c:pt idx="332" formatCode="General">
                  <c:v>0.49422662548083202</c:v>
                </c:pt>
                <c:pt idx="333" formatCode="General">
                  <c:v>0.48689379844075698</c:v>
                </c:pt>
                <c:pt idx="334" formatCode="General">
                  <c:v>0.47957662411843899</c:v>
                </c:pt>
                <c:pt idx="335" formatCode="General">
                  <c:v>0.472278197838229</c:v>
                </c:pt>
                <c:pt idx="336" formatCode="General">
                  <c:v>0.46500152399401001</c:v>
                </c:pt>
                <c:pt idx="337" formatCode="General">
                  <c:v>0.45774951614422899</c:v>
                </c:pt>
                <c:pt idx="338" formatCode="General">
                  <c:v>0.45052499718802502</c:v>
                </c:pt>
                <c:pt idx="339" formatCode="General">
                  <c:v>0.44333069961990301</c:v>
                </c:pt>
                <c:pt idx="340" formatCode="General">
                  <c:v>0.43616926586038202</c:v>
                </c:pt>
                <c:pt idx="341" formatCode="General">
                  <c:v>0.42904324866003202</c:v>
                </c:pt>
                <c:pt idx="342" formatCode="General">
                  <c:v>0.42195511157432097</c:v>
                </c:pt>
                <c:pt idx="343" formatCode="General">
                  <c:v>0.41490722950667303</c:v>
                </c:pt>
                <c:pt idx="344" formatCode="General">
                  <c:v>0.407901889317142</c:v>
                </c:pt>
                <c:pt idx="345" formatCode="General">
                  <c:v>0.40094129049411598</c:v>
                </c:pt>
                <c:pt idx="346" formatCode="General">
                  <c:v>0.39402754588646599</c:v>
                </c:pt>
                <c:pt idx="347" formatCode="General">
                  <c:v>0.38716268249355501</c:v>
                </c:pt>
                <c:pt idx="348" formatCode="General">
                  <c:v>0.38034864231056398</c:v>
                </c:pt>
                <c:pt idx="349" formatCode="General">
                  <c:v>0.37358728322655999</c:v>
                </c:pt>
                <c:pt idx="350" formatCode="General">
                  <c:v>0.36688037997279099</c:v>
                </c:pt>
                <c:pt idx="351" formatCode="General">
                  <c:v>0.36022962511869999</c:v>
                </c:pt>
                <c:pt idx="352" formatCode="General">
                  <c:v>0.353636630113151</c:v>
                </c:pt>
                <c:pt idx="353" formatCode="General">
                  <c:v>0.34710292636842699</c:v>
                </c:pt>
                <c:pt idx="354" formatCode="General">
                  <c:v>0.34062996638455501</c:v>
                </c:pt>
                <c:pt idx="355" formatCode="General">
                  <c:v>0.33421912491153999</c:v>
                </c:pt>
                <c:pt idx="356" formatCode="General">
                  <c:v>0.32787170014716499</c:v>
                </c:pt>
                <c:pt idx="357" formatCode="General">
                  <c:v>0.32158891496798198</c:v>
                </c:pt>
                <c:pt idx="358" formatCode="General">
                  <c:v>0.31537191819122901</c:v>
                </c:pt>
                <c:pt idx="359" formatCode="General">
                  <c:v>0.30922178586536703</c:v>
                </c:pt>
                <c:pt idx="360" formatCode="General">
                  <c:v>0.30313952258704102</c:v>
                </c:pt>
                <c:pt idx="361" formatCode="General">
                  <c:v>0.29712606284227699</c:v>
                </c:pt>
                <c:pt idx="362" formatCode="General">
                  <c:v>0.29118227236974098</c:v>
                </c:pt>
                <c:pt idx="363" formatCode="General">
                  <c:v>0.28530894954400599</c:v>
                </c:pt>
                <c:pt idx="364" formatCode="General">
                  <c:v>0.27950682677673899</c:v>
                </c:pt>
                <c:pt idx="365" formatCode="General">
                  <c:v>0.273776571933805</c:v>
                </c:pt>
                <c:pt idx="366" formatCode="General">
                  <c:v>0.26811878976634101</c:v>
                </c:pt>
                <c:pt idx="367" formatCode="General">
                  <c:v>0.262534023353863</c:v>
                </c:pt>
                <c:pt idx="368" formatCode="General">
                  <c:v>0.25702275555756199</c:v>
                </c:pt>
                <c:pt idx="369" formatCode="General">
                  <c:v>0.25158541048196198</c:v>
                </c:pt>
                <c:pt idx="370" formatCode="General">
                  <c:v>0.24622235494316799</c:v>
                </c:pt>
                <c:pt idx="371" formatCode="General">
                  <c:v>0.240933899942012</c:v>
                </c:pt>
                <c:pt idx="372" formatCode="General">
                  <c:v>0.23572030214039999</c:v>
                </c:pt>
                <c:pt idx="373" formatCode="General">
                  <c:v>0.23058176533928201</c:v>
                </c:pt>
                <c:pt idx="374" formatCode="General">
                  <c:v>0.22551844195665399</c:v>
                </c:pt>
                <c:pt idx="375" formatCode="General">
                  <c:v>0.220530434504108</c:v>
                </c:pt>
                <c:pt idx="376" formatCode="General">
                  <c:v>0.215617797060458</c:v>
                </c:pt>
                <c:pt idx="377" formatCode="General">
                  <c:v>0.210780536741038</c:v>
                </c:pt>
                <c:pt idx="378" formatCode="General">
                  <c:v>0.20601861516133199</c:v>
                </c:pt>
                <c:pt idx="379" formatCode="General">
                  <c:v>0.20133194989362399</c:v>
                </c:pt>
                <c:pt idx="380" formatCode="General">
                  <c:v>0.196720415915421</c:v>
                </c:pt>
                <c:pt idx="381" formatCode="General">
                  <c:v>0.192183847048462</c:v>
                </c:pt>
                <c:pt idx="382" formatCode="General">
                  <c:v>0.18772203738715701</c:v>
                </c:pt>
                <c:pt idx="383" formatCode="General">
                  <c:v>0.18333474271536901</c:v>
                </c:pt>
                <c:pt idx="384" formatCode="General">
                  <c:v>0.179021681910491</c:v>
                </c:pt>
                <c:pt idx="385" formatCode="General">
                  <c:v>0.17478253833382901</c:v>
                </c:pt>
                <c:pt idx="386" formatCode="General">
                  <c:v>0.170616961206349</c:v>
                </c:pt>
                <c:pt idx="387" formatCode="General">
                  <c:v>0.16652456696888199</c:v>
                </c:pt>
                <c:pt idx="388" formatCode="General">
                  <c:v>0.16250494062596799</c:v>
                </c:pt>
                <c:pt idx="389" formatCode="General">
                  <c:v>0.158557637072504</c:v>
                </c:pt>
                <c:pt idx="390" formatCode="General">
                  <c:v>0.154682182402478</c:v>
                </c:pt>
                <c:pt idx="391" formatCode="General">
                  <c:v>0.15087807519907201</c:v>
                </c:pt>
                <c:pt idx="392" formatCode="General">
                  <c:v>0.14714478780547499</c:v>
                </c:pt>
                <c:pt idx="393" formatCode="General">
                  <c:v>0.14348176757578801</c:v>
                </c:pt>
                <c:pt idx="394" formatCode="General">
                  <c:v>0.13988843810547</c:v>
                </c:pt>
                <c:pt idx="395" formatCode="General">
                  <c:v>0.13636420044077799</c:v>
                </c:pt>
                <c:pt idx="396" formatCode="General">
                  <c:v>0.13290843426672599</c:v>
                </c:pt>
                <c:pt idx="397" formatCode="General">
                  <c:v>0.12952049907312799</c:v>
                </c:pt>
                <c:pt idx="398" formatCode="General">
                  <c:v>0.126199735298308</c:v>
                </c:pt>
                <c:pt idx="399" formatCode="General">
                  <c:v>0.122945465450125</c:v>
                </c:pt>
                <c:pt idx="400" formatCode="General">
                  <c:v>0.119756995203985</c:v>
                </c:pt>
                <c:pt idx="401" formatCode="General">
                  <c:v>0.116633614477561</c:v>
                </c:pt>
                <c:pt idx="402" formatCode="General">
                  <c:v>0.113574598481953</c:v>
                </c:pt>
                <c:pt idx="403" formatCode="General">
                  <c:v>0.11057920874909399</c:v>
                </c:pt>
                <c:pt idx="404" formatCode="General">
                  <c:v>0.10764669413521499</c:v>
                </c:pt>
                <c:pt idx="405" formatCode="General">
                  <c:v>0.104776291800209</c:v>
                </c:pt>
                <c:pt idx="406" formatCode="General">
                  <c:v>0.101967228162803</c:v>
                </c:pt>
                <c:pt idx="407">
                  <c:v>9.9218719831433697E-2</c:v>
                </c:pt>
                <c:pt idx="408">
                  <c:v>9.65299745107914E-2</c:v>
                </c:pt>
                <c:pt idx="409">
                  <c:v>9.3900191883992595E-2</c:v>
                </c:pt>
                <c:pt idx="410">
                  <c:v>9.1328564470397805E-2</c:v>
                </c:pt>
                <c:pt idx="411">
                  <c:v>8.8814278459099394E-2</c:v>
                </c:pt>
                <c:pt idx="412">
                  <c:v>8.6356514518141497E-2</c:v>
                </c:pt>
                <c:pt idx="413">
                  <c:v>8.39544485795478E-2</c:v>
                </c:pt>
                <c:pt idx="414">
                  <c:v>8.1607252600272101E-2</c:v>
                </c:pt>
                <c:pt idx="415">
                  <c:v>7.9314095299194295E-2</c:v>
                </c:pt>
                <c:pt idx="416">
                  <c:v>7.7074142870316303E-2</c:v>
                </c:pt>
                <c:pt idx="417">
                  <c:v>7.4886559672327199E-2</c:v>
                </c:pt>
                <c:pt idx="418">
                  <c:v>7.2750508894732904E-2</c:v>
                </c:pt>
                <c:pt idx="419">
                  <c:v>7.0665153200758404E-2</c:v>
                </c:pt>
                <c:pt idx="420">
                  <c:v>6.8629655347251906E-2</c:v>
                </c:pt>
                <c:pt idx="421">
                  <c:v>6.6643178781836204E-2</c:v>
                </c:pt>
                <c:pt idx="422">
                  <c:v>6.4704888217568701E-2</c:v>
                </c:pt>
                <c:pt idx="423">
                  <c:v>6.2813950185387796E-2</c:v>
                </c:pt>
                <c:pt idx="424">
                  <c:v>6.09695335646337E-2</c:v>
                </c:pt>
                <c:pt idx="425">
                  <c:v>5.9170810091948897E-2</c:v>
                </c:pt>
                <c:pt idx="426">
                  <c:v>5.74169548488749E-2</c:v>
                </c:pt>
                <c:pt idx="427">
                  <c:v>5.57071467284714E-2</c:v>
                </c:pt>
                <c:pt idx="428">
                  <c:v>5.4040568881296998E-2</c:v>
                </c:pt>
                <c:pt idx="429">
                  <c:v>5.24164091410982E-2</c:v>
                </c:pt>
                <c:pt idx="430">
                  <c:v>5.08338604305653E-2</c:v>
                </c:pt>
                <c:pt idx="431">
                  <c:v>4.9292121147517597E-2</c:v>
                </c:pt>
                <c:pt idx="432">
                  <c:v>4.7790395531894202E-2</c:v>
                </c:pt>
                <c:pt idx="433">
                  <c:v>4.6327894013924197E-2</c:v>
                </c:pt>
                <c:pt idx="434">
                  <c:v>4.4903833543866303E-2</c:v>
                </c:pt>
                <c:pt idx="435">
                  <c:v>4.3517437903705401E-2</c:v>
                </c:pt>
                <c:pt idx="436">
                  <c:v>4.2167938001201603E-2</c:v>
                </c:pt>
                <c:pt idx="437">
                  <c:v>4.0854572146688597E-2</c:v>
                </c:pt>
                <c:pt idx="438">
                  <c:v>3.9576586313027601E-2</c:v>
                </c:pt>
                <c:pt idx="439">
                  <c:v>3.8333234379116302E-2</c:v>
                </c:pt>
                <c:pt idx="440">
                  <c:v>3.7123778357362601E-2</c:v>
                </c:pt>
                <c:pt idx="441">
                  <c:v>3.5947488605529501E-2</c:v>
                </c:pt>
                <c:pt idx="442">
                  <c:v>3.4803644023361703E-2</c:v>
                </c:pt>
                <c:pt idx="443">
                  <c:v>3.3691532234400003E-2</c:v>
                </c:pt>
                <c:pt idx="444">
                  <c:v>3.2610449753396401E-2</c:v>
                </c:pt>
                <c:pt idx="445">
                  <c:v>3.15597021397356E-2</c:v>
                </c:pt>
                <c:pt idx="446">
                  <c:v>3.05386041372704E-2</c:v>
                </c:pt>
                <c:pt idx="447">
                  <c:v>2.9546479800977899E-2</c:v>
                </c:pt>
                <c:pt idx="448">
                  <c:v>2.85826626108391E-2</c:v>
                </c:pt>
                <c:pt idx="449">
                  <c:v>2.7646495573344101E-2</c:v>
                </c:pt>
                <c:pt idx="450">
                  <c:v>2.6737331311020001E-2</c:v>
                </c:pt>
                <c:pt idx="451">
                  <c:v>2.58545321403779E-2</c:v>
                </c:pt>
                <c:pt idx="452">
                  <c:v>2.4997470138671499E-2</c:v>
                </c:pt>
                <c:pt idx="453">
                  <c:v>2.4165527199852901E-2</c:v>
                </c:pt>
                <c:pt idx="454">
                  <c:v>2.33580950801121E-2</c:v>
                </c:pt>
                <c:pt idx="455">
                  <c:v>2.2574575433377202E-2</c:v>
                </c:pt>
                <c:pt idx="456">
                  <c:v>2.1814379837152401E-2</c:v>
                </c:pt>
                <c:pt idx="457">
                  <c:v>2.1076929809061298E-2</c:v>
                </c:pt>
                <c:pt idx="458">
                  <c:v>2.0361656814460501E-2</c:v>
                </c:pt>
                <c:pt idx="459">
                  <c:v>1.9668002265484302E-2</c:v>
                </c:pt>
                <c:pt idx="460">
                  <c:v>1.8995417511871199E-2</c:v>
                </c:pt>
                <c:pt idx="461">
                  <c:v>1.83433638239217E-2</c:v>
                </c:pt>
                <c:pt idx="462">
                  <c:v>1.7711312367928E-2</c:v>
                </c:pt>
                <c:pt idx="463">
                  <c:v>1.7098744174412098E-2</c:v>
                </c:pt>
                <c:pt idx="464">
                  <c:v>1.6505150099499499E-2</c:v>
                </c:pt>
                <c:pt idx="465">
                  <c:v>1.59300307797536E-2</c:v>
                </c:pt>
                <c:pt idx="466">
                  <c:v>1.5372896580785099E-2</c:v>
                </c:pt>
                <c:pt idx="467">
                  <c:v>1.4833267539946401E-2</c:v>
                </c:pt>
                <c:pt idx="468">
                  <c:v>1.43106733034143E-2</c:v>
                </c:pt>
                <c:pt idx="469">
                  <c:v>1.38046530579563E-2</c:v>
                </c:pt>
                <c:pt idx="470">
                  <c:v>1.3314755457670101E-2</c:v>
                </c:pt>
                <c:pt idx="471">
                  <c:v>1.28405385459778E-2</c:v>
                </c:pt>
                <c:pt idx="472">
                  <c:v>1.2381569673151E-2</c:v>
                </c:pt>
                <c:pt idx="473">
                  <c:v>1.1937425409633899E-2</c:v>
                </c:pt>
                <c:pt idx="474">
                  <c:v>1.1507691455426799E-2</c:v>
                </c:pt>
                <c:pt idx="475">
                  <c:v>1.1091962545782701E-2</c:v>
                </c:pt>
                <c:pt idx="476">
                  <c:v>1.0689842353466299E-2</c:v>
                </c:pt>
                <c:pt idx="477">
                  <c:v>1.03009433878129E-2</c:v>
                </c:pt>
                <c:pt idx="478">
                  <c:v>9.9248868908235997E-3</c:v>
                </c:pt>
                <c:pt idx="479">
                  <c:v>9.56130273051921E-3</c:v>
                </c:pt>
                <c:pt idx="480">
                  <c:v>9.2098292917763298E-3</c:v>
                </c:pt>
                <c:pt idx="481">
                  <c:v>8.8701133648546905E-3</c:v>
                </c:pt>
                <c:pt idx="482">
                  <c:v>8.5418100318232406E-3</c:v>
                </c:pt>
                <c:pt idx="483">
                  <c:v>8.2245825510829894E-3</c:v>
                </c:pt>
                <c:pt idx="484">
                  <c:v>7.9181022401793606E-3</c:v>
                </c:pt>
                <c:pt idx="485">
                  <c:v>7.6220483570888396E-3</c:v>
                </c:pt>
                <c:pt idx="486">
                  <c:v>7.3361079801598297E-3</c:v>
                </c:pt>
                <c:pt idx="487">
                  <c:v>7.0599758868788399E-3</c:v>
                </c:pt>
                <c:pt idx="488">
                  <c:v>6.7933544316294801E-3</c:v>
                </c:pt>
                <c:pt idx="489">
                  <c:v>6.5359534226029602E-3</c:v>
                </c:pt>
                <c:pt idx="490">
                  <c:v>6.2874899980141698E-3</c:v>
                </c:pt>
                <c:pt idx="491">
                  <c:v>6.0476885017705902E-3</c:v>
                </c:pt>
                <c:pt idx="492">
                  <c:v>5.8162803587353496E-3</c:v>
                </c:pt>
                <c:pt idx="493">
                  <c:v>5.5930039497200596E-3</c:v>
                </c:pt>
                <c:pt idx="494">
                  <c:v>5.3776044863371002E-3</c:v>
                </c:pt>
                <c:pt idx="495">
                  <c:v>5.1698338858351999E-3</c:v>
                </c:pt>
                <c:pt idx="496">
                  <c:v>4.9694506460367998E-3</c:v>
                </c:pt>
                <c:pt idx="497">
                  <c:v>4.7762197204902204E-3</c:v>
                </c:pt>
                <c:pt idx="498">
                  <c:v>4.58991239394401E-3</c:v>
                </c:pt>
                <c:pt idx="499">
                  <c:v>4.4103061582460501E-3</c:v>
                </c:pt>
                <c:pt idx="500">
                  <c:v>4.2371845887643703E-3</c:v>
                </c:pt>
                <c:pt idx="501">
                  <c:v>4.0703372214222003E-3</c:v>
                </c:pt>
                <c:pt idx="502">
                  <c:v>3.9095594304344198E-3</c:v>
                </c:pt>
                <c:pt idx="503">
                  <c:v>3.7546523068281599E-3</c:v>
                </c:pt>
                <c:pt idx="504">
                  <c:v>3.60542253782528E-3</c:v>
                </c:pt>
                <c:pt idx="505">
                  <c:v>3.46168228716051E-3</c:v>
                </c:pt>
                <c:pt idx="506">
                  <c:v>3.3232490764042101E-3</c:v>
                </c:pt>
                <c:pt idx="507">
                  <c:v>3.1899456673545302E-3</c:v>
                </c:pt>
                <c:pt idx="508">
                  <c:v>3.06159994555965E-3</c:v>
                </c:pt>
                <c:pt idx="509">
                  <c:v>2.9380448050269799E-3</c:v>
                </c:pt>
                <c:pt idx="510">
                  <c:v>2.8191180341717798E-3</c:v>
                </c:pt>
                <c:pt idx="511">
                  <c:v>2.7046622030545602E-3</c:v>
                </c:pt>
                <c:pt idx="512">
                  <c:v>2.5945245519522699E-3</c:v>
                </c:pt>
                <c:pt idx="513">
                  <c:v>2.4885568813053701E-3</c:v>
                </c:pt>
                <c:pt idx="514">
                  <c:v>2.3866154430790599E-3</c:v>
                </c:pt>
                <c:pt idx="515">
                  <c:v>2.2885608335737801E-3</c:v>
                </c:pt>
                <c:pt idx="516">
                  <c:v>2.1942578877169501E-3</c:v>
                </c:pt>
                <c:pt idx="517">
                  <c:v>2.1035755748647399E-3</c:v>
                </c:pt>
                <c:pt idx="518">
                  <c:v>2.0163868961397902E-3</c:v>
                </c:pt>
                <c:pt idx="519">
                  <c:v>1.93256878332795E-3</c:v>
                </c:pt>
                <c:pt idx="520">
                  <c:v>1.8520019993543599E-3</c:v>
                </c:pt>
                <c:pt idx="521">
                  <c:v>1.7745710403564399E-3</c:v>
                </c:pt>
                <c:pt idx="522">
                  <c:v>1.70016403936912E-3</c:v>
                </c:pt>
                <c:pt idx="523">
                  <c:v>1.62867267163487E-3</c:v>
                </c:pt>
                <c:pt idx="524">
                  <c:v>1.55999206154915E-3</c:v>
                </c:pt>
                <c:pt idx="525">
                  <c:v>1.49402069124922E-3</c:v>
                </c:pt>
                <c:pt idx="526">
                  <c:v>1.43066031085268E-3</c:v>
                </c:pt>
                <c:pt idx="527">
                  <c:v>1.3698158503495301E-3</c:v>
                </c:pt>
                <c:pt idx="528">
                  <c:v>1.31139533315012E-3</c:v>
                </c:pt>
                <c:pt idx="529">
                  <c:v>1.2553097912890599E-3</c:v>
                </c:pt>
                <c:pt idx="530">
                  <c:v>1.2014731822837701E-3</c:v>
                </c:pt>
                <c:pt idx="531">
                  <c:v>1.1498023076445001E-3</c:v>
                </c:pt>
                <c:pt idx="532">
                  <c:v>1.1002167330311501E-3</c:v>
                </c:pt>
                <c:pt idx="533">
                  <c:v>1.05263871005057E-3</c:v>
                </c:pt>
                <c:pt idx="534">
                  <c:v>1.0069930996869801E-3</c:v>
                </c:pt>
                <c:pt idx="535">
                  <c:v>9.6320729735630299E-4</c:v>
                </c:pt>
                <c:pt idx="536">
                  <c:v>9.2121115957438898E-4</c:v>
                </c:pt>
                <c:pt idx="537">
                  <c:v>8.8093693222767995E-4</c:v>
                </c:pt>
                <c:pt idx="538">
                  <c:v>8.4231918043383401E-4</c:v>
                </c:pt>
                <c:pt idx="539">
                  <c:v>8.0529471997877497E-4</c:v>
                </c:pt>
                <c:pt idx="540">
                  <c:v>7.6980255031565805E-4</c:v>
                </c:pt>
                <c:pt idx="541">
                  <c:v>7.3578378911035502E-4</c:v>
                </c:pt>
                <c:pt idx="542">
                  <c:v>7.0318160831713699E-4</c:v>
                </c:pt>
                <c:pt idx="543">
                  <c:v>6.7194117176759397E-4</c:v>
                </c:pt>
                <c:pt idx="544">
                  <c:v>6.4200957425495004E-4</c:v>
                </c:pt>
                <c:pt idx="545">
                  <c:v>6.13335782095389E-4</c:v>
                </c:pt>
                <c:pt idx="546">
                  <c:v>5.8587057514728597E-4</c:v>
                </c:pt>
                <c:pt idx="547">
                  <c:v>5.5956649026879795E-4</c:v>
                </c:pt>
                <c:pt idx="548">
                  <c:v>5.3437776619364298E-4</c:v>
                </c:pt>
                <c:pt idx="549">
                  <c:v>5.1026028980454897E-4</c:v>
                </c:pt>
                <c:pt idx="550">
                  <c:v>4.8717154378330398E-4</c:v>
                </c:pt>
                <c:pt idx="551">
                  <c:v>4.6507055561614098E-4</c:v>
                </c:pt>
                <c:pt idx="552">
                  <c:v>4.4391784793272799E-4</c:v>
                </c:pt>
                <c:pt idx="553">
                  <c:v>4.23675390156819E-4</c:v>
                </c:pt>
                <c:pt idx="554">
                  <c:v>4.0430655144635798E-4</c:v>
                </c:pt>
                <c:pt idx="555">
                  <c:v>3.8577605490064799E-4</c:v>
                </c:pt>
                <c:pt idx="556">
                  <c:v>3.6804993301200502E-4</c:v>
                </c:pt>
                <c:pt idx="557">
                  <c:v>3.5109548433919603E-4</c:v>
                </c:pt>
                <c:pt idx="558">
                  <c:v>3.3488123137984902E-4</c:v>
                </c:pt>
                <c:pt idx="559">
                  <c:v>3.1937687961898102E-4</c:v>
                </c:pt>
                <c:pt idx="560">
                  <c:v>3.0455327773073202E-4</c:v>
                </c:pt>
                <c:pt idx="561">
                  <c:v>2.9038237891037801E-4</c:v>
                </c:pt>
                <c:pt idx="562">
                  <c:v>2.7683720331372398E-4</c:v>
                </c:pt>
                <c:pt idx="563">
                  <c:v>2.6389180158103699E-4</c:v>
                </c:pt>
                <c:pt idx="564">
                  <c:v>2.5152121942270499E-4</c:v>
                </c:pt>
                <c:pt idx="565">
                  <c:v>2.39701463243943E-4</c:v>
                </c:pt>
                <c:pt idx="566">
                  <c:v>2.2840946678594101E-4</c:v>
                </c:pt>
                <c:pt idx="567">
                  <c:v>2.1762305876099801E-4</c:v>
                </c:pt>
                <c:pt idx="568">
                  <c:v>2.0732093145934901E-4</c:v>
                </c:pt>
                <c:pt idx="569">
                  <c:v>1.97482610305535E-4</c:v>
                </c:pt>
                <c:pt idx="570">
                  <c:v>1.88088424342355E-4</c:v>
                </c:pt>
                <c:pt idx="571">
                  <c:v>1.7911947762065599E-4</c:v>
                </c:pt>
                <c:pt idx="572">
                  <c:v>1.70557621473427E-4</c:v>
                </c:pt>
                <c:pt idx="573">
                  <c:v>1.62385427652868E-4</c:v>
                </c:pt>
                <c:pt idx="574">
                  <c:v>1.54586162309376E-4</c:v>
                </c:pt>
                <c:pt idx="575">
                  <c:v>1.4714376079162401E-4</c:v>
                </c:pt>
                <c:pt idx="576">
                  <c:v>1.4004280324717301E-4</c:v>
                </c:pt>
                <c:pt idx="577">
                  <c:v>1.33268491003337E-4</c:v>
                </c:pt>
                <c:pt idx="578">
                  <c:v>1.2680662370829801E-4</c:v>
                </c:pt>
                <c:pt idx="579">
                  <c:v>1.20643577212732E-4</c:v>
                </c:pt>
                <c:pt idx="580">
                  <c:v>1.1476628217255901E-4</c:v>
                </c:pt>
                <c:pt idx="581">
                  <c:v>1.0916220335367E-4</c:v>
                </c:pt>
                <c:pt idx="582">
                  <c:v>1.0381931961982499E-4</c:v>
                </c:pt>
                <c:pt idx="583">
                  <c:v>9.8726104585231605E-5</c:v>
                </c:pt>
                <c:pt idx="584">
                  <c:v>9.3871507913603099E-5</c:v>
                </c:pt>
                <c:pt idx="585">
                  <c:v>8.9244937245851297E-5</c:v>
                </c:pt>
                <c:pt idx="586">
                  <c:v>8.4836240738858602E-5</c:v>
                </c:pt>
                <c:pt idx="587">
                  <c:v>8.0635690198118699E-5</c:v>
                </c:pt>
                <c:pt idx="588">
                  <c:v>7.6633964787361502E-5</c:v>
                </c:pt>
                <c:pt idx="589">
                  <c:v>7.2822135298602496E-5</c:v>
                </c:pt>
                <c:pt idx="590">
                  <c:v>6.9191648966383299E-5</c:v>
                </c:pt>
                <c:pt idx="591">
                  <c:v>6.5734314810312602E-5</c:v>
                </c:pt>
                <c:pt idx="592">
                  <c:v>6.2442289490328894E-5</c:v>
                </c:pt>
                <c:pt idx="593">
                  <c:v>5.9308063659457102E-5</c:v>
                </c:pt>
                <c:pt idx="594">
                  <c:v>5.6324448799141898E-5</c:v>
                </c:pt>
                <c:pt idx="595">
                  <c:v>5.3484564522578997E-5</c:v>
                </c:pt>
                <c:pt idx="596">
                  <c:v>5.0781826331786898E-5</c:v>
                </c:pt>
                <c:pt idx="597">
                  <c:v>4.8209933814490203E-5</c:v>
                </c:pt>
                <c:pt idx="598">
                  <c:v>4.5762859267202801E-5</c:v>
                </c:pt>
                <c:pt idx="599">
                  <c:v>4.3434836731225503E-5</c:v>
                </c:pt>
                <c:pt idx="600">
                  <c:v>4.1220351428580201E-5</c:v>
                </c:pt>
                <c:pt idx="601">
                  <c:v>3.9114129585227801E-5</c:v>
                </c:pt>
                <c:pt idx="602">
                  <c:v>3.7111128629220798E-5</c:v>
                </c:pt>
                <c:pt idx="603">
                  <c:v>3.5206527751751502E-5</c:v>
                </c:pt>
                <c:pt idx="604">
                  <c:v>3.33957188193575E-5</c:v>
                </c:pt>
                <c:pt idx="605">
                  <c:v>3.1674297625854702E-5</c:v>
                </c:pt>
                <c:pt idx="606">
                  <c:v>3.0038055472853402E-5</c:v>
                </c:pt>
                <c:pt idx="607">
                  <c:v>2.8482971068013898E-5</c:v>
                </c:pt>
                <c:pt idx="608">
                  <c:v>2.7005202730480701E-5</c:v>
                </c:pt>
                <c:pt idx="609">
                  <c:v>2.56010808932214E-5</c:v>
                </c:pt>
                <c:pt idx="610">
                  <c:v>2.42671008922742E-5</c:v>
                </c:pt>
                <c:pt idx="611">
                  <c:v>2.29999160331815E-5</c:v>
                </c:pt>
                <c:pt idx="612">
                  <c:v>2.1796330925159701E-5</c:v>
                </c:pt>
                <c:pt idx="613">
                  <c:v>2.0653295073818099E-5</c:v>
                </c:pt>
                <c:pt idx="614">
                  <c:v>1.9567896723502701E-5</c:v>
                </c:pt>
                <c:pt idx="615">
                  <c:v>1.8537356940594E-5</c:v>
                </c:pt>
                <c:pt idx="616">
                  <c:v>1.75590239293418E-5</c:v>
                </c:pt>
                <c:pt idx="617">
                  <c:v>1.6630367572062101E-5</c:v>
                </c:pt>
                <c:pt idx="618">
                  <c:v>1.5748974185768301E-5</c:v>
                </c:pt>
                <c:pt idx="619">
                  <c:v>1.49125414875369E-5</c:v>
                </c:pt>
                <c:pt idx="620">
                  <c:v>1.41188737611486E-5</c:v>
                </c:pt>
                <c:pt idx="621">
                  <c:v>1.33658772177629E-5</c:v>
                </c:pt>
                <c:pt idx="622">
                  <c:v>1.2651555543612801E-5</c:v>
                </c:pt>
                <c:pt idx="623">
                  <c:v>1.1974005627919299E-5</c:v>
                </c:pt>
                <c:pt idx="624">
                  <c:v>1.13314134644372E-5</c:v>
                </c:pt>
                <c:pt idx="625">
                  <c:v>1.07220502202501E-5</c:v>
                </c:pt>
                <c:pt idx="626">
                  <c:v>1.01442684656378E-5</c:v>
                </c:pt>
                <c:pt idx="627">
                  <c:v>9.5964985590293208E-6</c:v>
                </c:pt>
                <c:pt idx="628">
                  <c:v>9.0772451812554503E-6</c:v>
                </c:pt>
                <c:pt idx="629">
                  <c:v>8.5850840134951895E-6</c:v>
                </c:pt>
                <c:pt idx="630">
                  <c:v>8.11865855349717E-6</c:v>
                </c:pt>
                <c:pt idx="631">
                  <c:v>7.6766770648340593E-6</c:v>
                </c:pt>
                <c:pt idx="632">
                  <c:v>7.2579096541219703E-6</c:v>
                </c:pt>
                <c:pt idx="633">
                  <c:v>6.8611854713047997E-6</c:v>
                </c:pt>
                <c:pt idx="634">
                  <c:v>6.4853900282699304E-6</c:v>
                </c:pt>
                <c:pt idx="635">
                  <c:v>6.1294626312197796E-6</c:v>
                </c:pt>
                <c:pt idx="636">
                  <c:v>5.79239392238115E-6</c:v>
                </c:pt>
                <c:pt idx="637">
                  <c:v>5.4732235267846799E-6</c:v>
                </c:pt>
                <c:pt idx="638">
                  <c:v>5.17103779999464E-6</c:v>
                </c:pt>
                <c:pt idx="639">
                  <c:v>4.8849676728123201E-6</c:v>
                </c:pt>
                <c:pt idx="640">
                  <c:v>4.61418658911525E-6</c:v>
                </c:pt>
                <c:pt idx="641">
                  <c:v>4.3579085331292197E-6</c:v>
                </c:pt>
                <c:pt idx="642">
                  <c:v>4.11538614256221E-6</c:v>
                </c:pt>
                <c:pt idx="643">
                  <c:v>3.8859089041551896E-6</c:v>
                </c:pt>
                <c:pt idx="644">
                  <c:v>3.66880142832978E-6</c:v>
                </c:pt>
                <c:pt idx="645">
                  <c:v>3.46342179973094E-6</c:v>
                </c:pt>
                <c:pt idx="646">
                  <c:v>3.2691600005804799E-6</c:v>
                </c:pt>
                <c:pt idx="647">
                  <c:v>3.08543640386874E-6</c:v>
                </c:pt>
                <c:pt idx="648">
                  <c:v>2.91170033352154E-6</c:v>
                </c:pt>
                <c:pt idx="649">
                  <c:v>2.7474286887846901E-6</c:v>
                </c:pt>
                <c:pt idx="650">
                  <c:v>2.59212463017127E-6</c:v>
                </c:pt>
                <c:pt idx="651">
                  <c:v>2.44531632441549E-6</c:v>
                </c:pt>
                <c:pt idx="652">
                  <c:v>2.3065557459735902E-6</c:v>
                </c:pt>
                <c:pt idx="653">
                  <c:v>2.1754175327042601E-6</c:v>
                </c:pt>
                <c:pt idx="654">
                  <c:v>2.0514978934516198E-6</c:v>
                </c:pt>
                <c:pt idx="655">
                  <c:v>1.9344135653403502E-6</c:v>
                </c:pt>
                <c:pt idx="656">
                  <c:v>1.8238008186766999E-6</c:v>
                </c:pt>
                <c:pt idx="657">
                  <c:v>1.71931450743015E-6</c:v>
                </c:pt>
                <c:pt idx="658">
                  <c:v>1.6206271633492799E-6</c:v>
                </c:pt>
                <c:pt idx="659">
                  <c:v>1.52742813184105E-6</c:v>
                </c:pt>
                <c:pt idx="660">
                  <c:v>1.43942274781581E-6</c:v>
                </c:pt>
                <c:pt idx="661">
                  <c:v>1.3563315497715001E-6</c:v>
                </c:pt>
                <c:pt idx="662">
                  <c:v>1.2778895304583101E-6</c:v>
                </c:pt>
                <c:pt idx="663">
                  <c:v>1.20384542253139E-6</c:v>
                </c:pt>
                <c:pt idx="664">
                  <c:v>1.1339610176624101E-6</c:v>
                </c:pt>
                <c:pt idx="665">
                  <c:v>1.0680105176424799E-6</c:v>
                </c:pt>
                <c:pt idx="666">
                  <c:v>1.0057799160677899E-6</c:v>
                </c:pt>
                <c:pt idx="667">
                  <c:v>9.4706640925663099E-7</c:v>
                </c:pt>
                <c:pt idx="668">
                  <c:v>8.9167783510118998E-7</c:v>
                </c:pt>
                <c:pt idx="669">
                  <c:v>8.39432138610804E-7</c:v>
                </c:pt>
                <c:pt idx="670">
                  <c:v>7.9015686295413505E-7</c:v>
                </c:pt>
                <c:pt idx="671">
                  <c:v>7.4368866485704099E-7</c:v>
                </c:pt>
                <c:pt idx="672">
                  <c:v>6.9987285326035003E-7</c:v>
                </c:pt>
                <c:pt idx="673">
                  <c:v>6.5856295018720497E-7</c:v>
                </c:pt>
                <c:pt idx="674">
                  <c:v>6.1962027281365796E-7</c:v>
                </c:pt>
                <c:pt idx="675">
                  <c:v>5.8291353577832103E-7</c:v>
                </c:pt>
                <c:pt idx="676">
                  <c:v>5.4831847280771505E-7</c:v>
                </c:pt>
                <c:pt idx="677">
                  <c:v>5.1571747677284003E-7</c:v>
                </c:pt>
                <c:pt idx="678">
                  <c:v>4.8499925733026902E-7</c:v>
                </c:pt>
                <c:pt idx="679">
                  <c:v>4.5605851533708601E-7</c:v>
                </c:pt>
                <c:pt idx="680">
                  <c:v>4.2879563326387503E-7</c:v>
                </c:pt>
                <c:pt idx="681">
                  <c:v>4.0311638086324698E-7</c:v>
                </c:pt>
                <c:pt idx="682">
                  <c:v>3.7893163538360102E-7</c:v>
                </c:pt>
                <c:pt idx="683">
                  <c:v>3.56157115648497E-7</c:v>
                </c:pt>
                <c:pt idx="684">
                  <c:v>3.3471312935183401E-7</c:v>
                </c:pt>
                <c:pt idx="685">
                  <c:v>3.1452433294726E-7</c:v>
                </c:pt>
                <c:pt idx="686">
                  <c:v>2.9551950353768602E-7</c:v>
                </c:pt>
                <c:pt idx="687">
                  <c:v>2.7763132219687402E-7</c:v>
                </c:pt>
                <c:pt idx="688">
                  <c:v>2.6079616818030301E-7</c:v>
                </c:pt>
                <c:pt idx="689">
                  <c:v>2.4495392350656199E-7</c:v>
                </c:pt>
                <c:pt idx="690">
                  <c:v>2.3004778741372601E-7</c:v>
                </c:pt>
                <c:pt idx="691">
                  <c:v>2.1602410021728999E-7</c:v>
                </c:pt>
                <c:pt idx="692">
                  <c:v>2.0283217611758599E-7</c:v>
                </c:pt>
                <c:pt idx="693">
                  <c:v>1.9042414452497099E-7</c:v>
                </c:pt>
                <c:pt idx="694">
                  <c:v>1.7875479949060201E-7</c:v>
                </c:pt>
                <c:pt idx="695">
                  <c:v>1.67781456849404E-7</c:v>
                </c:pt>
                <c:pt idx="696">
                  <c:v>1.5746381869971699E-7</c:v>
                </c:pt>
                <c:pt idx="697">
                  <c:v>1.4776384486136201E-7</c:v>
                </c:pt>
                <c:pt idx="698">
                  <c:v>1.3864563097028701E-7</c:v>
                </c:pt>
                <c:pt idx="699">
                  <c:v>1.3007529288373201E-7</c:v>
                </c:pt>
                <c:pt idx="700">
                  <c:v>1.2202085708493E-7</c:v>
                </c:pt>
                <c:pt idx="701">
                  <c:v>1.1445215679083E-7</c:v>
                </c:pt>
                <c:pt idx="702">
                  <c:v>1.07340733480116E-7</c:v>
                </c:pt>
                <c:pt idx="703">
                  <c:v>1.00659743572034E-7</c:v>
                </c:pt>
                <c:pt idx="704">
                  <c:v>9.4383869999181606E-8</c:v>
                </c:pt>
                <c:pt idx="705">
                  <c:v>8.8489238429512205E-8</c:v>
                </c:pt>
                <c:pt idx="706">
                  <c:v>8.2953337904370004E-8</c:v>
                </c:pt>
                <c:pt idx="707">
                  <c:v>7.7754945670420406E-8</c:v>
                </c:pt>
                <c:pt idx="708">
                  <c:v>7.2874055993911301E-8</c:v>
                </c:pt>
                <c:pt idx="709">
                  <c:v>6.8291812755808697E-8</c:v>
                </c:pt>
                <c:pt idx="710">
                  <c:v>6.3990445635978203E-8</c:v>
                </c:pt>
                <c:pt idx="711">
                  <c:v>5.9953209703816204E-8</c:v>
                </c:pt>
                <c:pt idx="712">
                  <c:v>5.6164328241525798E-8</c:v>
                </c:pt>
                <c:pt idx="713">
                  <c:v>5.2608938634648103E-8</c:v>
                </c:pt>
                <c:pt idx="714">
                  <c:v>4.9273041172472197E-8</c:v>
                </c:pt>
                <c:pt idx="715">
                  <c:v>4.6143450608620102E-8</c:v>
                </c:pt>
                <c:pt idx="716">
                  <c:v>4.3207750339395903E-8</c:v>
                </c:pt>
                <c:pt idx="717">
                  <c:v>4.0454249064484899E-8</c:v>
                </c:pt>
                <c:pt idx="718">
                  <c:v>3.7871939801224598E-8</c:v>
                </c:pt>
                <c:pt idx="719">
                  <c:v>3.5450461130027102E-8</c:v>
                </c:pt>
                <c:pt idx="720">
                  <c:v>3.3180060554586302E-8</c:v>
                </c:pt>
                <c:pt idx="721">
                  <c:v>3.1051559866265003E-8</c:v>
                </c:pt>
                <c:pt idx="722">
                  <c:v>2.9056322407576001E-8</c:v>
                </c:pt>
                <c:pt idx="723">
                  <c:v>2.71862221349027E-8</c:v>
                </c:pt>
                <c:pt idx="724">
                  <c:v>2.5433614385608001E-8</c:v>
                </c:pt>
                <c:pt idx="725">
                  <c:v>2.3791308259443399E-8</c:v>
                </c:pt>
                <c:pt idx="726">
                  <c:v>2.2252540528708099E-8</c:v>
                </c:pt>
                <c:pt idx="727">
                  <c:v>2.0810950995925501E-8</c:v>
                </c:pt>
                <c:pt idx="728">
                  <c:v>1.9460559221924898E-8</c:v>
                </c:pt>
                <c:pt idx="729">
                  <c:v>1.8195742551128998E-8</c:v>
                </c:pt>
                <c:pt idx="730">
                  <c:v>1.7011215364585601E-8</c:v>
                </c:pt>
                <c:pt idx="731">
                  <c:v>1.5902009494825301E-8</c:v>
                </c:pt>
                <c:pt idx="732">
                  <c:v>1.48634557400098E-8</c:v>
                </c:pt>
                <c:pt idx="733">
                  <c:v>1.38911664180501E-8</c:v>
                </c:pt>
                <c:pt idx="734">
                  <c:v>1.29810189044323E-8</c:v>
                </c:pt>
                <c:pt idx="735">
                  <c:v>1.21291401003967E-8</c:v>
                </c:pt>
                <c:pt idx="736">
                  <c:v>1.13318917808856E-8</c:v>
                </c:pt>
                <c:pt idx="737">
                  <c:v>1.05858567743E-8</c:v>
                </c:pt>
                <c:pt idx="738">
                  <c:v>9.8878259286151003E-9</c:v>
                </c:pt>
                <c:pt idx="739">
                  <c:v>9.2347858207717997E-9</c:v>
                </c:pt>
                <c:pt idx="740">
                  <c:v>8.6239071685290899E-9</c:v>
                </c:pt>
                <c:pt idx="741">
                  <c:v>8.0525339061017107E-9</c:v>
                </c:pt>
                <c:pt idx="742">
                  <c:v>7.5181728869527896E-9</c:v>
                </c:pt>
                <c:pt idx="743">
                  <c:v>7.0184841790436803E-9</c:v>
                </c:pt>
                <c:pt idx="744">
                  <c:v>6.55127191968571E-9</c:v>
                </c:pt>
                <c:pt idx="745">
                  <c:v>6.11447569888408E-9</c:v>
                </c:pt>
                <c:pt idx="746">
                  <c:v>5.7061624417229996E-9</c:v>
                </c:pt>
                <c:pt idx="747">
                  <c:v>5.3245187619160597E-9</c:v>
                </c:pt>
                <c:pt idx="748">
                  <c:v>4.9678437601387098E-9</c:v>
                </c:pt>
                <c:pt idx="749">
                  <c:v>4.6345422421791102E-9</c:v>
                </c:pt>
                <c:pt idx="750">
                  <c:v>4.3231183332871703E-9</c:v>
                </c:pt>
                <c:pt idx="751">
                  <c:v>4.0321694663796001E-9</c:v>
                </c:pt>
                <c:pt idx="752">
                  <c:v>3.76038072296731E-9</c:v>
                </c:pt>
                <c:pt idx="753">
                  <c:v>3.5065195068204799E-9</c:v>
                </c:pt>
                <c:pt idx="754">
                  <c:v>3.2694305314743299E-9</c:v>
                </c:pt>
                <c:pt idx="755">
                  <c:v>3.0480311037106501E-9</c:v>
                </c:pt>
                <c:pt idx="756">
                  <c:v>2.8413066861275799E-9</c:v>
                </c:pt>
                <c:pt idx="757">
                  <c:v>2.6483067228374398E-9</c:v>
                </c:pt>
                <c:pt idx="758">
                  <c:v>2.4681407132097401E-9</c:v>
                </c:pt>
                <c:pt idx="759">
                  <c:v>2.29997451940943E-9</c:v>
                </c:pt>
                <c:pt idx="760">
                  <c:v>2.1430268942674498E-9</c:v>
                </c:pt>
                <c:pt idx="761">
                  <c:v>1.9965662167678199E-9</c:v>
                </c:pt>
                <c:pt idx="762">
                  <c:v>1.8599074231414001E-9</c:v>
                </c:pt>
                <c:pt idx="763">
                  <c:v>1.73240912222661E-9</c:v>
                </c:pt>
                <c:pt idx="764">
                  <c:v>1.61347088438974E-9</c:v>
                </c:pt>
                <c:pt idx="765">
                  <c:v>1.5025306938977801E-9</c:v>
                </c:pt>
                <c:pt idx="766">
                  <c:v>1.3990625552036399E-9</c:v>
                </c:pt>
                <c:pt idx="767">
                  <c:v>1.30257424414061E-9</c:v>
                </c:pt>
                <c:pt idx="768">
                  <c:v>1.21260519553076E-9</c:v>
                </c:pt>
                <c:pt idx="769">
                  <c:v>1.1287245191922799E-9</c:v>
                </c:pt>
                <c:pt idx="770">
                  <c:v>1.05052913678508E-9</c:v>
                </c:pt>
                <c:pt idx="771">
                  <c:v>9.7764203236373694E-10</c:v>
                </c:pt>
                <c:pt idx="772">
                  <c:v>9.0971060991267804E-10</c:v>
                </c:pt>
                <c:pt idx="773">
                  <c:v>8.4640515152296398E-10</c:v>
                </c:pt>
                <c:pt idx="774">
                  <c:v>7.8741737023234803E-10</c:v>
                </c:pt>
                <c:pt idx="775">
                  <c:v>7.3245905189362102E-10</c:v>
                </c:pt>
                <c:pt idx="776">
                  <c:v>6.8126078076018999E-10</c:v>
                </c:pt>
                <c:pt idx="777">
                  <c:v>6.3357074378387402E-10</c:v>
                </c:pt>
                <c:pt idx="778">
                  <c:v>5.89153608909119E-10</c:v>
                </c:pt>
                <c:pt idx="779">
                  <c:v>5.4778947292089297E-10</c:v>
                </c:pt>
                <c:pt idx="780">
                  <c:v>5.0927287466143697E-10</c:v>
                </c:pt>
                <c:pt idx="781">
                  <c:v>4.7341186967442696E-10</c:v>
                </c:pt>
                <c:pt idx="782">
                  <c:v>4.40027162565027E-10</c:v>
                </c:pt>
                <c:pt idx="783">
                  <c:v>4.0895129358115602E-10</c:v>
                </c:pt>
                <c:pt idx="784">
                  <c:v>3.8002787612607899E-10</c:v>
                </c:pt>
                <c:pt idx="785">
                  <c:v>3.5311088210555798E-10</c:v>
                </c:pt>
                <c:pt idx="786">
                  <c:v>3.2806397219504101E-10</c:v>
                </c:pt>
                <c:pt idx="787">
                  <c:v>3.0475986828427002E-10</c:v>
                </c:pt>
                <c:pt idx="788">
                  <c:v>2.8307976551881601E-10</c:v>
                </c:pt>
                <c:pt idx="789">
                  <c:v>2.6291278151096301E-10</c:v>
                </c:pt>
                <c:pt idx="790">
                  <c:v>2.4415544043645902E-10</c:v>
                </c:pt>
                <c:pt idx="791">
                  <c:v>2.26711189869577E-10</c:v>
                </c:pt>
                <c:pt idx="792">
                  <c:v>2.1048994833704801E-10</c:v>
                </c:pt>
                <c:pt idx="793">
                  <c:v>1.9540768169208599E-10</c:v>
                </c:pt>
                <c:pt idx="794">
                  <c:v>1.8138600652351399E-10</c:v>
                </c:pt>
                <c:pt idx="795">
                  <c:v>1.6835181892216801E-10</c:v>
                </c:pt>
                <c:pt idx="796">
                  <c:v>1.5623694702771499E-10</c:v>
                </c:pt>
                <c:pt idx="797">
                  <c:v>1.4497782587409101E-10</c:v>
                </c:pt>
                <c:pt idx="798">
                  <c:v>1.3451519314134599E-10</c:v>
                </c:pt>
                <c:pt idx="799">
                  <c:v>1.24793804505988E-10</c:v>
                </c:pt>
                <c:pt idx="800">
                  <c:v>1.1576216736128E-10</c:v>
                </c:pt>
                <c:pt idx="801">
                  <c:v>1.07372291753735E-10</c:v>
                </c:pt>
                <c:pt idx="802">
                  <c:v>9.9579457452304902E-11</c:v>
                </c:pt>
                <c:pt idx="803">
                  <c:v>9.2341996133009495E-11</c:v>
                </c:pt>
                <c:pt idx="804">
                  <c:v>8.5621087723988795E-11</c:v>
                </c:pt>
                <c:pt idx="805">
                  <c:v>7.9380570014572203E-11</c:v>
                </c:pt>
                <c:pt idx="806">
                  <c:v>7.3586760687036305E-11</c:v>
                </c:pt>
                <c:pt idx="807">
                  <c:v>6.8208290981595495E-11</c:v>
                </c:pt>
                <c:pt idx="808">
                  <c:v>6.3215950253864396E-11</c:v>
                </c:pt>
                <c:pt idx="809">
                  <c:v>5.8582540729886103E-11</c:v>
                </c:pt>
                <c:pt idx="810">
                  <c:v>5.4282741806885398E-11</c:v>
                </c:pt>
                <c:pt idx="811">
                  <c:v>5.0292983288406697E-11</c:v>
                </c:pt>
                <c:pt idx="812">
                  <c:v>4.65913269805449E-11</c:v>
                </c:pt>
                <c:pt idx="813">
                  <c:v>4.3157356111750997E-11</c:v>
                </c:pt>
                <c:pt idx="814">
                  <c:v>3.9972072072271403E-11</c:v>
                </c:pt>
                <c:pt idx="815">
                  <c:v>3.7017798000872198E-11</c:v>
                </c:pt>
                <c:pt idx="816">
                  <c:v>3.42780887761187E-11</c:v>
                </c:pt>
                <c:pt idx="817">
                  <c:v>3.1737646997341801E-11</c:v>
                </c:pt>
                <c:pt idx="818">
                  <c:v>2.9382244566557899E-11</c:v>
                </c:pt>
                <c:pt idx="819">
                  <c:v>2.7198649507157199E-11</c:v>
                </c:pt>
                <c:pt idx="820">
                  <c:v>2.5174557678222299E-11</c:v>
                </c:pt>
                <c:pt idx="821">
                  <c:v>2.3298529064959599E-11</c:v>
                </c:pt>
                <c:pt idx="822">
                  <c:v>2.1559928346029901E-11</c:v>
                </c:pt>
                <c:pt idx="823">
                  <c:v>1.9948869457605E-11</c:v>
                </c:pt>
                <c:pt idx="824">
                  <c:v>1.84561638918527E-11</c:v>
                </c:pt>
                <c:pt idx="825">
                  <c:v>1.7073272484308301E-11</c:v>
                </c:pt>
                <c:pt idx="826">
                  <c:v>1.57922604603171E-11</c:v>
                </c:pt>
                <c:pt idx="827">
                  <c:v>1.46057555254756E-11</c:v>
                </c:pt>
                <c:pt idx="828">
                  <c:v>1.35069087988246E-11</c:v>
                </c:pt>
                <c:pt idx="829">
                  <c:v>1.24893584005096E-11</c:v>
                </c:pt>
                <c:pt idx="830">
                  <c:v>1.15471955177771E-11</c:v>
                </c:pt>
                <c:pt idx="831">
                  <c:v>1.06749327845572E-11</c:v>
                </c:pt>
                <c:pt idx="832">
                  <c:v>9.8674748205670706E-12</c:v>
                </c:pt>
                <c:pt idx="833">
                  <c:v>9.1200907858597293E-12</c:v>
                </c:pt>
                <c:pt idx="834">
                  <c:v>8.4283888161197895E-12</c:v>
                </c:pt>
                <c:pt idx="835">
                  <c:v>7.7882922127811095E-12</c:v>
                </c:pt>
                <c:pt idx="836">
                  <c:v>7.1960172702640403E-12</c:v>
                </c:pt>
                <c:pt idx="837">
                  <c:v>6.6480526303281204E-12</c:v>
                </c:pt>
                <c:pt idx="838">
                  <c:v>6.1411400607460502E-12</c:v>
                </c:pt>
                <c:pt idx="839">
                  <c:v>5.6722565622514798E-12</c:v>
                </c:pt>
                <c:pt idx="840">
                  <c:v>5.2385977140355903E-12</c:v>
                </c:pt>
                <c:pt idx="841">
                  <c:v>4.8375621739768498E-12</c:v>
                </c:pt>
                <c:pt idx="842">
                  <c:v>4.4667372553251299E-12</c:v>
                </c:pt>
                <c:pt idx="843">
                  <c:v>4.1238855067387601E-12</c:v>
                </c:pt>
                <c:pt idx="844">
                  <c:v>3.8069322274188004E-12</c:v>
                </c:pt>
                <c:pt idx="845">
                  <c:v>3.51395385361624E-12</c:v>
                </c:pt>
                <c:pt idx="846">
                  <c:v>3.24316715702774E-12</c:v>
                </c:pt>
                <c:pt idx="847">
                  <c:v>2.9929191995598301E-12</c:v>
                </c:pt>
                <c:pt idx="848">
                  <c:v>2.7616779926479299E-12</c:v>
                </c:pt>
                <c:pt idx="849">
                  <c:v>2.5480238127838898E-12</c:v>
                </c:pt>
                <c:pt idx="850">
                  <c:v>2.3506411281443401E-12</c:v>
                </c:pt>
                <c:pt idx="851">
                  <c:v>2.16831109424149E-12</c:v>
                </c:pt>
                <c:pt idx="852">
                  <c:v>1.99990457934771E-12</c:v>
                </c:pt>
                <c:pt idx="853">
                  <c:v>1.8443756830905601E-12</c:v>
                </c:pt>
                <c:pt idx="854">
                  <c:v>1.7007557140851499E-12</c:v>
                </c:pt>
                <c:pt idx="855">
                  <c:v>1.56814759477963E-12</c:v>
                </c:pt>
                <c:pt idx="856">
                  <c:v>1.44572066384532E-12</c:v>
                </c:pt>
                <c:pt idx="857">
                  <c:v>1.33270584845687E-12</c:v>
                </c:pt>
                <c:pt idx="858">
                  <c:v>1.2283911806881899E-12</c:v>
                </c:pt>
                <c:pt idx="859">
                  <c:v>1.13211763400508E-12</c:v>
                </c:pt>
                <c:pt idx="860">
                  <c:v>1.04327525747514E-12</c:v>
                </c:pt>
                <c:pt idx="861">
                  <c:v>9.6129958684472303E-13</c:v>
                </c:pt>
                <c:pt idx="862">
                  <c:v>8.8566831306088797E-13</c:v>
                </c:pt>
                <c:pt idx="863">
                  <c:v>8.1589819014855301E-13</c:v>
                </c:pt>
                <c:pt idx="864">
                  <c:v>7.5154216559597E-13</c:v>
                </c:pt>
                <c:pt idx="865">
                  <c:v>6.9218671756188998E-13</c:v>
                </c:pt>
                <c:pt idx="866">
                  <c:v>6.3744938429915204E-13</c:v>
                </c:pt>
                <c:pt idx="867">
                  <c:v>5.8697647219854795E-13</c:v>
                </c:pt>
                <c:pt idx="868">
                  <c:v>5.4044092979784404E-13</c:v>
                </c:pt>
                <c:pt idx="869">
                  <c:v>4.9754037597788504E-13</c:v>
                </c:pt>
                <c:pt idx="870">
                  <c:v>4.5799527138588702E-13</c:v>
                </c:pt>
                <c:pt idx="871">
                  <c:v>4.2154722288834499E-13</c:v>
                </c:pt>
                <c:pt idx="872">
                  <c:v>3.8795741156641901E-13</c:v>
                </c:pt>
                <c:pt idx="873">
                  <c:v>3.5700513542928201E-13</c:v>
                </c:pt>
                <c:pt idx="874">
                  <c:v>3.2848645863762298E-13</c:v>
                </c:pt>
                <c:pt idx="875">
                  <c:v>3.0221295960454002E-13</c:v>
                </c:pt>
                <c:pt idx="876">
                  <c:v>2.7801057087661402E-13</c:v>
                </c:pt>
                <c:pt idx="877">
                  <c:v>2.5571850419676701E-13</c:v>
                </c:pt>
                <c:pt idx="878">
                  <c:v>2.3518825461495401E-13</c:v>
                </c:pt>
                <c:pt idx="879">
                  <c:v>2.1628267794546999E-13</c:v>
                </c:pt>
                <c:pt idx="880">
                  <c:v>1.9887513627226399E-13</c:v>
                </c:pt>
                <c:pt idx="881">
                  <c:v>1.8284870657862199E-13</c:v>
                </c:pt>
                <c:pt idx="882">
                  <c:v>1.6809544792660001E-13</c:v>
                </c:pt>
                <c:pt idx="883">
                  <c:v>1.54515722936321E-13</c:v>
                </c:pt>
                <c:pt idx="884">
                  <c:v>1.4201756961748799E-13</c:v>
                </c:pt>
                <c:pt idx="885">
                  <c:v>1.3051611988674E-13</c:v>
                </c:pt>
                <c:pt idx="886">
                  <c:v>1.1993306136598799E-13</c:v>
                </c:pt>
                <c:pt idx="887">
                  <c:v>1.10196139300309E-13</c:v>
                </c:pt>
                <c:pt idx="888">
                  <c:v>1.01238695660251E-13</c:v>
                </c:pt>
                <c:pt idx="889">
                  <c:v>9.2999242703872394E-14</c:v>
                </c:pt>
                <c:pt idx="890">
                  <c:v>8.5421068469587605E-14</c:v>
                </c:pt>
                <c:pt idx="891">
                  <c:v>7.8451871852792194E-14</c:v>
                </c:pt>
                <c:pt idx="892">
                  <c:v>7.20434250883777E-14</c:v>
                </c:pt>
                <c:pt idx="893">
                  <c:v>6.6151261618461201E-14</c:v>
                </c:pt>
                <c:pt idx="894">
                  <c:v>6.0734387470737797E-14</c:v>
                </c:pt>
                <c:pt idx="895">
                  <c:v>5.57550144086078E-14</c:v>
                </c:pt>
                <c:pt idx="896">
                  <c:v>5.1178313240360601E-14</c:v>
                </c:pt>
                <c:pt idx="897">
                  <c:v>4.6972185791854303E-14</c:v>
                </c:pt>
                <c:pt idx="898">
                  <c:v>4.3107054155970498E-14</c:v>
                </c:pt>
                <c:pt idx="899">
                  <c:v>3.9555665933177298E-14</c:v>
                </c:pt>
                <c:pt idx="900">
                  <c:v>3.62929142714041E-14</c:v>
                </c:pt>
                <c:pt idx="901">
                  <c:v>3.3295671600563598E-14</c:v>
                </c:pt>
                <c:pt idx="902">
                  <c:v>3.0542636037965598E-14</c:v>
                </c:pt>
                <c:pt idx="903">
                  <c:v>2.80141895159523E-14</c:v>
                </c:pt>
                <c:pt idx="904">
                  <c:v>2.5692266752795199E-14</c:v>
                </c:pt>
                <c:pt idx="905">
                  <c:v>2.35602342525595E-14</c:v>
                </c:pt>
                <c:pt idx="906">
                  <c:v>2.1602778579663301E-14</c:v>
                </c:pt>
                <c:pt idx="907">
                  <c:v>1.9805803209542599E-14</c:v>
                </c:pt>
                <c:pt idx="908">
                  <c:v>1.8156333308472801E-14</c:v>
                </c:pt>
                <c:pt idx="909">
                  <c:v>1.6642427843512101E-14</c:v>
                </c:pt>
                <c:pt idx="910">
                  <c:v>1.52530984679597E-14</c:v>
                </c:pt>
                <c:pt idx="911">
                  <c:v>1.39782346689183E-14</c:v>
                </c:pt>
                <c:pt idx="912">
                  <c:v>1.2808534701747E-14</c:v>
                </c:pt>
                <c:pt idx="913">
                  <c:v>1.1735441871605599E-14</c:v>
                </c:pt>
                <c:pt idx="914">
                  <c:v>1.0751085755106701E-14</c:v>
                </c:pt>
                <c:pt idx="915">
                  <c:v>9.8482279855214306E-15</c:v>
                </c:pt>
                <c:pt idx="916">
                  <c:v>9.0202122531649402E-15</c:v>
                </c:pt>
                <c:pt idx="917">
                  <c:v>8.2609181987162106E-15</c:v>
                </c:pt>
                <c:pt idx="918">
                  <c:v>7.5647189014199202E-15</c:v>
                </c:pt>
                <c:pt idx="919">
                  <c:v>6.9264416865353902E-15</c:v>
                </c:pt>
                <c:pt idx="920">
                  <c:v>6.34133199716098E-15</c:v>
                </c:pt>
                <c:pt idx="921">
                  <c:v>5.8050200947877299E-15</c:v>
                </c:pt>
                <c:pt idx="922">
                  <c:v>5.3134903707399502E-15</c:v>
                </c:pt>
                <c:pt idx="923">
                  <c:v>4.86305306714652E-15</c:v>
                </c:pt>
                <c:pt idx="924">
                  <c:v>4.4503182213429998E-15</c:v>
                </c:pt>
                <c:pt idx="925">
                  <c:v>4.0721716617324101E-15</c:v>
                </c:pt>
                <c:pt idx="926">
                  <c:v>3.7257528962018498E-15</c:v>
                </c:pt>
                <c:pt idx="927">
                  <c:v>3.4084347462920402E-15</c:v>
                </c:pt>
                <c:pt idx="928">
                  <c:v>3.1178045915065499E-15</c:v>
                </c:pt>
                <c:pt idx="929">
                  <c:v>2.8516470985047901E-15</c:v>
                </c:pt>
                <c:pt idx="930">
                  <c:v>2.60792831950022E-15</c:v>
                </c:pt>
                <c:pt idx="931">
                  <c:v>2.38478105304408E-15</c:v>
                </c:pt>
                <c:pt idx="932">
                  <c:v>2.18049136856989E-15</c:v>
                </c:pt>
                <c:pt idx="933">
                  <c:v>1.9934862036472801E-15</c:v>
                </c:pt>
                <c:pt idx="934">
                  <c:v>1.82232194990026E-15</c:v>
                </c:pt>
                <c:pt idx="935">
                  <c:v>1.6656739500184E-15</c:v>
                </c:pt>
                <c:pt idx="936">
                  <c:v>1.5223268342758099E-15</c:v>
                </c:pt>
                <c:pt idx="937">
                  <c:v>1.3911656305031099E-15</c:v>
                </c:pt>
                <c:pt idx="938">
                  <c:v>1.27116758657007E-15</c:v>
                </c:pt>
                <c:pt idx="939">
                  <c:v>1.1613946491583099E-15</c:v>
                </c:pt>
                <c:pt idx="940">
                  <c:v>1.06098654696836E-15</c:v>
                </c:pt>
                <c:pt idx="941">
                  <c:v>9.6915443053409608E-16</c:v>
                </c:pt>
                <c:pt idx="942">
                  <c:v>8.8517502454169699E-16</c:v>
                </c:pt>
                <c:pt idx="943">
                  <c:v>8.0838525198735704E-16</c:v>
                </c:pt>
                <c:pt idx="944">
                  <c:v>7.38177292682727E-16</c:v>
                </c:pt>
                <c:pt idx="945">
                  <c:v>6.7399404154821298E-16</c:v>
                </c:pt>
                <c:pt idx="946">
                  <c:v>6.15324934839694E-16</c:v>
                </c:pt>
                <c:pt idx="947">
                  <c:v>5.6170211495184897E-16</c:v>
                </c:pt>
                <c:pt idx="948">
                  <c:v>5.1269690674638096E-16</c:v>
                </c:pt>
                <c:pt idx="949">
                  <c:v>4.6791658048030205E-16</c:v>
                </c:pt>
                <c:pt idx="950">
                  <c:v>4.27001378372204E-16</c:v>
                </c:pt>
                <c:pt idx="951">
                  <c:v>3.8962178365513601E-16</c:v>
                </c:pt>
                <c:pt idx="952">
                  <c:v>3.5547601263487602E-16</c:v>
                </c:pt>
                <c:pt idx="953">
                  <c:v>3.2428771181312698E-16</c:v>
                </c:pt>
                <c:pt idx="954">
                  <c:v>2.95803843555725E-16</c:v>
                </c:pt>
                <c:pt idx="955">
                  <c:v>2.6979274509632799E-16</c:v>
                </c:pt>
                <c:pt idx="956">
                  <c:v>2.4604234687363899E-16</c:v>
                </c:pt>
                <c:pt idx="957">
                  <c:v>2.2435853731413301E-16</c:v>
                </c:pt>
                <c:pt idx="958">
                  <c:v>2.0456366219842E-16</c:v>
                </c:pt>
                <c:pt idx="959">
                  <c:v>1.8649514769555599E-16</c:v>
                </c:pt>
                <c:pt idx="960">
                  <c:v>1.70004237021378E-16</c:v>
                </c:pt>
                <c:pt idx="961">
                  <c:v>1.5495483148022999E-16</c:v>
                </c:pt>
                <c:pt idx="962">
                  <c:v>1.4122242738953799E-16</c:v>
                </c:pt>
                <c:pt idx="963">
                  <c:v>1.2869314106849001E-16</c:v>
                </c:pt>
                <c:pt idx="964">
                  <c:v>1.1726281469993399E-16</c:v>
                </c:pt>
                <c:pt idx="965">
                  <c:v>1.0683619645310501E-16</c:v>
                </c:pt>
                <c:pt idx="966">
                  <c:v>9.7326188787165497E-17</c:v>
                </c:pt>
                <c:pt idx="967">
                  <c:v>8.8653159346010404E-17</c:v>
                </c:pt>
                <c:pt idx="968">
                  <c:v>8.0744309306157398E-17</c:v>
                </c:pt>
                <c:pt idx="969">
                  <c:v>7.3533094455084204E-17</c:v>
                </c:pt>
                <c:pt idx="970">
                  <c:v>6.6958694659835001E-17</c:v>
                </c:pt>
                <c:pt idx="971">
                  <c:v>6.0965527737689694E-17</c:v>
                </c:pt>
                <c:pt idx="972">
                  <c:v>5.5502804064533902E-17</c:v>
                </c:pt>
                <c:pt idx="973">
                  <c:v>5.0524118554586098E-17</c:v>
                </c:pt>
                <c:pt idx="974">
                  <c:v>4.5987076919206501E-17</c:v>
                </c:pt>
                <c:pt idx="975">
                  <c:v>4.1852953364695697E-17</c:v>
                </c:pt>
                <c:pt idx="976">
                  <c:v>3.80863771208525E-17</c:v>
                </c:pt>
                <c:pt idx="977">
                  <c:v>3.4655045405347299E-17</c:v>
                </c:pt>
                <c:pt idx="978">
                  <c:v>3.1529460625013099E-17</c:v>
                </c:pt>
                <c:pt idx="979">
                  <c:v>2.8682689795455801E-17</c:v>
                </c:pt>
                <c:pt idx="980">
                  <c:v>2.6090144326086899E-17</c:v>
                </c:pt>
                <c:pt idx="981">
                  <c:v>2.3729378469993501E-17</c:v>
                </c:pt>
                <c:pt idx="982">
                  <c:v>2.15799048780634E-17</c:v>
                </c:pt>
                <c:pt idx="983">
                  <c:v>1.96230258253937E-17</c:v>
                </c:pt>
                <c:pt idx="984">
                  <c:v>1.7841678796213401E-17</c:v>
                </c:pt>
                <c:pt idx="985">
                  <c:v>1.62202952221258E-17</c:v>
                </c:pt>
                <c:pt idx="986">
                  <c:v>1.4744671268214601E-17</c:v>
                </c:pt>
                <c:pt idx="987">
                  <c:v>1.3401849653161799E-17</c:v>
                </c:pt>
                <c:pt idx="988">
                  <c:v>1.21800115736563E-17</c:v>
                </c:pt>
                <c:pt idx="989">
                  <c:v>1.10683778806149E-17</c:v>
                </c:pt>
                <c:pt idx="990">
                  <c:v>1.00571187256673E-17</c:v>
                </c:pt>
                <c:pt idx="991">
                  <c:v>9.1372709614615704E-18</c:v>
                </c:pt>
                <c:pt idx="992">
                  <c:v>8.3006626391109505E-18</c:v>
                </c:pt>
                <c:pt idx="993">
                  <c:v>7.5398440009558704E-18</c:v>
                </c:pt>
                <c:pt idx="994">
                  <c:v>6.8480244171473301E-18</c:v>
                </c:pt>
                <c:pt idx="995">
                  <c:v>6.2190147607463E-18</c:v>
                </c:pt>
                <c:pt idx="996">
                  <c:v>5.6471747584053498E-18</c:v>
                </c:pt>
                <c:pt idx="997">
                  <c:v>5.1273648925697899E-18</c:v>
                </c:pt>
                <c:pt idx="998">
                  <c:v>4.6549024667903003E-18</c:v>
                </c:pt>
                <c:pt idx="999">
                  <c:v>4.2255214784360703E-18</c:v>
                </c:pt>
                <c:pt idx="1000">
                  <c:v>3.8353359730829197E-18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658-490F-BD45-1EB5AC342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841776"/>
        <c:axId val="292842168"/>
      </c:scatterChart>
      <c:valAx>
        <c:axId val="29284177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1800" b="0" i="0" baseline="0" dirty="0" smtClean="0">
                    <a:effectLst/>
                  </a:rPr>
                  <a:t>Distance</a:t>
                </a:r>
                <a:r>
                  <a:rPr lang="ja-JP" altLang="ja-JP" sz="1800" b="0" i="0" baseline="0" dirty="0" smtClean="0">
                    <a:effectLst/>
                  </a:rPr>
                  <a:t> </a:t>
                </a:r>
                <a:r>
                  <a:rPr lang="en-US" altLang="ja-JP" sz="1800" b="0" i="1" baseline="0" dirty="0" smtClean="0">
                    <a:effectLst/>
                  </a:rPr>
                  <a:t>r</a:t>
                </a:r>
                <a:r>
                  <a:rPr lang="en-US" altLang="ja-JP" sz="1800" b="0" i="0" baseline="0" dirty="0" smtClean="0">
                    <a:effectLst/>
                  </a:rPr>
                  <a:t> [</a:t>
                </a:r>
                <a:r>
                  <a:rPr lang="en-US" altLang="ja-JP" sz="1800" b="0" i="0" baseline="0" dirty="0" err="1" smtClean="0">
                    <a:effectLst/>
                  </a:rPr>
                  <a:t>fm</a:t>
                </a:r>
                <a:r>
                  <a:rPr lang="en-US" altLang="ja-JP" sz="1800" b="0" i="0" baseline="0" dirty="0" smtClean="0">
                    <a:effectLst/>
                  </a:rPr>
                  <a:t>]</a:t>
                </a:r>
                <a:endParaRPr lang="ja-JP" altLang="ja-JP" sz="2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7828069878361978"/>
              <c:y val="0.907995299344330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#,##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92842168"/>
        <c:crosses val="autoZero"/>
        <c:crossBetween val="midCat"/>
      </c:valAx>
      <c:valAx>
        <c:axId val="29284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000" i="0">
                    <a:solidFill>
                      <a:sysClr val="windowText" lastClr="000000"/>
                    </a:solidFill>
                    <a:latin typeface="Symbol" panose="05050102010706020507" pitchFamily="18" charset="2"/>
                  </a:rPr>
                  <a:t>|j(</a:t>
                </a:r>
                <a:r>
                  <a:rPr lang="en-US" altLang="ja-JP" sz="2000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000" i="0">
                    <a:solidFill>
                      <a:sysClr val="windowText" lastClr="000000"/>
                    </a:solidFill>
                    <a:latin typeface="Symbol" panose="05050102010706020507" pitchFamily="18" charset="2"/>
                  </a:rPr>
                  <a:t>)|</a:t>
                </a:r>
                <a:endParaRPr lang="ja-JP" altLang="en-US" sz="2000" i="0">
                  <a:solidFill>
                    <a:sysClr val="windowText" lastClr="000000"/>
                  </a:solidFill>
                  <a:latin typeface="Symbol" panose="05050102010706020507" pitchFamily="18" charset="2"/>
                </a:endParaRPr>
              </a:p>
            </c:rich>
          </c:tx>
          <c:layout>
            <c:manualLayout>
              <c:xMode val="edge"/>
              <c:yMode val="edge"/>
              <c:x val="8.4014336917562719E-3"/>
              <c:y val="0.34810575589083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92841776"/>
        <c:crosses val="autoZero"/>
        <c:crossBetween val="midCat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80176671464453"/>
          <c:y val="3.9867202046468944E-2"/>
          <c:w val="0.71515163830327666"/>
          <c:h val="0.75145209299302973"/>
        </c:manualLayout>
      </c:layout>
      <c:scatterChart>
        <c:scatterStyle val="smoothMarker"/>
        <c:varyColors val="0"/>
        <c:ser>
          <c:idx val="0"/>
          <c:order val="0"/>
          <c:tx>
            <c:v>数値解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'N=8'!$A$1:$A$203</c:f>
              <c:numCache>
                <c:formatCode>0.00E+00</c:formatCode>
                <c:ptCount val="203"/>
                <c:pt idx="0">
                  <c:v>2.8876680017871901E-3</c:v>
                </c:pt>
                <c:pt idx="1">
                  <c:v>1.51628664172143E-2</c:v>
                </c:pt>
                <c:pt idx="2">
                  <c:v>3.7035268798360201E-2</c:v>
                </c:pt>
                <c:pt idx="3">
                  <c:v>6.8150683797359293E-2</c:v>
                </c:pt>
                <c:pt idx="4" formatCode="General">
                  <c:v>0.107998808415658</c:v>
                </c:pt>
                <c:pt idx="5" formatCode="General">
                  <c:v>0.15592548505286699</c:v>
                </c:pt>
                <c:pt idx="6" formatCode="General">
                  <c:v>0.211143808837815</c:v>
                </c:pt>
                <c:pt idx="7" formatCode="General">
                  <c:v>0.27274711716669597</c:v>
                </c:pt>
                <c:pt idx="8" formatCode="General">
                  <c:v>0.33972389542437298</c:v>
                </c:pt>
                <c:pt idx="9" formatCode="General">
                  <c:v>0.41097439218230197</c:v>
                </c:pt>
                <c:pt idx="10" formatCode="General">
                  <c:v>0.48532867951582997</c:v>
                </c:pt>
                <c:pt idx="11" formatCode="General">
                  <c:v>0.56156586428243704</c:v>
                </c:pt>
                <c:pt idx="12" formatCode="General">
                  <c:v>0.63843413571756302</c:v>
                </c:pt>
                <c:pt idx="13" formatCode="General">
                  <c:v>0.71467132048417004</c:v>
                </c:pt>
                <c:pt idx="14" formatCode="General">
                  <c:v>0.78902560781769804</c:v>
                </c:pt>
                <c:pt idx="15" formatCode="General">
                  <c:v>0.86027610457562698</c:v>
                </c:pt>
                <c:pt idx="16" formatCode="General">
                  <c:v>0.92725288283330398</c:v>
                </c:pt>
                <c:pt idx="17" formatCode="General">
                  <c:v>0.98885619116218504</c:v>
                </c:pt>
                <c:pt idx="18" formatCode="General">
                  <c:v>1.04407451494713</c:v>
                </c:pt>
                <c:pt idx="19" formatCode="General">
                  <c:v>1.0920011915843399</c:v>
                </c:pt>
                <c:pt idx="20" formatCode="General">
                  <c:v>1.13184931620264</c:v>
                </c:pt>
                <c:pt idx="21" formatCode="General">
                  <c:v>1.16296473120164</c:v>
                </c:pt>
                <c:pt idx="22" formatCode="General">
                  <c:v>1.1848371335827901</c:v>
                </c:pt>
                <c:pt idx="23" formatCode="General">
                  <c:v>1.19711233199821</c:v>
                </c:pt>
                <c:pt idx="24" formatCode="General">
                  <c:v>1.2028876680017899</c:v>
                </c:pt>
                <c:pt idx="25" formatCode="General">
                  <c:v>1.2151628664172101</c:v>
                </c:pt>
                <c:pt idx="26" formatCode="General">
                  <c:v>1.2370352687983599</c:v>
                </c:pt>
                <c:pt idx="27" formatCode="General">
                  <c:v>1.26815068379736</c:v>
                </c:pt>
                <c:pt idx="28" formatCode="General">
                  <c:v>1.30799880841566</c:v>
                </c:pt>
                <c:pt idx="29" formatCode="General">
                  <c:v>1.3559254850528699</c:v>
                </c:pt>
                <c:pt idx="30" formatCode="General">
                  <c:v>1.4111438088378101</c:v>
                </c:pt>
                <c:pt idx="31" formatCode="General">
                  <c:v>1.4727471171666999</c:v>
                </c:pt>
                <c:pt idx="32" formatCode="General">
                  <c:v>1.5397238954243699</c:v>
                </c:pt>
                <c:pt idx="33" formatCode="General">
                  <c:v>1.6109743921823001</c:v>
                </c:pt>
                <c:pt idx="34" formatCode="General">
                  <c:v>1.68532867951583</c:v>
                </c:pt>
                <c:pt idx="35" formatCode="General">
                  <c:v>1.7615658642824401</c:v>
                </c:pt>
                <c:pt idx="36" formatCode="General">
                  <c:v>1.83843413571756</c:v>
                </c:pt>
                <c:pt idx="37" formatCode="General">
                  <c:v>1.9146713204841701</c:v>
                </c:pt>
                <c:pt idx="38" formatCode="General">
                  <c:v>1.9890256078177</c:v>
                </c:pt>
                <c:pt idx="39" formatCode="General">
                  <c:v>2.0602761045756299</c:v>
                </c:pt>
                <c:pt idx="40" formatCode="General">
                  <c:v>2.1272528828333002</c:v>
                </c:pt>
                <c:pt idx="41" formatCode="General">
                  <c:v>2.18885619116219</c:v>
                </c:pt>
                <c:pt idx="42" formatCode="General">
                  <c:v>2.2440745149471302</c:v>
                </c:pt>
                <c:pt idx="43" formatCode="General">
                  <c:v>2.2920011915843399</c:v>
                </c:pt>
                <c:pt idx="44" formatCode="General">
                  <c:v>2.3318493162026401</c:v>
                </c:pt>
                <c:pt idx="45" formatCode="General">
                  <c:v>2.36296473120164</c:v>
                </c:pt>
                <c:pt idx="46" formatCode="General">
                  <c:v>2.3848371335827898</c:v>
                </c:pt>
                <c:pt idx="47" formatCode="General">
                  <c:v>2.3971123319982102</c:v>
                </c:pt>
                <c:pt idx="48" formatCode="General">
                  <c:v>2.4028876680017901</c:v>
                </c:pt>
                <c:pt idx="49" formatCode="General">
                  <c:v>2.41516286641721</c:v>
                </c:pt>
                <c:pt idx="50" formatCode="General">
                  <c:v>2.4370352687983599</c:v>
                </c:pt>
                <c:pt idx="51" formatCode="General">
                  <c:v>2.4681506837973601</c:v>
                </c:pt>
                <c:pt idx="52" formatCode="General">
                  <c:v>2.5079988084156599</c:v>
                </c:pt>
                <c:pt idx="53" formatCode="General">
                  <c:v>2.5559254850528701</c:v>
                </c:pt>
                <c:pt idx="54" formatCode="General">
                  <c:v>2.61114380883782</c:v>
                </c:pt>
                <c:pt idx="55" formatCode="General">
                  <c:v>2.6727471171667001</c:v>
                </c:pt>
                <c:pt idx="56" formatCode="General">
                  <c:v>2.7397238954243699</c:v>
                </c:pt>
                <c:pt idx="57" formatCode="General">
                  <c:v>2.8109743921822998</c:v>
                </c:pt>
                <c:pt idx="58" formatCode="General">
                  <c:v>2.8853286795158302</c:v>
                </c:pt>
                <c:pt idx="59" formatCode="General">
                  <c:v>2.9615658642824401</c:v>
                </c:pt>
                <c:pt idx="60" formatCode="General">
                  <c:v>3.0384341357175599</c:v>
                </c:pt>
                <c:pt idx="61" formatCode="General">
                  <c:v>3.1146713204841698</c:v>
                </c:pt>
                <c:pt idx="62" formatCode="General">
                  <c:v>3.1890256078177002</c:v>
                </c:pt>
                <c:pt idx="63" formatCode="General">
                  <c:v>3.2602761045756301</c:v>
                </c:pt>
                <c:pt idx="64" formatCode="General">
                  <c:v>3.3272528828332999</c:v>
                </c:pt>
                <c:pt idx="65" formatCode="General">
                  <c:v>3.3888561911621902</c:v>
                </c:pt>
                <c:pt idx="66" formatCode="General">
                  <c:v>3.4440745149471299</c:v>
                </c:pt>
                <c:pt idx="67" formatCode="General">
                  <c:v>3.4920011915843401</c:v>
                </c:pt>
                <c:pt idx="68" formatCode="General">
                  <c:v>3.5318493162026399</c:v>
                </c:pt>
                <c:pt idx="69" formatCode="General">
                  <c:v>3.5629647312016401</c:v>
                </c:pt>
                <c:pt idx="70" formatCode="General">
                  <c:v>3.58483713358279</c:v>
                </c:pt>
                <c:pt idx="71" formatCode="General">
                  <c:v>3.5971123319982099</c:v>
                </c:pt>
                <c:pt idx="72" formatCode="General">
                  <c:v>3.6028876680017898</c:v>
                </c:pt>
                <c:pt idx="73" formatCode="General">
                  <c:v>3.61516286641722</c:v>
                </c:pt>
                <c:pt idx="74" formatCode="General">
                  <c:v>3.63703526879836</c:v>
                </c:pt>
                <c:pt idx="75" formatCode="General">
                  <c:v>3.6681506837973599</c:v>
                </c:pt>
                <c:pt idx="76" formatCode="General">
                  <c:v>3.7079988084156601</c:v>
                </c:pt>
                <c:pt idx="77" formatCode="General">
                  <c:v>3.7559254850528698</c:v>
                </c:pt>
                <c:pt idx="78" formatCode="General">
                  <c:v>3.8111438088378198</c:v>
                </c:pt>
                <c:pt idx="79" formatCode="General">
                  <c:v>3.8727471171666998</c:v>
                </c:pt>
                <c:pt idx="80" formatCode="General">
                  <c:v>3.9397238954243701</c:v>
                </c:pt>
                <c:pt idx="81" formatCode="General">
                  <c:v>4.0109743921823</c:v>
                </c:pt>
                <c:pt idx="82" formatCode="General">
                  <c:v>4.0853286795158299</c:v>
                </c:pt>
                <c:pt idx="83" formatCode="General">
                  <c:v>4.1615658642824398</c:v>
                </c:pt>
                <c:pt idx="84" formatCode="General">
                  <c:v>4.2384341357175597</c:v>
                </c:pt>
                <c:pt idx="85" formatCode="General">
                  <c:v>4.3146713204841696</c:v>
                </c:pt>
                <c:pt idx="86" formatCode="General">
                  <c:v>4.3890256078177003</c:v>
                </c:pt>
                <c:pt idx="87" formatCode="General">
                  <c:v>4.4602761045756303</c:v>
                </c:pt>
                <c:pt idx="88" formatCode="General">
                  <c:v>4.5272528828332996</c:v>
                </c:pt>
                <c:pt idx="89" formatCode="General">
                  <c:v>4.5888561911621899</c:v>
                </c:pt>
                <c:pt idx="90" formatCode="General">
                  <c:v>4.6440745149471301</c:v>
                </c:pt>
                <c:pt idx="91" formatCode="General">
                  <c:v>4.6920011915843398</c:v>
                </c:pt>
                <c:pt idx="92" formatCode="General">
                  <c:v>4.7318493162026396</c:v>
                </c:pt>
                <c:pt idx="93" formatCode="General">
                  <c:v>4.7629647312016399</c:v>
                </c:pt>
                <c:pt idx="94" formatCode="General">
                  <c:v>4.7848371335827897</c:v>
                </c:pt>
                <c:pt idx="95" formatCode="General">
                  <c:v>4.7971123319982096</c:v>
                </c:pt>
                <c:pt idx="96" formatCode="General">
                  <c:v>4.80288766800179</c:v>
                </c:pt>
                <c:pt idx="97" formatCode="General">
                  <c:v>4.8151628664172197</c:v>
                </c:pt>
                <c:pt idx="98" formatCode="General">
                  <c:v>4.8370352687983598</c:v>
                </c:pt>
                <c:pt idx="99" formatCode="General">
                  <c:v>4.86815068379736</c:v>
                </c:pt>
                <c:pt idx="100" formatCode="General">
                  <c:v>4.9079988084156598</c:v>
                </c:pt>
                <c:pt idx="101" formatCode="General">
                  <c:v>4.9559254850528696</c:v>
                </c:pt>
                <c:pt idx="102" formatCode="General">
                  <c:v>5.0111438088378204</c:v>
                </c:pt>
                <c:pt idx="103" formatCode="General">
                  <c:v>5.0727471171667</c:v>
                </c:pt>
                <c:pt idx="104" formatCode="General">
                  <c:v>5.1397238954243702</c:v>
                </c:pt>
                <c:pt idx="105" formatCode="General">
                  <c:v>5.2109743921823002</c:v>
                </c:pt>
                <c:pt idx="106" formatCode="General">
                  <c:v>5.2853286795158301</c:v>
                </c:pt>
                <c:pt idx="107" formatCode="General">
                  <c:v>5.36156586428244</c:v>
                </c:pt>
                <c:pt idx="108" formatCode="General">
                  <c:v>5.4384341357175598</c:v>
                </c:pt>
                <c:pt idx="109" formatCode="General">
                  <c:v>5.5146713204841697</c:v>
                </c:pt>
                <c:pt idx="110" formatCode="General">
                  <c:v>5.5890256078176996</c:v>
                </c:pt>
                <c:pt idx="111" formatCode="General">
                  <c:v>5.6602761045756296</c:v>
                </c:pt>
                <c:pt idx="112" formatCode="General">
                  <c:v>5.7272528828332998</c:v>
                </c:pt>
                <c:pt idx="113" formatCode="General">
                  <c:v>5.7888561911621901</c:v>
                </c:pt>
                <c:pt idx="114" formatCode="General">
                  <c:v>5.8440745149471303</c:v>
                </c:pt>
                <c:pt idx="115" formatCode="General">
                  <c:v>5.89200119158434</c:v>
                </c:pt>
                <c:pt idx="116" formatCode="General">
                  <c:v>5.9318493162026398</c:v>
                </c:pt>
                <c:pt idx="117" formatCode="General">
                  <c:v>5.9629647312016401</c:v>
                </c:pt>
                <c:pt idx="118" formatCode="General">
                  <c:v>5.9848371335827899</c:v>
                </c:pt>
                <c:pt idx="119" formatCode="General">
                  <c:v>5.9971123319982098</c:v>
                </c:pt>
                <c:pt idx="120" formatCode="General">
                  <c:v>6.0028876680017902</c:v>
                </c:pt>
                <c:pt idx="121" formatCode="General">
                  <c:v>6.0151628664172199</c:v>
                </c:pt>
                <c:pt idx="122" formatCode="General">
                  <c:v>6.0370352687983599</c:v>
                </c:pt>
                <c:pt idx="123" formatCode="General">
                  <c:v>6.0681506837973602</c:v>
                </c:pt>
                <c:pt idx="124" formatCode="General">
                  <c:v>6.10799880841566</c:v>
                </c:pt>
                <c:pt idx="125" formatCode="General">
                  <c:v>6.1559254850528697</c:v>
                </c:pt>
                <c:pt idx="126" formatCode="General">
                  <c:v>6.2111438088378197</c:v>
                </c:pt>
                <c:pt idx="127" formatCode="General">
                  <c:v>6.2727471171667002</c:v>
                </c:pt>
                <c:pt idx="128" formatCode="General">
                  <c:v>6.3397238954243704</c:v>
                </c:pt>
                <c:pt idx="129" formatCode="General">
                  <c:v>6.4109743921823004</c:v>
                </c:pt>
                <c:pt idx="130" formatCode="General">
                  <c:v>6.4853286795158303</c:v>
                </c:pt>
                <c:pt idx="131" formatCode="General">
                  <c:v>6.5615658642824402</c:v>
                </c:pt>
                <c:pt idx="132" formatCode="General">
                  <c:v>6.63843413571756</c:v>
                </c:pt>
                <c:pt idx="133" formatCode="General">
                  <c:v>6.7146713204841699</c:v>
                </c:pt>
                <c:pt idx="134" formatCode="General">
                  <c:v>6.7890256078176998</c:v>
                </c:pt>
                <c:pt idx="135" formatCode="General">
                  <c:v>6.8602761045756298</c:v>
                </c:pt>
                <c:pt idx="136" formatCode="General">
                  <c:v>6.9272528828333</c:v>
                </c:pt>
                <c:pt idx="137" formatCode="General">
                  <c:v>6.9888561911621903</c:v>
                </c:pt>
                <c:pt idx="138" formatCode="General">
                  <c:v>7.0440745149471304</c:v>
                </c:pt>
                <c:pt idx="139" formatCode="General">
                  <c:v>7.0920011915843402</c:v>
                </c:pt>
                <c:pt idx="140" formatCode="General">
                  <c:v>7.13184931620264</c:v>
                </c:pt>
                <c:pt idx="141" formatCode="General">
                  <c:v>7.1629647312016402</c:v>
                </c:pt>
                <c:pt idx="142" formatCode="General">
                  <c:v>7.1848371335827901</c:v>
                </c:pt>
                <c:pt idx="143" formatCode="General">
                  <c:v>7.19711233199821</c:v>
                </c:pt>
                <c:pt idx="144" formatCode="General">
                  <c:v>7.2028876680017904</c:v>
                </c:pt>
                <c:pt idx="145" formatCode="General">
                  <c:v>7.21516286641722</c:v>
                </c:pt>
                <c:pt idx="146" formatCode="General">
                  <c:v>7.2370352687983601</c:v>
                </c:pt>
                <c:pt idx="147" formatCode="General">
                  <c:v>7.2681506837973604</c:v>
                </c:pt>
                <c:pt idx="148" formatCode="General">
                  <c:v>7.3079988084156602</c:v>
                </c:pt>
                <c:pt idx="149" formatCode="General">
                  <c:v>7.3559254850528699</c:v>
                </c:pt>
                <c:pt idx="150" formatCode="General">
                  <c:v>7.4111438088378199</c:v>
                </c:pt>
                <c:pt idx="151" formatCode="General">
                  <c:v>7.4727471171667004</c:v>
                </c:pt>
                <c:pt idx="152" formatCode="General">
                  <c:v>7.5397238954243697</c:v>
                </c:pt>
                <c:pt idx="153" formatCode="General">
                  <c:v>7.6109743921822997</c:v>
                </c:pt>
                <c:pt idx="154" formatCode="General">
                  <c:v>7.6853286795158304</c:v>
                </c:pt>
                <c:pt idx="155" formatCode="General">
                  <c:v>7.7615658642824403</c:v>
                </c:pt>
                <c:pt idx="156" formatCode="General">
                  <c:v>7.8384341357175602</c:v>
                </c:pt>
                <c:pt idx="157" formatCode="General">
                  <c:v>7.9146713204841701</c:v>
                </c:pt>
                <c:pt idx="158" formatCode="General">
                  <c:v>7.9890256078177</c:v>
                </c:pt>
                <c:pt idx="159" formatCode="General">
                  <c:v>8.0602761045756299</c:v>
                </c:pt>
                <c:pt idx="160" formatCode="General">
                  <c:v>8.1272528828333108</c:v>
                </c:pt>
                <c:pt idx="161" formatCode="General">
                  <c:v>8.1888561911621895</c:v>
                </c:pt>
                <c:pt idx="162" formatCode="General">
                  <c:v>8.2440745149471297</c:v>
                </c:pt>
                <c:pt idx="163" formatCode="General">
                  <c:v>8.2920011915843403</c:v>
                </c:pt>
                <c:pt idx="164" formatCode="General">
                  <c:v>8.3318493162026392</c:v>
                </c:pt>
                <c:pt idx="165" formatCode="General">
                  <c:v>8.3629647312016395</c:v>
                </c:pt>
                <c:pt idx="166" formatCode="General">
                  <c:v>8.3848371335827903</c:v>
                </c:pt>
                <c:pt idx="167" formatCode="General">
                  <c:v>8.3971123319982102</c:v>
                </c:pt>
                <c:pt idx="168" formatCode="General">
                  <c:v>8.4028876680017905</c:v>
                </c:pt>
                <c:pt idx="169" formatCode="General">
                  <c:v>8.4151628664172193</c:v>
                </c:pt>
                <c:pt idx="170" formatCode="General">
                  <c:v>8.4370352687983594</c:v>
                </c:pt>
                <c:pt idx="171" formatCode="General">
                  <c:v>8.4681506837973597</c:v>
                </c:pt>
                <c:pt idx="172" formatCode="General">
                  <c:v>8.5079988084156604</c:v>
                </c:pt>
                <c:pt idx="173" formatCode="General">
                  <c:v>8.5559254850528692</c:v>
                </c:pt>
                <c:pt idx="174" formatCode="General">
                  <c:v>8.61114380883782</c:v>
                </c:pt>
                <c:pt idx="175" formatCode="General">
                  <c:v>8.6727471171667005</c:v>
                </c:pt>
                <c:pt idx="176" formatCode="General">
                  <c:v>8.7397238954243708</c:v>
                </c:pt>
                <c:pt idx="177" formatCode="General">
                  <c:v>8.8109743921823007</c:v>
                </c:pt>
                <c:pt idx="178" formatCode="General">
                  <c:v>8.8853286795158297</c:v>
                </c:pt>
                <c:pt idx="179" formatCode="General">
                  <c:v>8.9615658642824396</c:v>
                </c:pt>
                <c:pt idx="180" formatCode="General">
                  <c:v>9.0384341357175693</c:v>
                </c:pt>
                <c:pt idx="181" formatCode="General">
                  <c:v>9.1146713204841703</c:v>
                </c:pt>
                <c:pt idx="182" formatCode="General">
                  <c:v>9.1890256078176993</c:v>
                </c:pt>
                <c:pt idx="183" formatCode="General">
                  <c:v>9.2602761045756292</c:v>
                </c:pt>
                <c:pt idx="184" formatCode="General">
                  <c:v>9.3272528828333101</c:v>
                </c:pt>
                <c:pt idx="185" formatCode="General">
                  <c:v>9.3888561911621906</c:v>
                </c:pt>
                <c:pt idx="186" formatCode="General">
                  <c:v>9.4440745149471308</c:v>
                </c:pt>
                <c:pt idx="187" formatCode="General">
                  <c:v>9.4920011915843396</c:v>
                </c:pt>
                <c:pt idx="188" formatCode="General">
                  <c:v>9.5318493162026403</c:v>
                </c:pt>
                <c:pt idx="189" formatCode="General">
                  <c:v>9.5629647312016406</c:v>
                </c:pt>
                <c:pt idx="190" formatCode="General">
                  <c:v>9.5848371335827895</c:v>
                </c:pt>
                <c:pt idx="191" formatCode="General">
                  <c:v>9.5971123319982095</c:v>
                </c:pt>
                <c:pt idx="192" formatCode="General">
                  <c:v>9.6028876680017898</c:v>
                </c:pt>
                <c:pt idx="193" formatCode="General">
                  <c:v>9.6151628664172204</c:v>
                </c:pt>
                <c:pt idx="194" formatCode="General">
                  <c:v>9.6370352687983605</c:v>
                </c:pt>
                <c:pt idx="195" formatCode="General">
                  <c:v>9.6681506837973608</c:v>
                </c:pt>
                <c:pt idx="196" formatCode="General">
                  <c:v>9.7079988084156597</c:v>
                </c:pt>
                <c:pt idx="197" formatCode="General">
                  <c:v>9.7559254850528703</c:v>
                </c:pt>
                <c:pt idx="198" formatCode="General">
                  <c:v>9.8111438088378193</c:v>
                </c:pt>
                <c:pt idx="199" formatCode="General">
                  <c:v>9.8727471171666998</c:v>
                </c:pt>
                <c:pt idx="200" formatCode="General">
                  <c:v>9.9397238954243701</c:v>
                </c:pt>
                <c:pt idx="201" formatCode="General">
                  <c:v>10.0109743921823</c:v>
                </c:pt>
                <c:pt idx="202" formatCode="General">
                  <c:v>10.085328679515801</c:v>
                </c:pt>
              </c:numCache>
            </c:numRef>
          </c:xVal>
          <c:yVal>
            <c:numRef>
              <c:f>'N=8'!$B$1:$B$203</c:f>
              <c:numCache>
                <c:formatCode>0.00E+00</c:formatCode>
                <c:ptCount val="203"/>
                <c:pt idx="0">
                  <c:v>7.2962272980794602E-3</c:v>
                </c:pt>
                <c:pt idx="1">
                  <c:v>4.4793217885332401E-2</c:v>
                </c:pt>
                <c:pt idx="2">
                  <c:v>0.11160011299062</c:v>
                </c:pt>
                <c:pt idx="3">
                  <c:v>9.0779922079714498E-2</c:v>
                </c:pt>
                <c:pt idx="4" formatCode="General">
                  <c:v>0.86766189110051795</c:v>
                </c:pt>
                <c:pt idx="5" formatCode="General">
                  <c:v>0.18170822543493301</c:v>
                </c:pt>
                <c:pt idx="6">
                  <c:v>7.0928521077119305E-2</c:v>
                </c:pt>
                <c:pt idx="7" formatCode="General">
                  <c:v>0.56876679379312001</c:v>
                </c:pt>
                <c:pt idx="8" formatCode="General">
                  <c:v>0.55747179885458398</c:v>
                </c:pt>
                <c:pt idx="9" formatCode="General">
                  <c:v>0.46900604232647602</c:v>
                </c:pt>
                <c:pt idx="10" formatCode="General">
                  <c:v>0.30632257288342402</c:v>
                </c:pt>
                <c:pt idx="11">
                  <c:v>9.1053488804918301E-2</c:v>
                </c:pt>
                <c:pt idx="12" formatCode="General">
                  <c:v>0.14044626235661201</c:v>
                </c:pt>
                <c:pt idx="13" formatCode="General">
                  <c:v>0.346853382020398</c:v>
                </c:pt>
                <c:pt idx="14" formatCode="General">
                  <c:v>0.49371823860026698</c:v>
                </c:pt>
                <c:pt idx="15">
                  <c:v>0.56253347960243705</c:v>
                </c:pt>
                <c:pt idx="16">
                  <c:v>0.55366661357485802</c:v>
                </c:pt>
                <c:pt idx="17" formatCode="General">
                  <c:v>0.482921927803455</c:v>
                </c:pt>
                <c:pt idx="18" formatCode="General">
                  <c:v>0.374277812268272</c:v>
                </c:pt>
                <c:pt idx="19" formatCode="General">
                  <c:v>0.25231607409909801</c:v>
                </c:pt>
                <c:pt idx="20" formatCode="General">
                  <c:v>0.13697298023755999</c:v>
                </c:pt>
                <c:pt idx="21">
                  <c:v>4.1497867747353402E-2</c:v>
                </c:pt>
                <c:pt idx="22">
                  <c:v>2.6973997974676998E-2</c:v>
                </c:pt>
                <c:pt idx="23">
                  <c:v>6.5507157863806398E-2</c:v>
                </c:pt>
                <c:pt idx="24">
                  <c:v>8.3603789096437495E-2</c:v>
                </c:pt>
                <c:pt idx="25" formatCode="General">
                  <c:v>0.12190260443942499</c:v>
                </c:pt>
                <c:pt idx="26" formatCode="General">
                  <c:v>0.18917080489805599</c:v>
                </c:pt>
                <c:pt idx="27" formatCode="General">
                  <c:v>0.281231778205836</c:v>
                </c:pt>
                <c:pt idx="28" formatCode="General">
                  <c:v>0.38943052294452302</c:v>
                </c:pt>
                <c:pt idx="29" formatCode="General">
                  <c:v>0.49910949798579901</c:v>
                </c:pt>
                <c:pt idx="30" formatCode="General">
                  <c:v>0.58956596503353398</c:v>
                </c:pt>
                <c:pt idx="31" formatCode="General">
                  <c:v>0.63659774385094803</c:v>
                </c:pt>
                <c:pt idx="32" formatCode="General">
                  <c:v>0.61793823214462096</c:v>
                </c:pt>
                <c:pt idx="33" formatCode="General">
                  <c:v>0.52041996959720105</c:v>
                </c:pt>
                <c:pt idx="34" formatCode="General">
                  <c:v>0.346221592995479</c:v>
                </c:pt>
                <c:pt idx="35">
                  <c:v>0.115087877022056</c:v>
                </c:pt>
                <c:pt idx="36" formatCode="General">
                  <c:v>0.139316300802762</c:v>
                </c:pt>
                <c:pt idx="37" formatCode="General">
                  <c:v>0.37812206030852402</c:v>
                </c:pt>
                <c:pt idx="38" formatCode="General">
                  <c:v>0.567724818125657</c:v>
                </c:pt>
                <c:pt idx="39" formatCode="General">
                  <c:v>0.68787613023578098</c:v>
                </c:pt>
                <c:pt idx="40" formatCode="General">
                  <c:v>0.73465565602889804</c:v>
                </c:pt>
                <c:pt idx="41" formatCode="General">
                  <c:v>0.718173235917966</c:v>
                </c:pt>
                <c:pt idx="42" formatCode="General">
                  <c:v>0.65702568941538697</c:v>
                </c:pt>
                <c:pt idx="43" formatCode="General">
                  <c:v>0.57223670957272199</c:v>
                </c:pt>
                <c:pt idx="44" formatCode="General">
                  <c:v>0.48271077133960899</c:v>
                </c:pt>
                <c:pt idx="45" formatCode="General">
                  <c:v>0.40294380687392201</c:v>
                </c:pt>
                <c:pt idx="46" formatCode="General">
                  <c:v>0.342663293448427</c:v>
                </c:pt>
                <c:pt idx="47" formatCode="General">
                  <c:v>0.307567011595343</c:v>
                </c:pt>
                <c:pt idx="48" formatCode="General">
                  <c:v>0.29077953491935599</c:v>
                </c:pt>
                <c:pt idx="49" formatCode="General">
                  <c:v>0.25457841592081498</c:v>
                </c:pt>
                <c:pt idx="50" formatCode="General">
                  <c:v>0.188607595672725</c:v>
                </c:pt>
                <c:pt idx="51">
                  <c:v>9.25523539569129E-2</c:v>
                </c:pt>
                <c:pt idx="52">
                  <c:v>3.1781581558494497E-2</c:v>
                </c:pt>
                <c:pt idx="53" formatCode="General">
                  <c:v>0.17884001503256799</c:v>
                </c:pt>
                <c:pt idx="54" formatCode="General">
                  <c:v>0.33842365758085302</c:v>
                </c:pt>
                <c:pt idx="55" formatCode="General">
                  <c:v>0.49627045335903702</c:v>
                </c:pt>
                <c:pt idx="56">
                  <c:v>0.63641323406042005</c:v>
                </c:pt>
                <c:pt idx="57" formatCode="General">
                  <c:v>0.74479335502875899</c:v>
                </c:pt>
                <c:pt idx="58" formatCode="General">
                  <c:v>0.81281448851787297</c:v>
                </c:pt>
                <c:pt idx="59" formatCode="General">
                  <c:v>0.83930399207821005</c:v>
                </c:pt>
                <c:pt idx="60" formatCode="General">
                  <c:v>0.83000642385470003</c:v>
                </c:pt>
                <c:pt idx="61" formatCode="General">
                  <c:v>0.79495111892931902</c:v>
                </c:pt>
                <c:pt idx="62" formatCode="General">
                  <c:v>0.745039993626323</c:v>
                </c:pt>
                <c:pt idx="63" formatCode="General">
                  <c:v>0.68935663469777697</c:v>
                </c:pt>
                <c:pt idx="64" formatCode="General">
                  <c:v>0.63401111340153904</c:v>
                </c:pt>
                <c:pt idx="65" formatCode="General">
                  <c:v>0.58239152008036399</c:v>
                </c:pt>
                <c:pt idx="66" formatCode="General">
                  <c:v>0.53611739642799205</c:v>
                </c:pt>
                <c:pt idx="67" formatCode="General">
                  <c:v>0.49598751746945802</c:v>
                </c:pt>
                <c:pt idx="68" formatCode="General">
                  <c:v>0.46256093844961998</c:v>
                </c:pt>
                <c:pt idx="69" formatCode="General">
                  <c:v>0.436362971066665</c:v>
                </c:pt>
                <c:pt idx="70" formatCode="General">
                  <c:v>0.41787675813752501</c:v>
                </c:pt>
                <c:pt idx="71" formatCode="General">
                  <c:v>0.40747338708094799</c:v>
                </c:pt>
                <c:pt idx="72" formatCode="General">
                  <c:v>0.402571425314867</c:v>
                </c:pt>
                <c:pt idx="73" formatCode="General">
                  <c:v>0.39213709403063801</c:v>
                </c:pt>
                <c:pt idx="74" formatCode="General">
                  <c:v>0.373494895053263</c:v>
                </c:pt>
                <c:pt idx="75" formatCode="General">
                  <c:v>0.346882245294099</c:v>
                </c:pt>
                <c:pt idx="76" formatCode="General">
                  <c:v>0.31272387218270498</c:v>
                </c:pt>
                <c:pt idx="77" formatCode="General">
                  <c:v>0.271784955190775</c:v>
                </c:pt>
                <c:pt idx="78" formatCode="General">
                  <c:v>0.22543356226394901</c:v>
                </c:pt>
                <c:pt idx="79" formatCode="General">
                  <c:v>0.175939838128331</c:v>
                </c:pt>
                <c:pt idx="80" formatCode="General">
                  <c:v>0.12662355013835699</c:v>
                </c:pt>
                <c:pt idx="81">
                  <c:v>8.1604722460889401E-2</c:v>
                </c:pt>
                <c:pt idx="82">
                  <c:v>4.5027766292800697E-2</c:v>
                </c:pt>
                <c:pt idx="83">
                  <c:v>1.9927406585787701E-2</c:v>
                </c:pt>
                <c:pt idx="84">
                  <c:v>7.2148129062706299E-3</c:v>
                </c:pt>
                <c:pt idx="85">
                  <c:v>5.3262358571080099E-3</c:v>
                </c:pt>
                <c:pt idx="86">
                  <c:v>1.07773740273491E-2</c:v>
                </c:pt>
                <c:pt idx="87">
                  <c:v>1.9377394876713801E-2</c:v>
                </c:pt>
                <c:pt idx="88">
                  <c:v>2.75198514025029E-2</c:v>
                </c:pt>
                <c:pt idx="89">
                  <c:v>3.3004244093987799E-2</c:v>
                </c:pt>
                <c:pt idx="90">
                  <c:v>3.5176597467559502E-2</c:v>
                </c:pt>
                <c:pt idx="91">
                  <c:v>3.4542239334691902E-2</c:v>
                </c:pt>
                <c:pt idx="92">
                  <c:v>3.2179559826861201E-2</c:v>
                </c:pt>
                <c:pt idx="93">
                  <c:v>2.9238043032211499E-2</c:v>
                </c:pt>
                <c:pt idx="94">
                  <c:v>2.6647473648549001E-2</c:v>
                </c:pt>
                <c:pt idx="95">
                  <c:v>2.5022561743246199E-2</c:v>
                </c:pt>
                <c:pt idx="96">
                  <c:v>2.4218698900171001E-2</c:v>
                </c:pt>
                <c:pt idx="97">
                  <c:v>2.24320516354795E-2</c:v>
                </c:pt>
                <c:pt idx="98">
                  <c:v>1.9011945711832099E-2</c:v>
                </c:pt>
                <c:pt idx="99">
                  <c:v>1.37278069560638E-2</c:v>
                </c:pt>
                <c:pt idx="100">
                  <c:v>6.5158927996765998E-3</c:v>
                </c:pt>
                <c:pt idx="101">
                  <c:v>2.2696900094032E-3</c:v>
                </c:pt>
                <c:pt idx="102">
                  <c:v>1.16512288379988E-2</c:v>
                </c:pt>
                <c:pt idx="103">
                  <c:v>2.0012925798677601E-2</c:v>
                </c:pt>
                <c:pt idx="104">
                  <c:v>2.5403832429464E-2</c:v>
                </c:pt>
                <c:pt idx="105">
                  <c:v>2.61528993147606E-2</c:v>
                </c:pt>
                <c:pt idx="106">
                  <c:v>2.1584544189205201E-2</c:v>
                </c:pt>
                <c:pt idx="107">
                  <c:v>1.2475044135097899E-2</c:v>
                </c:pt>
                <c:pt idx="108">
                  <c:v>9.4657272683753603E-4</c:v>
                </c:pt>
                <c:pt idx="109">
                  <c:v>1.0223957232054499E-2</c:v>
                </c:pt>
                <c:pt idx="110">
                  <c:v>1.8567938641422602E-2</c:v>
                </c:pt>
                <c:pt idx="111">
                  <c:v>2.26945069629595E-2</c:v>
                </c:pt>
                <c:pt idx="112">
                  <c:v>2.2539917557971901E-2</c:v>
                </c:pt>
                <c:pt idx="113">
                  <c:v>1.9084231240859999E-2</c:v>
                </c:pt>
                <c:pt idx="114">
                  <c:v>1.3783558794280899E-2</c:v>
                </c:pt>
                <c:pt idx="115">
                  <c:v>8.0280219248324899E-3</c:v>
                </c:pt>
                <c:pt idx="116">
                  <c:v>2.8212225777378601E-3</c:v>
                </c:pt>
                <c:pt idx="117">
                  <c:v>1.2892433680650099E-3</c:v>
                </c:pt>
                <c:pt idx="118">
                  <c:v>4.1117760949174404E-3</c:v>
                </c:pt>
                <c:pt idx="119">
                  <c:v>5.6494303055916904E-3</c:v>
                </c:pt>
                <c:pt idx="120">
                  <c:v>6.3580885825682502E-3</c:v>
                </c:pt>
                <c:pt idx="121">
                  <c:v>7.8278228336361999E-3</c:v>
                </c:pt>
                <c:pt idx="122">
                  <c:v>1.0302286242934401E-2</c:v>
                </c:pt>
                <c:pt idx="123">
                  <c:v>1.3432458168729001E-2</c:v>
                </c:pt>
                <c:pt idx="124">
                  <c:v>1.6622923183105501E-2</c:v>
                </c:pt>
                <c:pt idx="125">
                  <c:v>1.9030910968202398E-2</c:v>
                </c:pt>
                <c:pt idx="126">
                  <c:v>1.96877761442198E-2</c:v>
                </c:pt>
                <c:pt idx="127">
                  <c:v>1.7770650098885999E-2</c:v>
                </c:pt>
                <c:pt idx="128">
                  <c:v>1.29650221018152E-2</c:v>
                </c:pt>
                <c:pt idx="129">
                  <c:v>5.7599079270831896E-3</c:v>
                </c:pt>
                <c:pt idx="130">
                  <c:v>2.5188160019897102E-3</c:v>
                </c:pt>
                <c:pt idx="131">
                  <c:v>1.00408664284771E-2</c:v>
                </c:pt>
                <c:pt idx="132">
                  <c:v>1.50774939904066E-2</c:v>
                </c:pt>
                <c:pt idx="133">
                  <c:v>1.6608639089312E-2</c:v>
                </c:pt>
                <c:pt idx="134">
                  <c:v>1.4634589425762E-2</c:v>
                </c:pt>
                <c:pt idx="135">
                  <c:v>1.00587372857692E-2</c:v>
                </c:pt>
                <c:pt idx="136">
                  <c:v>4.2454770980189299E-3</c:v>
                </c:pt>
                <c:pt idx="137">
                  <c:v>1.4952705329875601E-3</c:v>
                </c:pt>
                <c:pt idx="138">
                  <c:v>6.2666134796729896E-3</c:v>
                </c:pt>
                <c:pt idx="139">
                  <c:v>9.6934289032510595E-3</c:v>
                </c:pt>
                <c:pt idx="140">
                  <c:v>1.1828331585698199E-2</c:v>
                </c:pt>
                <c:pt idx="141">
                  <c:v>1.2966835535957399E-2</c:v>
                </c:pt>
                <c:pt idx="142">
                  <c:v>1.34699755926307E-2</c:v>
                </c:pt>
                <c:pt idx="143">
                  <c:v>1.3642261532434301E-2</c:v>
                </c:pt>
                <c:pt idx="144">
                  <c:v>1.36957959132353E-2</c:v>
                </c:pt>
                <c:pt idx="145">
                  <c:v>1.37511414445657E-2</c:v>
                </c:pt>
                <c:pt idx="146">
                  <c:v>1.36543456047627E-2</c:v>
                </c:pt>
                <c:pt idx="147">
                  <c:v>1.3097195966174899E-2</c:v>
                </c:pt>
                <c:pt idx="148">
                  <c:v>1.17146818402216E-2</c:v>
                </c:pt>
                <c:pt idx="149">
                  <c:v>9.2014406293174297E-3</c:v>
                </c:pt>
                <c:pt idx="150">
                  <c:v>5.4693946465659803E-3</c:v>
                </c:pt>
                <c:pt idx="151">
                  <c:v>7.9527289813213905E-4</c:v>
                </c:pt>
                <c:pt idx="152">
                  <c:v>4.1276097166691901E-3</c:v>
                </c:pt>
                <c:pt idx="153">
                  <c:v>8.3101731184084399E-3</c:v>
                </c:pt>
                <c:pt idx="154">
                  <c:v>1.07650928845286E-2</c:v>
                </c:pt>
                <c:pt idx="155">
                  <c:v>1.0875436364196101E-2</c:v>
                </c:pt>
                <c:pt idx="156">
                  <c:v>8.65635339684479E-3</c:v>
                </c:pt>
                <c:pt idx="157">
                  <c:v>4.7645657625074002E-3</c:v>
                </c:pt>
                <c:pt idx="158">
                  <c:v>2.43551164845324E-4</c:v>
                </c:pt>
                <c:pt idx="159">
                  <c:v>3.86205736951711E-3</c:v>
                </c:pt>
                <c:pt idx="160">
                  <c:v>6.83249711664874E-3</c:v>
                </c:pt>
                <c:pt idx="161">
                  <c:v>8.4104634298665503E-3</c:v>
                </c:pt>
                <c:pt idx="162">
                  <c:v>8.7421178528461103E-3</c:v>
                </c:pt>
                <c:pt idx="163">
                  <c:v>8.2061348641932295E-3</c:v>
                </c:pt>
                <c:pt idx="164">
                  <c:v>7.23524366140088E-3</c:v>
                </c:pt>
                <c:pt idx="165">
                  <c:v>6.1968103538357104E-3</c:v>
                </c:pt>
                <c:pt idx="166">
                  <c:v>5.34640949446007E-3</c:v>
                </c:pt>
                <c:pt idx="167">
                  <c:v>4.8332199223985401E-3</c:v>
                </c:pt>
                <c:pt idx="168">
                  <c:v>4.5840634972483703E-3</c:v>
                </c:pt>
                <c:pt idx="169">
                  <c:v>4.0401595234302702E-3</c:v>
                </c:pt>
                <c:pt idx="170">
                  <c:v>3.03198008920851E-3</c:v>
                </c:pt>
                <c:pt idx="171">
                  <c:v>1.5457100449475E-3</c:v>
                </c:pt>
                <c:pt idx="172">
                  <c:v>3.6348670228405198E-4</c:v>
                </c:pt>
                <c:pt idx="173">
                  <c:v>2.51536654014609E-3</c:v>
                </c:pt>
                <c:pt idx="174">
                  <c:v>4.57792398245361E-3</c:v>
                </c:pt>
                <c:pt idx="175">
                  <c:v>6.1052026367693496E-3</c:v>
                </c:pt>
                <c:pt idx="176">
                  <c:v>6.65563800138532E-3</c:v>
                </c:pt>
                <c:pt idx="177">
                  <c:v>5.9631162910162199E-3</c:v>
                </c:pt>
                <c:pt idx="178">
                  <c:v>4.0851632768361904E-3</c:v>
                </c:pt>
                <c:pt idx="179">
                  <c:v>1.43911223879937E-3</c:v>
                </c:pt>
                <c:pt idx="180">
                  <c:v>1.3170398767367599E-3</c:v>
                </c:pt>
                <c:pt idx="181">
                  <c:v>3.5158178090088301E-3</c:v>
                </c:pt>
                <c:pt idx="182">
                  <c:v>4.7114555187330398E-3</c:v>
                </c:pt>
                <c:pt idx="183">
                  <c:v>4.8001287276187498E-3</c:v>
                </c:pt>
                <c:pt idx="184">
                  <c:v>3.9880230002967802E-3</c:v>
                </c:pt>
                <c:pt idx="185">
                  <c:v>2.6511730787397601E-3</c:v>
                </c:pt>
                <c:pt idx="186">
                  <c:v>1.17414718329321E-3</c:v>
                </c:pt>
                <c:pt idx="187">
                  <c:v>1.60673707199639E-4</c:v>
                </c:pt>
                <c:pt idx="188">
                  <c:v>1.20864680627216E-3</c:v>
                </c:pt>
                <c:pt idx="189">
                  <c:v>1.9400081799575599E-3</c:v>
                </c:pt>
                <c:pt idx="190">
                  <c:v>2.3913305704770902E-3</c:v>
                </c:pt>
                <c:pt idx="191">
                  <c:v>2.61816746575703E-3</c:v>
                </c:pt>
                <c:pt idx="192">
                  <c:v>2.7178144563879498E-3</c:v>
                </c:pt>
                <c:pt idx="193">
                  <c:v>2.91385521177319E-3</c:v>
                </c:pt>
                <c:pt idx="194">
                  <c:v>3.2073330057612801E-3</c:v>
                </c:pt>
                <c:pt idx="195">
                  <c:v>3.49392803198619E-3</c:v>
                </c:pt>
                <c:pt idx="196">
                  <c:v>3.6260251061843701E-3</c:v>
                </c:pt>
                <c:pt idx="197">
                  <c:v>3.4368722836894002E-3</c:v>
                </c:pt>
                <c:pt idx="198">
                  <c:v>2.7914298421177599E-3</c:v>
                </c:pt>
                <c:pt idx="199">
                  <c:v>1.65632131241567E-3</c:v>
                </c:pt>
                <c:pt idx="200">
                  <c:v>1.6019291956413499E-4</c:v>
                </c:pt>
                <c:pt idx="201">
                  <c:v>1.39714068759196E-3</c:v>
                </c:pt>
                <c:pt idx="202">
                  <c:v>2.61610004526851E-3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9A0-43BA-8EF9-D2B2C49F1453}"/>
            </c:ext>
          </c:extLst>
        </c:ser>
        <c:ser>
          <c:idx val="1"/>
          <c:order val="1"/>
          <c:tx>
            <c:v>解析解(HO)</c:v>
          </c:tx>
          <c:spPr>
            <a:ln w="190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xVal>
            <c:numRef>
              <c:f>'N=8'!$D$1:$D$1001</c:f>
              <c:numCache>
                <c:formatCode>0.00E+00</c:formatCode>
                <c:ptCount val="1001"/>
                <c:pt idx="0" formatCode="General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2.9999999999999898E-2</c:v>
                </c:pt>
                <c:pt idx="4">
                  <c:v>0.04</c:v>
                </c:pt>
                <c:pt idx="5">
                  <c:v>0.05</c:v>
                </c:pt>
                <c:pt idx="6">
                  <c:v>5.9999999999999901E-2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8.99999999999999E-2</c:v>
                </c:pt>
                <c:pt idx="10" formatCode="General">
                  <c:v>0.1</c:v>
                </c:pt>
                <c:pt idx="11" formatCode="General">
                  <c:v>0.11</c:v>
                </c:pt>
                <c:pt idx="12" formatCode="General">
                  <c:v>0.12</c:v>
                </c:pt>
                <c:pt idx="13" formatCode="General">
                  <c:v>0.13</c:v>
                </c:pt>
                <c:pt idx="14" formatCode="General">
                  <c:v>0.14000000000000001</c:v>
                </c:pt>
                <c:pt idx="15" formatCode="General">
                  <c:v>0.149999999999999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0.17999999999999899</c:v>
                </c:pt>
                <c:pt idx="19" formatCode="General">
                  <c:v>0.19</c:v>
                </c:pt>
                <c:pt idx="20" formatCode="General">
                  <c:v>0.2</c:v>
                </c:pt>
                <c:pt idx="21" formatCode="General">
                  <c:v>0.20999999999999899</c:v>
                </c:pt>
                <c:pt idx="22" formatCode="General">
                  <c:v>0.22</c:v>
                </c:pt>
                <c:pt idx="23" formatCode="General">
                  <c:v>0.23</c:v>
                </c:pt>
                <c:pt idx="24" formatCode="General">
                  <c:v>0.23999999999999899</c:v>
                </c:pt>
                <c:pt idx="25" formatCode="General">
                  <c:v>0.25</c:v>
                </c:pt>
                <c:pt idx="26" formatCode="General">
                  <c:v>0.26</c:v>
                </c:pt>
                <c:pt idx="27" formatCode="General">
                  <c:v>0.27</c:v>
                </c:pt>
                <c:pt idx="28" formatCode="General">
                  <c:v>0.28000000000000003</c:v>
                </c:pt>
                <c:pt idx="29" formatCode="General">
                  <c:v>0.28999999999999898</c:v>
                </c:pt>
                <c:pt idx="30" formatCode="General">
                  <c:v>0.29999999999999899</c:v>
                </c:pt>
                <c:pt idx="31" formatCode="General">
                  <c:v>0.31</c:v>
                </c:pt>
                <c:pt idx="32" formatCode="General">
                  <c:v>0.32</c:v>
                </c:pt>
                <c:pt idx="33" formatCode="General">
                  <c:v>0.33</c:v>
                </c:pt>
                <c:pt idx="34" formatCode="General">
                  <c:v>0.34</c:v>
                </c:pt>
                <c:pt idx="35" formatCode="General">
                  <c:v>0.35</c:v>
                </c:pt>
                <c:pt idx="36" formatCode="General">
                  <c:v>0.35999999999999899</c:v>
                </c:pt>
                <c:pt idx="37" formatCode="General">
                  <c:v>0.37</c:v>
                </c:pt>
                <c:pt idx="38" formatCode="General">
                  <c:v>0.38</c:v>
                </c:pt>
                <c:pt idx="39" formatCode="General">
                  <c:v>0.39</c:v>
                </c:pt>
                <c:pt idx="40" formatCode="General">
                  <c:v>0.4</c:v>
                </c:pt>
                <c:pt idx="41" formatCode="General">
                  <c:v>0.41</c:v>
                </c:pt>
                <c:pt idx="42" formatCode="General">
                  <c:v>0.41999999999999899</c:v>
                </c:pt>
                <c:pt idx="43" formatCode="General">
                  <c:v>0.42999999999999899</c:v>
                </c:pt>
                <c:pt idx="44" formatCode="General">
                  <c:v>0.44</c:v>
                </c:pt>
                <c:pt idx="45" formatCode="General">
                  <c:v>0.45</c:v>
                </c:pt>
                <c:pt idx="46" formatCode="General">
                  <c:v>0.46</c:v>
                </c:pt>
                <c:pt idx="47" formatCode="General">
                  <c:v>0.47</c:v>
                </c:pt>
                <c:pt idx="48" formatCode="General">
                  <c:v>0.47999999999999898</c:v>
                </c:pt>
                <c:pt idx="49" formatCode="General">
                  <c:v>0.48999999999999899</c:v>
                </c:pt>
                <c:pt idx="50" formatCode="General">
                  <c:v>0.5</c:v>
                </c:pt>
                <c:pt idx="51" formatCode="General">
                  <c:v>0.51</c:v>
                </c:pt>
                <c:pt idx="52" formatCode="General">
                  <c:v>0.52</c:v>
                </c:pt>
                <c:pt idx="53" formatCode="General">
                  <c:v>0.53</c:v>
                </c:pt>
                <c:pt idx="54" formatCode="General">
                  <c:v>0.54</c:v>
                </c:pt>
                <c:pt idx="55" formatCode="General">
                  <c:v>0.55000000000000004</c:v>
                </c:pt>
                <c:pt idx="56" formatCode="General">
                  <c:v>0.56000000000000005</c:v>
                </c:pt>
                <c:pt idx="57" formatCode="General">
                  <c:v>0.56999999999999995</c:v>
                </c:pt>
                <c:pt idx="58" formatCode="General">
                  <c:v>0.57999999999999896</c:v>
                </c:pt>
                <c:pt idx="59" formatCode="General">
                  <c:v>0.58999999999999897</c:v>
                </c:pt>
                <c:pt idx="60" formatCode="General">
                  <c:v>0.59999999999999898</c:v>
                </c:pt>
                <c:pt idx="61" formatCode="General">
                  <c:v>0.60999999999999899</c:v>
                </c:pt>
                <c:pt idx="62" formatCode="General">
                  <c:v>0.62</c:v>
                </c:pt>
                <c:pt idx="63" formatCode="General">
                  <c:v>0.63</c:v>
                </c:pt>
                <c:pt idx="64" formatCode="General">
                  <c:v>0.64</c:v>
                </c:pt>
                <c:pt idx="65" formatCode="General">
                  <c:v>0.65</c:v>
                </c:pt>
                <c:pt idx="66" formatCode="General">
                  <c:v>0.66</c:v>
                </c:pt>
                <c:pt idx="67" formatCode="General">
                  <c:v>0.67</c:v>
                </c:pt>
                <c:pt idx="68" formatCode="General">
                  <c:v>0.68</c:v>
                </c:pt>
                <c:pt idx="69" formatCode="General">
                  <c:v>0.69</c:v>
                </c:pt>
                <c:pt idx="70" formatCode="General">
                  <c:v>0.7</c:v>
                </c:pt>
                <c:pt idx="71" formatCode="General">
                  <c:v>0.70999999999999897</c:v>
                </c:pt>
                <c:pt idx="72" formatCode="General">
                  <c:v>0.71999999999999897</c:v>
                </c:pt>
                <c:pt idx="73" formatCode="General">
                  <c:v>0.72999999999999898</c:v>
                </c:pt>
                <c:pt idx="74" formatCode="General">
                  <c:v>0.73999999999999899</c:v>
                </c:pt>
                <c:pt idx="75" formatCode="General">
                  <c:v>0.75</c:v>
                </c:pt>
                <c:pt idx="76" formatCode="General">
                  <c:v>0.76</c:v>
                </c:pt>
                <c:pt idx="77" formatCode="General">
                  <c:v>0.77</c:v>
                </c:pt>
                <c:pt idx="78" formatCode="General">
                  <c:v>0.78</c:v>
                </c:pt>
                <c:pt idx="79" formatCode="General">
                  <c:v>0.79</c:v>
                </c:pt>
                <c:pt idx="80" formatCode="General">
                  <c:v>0.8</c:v>
                </c:pt>
                <c:pt idx="81" formatCode="General">
                  <c:v>0.81</c:v>
                </c:pt>
                <c:pt idx="82" formatCode="General">
                  <c:v>0.82</c:v>
                </c:pt>
                <c:pt idx="83" formatCode="General">
                  <c:v>0.83</c:v>
                </c:pt>
                <c:pt idx="84" formatCode="General">
                  <c:v>0.83999999999999897</c:v>
                </c:pt>
                <c:pt idx="85" formatCode="General">
                  <c:v>0.84999999999999898</c:v>
                </c:pt>
                <c:pt idx="86" formatCode="General">
                  <c:v>0.85999999999999899</c:v>
                </c:pt>
                <c:pt idx="87" formatCode="General">
                  <c:v>0.87</c:v>
                </c:pt>
                <c:pt idx="88" formatCode="General">
                  <c:v>0.88</c:v>
                </c:pt>
                <c:pt idx="89" formatCode="General">
                  <c:v>0.89</c:v>
                </c:pt>
                <c:pt idx="90" formatCode="General">
                  <c:v>0.9</c:v>
                </c:pt>
                <c:pt idx="91" formatCode="General">
                  <c:v>0.91</c:v>
                </c:pt>
                <c:pt idx="92" formatCode="General">
                  <c:v>0.92</c:v>
                </c:pt>
                <c:pt idx="93" formatCode="General">
                  <c:v>0.93</c:v>
                </c:pt>
                <c:pt idx="94" formatCode="General">
                  <c:v>0.94</c:v>
                </c:pt>
                <c:pt idx="95" formatCode="General">
                  <c:v>0.95</c:v>
                </c:pt>
                <c:pt idx="96" formatCode="General">
                  <c:v>0.95999999999999897</c:v>
                </c:pt>
                <c:pt idx="97" formatCode="General">
                  <c:v>0.96999999999999897</c:v>
                </c:pt>
                <c:pt idx="98" formatCode="General">
                  <c:v>0.97999999999999898</c:v>
                </c:pt>
                <c:pt idx="99" formatCode="General">
                  <c:v>0.98999999999999899</c:v>
                </c:pt>
                <c:pt idx="100" formatCode="General">
                  <c:v>1</c:v>
                </c:pt>
                <c:pt idx="101" formatCode="General">
                  <c:v>1.01</c:v>
                </c:pt>
                <c:pt idx="102" formatCode="General">
                  <c:v>1.02</c:v>
                </c:pt>
                <c:pt idx="103" formatCode="General">
                  <c:v>1.03</c:v>
                </c:pt>
                <c:pt idx="104" formatCode="General">
                  <c:v>1.04</c:v>
                </c:pt>
                <c:pt idx="105" formatCode="General">
                  <c:v>1.05</c:v>
                </c:pt>
                <c:pt idx="106" formatCode="General">
                  <c:v>1.06</c:v>
                </c:pt>
                <c:pt idx="107" formatCode="General">
                  <c:v>1.07</c:v>
                </c:pt>
                <c:pt idx="108" formatCode="General">
                  <c:v>1.08</c:v>
                </c:pt>
                <c:pt idx="109" formatCode="General">
                  <c:v>1.0900000000000001</c:v>
                </c:pt>
                <c:pt idx="110" formatCode="General">
                  <c:v>1.1000000000000001</c:v>
                </c:pt>
                <c:pt idx="111" formatCode="General">
                  <c:v>1.1100000000000001</c:v>
                </c:pt>
                <c:pt idx="112" formatCode="General">
                  <c:v>1.1200000000000001</c:v>
                </c:pt>
                <c:pt idx="113" formatCode="General">
                  <c:v>1.1299999999999999</c:v>
                </c:pt>
                <c:pt idx="114" formatCode="General">
                  <c:v>1.1399999999999999</c:v>
                </c:pt>
                <c:pt idx="115" formatCode="General">
                  <c:v>1.1499999999999999</c:v>
                </c:pt>
                <c:pt idx="116" formatCode="General">
                  <c:v>1.1599999999999899</c:v>
                </c:pt>
                <c:pt idx="117" formatCode="General">
                  <c:v>1.1699999999999899</c:v>
                </c:pt>
                <c:pt idx="118" formatCode="General">
                  <c:v>1.1799999999999899</c:v>
                </c:pt>
                <c:pt idx="119" formatCode="General">
                  <c:v>1.18999999999999</c:v>
                </c:pt>
                <c:pt idx="120" formatCode="General">
                  <c:v>1.2</c:v>
                </c:pt>
                <c:pt idx="121" formatCode="General">
                  <c:v>1.21</c:v>
                </c:pt>
                <c:pt idx="122" formatCode="General">
                  <c:v>1.22</c:v>
                </c:pt>
                <c:pt idx="123" formatCode="General">
                  <c:v>1.23</c:v>
                </c:pt>
                <c:pt idx="124" formatCode="General">
                  <c:v>1.24</c:v>
                </c:pt>
                <c:pt idx="125" formatCode="General">
                  <c:v>1.25</c:v>
                </c:pt>
                <c:pt idx="126" formatCode="General">
                  <c:v>1.26</c:v>
                </c:pt>
                <c:pt idx="127" formatCode="General">
                  <c:v>1.27</c:v>
                </c:pt>
                <c:pt idx="128" formatCode="General">
                  <c:v>1.28</c:v>
                </c:pt>
                <c:pt idx="129" formatCode="General">
                  <c:v>1.29</c:v>
                </c:pt>
                <c:pt idx="130" formatCode="General">
                  <c:v>1.3</c:v>
                </c:pt>
                <c:pt idx="131" formatCode="General">
                  <c:v>1.31</c:v>
                </c:pt>
                <c:pt idx="132" formatCode="General">
                  <c:v>1.32</c:v>
                </c:pt>
                <c:pt idx="133" formatCode="General">
                  <c:v>1.33</c:v>
                </c:pt>
                <c:pt idx="134" formatCode="General">
                  <c:v>1.34</c:v>
                </c:pt>
                <c:pt idx="135" formatCode="General">
                  <c:v>1.35</c:v>
                </c:pt>
                <c:pt idx="136" formatCode="General">
                  <c:v>1.36</c:v>
                </c:pt>
                <c:pt idx="137" formatCode="General">
                  <c:v>1.37</c:v>
                </c:pt>
                <c:pt idx="138" formatCode="General">
                  <c:v>1.38</c:v>
                </c:pt>
                <c:pt idx="139" formatCode="General">
                  <c:v>1.39</c:v>
                </c:pt>
                <c:pt idx="140" formatCode="General">
                  <c:v>1.4</c:v>
                </c:pt>
                <c:pt idx="141" formatCode="General">
                  <c:v>1.4099999999999899</c:v>
                </c:pt>
                <c:pt idx="142" formatCode="General">
                  <c:v>1.4199999999999899</c:v>
                </c:pt>
                <c:pt idx="143" formatCode="General">
                  <c:v>1.4299999999999899</c:v>
                </c:pt>
                <c:pt idx="144" formatCode="General">
                  <c:v>1.43999999999999</c:v>
                </c:pt>
                <c:pt idx="145" formatCode="General">
                  <c:v>1.45</c:v>
                </c:pt>
                <c:pt idx="146" formatCode="General">
                  <c:v>1.46</c:v>
                </c:pt>
                <c:pt idx="147" formatCode="General">
                  <c:v>1.47</c:v>
                </c:pt>
                <c:pt idx="148" formatCode="General">
                  <c:v>1.48</c:v>
                </c:pt>
                <c:pt idx="149" formatCode="General">
                  <c:v>1.49</c:v>
                </c:pt>
                <c:pt idx="150" formatCode="General">
                  <c:v>1.5</c:v>
                </c:pt>
                <c:pt idx="151" formatCode="General">
                  <c:v>1.51</c:v>
                </c:pt>
                <c:pt idx="152" formatCode="General">
                  <c:v>1.52</c:v>
                </c:pt>
                <c:pt idx="153" formatCode="General">
                  <c:v>1.53</c:v>
                </c:pt>
                <c:pt idx="154" formatCode="General">
                  <c:v>1.54</c:v>
                </c:pt>
                <c:pt idx="155" formatCode="General">
                  <c:v>1.55</c:v>
                </c:pt>
                <c:pt idx="156" formatCode="General">
                  <c:v>1.56</c:v>
                </c:pt>
                <c:pt idx="157" formatCode="General">
                  <c:v>1.57</c:v>
                </c:pt>
                <c:pt idx="158" formatCode="General">
                  <c:v>1.58</c:v>
                </c:pt>
                <c:pt idx="159" formatCode="General">
                  <c:v>1.59</c:v>
                </c:pt>
                <c:pt idx="160" formatCode="General">
                  <c:v>1.6</c:v>
                </c:pt>
                <c:pt idx="161" formatCode="General">
                  <c:v>1.61</c:v>
                </c:pt>
                <c:pt idx="162" formatCode="General">
                  <c:v>1.62</c:v>
                </c:pt>
                <c:pt idx="163" formatCode="General">
                  <c:v>1.63</c:v>
                </c:pt>
                <c:pt idx="164" formatCode="General">
                  <c:v>1.64</c:v>
                </c:pt>
                <c:pt idx="165" formatCode="General">
                  <c:v>1.65</c:v>
                </c:pt>
                <c:pt idx="166" formatCode="General">
                  <c:v>1.66</c:v>
                </c:pt>
                <c:pt idx="167" formatCode="General">
                  <c:v>1.6699999999999899</c:v>
                </c:pt>
                <c:pt idx="168" formatCode="General">
                  <c:v>1.6799999999999899</c:v>
                </c:pt>
                <c:pt idx="169" formatCode="General">
                  <c:v>1.68999999999999</c:v>
                </c:pt>
                <c:pt idx="170" formatCode="General">
                  <c:v>1.7</c:v>
                </c:pt>
                <c:pt idx="171" formatCode="General">
                  <c:v>1.71</c:v>
                </c:pt>
                <c:pt idx="172" formatCode="General">
                  <c:v>1.72</c:v>
                </c:pt>
                <c:pt idx="173" formatCode="General">
                  <c:v>1.73</c:v>
                </c:pt>
                <c:pt idx="174" formatCode="General">
                  <c:v>1.74</c:v>
                </c:pt>
                <c:pt idx="175" formatCode="General">
                  <c:v>1.75</c:v>
                </c:pt>
                <c:pt idx="176" formatCode="General">
                  <c:v>1.76</c:v>
                </c:pt>
                <c:pt idx="177" formatCode="General">
                  <c:v>1.77</c:v>
                </c:pt>
                <c:pt idx="178" formatCode="General">
                  <c:v>1.78</c:v>
                </c:pt>
                <c:pt idx="179" formatCode="General">
                  <c:v>1.79</c:v>
                </c:pt>
                <c:pt idx="180" formatCode="General">
                  <c:v>1.8</c:v>
                </c:pt>
                <c:pt idx="181" formatCode="General">
                  <c:v>1.81</c:v>
                </c:pt>
                <c:pt idx="182" formatCode="General">
                  <c:v>1.82</c:v>
                </c:pt>
                <c:pt idx="183" formatCode="General">
                  <c:v>1.83</c:v>
                </c:pt>
                <c:pt idx="184" formatCode="General">
                  <c:v>1.84</c:v>
                </c:pt>
                <c:pt idx="185" formatCode="General">
                  <c:v>1.85</c:v>
                </c:pt>
                <c:pt idx="186" formatCode="General">
                  <c:v>1.86</c:v>
                </c:pt>
                <c:pt idx="187" formatCode="General">
                  <c:v>1.87</c:v>
                </c:pt>
                <c:pt idx="188" formatCode="General">
                  <c:v>1.88</c:v>
                </c:pt>
                <c:pt idx="189" formatCode="General">
                  <c:v>1.89</c:v>
                </c:pt>
                <c:pt idx="190" formatCode="General">
                  <c:v>1.9</c:v>
                </c:pt>
                <c:pt idx="191" formatCode="General">
                  <c:v>1.91</c:v>
                </c:pt>
                <c:pt idx="192" formatCode="General">
                  <c:v>1.9199999999999899</c:v>
                </c:pt>
                <c:pt idx="193" formatCode="General">
                  <c:v>1.9299999999999899</c:v>
                </c:pt>
                <c:pt idx="194" formatCode="General">
                  <c:v>1.93999999999999</c:v>
                </c:pt>
                <c:pt idx="195" formatCode="General">
                  <c:v>1.95</c:v>
                </c:pt>
                <c:pt idx="196" formatCode="General">
                  <c:v>1.96</c:v>
                </c:pt>
                <c:pt idx="197" formatCode="General">
                  <c:v>1.97</c:v>
                </c:pt>
                <c:pt idx="198" formatCode="General">
                  <c:v>1.98</c:v>
                </c:pt>
                <c:pt idx="199" formatCode="General">
                  <c:v>1.99</c:v>
                </c:pt>
                <c:pt idx="200" formatCode="General">
                  <c:v>2</c:v>
                </c:pt>
                <c:pt idx="201" formatCode="General">
                  <c:v>2.0099999999999998</c:v>
                </c:pt>
                <c:pt idx="202" formatCode="General">
                  <c:v>2.02</c:v>
                </c:pt>
                <c:pt idx="203" formatCode="General">
                  <c:v>2.0299999999999998</c:v>
                </c:pt>
                <c:pt idx="204" formatCode="General">
                  <c:v>2.04</c:v>
                </c:pt>
                <c:pt idx="205" formatCode="General">
                  <c:v>2.0499999999999901</c:v>
                </c:pt>
                <c:pt idx="206" formatCode="General">
                  <c:v>2.06</c:v>
                </c:pt>
                <c:pt idx="207" formatCode="General">
                  <c:v>2.0699999999999901</c:v>
                </c:pt>
                <c:pt idx="208" formatCode="General">
                  <c:v>2.08</c:v>
                </c:pt>
                <c:pt idx="209" formatCode="General">
                  <c:v>2.0899999999999901</c:v>
                </c:pt>
                <c:pt idx="210" formatCode="General">
                  <c:v>2.1</c:v>
                </c:pt>
                <c:pt idx="211" formatCode="General">
                  <c:v>2.1099999999999901</c:v>
                </c:pt>
                <c:pt idx="212" formatCode="General">
                  <c:v>2.12</c:v>
                </c:pt>
                <c:pt idx="213" formatCode="General">
                  <c:v>2.1299999999999901</c:v>
                </c:pt>
                <c:pt idx="214" formatCode="General">
                  <c:v>2.14</c:v>
                </c:pt>
                <c:pt idx="215" formatCode="General">
                  <c:v>2.1499999999999901</c:v>
                </c:pt>
                <c:pt idx="216" formatCode="General">
                  <c:v>2.16</c:v>
                </c:pt>
                <c:pt idx="217" formatCode="General">
                  <c:v>2.1699999999999902</c:v>
                </c:pt>
                <c:pt idx="218" formatCode="General">
                  <c:v>2.1800000000000002</c:v>
                </c:pt>
                <c:pt idx="219" formatCode="General">
                  <c:v>2.1899999999999902</c:v>
                </c:pt>
                <c:pt idx="220" formatCode="General">
                  <c:v>2.2000000000000002</c:v>
                </c:pt>
                <c:pt idx="221" formatCode="General">
                  <c:v>2.21</c:v>
                </c:pt>
                <c:pt idx="222" formatCode="General">
                  <c:v>2.2200000000000002</c:v>
                </c:pt>
                <c:pt idx="223" formatCode="General">
                  <c:v>2.23</c:v>
                </c:pt>
                <c:pt idx="224" formatCode="General">
                  <c:v>2.2400000000000002</c:v>
                </c:pt>
                <c:pt idx="225" formatCode="General">
                  <c:v>2.25</c:v>
                </c:pt>
                <c:pt idx="226" formatCode="General">
                  <c:v>2.2599999999999998</c:v>
                </c:pt>
                <c:pt idx="227" formatCode="General">
                  <c:v>2.27</c:v>
                </c:pt>
                <c:pt idx="228" formatCode="General">
                  <c:v>2.2799999999999998</c:v>
                </c:pt>
                <c:pt idx="229" formatCode="General">
                  <c:v>2.29</c:v>
                </c:pt>
                <c:pt idx="230" formatCode="General">
                  <c:v>2.2999999999999998</c:v>
                </c:pt>
                <c:pt idx="231" formatCode="General">
                  <c:v>2.31</c:v>
                </c:pt>
                <c:pt idx="232" formatCode="General">
                  <c:v>2.3199999999999901</c:v>
                </c:pt>
                <c:pt idx="233" formatCode="General">
                  <c:v>2.33</c:v>
                </c:pt>
                <c:pt idx="234" formatCode="General">
                  <c:v>2.3399999999999901</c:v>
                </c:pt>
                <c:pt idx="235" formatCode="General">
                  <c:v>2.35</c:v>
                </c:pt>
                <c:pt idx="236" formatCode="General">
                  <c:v>2.3599999999999901</c:v>
                </c:pt>
                <c:pt idx="237" formatCode="General">
                  <c:v>2.37</c:v>
                </c:pt>
                <c:pt idx="238" formatCode="General">
                  <c:v>2.3799999999999901</c:v>
                </c:pt>
                <c:pt idx="239" formatCode="General">
                  <c:v>2.39</c:v>
                </c:pt>
                <c:pt idx="240" formatCode="General">
                  <c:v>2.3999999999999901</c:v>
                </c:pt>
                <c:pt idx="241" formatCode="General">
                  <c:v>2.41</c:v>
                </c:pt>
                <c:pt idx="242" formatCode="General">
                  <c:v>2.4199999999999902</c:v>
                </c:pt>
                <c:pt idx="243" formatCode="General">
                  <c:v>2.4300000000000002</c:v>
                </c:pt>
                <c:pt idx="244" formatCode="General">
                  <c:v>2.4399999999999902</c:v>
                </c:pt>
                <c:pt idx="245" formatCode="General">
                  <c:v>2.4500000000000002</c:v>
                </c:pt>
                <c:pt idx="246" formatCode="General">
                  <c:v>2.46</c:v>
                </c:pt>
                <c:pt idx="247" formatCode="General">
                  <c:v>2.4700000000000002</c:v>
                </c:pt>
                <c:pt idx="248" formatCode="General">
                  <c:v>2.48</c:v>
                </c:pt>
                <c:pt idx="249" formatCode="General">
                  <c:v>2.4900000000000002</c:v>
                </c:pt>
                <c:pt idx="250" formatCode="General">
                  <c:v>2.5</c:v>
                </c:pt>
                <c:pt idx="251" formatCode="General">
                  <c:v>2.5099999999999998</c:v>
                </c:pt>
                <c:pt idx="252" formatCode="General">
                  <c:v>2.52</c:v>
                </c:pt>
                <c:pt idx="253" formatCode="General">
                  <c:v>2.5299999999999998</c:v>
                </c:pt>
                <c:pt idx="254" formatCode="General">
                  <c:v>2.54</c:v>
                </c:pt>
                <c:pt idx="255" formatCode="General">
                  <c:v>2.5499999999999998</c:v>
                </c:pt>
                <c:pt idx="256" formatCode="General">
                  <c:v>2.56</c:v>
                </c:pt>
                <c:pt idx="257" formatCode="General">
                  <c:v>2.5699999999999901</c:v>
                </c:pt>
                <c:pt idx="258" formatCode="General">
                  <c:v>2.58</c:v>
                </c:pt>
                <c:pt idx="259" formatCode="General">
                  <c:v>2.5899999999999901</c:v>
                </c:pt>
                <c:pt idx="260" formatCode="General">
                  <c:v>2.6</c:v>
                </c:pt>
                <c:pt idx="261" formatCode="General">
                  <c:v>2.6099999999999901</c:v>
                </c:pt>
                <c:pt idx="262" formatCode="General">
                  <c:v>2.62</c:v>
                </c:pt>
                <c:pt idx="263" formatCode="General">
                  <c:v>2.6299999999999901</c:v>
                </c:pt>
                <c:pt idx="264" formatCode="General">
                  <c:v>2.64</c:v>
                </c:pt>
                <c:pt idx="265" formatCode="General">
                  <c:v>2.6499999999999901</c:v>
                </c:pt>
                <c:pt idx="266" formatCode="General">
                  <c:v>2.66</c:v>
                </c:pt>
                <c:pt idx="267" formatCode="General">
                  <c:v>2.6699999999999902</c:v>
                </c:pt>
                <c:pt idx="268" formatCode="General">
                  <c:v>2.68</c:v>
                </c:pt>
                <c:pt idx="269" formatCode="General">
                  <c:v>2.6899999999999902</c:v>
                </c:pt>
                <c:pt idx="270" formatCode="General">
                  <c:v>2.7</c:v>
                </c:pt>
                <c:pt idx="271" formatCode="General">
                  <c:v>2.71</c:v>
                </c:pt>
                <c:pt idx="272" formatCode="General">
                  <c:v>2.72</c:v>
                </c:pt>
                <c:pt idx="273" formatCode="General">
                  <c:v>2.73</c:v>
                </c:pt>
                <c:pt idx="274" formatCode="General">
                  <c:v>2.74</c:v>
                </c:pt>
                <c:pt idx="275" formatCode="General">
                  <c:v>2.75</c:v>
                </c:pt>
                <c:pt idx="276" formatCode="General">
                  <c:v>2.76</c:v>
                </c:pt>
                <c:pt idx="277" formatCode="General">
                  <c:v>2.77</c:v>
                </c:pt>
                <c:pt idx="278" formatCode="General">
                  <c:v>2.78</c:v>
                </c:pt>
                <c:pt idx="279" formatCode="General">
                  <c:v>2.79</c:v>
                </c:pt>
                <c:pt idx="280" formatCode="General">
                  <c:v>2.8</c:v>
                </c:pt>
                <c:pt idx="281" formatCode="General">
                  <c:v>2.81</c:v>
                </c:pt>
                <c:pt idx="282" formatCode="General">
                  <c:v>2.8199999999999901</c:v>
                </c:pt>
                <c:pt idx="283" formatCode="General">
                  <c:v>2.83</c:v>
                </c:pt>
                <c:pt idx="284" formatCode="General">
                  <c:v>2.8399999999999901</c:v>
                </c:pt>
                <c:pt idx="285" formatCode="General">
                  <c:v>2.85</c:v>
                </c:pt>
                <c:pt idx="286" formatCode="General">
                  <c:v>2.8599999999999901</c:v>
                </c:pt>
                <c:pt idx="287" formatCode="General">
                  <c:v>2.87</c:v>
                </c:pt>
                <c:pt idx="288" formatCode="General">
                  <c:v>2.8799999999999901</c:v>
                </c:pt>
                <c:pt idx="289" formatCode="General">
                  <c:v>2.89</c:v>
                </c:pt>
                <c:pt idx="290" formatCode="General">
                  <c:v>2.8999999999999901</c:v>
                </c:pt>
                <c:pt idx="291" formatCode="General">
                  <c:v>2.91</c:v>
                </c:pt>
                <c:pt idx="292" formatCode="General">
                  <c:v>2.9199999999999902</c:v>
                </c:pt>
                <c:pt idx="293" formatCode="General">
                  <c:v>2.93</c:v>
                </c:pt>
                <c:pt idx="294" formatCode="General">
                  <c:v>2.9399999999999902</c:v>
                </c:pt>
                <c:pt idx="295" formatCode="General">
                  <c:v>2.95</c:v>
                </c:pt>
                <c:pt idx="296" formatCode="General">
                  <c:v>2.96</c:v>
                </c:pt>
                <c:pt idx="297" formatCode="General">
                  <c:v>2.97</c:v>
                </c:pt>
                <c:pt idx="298" formatCode="General">
                  <c:v>2.98</c:v>
                </c:pt>
                <c:pt idx="299" formatCode="General">
                  <c:v>2.99</c:v>
                </c:pt>
                <c:pt idx="300" formatCode="General">
                  <c:v>3</c:v>
                </c:pt>
                <c:pt idx="301" formatCode="General">
                  <c:v>3.01</c:v>
                </c:pt>
                <c:pt idx="302" formatCode="General">
                  <c:v>3.02</c:v>
                </c:pt>
                <c:pt idx="303" formatCode="General">
                  <c:v>3.03</c:v>
                </c:pt>
                <c:pt idx="304" formatCode="General">
                  <c:v>3.04</c:v>
                </c:pt>
                <c:pt idx="305" formatCode="General">
                  <c:v>3.05</c:v>
                </c:pt>
                <c:pt idx="306" formatCode="General">
                  <c:v>3.06</c:v>
                </c:pt>
                <c:pt idx="307" formatCode="General">
                  <c:v>3.07</c:v>
                </c:pt>
                <c:pt idx="308" formatCode="General">
                  <c:v>3.08</c:v>
                </c:pt>
                <c:pt idx="309" formatCode="General">
                  <c:v>3.0899999999999901</c:v>
                </c:pt>
                <c:pt idx="310" formatCode="General">
                  <c:v>3.1</c:v>
                </c:pt>
                <c:pt idx="311" formatCode="General">
                  <c:v>3.1099999999999901</c:v>
                </c:pt>
                <c:pt idx="312" formatCode="General">
                  <c:v>3.12</c:v>
                </c:pt>
                <c:pt idx="313" formatCode="General">
                  <c:v>3.1299999999999901</c:v>
                </c:pt>
                <c:pt idx="314" formatCode="General">
                  <c:v>3.14</c:v>
                </c:pt>
                <c:pt idx="315" formatCode="General">
                  <c:v>3.1499999999999901</c:v>
                </c:pt>
                <c:pt idx="316" formatCode="General">
                  <c:v>3.16</c:v>
                </c:pt>
                <c:pt idx="317" formatCode="General">
                  <c:v>3.1699999999999902</c:v>
                </c:pt>
                <c:pt idx="318" formatCode="General">
                  <c:v>3.18</c:v>
                </c:pt>
                <c:pt idx="319" formatCode="General">
                  <c:v>3.1899999999999902</c:v>
                </c:pt>
                <c:pt idx="320" formatCode="General">
                  <c:v>3.2</c:v>
                </c:pt>
                <c:pt idx="321" formatCode="General">
                  <c:v>3.21</c:v>
                </c:pt>
                <c:pt idx="322" formatCode="General">
                  <c:v>3.22</c:v>
                </c:pt>
                <c:pt idx="323" formatCode="General">
                  <c:v>3.23</c:v>
                </c:pt>
                <c:pt idx="324" formatCode="General">
                  <c:v>3.24</c:v>
                </c:pt>
                <c:pt idx="325" formatCode="General">
                  <c:v>3.25</c:v>
                </c:pt>
                <c:pt idx="326" formatCode="General">
                  <c:v>3.26</c:v>
                </c:pt>
                <c:pt idx="327" formatCode="General">
                  <c:v>3.27</c:v>
                </c:pt>
                <c:pt idx="328" formatCode="General">
                  <c:v>3.28</c:v>
                </c:pt>
                <c:pt idx="329" formatCode="General">
                  <c:v>3.29</c:v>
                </c:pt>
                <c:pt idx="330" formatCode="General">
                  <c:v>3.3</c:v>
                </c:pt>
                <c:pt idx="331" formatCode="General">
                  <c:v>3.31</c:v>
                </c:pt>
                <c:pt idx="332" formatCode="General">
                  <c:v>3.32</c:v>
                </c:pt>
                <c:pt idx="333" formatCode="General">
                  <c:v>3.33</c:v>
                </c:pt>
                <c:pt idx="334" formatCode="General">
                  <c:v>3.3399999999999901</c:v>
                </c:pt>
                <c:pt idx="335" formatCode="General">
                  <c:v>3.35</c:v>
                </c:pt>
                <c:pt idx="336" formatCode="General">
                  <c:v>3.3599999999999901</c:v>
                </c:pt>
                <c:pt idx="337" formatCode="General">
                  <c:v>3.37</c:v>
                </c:pt>
                <c:pt idx="338" formatCode="General">
                  <c:v>3.3799999999999901</c:v>
                </c:pt>
                <c:pt idx="339" formatCode="General">
                  <c:v>3.39</c:v>
                </c:pt>
                <c:pt idx="340" formatCode="General">
                  <c:v>3.3999999999999901</c:v>
                </c:pt>
                <c:pt idx="341" formatCode="General">
                  <c:v>3.41</c:v>
                </c:pt>
                <c:pt idx="342" formatCode="General">
                  <c:v>3.4199999999999902</c:v>
                </c:pt>
                <c:pt idx="343" formatCode="General">
                  <c:v>3.43</c:v>
                </c:pt>
                <c:pt idx="344" formatCode="General">
                  <c:v>3.4399999999999902</c:v>
                </c:pt>
                <c:pt idx="345" formatCode="General">
                  <c:v>3.45</c:v>
                </c:pt>
                <c:pt idx="346" formatCode="General">
                  <c:v>3.46</c:v>
                </c:pt>
                <c:pt idx="347" formatCode="General">
                  <c:v>3.47</c:v>
                </c:pt>
                <c:pt idx="348" formatCode="General">
                  <c:v>3.48</c:v>
                </c:pt>
                <c:pt idx="349" formatCode="General">
                  <c:v>3.49</c:v>
                </c:pt>
                <c:pt idx="350" formatCode="General">
                  <c:v>3.5</c:v>
                </c:pt>
                <c:pt idx="351" formatCode="General">
                  <c:v>3.51</c:v>
                </c:pt>
                <c:pt idx="352" formatCode="General">
                  <c:v>3.52</c:v>
                </c:pt>
                <c:pt idx="353" formatCode="General">
                  <c:v>3.53</c:v>
                </c:pt>
                <c:pt idx="354" formatCode="General">
                  <c:v>3.54</c:v>
                </c:pt>
                <c:pt idx="355" formatCode="General">
                  <c:v>3.55</c:v>
                </c:pt>
                <c:pt idx="356" formatCode="General">
                  <c:v>3.56</c:v>
                </c:pt>
                <c:pt idx="357" formatCode="General">
                  <c:v>3.57</c:v>
                </c:pt>
                <c:pt idx="358" formatCode="General">
                  <c:v>3.58</c:v>
                </c:pt>
                <c:pt idx="359" formatCode="General">
                  <c:v>3.5899999999999901</c:v>
                </c:pt>
                <c:pt idx="360" formatCode="General">
                  <c:v>3.6</c:v>
                </c:pt>
                <c:pt idx="361" formatCode="General">
                  <c:v>3.6099999999999901</c:v>
                </c:pt>
                <c:pt idx="362" formatCode="General">
                  <c:v>3.62</c:v>
                </c:pt>
                <c:pt idx="363" formatCode="General">
                  <c:v>3.6299999999999901</c:v>
                </c:pt>
                <c:pt idx="364" formatCode="General">
                  <c:v>3.64</c:v>
                </c:pt>
                <c:pt idx="365" formatCode="General">
                  <c:v>3.6499999999999901</c:v>
                </c:pt>
                <c:pt idx="366" formatCode="General">
                  <c:v>3.66</c:v>
                </c:pt>
                <c:pt idx="367" formatCode="General">
                  <c:v>3.6699999999999902</c:v>
                </c:pt>
                <c:pt idx="368" formatCode="General">
                  <c:v>3.68</c:v>
                </c:pt>
                <c:pt idx="369" formatCode="General">
                  <c:v>3.6899999999999902</c:v>
                </c:pt>
                <c:pt idx="370" formatCode="General">
                  <c:v>3.7</c:v>
                </c:pt>
                <c:pt idx="371" formatCode="General">
                  <c:v>3.71</c:v>
                </c:pt>
                <c:pt idx="372" formatCode="General">
                  <c:v>3.72</c:v>
                </c:pt>
                <c:pt idx="373" formatCode="General">
                  <c:v>3.73</c:v>
                </c:pt>
                <c:pt idx="374" formatCode="General">
                  <c:v>3.74</c:v>
                </c:pt>
                <c:pt idx="375" formatCode="General">
                  <c:v>3.75</c:v>
                </c:pt>
                <c:pt idx="376" formatCode="General">
                  <c:v>3.76</c:v>
                </c:pt>
                <c:pt idx="377" formatCode="General">
                  <c:v>3.77</c:v>
                </c:pt>
                <c:pt idx="378" formatCode="General">
                  <c:v>3.78</c:v>
                </c:pt>
                <c:pt idx="379" formatCode="General">
                  <c:v>3.79</c:v>
                </c:pt>
                <c:pt idx="380" formatCode="General">
                  <c:v>3.8</c:v>
                </c:pt>
                <c:pt idx="381" formatCode="General">
                  <c:v>3.81</c:v>
                </c:pt>
                <c:pt idx="382" formatCode="General">
                  <c:v>3.82</c:v>
                </c:pt>
                <c:pt idx="383" formatCode="General">
                  <c:v>3.83</c:v>
                </c:pt>
                <c:pt idx="384" formatCode="General">
                  <c:v>3.8399999999999901</c:v>
                </c:pt>
                <c:pt idx="385" formatCode="General">
                  <c:v>3.85</c:v>
                </c:pt>
                <c:pt idx="386" formatCode="General">
                  <c:v>3.8599999999999901</c:v>
                </c:pt>
                <c:pt idx="387" formatCode="General">
                  <c:v>3.87</c:v>
                </c:pt>
                <c:pt idx="388" formatCode="General">
                  <c:v>3.8799999999999901</c:v>
                </c:pt>
                <c:pt idx="389" formatCode="General">
                  <c:v>3.89</c:v>
                </c:pt>
                <c:pt idx="390" formatCode="General">
                  <c:v>3.8999999999999901</c:v>
                </c:pt>
                <c:pt idx="391" formatCode="General">
                  <c:v>3.91</c:v>
                </c:pt>
                <c:pt idx="392" formatCode="General">
                  <c:v>3.9199999999999902</c:v>
                </c:pt>
                <c:pt idx="393" formatCode="General">
                  <c:v>3.93</c:v>
                </c:pt>
                <c:pt idx="394" formatCode="General">
                  <c:v>3.9399999999999902</c:v>
                </c:pt>
                <c:pt idx="395" formatCode="General">
                  <c:v>3.95</c:v>
                </c:pt>
                <c:pt idx="396" formatCode="General">
                  <c:v>3.96</c:v>
                </c:pt>
                <c:pt idx="397" formatCode="General">
                  <c:v>3.97</c:v>
                </c:pt>
                <c:pt idx="398" formatCode="General">
                  <c:v>3.98</c:v>
                </c:pt>
                <c:pt idx="399" formatCode="General">
                  <c:v>3.99</c:v>
                </c:pt>
                <c:pt idx="400" formatCode="General">
                  <c:v>4</c:v>
                </c:pt>
                <c:pt idx="401" formatCode="General">
                  <c:v>4.00999999999999</c:v>
                </c:pt>
                <c:pt idx="402" formatCode="General">
                  <c:v>4.0199999999999996</c:v>
                </c:pt>
                <c:pt idx="403" formatCode="General">
                  <c:v>4.03</c:v>
                </c:pt>
                <c:pt idx="404" formatCode="General">
                  <c:v>4.04</c:v>
                </c:pt>
                <c:pt idx="405" formatCode="General">
                  <c:v>4.0499999999999901</c:v>
                </c:pt>
                <c:pt idx="406" formatCode="General">
                  <c:v>4.0599999999999996</c:v>
                </c:pt>
                <c:pt idx="407" formatCode="General">
                  <c:v>4.07</c:v>
                </c:pt>
                <c:pt idx="408" formatCode="General">
                  <c:v>4.08</c:v>
                </c:pt>
                <c:pt idx="409" formatCode="General">
                  <c:v>4.0899999999999901</c:v>
                </c:pt>
                <c:pt idx="410" formatCode="General">
                  <c:v>4.0999999999999899</c:v>
                </c:pt>
                <c:pt idx="411" formatCode="General">
                  <c:v>4.1100000000000003</c:v>
                </c:pt>
                <c:pt idx="412" formatCode="General">
                  <c:v>4.12</c:v>
                </c:pt>
                <c:pt idx="413" formatCode="General">
                  <c:v>4.1299999999999901</c:v>
                </c:pt>
                <c:pt idx="414" formatCode="General">
                  <c:v>4.1399999999999899</c:v>
                </c:pt>
                <c:pt idx="415" formatCode="General">
                  <c:v>4.1500000000000004</c:v>
                </c:pt>
                <c:pt idx="416" formatCode="General">
                  <c:v>4.16</c:v>
                </c:pt>
                <c:pt idx="417" formatCode="General">
                  <c:v>4.1699999999999902</c:v>
                </c:pt>
                <c:pt idx="418" formatCode="General">
                  <c:v>4.1799999999999899</c:v>
                </c:pt>
                <c:pt idx="419" formatCode="General">
                  <c:v>4.1900000000000004</c:v>
                </c:pt>
                <c:pt idx="420" formatCode="General">
                  <c:v>4.2</c:v>
                </c:pt>
                <c:pt idx="421" formatCode="General">
                  <c:v>4.21</c:v>
                </c:pt>
                <c:pt idx="422" formatCode="General">
                  <c:v>4.21999999999999</c:v>
                </c:pt>
                <c:pt idx="423" formatCode="General">
                  <c:v>4.2300000000000004</c:v>
                </c:pt>
                <c:pt idx="424" formatCode="General">
                  <c:v>4.24</c:v>
                </c:pt>
                <c:pt idx="425" formatCode="General">
                  <c:v>4.25</c:v>
                </c:pt>
                <c:pt idx="426" formatCode="General">
                  <c:v>4.25999999999999</c:v>
                </c:pt>
                <c:pt idx="427" formatCode="General">
                  <c:v>4.2699999999999996</c:v>
                </c:pt>
                <c:pt idx="428" formatCode="General">
                  <c:v>4.28</c:v>
                </c:pt>
                <c:pt idx="429" formatCode="General">
                  <c:v>4.29</c:v>
                </c:pt>
                <c:pt idx="430" formatCode="General">
                  <c:v>4.2999999999999901</c:v>
                </c:pt>
                <c:pt idx="431" formatCode="General">
                  <c:v>4.3099999999999996</c:v>
                </c:pt>
                <c:pt idx="432" formatCode="General">
                  <c:v>4.32</c:v>
                </c:pt>
                <c:pt idx="433" formatCode="General">
                  <c:v>4.33</c:v>
                </c:pt>
                <c:pt idx="434" formatCode="General">
                  <c:v>4.3399999999999901</c:v>
                </c:pt>
                <c:pt idx="435" formatCode="General">
                  <c:v>4.3499999999999996</c:v>
                </c:pt>
                <c:pt idx="436" formatCode="General">
                  <c:v>4.3600000000000003</c:v>
                </c:pt>
                <c:pt idx="437" formatCode="General">
                  <c:v>4.37</c:v>
                </c:pt>
                <c:pt idx="438" formatCode="General">
                  <c:v>4.3799999999999901</c:v>
                </c:pt>
                <c:pt idx="439" formatCode="General">
                  <c:v>4.3899999999999899</c:v>
                </c:pt>
                <c:pt idx="440" formatCode="General">
                  <c:v>4.4000000000000004</c:v>
                </c:pt>
                <c:pt idx="441" formatCode="General">
                  <c:v>4.41</c:v>
                </c:pt>
                <c:pt idx="442" formatCode="General">
                  <c:v>4.4199999999999902</c:v>
                </c:pt>
                <c:pt idx="443" formatCode="General">
                  <c:v>4.4299999999999899</c:v>
                </c:pt>
                <c:pt idx="444" formatCode="General">
                  <c:v>4.4400000000000004</c:v>
                </c:pt>
                <c:pt idx="445" formatCode="General">
                  <c:v>4.45</c:v>
                </c:pt>
                <c:pt idx="446" formatCode="General">
                  <c:v>4.46</c:v>
                </c:pt>
                <c:pt idx="447" formatCode="General">
                  <c:v>4.46999999999999</c:v>
                </c:pt>
                <c:pt idx="448" formatCode="General">
                  <c:v>4.4800000000000004</c:v>
                </c:pt>
                <c:pt idx="449" formatCode="General">
                  <c:v>4.49</c:v>
                </c:pt>
                <c:pt idx="450" formatCode="General">
                  <c:v>4.5</c:v>
                </c:pt>
                <c:pt idx="451" formatCode="General">
                  <c:v>4.50999999999999</c:v>
                </c:pt>
                <c:pt idx="452" formatCode="General">
                  <c:v>4.5199999999999996</c:v>
                </c:pt>
                <c:pt idx="453" formatCode="General">
                  <c:v>4.53</c:v>
                </c:pt>
                <c:pt idx="454" formatCode="General">
                  <c:v>4.54</c:v>
                </c:pt>
                <c:pt idx="455" formatCode="General">
                  <c:v>4.5499999999999901</c:v>
                </c:pt>
                <c:pt idx="456" formatCode="General">
                  <c:v>4.5599999999999996</c:v>
                </c:pt>
                <c:pt idx="457" formatCode="General">
                  <c:v>4.57</c:v>
                </c:pt>
                <c:pt idx="458" formatCode="General">
                  <c:v>4.58</c:v>
                </c:pt>
                <c:pt idx="459" formatCode="General">
                  <c:v>4.5899999999999901</c:v>
                </c:pt>
                <c:pt idx="460" formatCode="General">
                  <c:v>4.5999999999999996</c:v>
                </c:pt>
                <c:pt idx="461" formatCode="General">
                  <c:v>4.6100000000000003</c:v>
                </c:pt>
                <c:pt idx="462" formatCode="General">
                  <c:v>4.62</c:v>
                </c:pt>
                <c:pt idx="463" formatCode="General">
                  <c:v>4.6299999999999901</c:v>
                </c:pt>
                <c:pt idx="464" formatCode="General">
                  <c:v>4.6399999999999899</c:v>
                </c:pt>
                <c:pt idx="465" formatCode="General">
                  <c:v>4.6500000000000004</c:v>
                </c:pt>
                <c:pt idx="466" formatCode="General">
                  <c:v>4.66</c:v>
                </c:pt>
                <c:pt idx="467" formatCode="General">
                  <c:v>4.6699999999999902</c:v>
                </c:pt>
                <c:pt idx="468" formatCode="General">
                  <c:v>4.6799999999999899</c:v>
                </c:pt>
                <c:pt idx="469" formatCode="General">
                  <c:v>4.6900000000000004</c:v>
                </c:pt>
                <c:pt idx="470" formatCode="General">
                  <c:v>4.7</c:v>
                </c:pt>
                <c:pt idx="471" formatCode="General">
                  <c:v>4.71</c:v>
                </c:pt>
                <c:pt idx="472" formatCode="General">
                  <c:v>4.71999999999999</c:v>
                </c:pt>
                <c:pt idx="473" formatCode="General">
                  <c:v>4.7300000000000004</c:v>
                </c:pt>
                <c:pt idx="474" formatCode="General">
                  <c:v>4.74</c:v>
                </c:pt>
                <c:pt idx="475" formatCode="General">
                  <c:v>4.75</c:v>
                </c:pt>
                <c:pt idx="476" formatCode="General">
                  <c:v>4.75999999999999</c:v>
                </c:pt>
                <c:pt idx="477" formatCode="General">
                  <c:v>4.7699999999999996</c:v>
                </c:pt>
                <c:pt idx="478" formatCode="General">
                  <c:v>4.78</c:v>
                </c:pt>
                <c:pt idx="479" formatCode="General">
                  <c:v>4.79</c:v>
                </c:pt>
                <c:pt idx="480" formatCode="General">
                  <c:v>4.7999999999999901</c:v>
                </c:pt>
                <c:pt idx="481" formatCode="General">
                  <c:v>4.8099999999999996</c:v>
                </c:pt>
                <c:pt idx="482" formatCode="General">
                  <c:v>4.82</c:v>
                </c:pt>
                <c:pt idx="483" formatCode="General">
                  <c:v>4.83</c:v>
                </c:pt>
                <c:pt idx="484" formatCode="General">
                  <c:v>4.8399999999999901</c:v>
                </c:pt>
                <c:pt idx="485" formatCode="General">
                  <c:v>4.8499999999999996</c:v>
                </c:pt>
                <c:pt idx="486" formatCode="General">
                  <c:v>4.8600000000000003</c:v>
                </c:pt>
                <c:pt idx="487" formatCode="General">
                  <c:v>4.87</c:v>
                </c:pt>
                <c:pt idx="488" formatCode="General">
                  <c:v>4.8799999999999901</c:v>
                </c:pt>
                <c:pt idx="489" formatCode="General">
                  <c:v>4.8899999999999899</c:v>
                </c:pt>
                <c:pt idx="490" formatCode="General">
                  <c:v>4.9000000000000004</c:v>
                </c:pt>
                <c:pt idx="491" formatCode="General">
                  <c:v>4.91</c:v>
                </c:pt>
                <c:pt idx="492" formatCode="General">
                  <c:v>4.9199999999999902</c:v>
                </c:pt>
                <c:pt idx="493" formatCode="General">
                  <c:v>4.9299999999999899</c:v>
                </c:pt>
                <c:pt idx="494" formatCode="General">
                  <c:v>4.9400000000000004</c:v>
                </c:pt>
                <c:pt idx="495" formatCode="General">
                  <c:v>4.95</c:v>
                </c:pt>
                <c:pt idx="496" formatCode="General">
                  <c:v>4.96</c:v>
                </c:pt>
                <c:pt idx="497" formatCode="General">
                  <c:v>4.96999999999999</c:v>
                </c:pt>
                <c:pt idx="498" formatCode="General">
                  <c:v>4.9800000000000004</c:v>
                </c:pt>
                <c:pt idx="499" formatCode="General">
                  <c:v>4.99</c:v>
                </c:pt>
                <c:pt idx="500" formatCode="General">
                  <c:v>5</c:v>
                </c:pt>
                <c:pt idx="501" formatCode="General">
                  <c:v>5.00999999999999</c:v>
                </c:pt>
                <c:pt idx="502" formatCode="General">
                  <c:v>5.0199999999999996</c:v>
                </c:pt>
                <c:pt idx="503" formatCode="General">
                  <c:v>5.03</c:v>
                </c:pt>
                <c:pt idx="504" formatCode="General">
                  <c:v>5.04</c:v>
                </c:pt>
                <c:pt idx="505" formatCode="General">
                  <c:v>5.0499999999999901</c:v>
                </c:pt>
                <c:pt idx="506" formatCode="General">
                  <c:v>5.0599999999999996</c:v>
                </c:pt>
                <c:pt idx="507" formatCode="General">
                  <c:v>5.07</c:v>
                </c:pt>
                <c:pt idx="508" formatCode="General">
                  <c:v>5.08</c:v>
                </c:pt>
                <c:pt idx="509" formatCode="General">
                  <c:v>5.0899999999999901</c:v>
                </c:pt>
                <c:pt idx="510" formatCode="General">
                  <c:v>5.0999999999999996</c:v>
                </c:pt>
                <c:pt idx="511" formatCode="General">
                  <c:v>5.1100000000000003</c:v>
                </c:pt>
                <c:pt idx="512" formatCode="General">
                  <c:v>5.12</c:v>
                </c:pt>
                <c:pt idx="513" formatCode="General">
                  <c:v>5.1299999999999901</c:v>
                </c:pt>
                <c:pt idx="514" formatCode="General">
                  <c:v>5.1399999999999899</c:v>
                </c:pt>
                <c:pt idx="515" formatCode="General">
                  <c:v>5.15</c:v>
                </c:pt>
                <c:pt idx="516" formatCode="General">
                  <c:v>5.16</c:v>
                </c:pt>
                <c:pt idx="517" formatCode="General">
                  <c:v>5.1699999999999902</c:v>
                </c:pt>
                <c:pt idx="518" formatCode="General">
                  <c:v>5.1799999999999899</c:v>
                </c:pt>
                <c:pt idx="519" formatCode="General">
                  <c:v>5.19</c:v>
                </c:pt>
                <c:pt idx="520" formatCode="General">
                  <c:v>5.2</c:v>
                </c:pt>
                <c:pt idx="521" formatCode="General">
                  <c:v>5.21</c:v>
                </c:pt>
                <c:pt idx="522" formatCode="General">
                  <c:v>5.21999999999999</c:v>
                </c:pt>
                <c:pt idx="523" formatCode="General">
                  <c:v>5.23</c:v>
                </c:pt>
                <c:pt idx="524" formatCode="General">
                  <c:v>5.24</c:v>
                </c:pt>
                <c:pt idx="525" formatCode="General">
                  <c:v>5.25</c:v>
                </c:pt>
                <c:pt idx="526" formatCode="General">
                  <c:v>5.25999999999999</c:v>
                </c:pt>
                <c:pt idx="527" formatCode="General">
                  <c:v>5.27</c:v>
                </c:pt>
                <c:pt idx="528" formatCode="General">
                  <c:v>5.28</c:v>
                </c:pt>
                <c:pt idx="529" formatCode="General">
                  <c:v>5.29</c:v>
                </c:pt>
                <c:pt idx="530" formatCode="General">
                  <c:v>5.2999999999999901</c:v>
                </c:pt>
                <c:pt idx="531" formatCode="General">
                  <c:v>5.31</c:v>
                </c:pt>
                <c:pt idx="532" formatCode="General">
                  <c:v>5.32</c:v>
                </c:pt>
                <c:pt idx="533" formatCode="General">
                  <c:v>5.33</c:v>
                </c:pt>
                <c:pt idx="534" formatCode="General">
                  <c:v>5.3399999999999901</c:v>
                </c:pt>
                <c:pt idx="535" formatCode="General">
                  <c:v>5.35</c:v>
                </c:pt>
                <c:pt idx="536" formatCode="General">
                  <c:v>5.36</c:v>
                </c:pt>
                <c:pt idx="537" formatCode="General">
                  <c:v>5.37</c:v>
                </c:pt>
                <c:pt idx="538" formatCode="General">
                  <c:v>5.3799999999999901</c:v>
                </c:pt>
                <c:pt idx="539" formatCode="General">
                  <c:v>5.3899999999999899</c:v>
                </c:pt>
                <c:pt idx="540" formatCode="General">
                  <c:v>5.4</c:v>
                </c:pt>
                <c:pt idx="541" formatCode="General">
                  <c:v>5.41</c:v>
                </c:pt>
                <c:pt idx="542" formatCode="General">
                  <c:v>5.4199999999999902</c:v>
                </c:pt>
                <c:pt idx="543" formatCode="General">
                  <c:v>5.4299999999999899</c:v>
                </c:pt>
                <c:pt idx="544" formatCode="General">
                  <c:v>5.44</c:v>
                </c:pt>
                <c:pt idx="545" formatCode="General">
                  <c:v>5.45</c:v>
                </c:pt>
                <c:pt idx="546" formatCode="General">
                  <c:v>5.46</c:v>
                </c:pt>
                <c:pt idx="547" formatCode="General">
                  <c:v>5.46999999999999</c:v>
                </c:pt>
                <c:pt idx="548" formatCode="General">
                  <c:v>5.48</c:v>
                </c:pt>
                <c:pt idx="549" formatCode="General">
                  <c:v>5.49</c:v>
                </c:pt>
                <c:pt idx="550" formatCode="General">
                  <c:v>5.5</c:v>
                </c:pt>
                <c:pt idx="551" formatCode="General">
                  <c:v>5.50999999999999</c:v>
                </c:pt>
                <c:pt idx="552" formatCode="General">
                  <c:v>5.52</c:v>
                </c:pt>
                <c:pt idx="553" formatCode="General">
                  <c:v>5.53</c:v>
                </c:pt>
                <c:pt idx="554" formatCode="General">
                  <c:v>5.54</c:v>
                </c:pt>
                <c:pt idx="555" formatCode="General">
                  <c:v>5.5499999999999901</c:v>
                </c:pt>
                <c:pt idx="556" formatCode="General">
                  <c:v>5.56</c:v>
                </c:pt>
                <c:pt idx="557" formatCode="General">
                  <c:v>5.57</c:v>
                </c:pt>
                <c:pt idx="558" formatCode="General">
                  <c:v>5.58</c:v>
                </c:pt>
                <c:pt idx="559" formatCode="General">
                  <c:v>5.5899999999999901</c:v>
                </c:pt>
                <c:pt idx="560" formatCode="General">
                  <c:v>5.6</c:v>
                </c:pt>
                <c:pt idx="561" formatCode="General">
                  <c:v>5.61</c:v>
                </c:pt>
                <c:pt idx="562" formatCode="General">
                  <c:v>5.62</c:v>
                </c:pt>
                <c:pt idx="563" formatCode="General">
                  <c:v>5.6299999999999901</c:v>
                </c:pt>
                <c:pt idx="564" formatCode="General">
                  <c:v>5.6399999999999899</c:v>
                </c:pt>
                <c:pt idx="565" formatCode="General">
                  <c:v>5.65</c:v>
                </c:pt>
                <c:pt idx="566" formatCode="General">
                  <c:v>5.66</c:v>
                </c:pt>
                <c:pt idx="567" formatCode="General">
                  <c:v>5.6699999999999902</c:v>
                </c:pt>
                <c:pt idx="568" formatCode="General">
                  <c:v>5.6799999999999899</c:v>
                </c:pt>
                <c:pt idx="569" formatCode="General">
                  <c:v>5.69</c:v>
                </c:pt>
                <c:pt idx="570" formatCode="General">
                  <c:v>5.7</c:v>
                </c:pt>
                <c:pt idx="571" formatCode="General">
                  <c:v>5.71</c:v>
                </c:pt>
                <c:pt idx="572" formatCode="General">
                  <c:v>5.71999999999999</c:v>
                </c:pt>
                <c:pt idx="573" formatCode="General">
                  <c:v>5.73</c:v>
                </c:pt>
                <c:pt idx="574" formatCode="General">
                  <c:v>5.74</c:v>
                </c:pt>
                <c:pt idx="575" formatCode="General">
                  <c:v>5.75</c:v>
                </c:pt>
                <c:pt idx="576" formatCode="General">
                  <c:v>5.75999999999999</c:v>
                </c:pt>
                <c:pt idx="577" formatCode="General">
                  <c:v>5.77</c:v>
                </c:pt>
                <c:pt idx="578" formatCode="General">
                  <c:v>5.78</c:v>
                </c:pt>
                <c:pt idx="579" formatCode="General">
                  <c:v>5.79</c:v>
                </c:pt>
                <c:pt idx="580" formatCode="General">
                  <c:v>5.7999999999999901</c:v>
                </c:pt>
                <c:pt idx="581" formatCode="General">
                  <c:v>5.81</c:v>
                </c:pt>
                <c:pt idx="582" formatCode="General">
                  <c:v>5.82</c:v>
                </c:pt>
                <c:pt idx="583" formatCode="General">
                  <c:v>5.83</c:v>
                </c:pt>
                <c:pt idx="584" formatCode="General">
                  <c:v>5.8399999999999901</c:v>
                </c:pt>
                <c:pt idx="585" formatCode="General">
                  <c:v>5.85</c:v>
                </c:pt>
                <c:pt idx="586" formatCode="General">
                  <c:v>5.86</c:v>
                </c:pt>
                <c:pt idx="587" formatCode="General">
                  <c:v>5.87</c:v>
                </c:pt>
                <c:pt idx="588" formatCode="General">
                  <c:v>5.8799999999999901</c:v>
                </c:pt>
                <c:pt idx="589" formatCode="General">
                  <c:v>5.8899999999999899</c:v>
                </c:pt>
                <c:pt idx="590" formatCode="General">
                  <c:v>5.9</c:v>
                </c:pt>
                <c:pt idx="591" formatCode="General">
                  <c:v>5.91</c:v>
                </c:pt>
                <c:pt idx="592" formatCode="General">
                  <c:v>5.9199999999999902</c:v>
                </c:pt>
                <c:pt idx="593" formatCode="General">
                  <c:v>5.9299999999999899</c:v>
                </c:pt>
                <c:pt idx="594" formatCode="General">
                  <c:v>5.94</c:v>
                </c:pt>
                <c:pt idx="595" formatCode="General">
                  <c:v>5.95</c:v>
                </c:pt>
                <c:pt idx="596" formatCode="General">
                  <c:v>5.96</c:v>
                </c:pt>
                <c:pt idx="597" formatCode="General">
                  <c:v>5.96999999999999</c:v>
                </c:pt>
                <c:pt idx="598" formatCode="General">
                  <c:v>5.98</c:v>
                </c:pt>
                <c:pt idx="599" formatCode="General">
                  <c:v>5.99</c:v>
                </c:pt>
                <c:pt idx="600" formatCode="General">
                  <c:v>6</c:v>
                </c:pt>
                <c:pt idx="601" formatCode="General">
                  <c:v>6.00999999999999</c:v>
                </c:pt>
                <c:pt idx="602" formatCode="General">
                  <c:v>6.02</c:v>
                </c:pt>
                <c:pt idx="603" formatCode="General">
                  <c:v>6.03</c:v>
                </c:pt>
                <c:pt idx="604" formatCode="General">
                  <c:v>6.04</c:v>
                </c:pt>
                <c:pt idx="605" formatCode="General">
                  <c:v>6.0499999999999901</c:v>
                </c:pt>
                <c:pt idx="606" formatCode="General">
                  <c:v>6.06</c:v>
                </c:pt>
                <c:pt idx="607" formatCode="General">
                  <c:v>6.07</c:v>
                </c:pt>
                <c:pt idx="608" formatCode="General">
                  <c:v>6.08</c:v>
                </c:pt>
                <c:pt idx="609" formatCode="General">
                  <c:v>6.0899999999999901</c:v>
                </c:pt>
                <c:pt idx="610" formatCode="General">
                  <c:v>6.1</c:v>
                </c:pt>
                <c:pt idx="611" formatCode="General">
                  <c:v>6.11</c:v>
                </c:pt>
                <c:pt idx="612" formatCode="General">
                  <c:v>6.12</c:v>
                </c:pt>
                <c:pt idx="613" formatCode="General">
                  <c:v>6.1299999999999901</c:v>
                </c:pt>
                <c:pt idx="614" formatCode="General">
                  <c:v>6.14</c:v>
                </c:pt>
                <c:pt idx="615" formatCode="General">
                  <c:v>6.15</c:v>
                </c:pt>
                <c:pt idx="616" formatCode="General">
                  <c:v>6.16</c:v>
                </c:pt>
                <c:pt idx="617" formatCode="General">
                  <c:v>6.1699999999999902</c:v>
                </c:pt>
                <c:pt idx="618" formatCode="General">
                  <c:v>6.1799999999999899</c:v>
                </c:pt>
                <c:pt idx="619" formatCode="General">
                  <c:v>6.19</c:v>
                </c:pt>
                <c:pt idx="620" formatCode="General">
                  <c:v>6.2</c:v>
                </c:pt>
                <c:pt idx="621" formatCode="General">
                  <c:v>6.21</c:v>
                </c:pt>
                <c:pt idx="622" formatCode="General">
                  <c:v>6.21999999999999</c:v>
                </c:pt>
                <c:pt idx="623" formatCode="General">
                  <c:v>6.23</c:v>
                </c:pt>
                <c:pt idx="624" formatCode="General">
                  <c:v>6.24</c:v>
                </c:pt>
                <c:pt idx="625" formatCode="General">
                  <c:v>6.25</c:v>
                </c:pt>
                <c:pt idx="626" formatCode="General">
                  <c:v>6.25999999999999</c:v>
                </c:pt>
                <c:pt idx="627" formatCode="General">
                  <c:v>6.27</c:v>
                </c:pt>
                <c:pt idx="628" formatCode="General">
                  <c:v>6.28</c:v>
                </c:pt>
                <c:pt idx="629" formatCode="General">
                  <c:v>6.29</c:v>
                </c:pt>
                <c:pt idx="630" formatCode="General">
                  <c:v>6.2999999999999901</c:v>
                </c:pt>
                <c:pt idx="631" formatCode="General">
                  <c:v>6.31</c:v>
                </c:pt>
                <c:pt idx="632" formatCode="General">
                  <c:v>6.32</c:v>
                </c:pt>
                <c:pt idx="633" formatCode="General">
                  <c:v>6.33</c:v>
                </c:pt>
                <c:pt idx="634" formatCode="General">
                  <c:v>6.3399999999999901</c:v>
                </c:pt>
                <c:pt idx="635" formatCode="General">
                  <c:v>6.35</c:v>
                </c:pt>
                <c:pt idx="636" formatCode="General">
                  <c:v>6.36</c:v>
                </c:pt>
                <c:pt idx="637" formatCode="General">
                  <c:v>6.37</c:v>
                </c:pt>
                <c:pt idx="638" formatCode="General">
                  <c:v>6.3799999999999901</c:v>
                </c:pt>
                <c:pt idx="639" formatCode="General">
                  <c:v>6.39</c:v>
                </c:pt>
                <c:pt idx="640" formatCode="General">
                  <c:v>6.4</c:v>
                </c:pt>
                <c:pt idx="641" formatCode="General">
                  <c:v>6.41</c:v>
                </c:pt>
                <c:pt idx="642" formatCode="General">
                  <c:v>6.4199999999999902</c:v>
                </c:pt>
                <c:pt idx="643" formatCode="General">
                  <c:v>6.4299999999999899</c:v>
                </c:pt>
                <c:pt idx="644" formatCode="General">
                  <c:v>6.44</c:v>
                </c:pt>
                <c:pt idx="645" formatCode="General">
                  <c:v>6.45</c:v>
                </c:pt>
                <c:pt idx="646" formatCode="General">
                  <c:v>6.46</c:v>
                </c:pt>
                <c:pt idx="647" formatCode="General">
                  <c:v>6.46999999999999</c:v>
                </c:pt>
                <c:pt idx="648" formatCode="General">
                  <c:v>6.48</c:v>
                </c:pt>
                <c:pt idx="649" formatCode="General">
                  <c:v>6.49</c:v>
                </c:pt>
                <c:pt idx="650" formatCode="General">
                  <c:v>6.5</c:v>
                </c:pt>
                <c:pt idx="651" formatCode="General">
                  <c:v>6.50999999999999</c:v>
                </c:pt>
                <c:pt idx="652" formatCode="General">
                  <c:v>6.52</c:v>
                </c:pt>
                <c:pt idx="653" formatCode="General">
                  <c:v>6.53</c:v>
                </c:pt>
                <c:pt idx="654" formatCode="General">
                  <c:v>6.54</c:v>
                </c:pt>
                <c:pt idx="655" formatCode="General">
                  <c:v>6.5499999999999901</c:v>
                </c:pt>
                <c:pt idx="656" formatCode="General">
                  <c:v>6.56</c:v>
                </c:pt>
                <c:pt idx="657" formatCode="General">
                  <c:v>6.57</c:v>
                </c:pt>
                <c:pt idx="658" formatCode="General">
                  <c:v>6.58</c:v>
                </c:pt>
                <c:pt idx="659" formatCode="General">
                  <c:v>6.5899999999999901</c:v>
                </c:pt>
                <c:pt idx="660" formatCode="General">
                  <c:v>6.6</c:v>
                </c:pt>
                <c:pt idx="661" formatCode="General">
                  <c:v>6.61</c:v>
                </c:pt>
                <c:pt idx="662" formatCode="General">
                  <c:v>6.62</c:v>
                </c:pt>
                <c:pt idx="663" formatCode="General">
                  <c:v>6.6299999999999901</c:v>
                </c:pt>
                <c:pt idx="664" formatCode="General">
                  <c:v>6.64</c:v>
                </c:pt>
                <c:pt idx="665" formatCode="General">
                  <c:v>6.65</c:v>
                </c:pt>
                <c:pt idx="666" formatCode="General">
                  <c:v>6.66</c:v>
                </c:pt>
                <c:pt idx="667" formatCode="General">
                  <c:v>6.6699999999999902</c:v>
                </c:pt>
                <c:pt idx="668" formatCode="General">
                  <c:v>6.6799999999999899</c:v>
                </c:pt>
                <c:pt idx="669" formatCode="General">
                  <c:v>6.69</c:v>
                </c:pt>
                <c:pt idx="670" formatCode="General">
                  <c:v>6.7</c:v>
                </c:pt>
                <c:pt idx="671" formatCode="General">
                  <c:v>6.71</c:v>
                </c:pt>
                <c:pt idx="672" formatCode="General">
                  <c:v>6.71999999999999</c:v>
                </c:pt>
                <c:pt idx="673" formatCode="General">
                  <c:v>6.73</c:v>
                </c:pt>
                <c:pt idx="674" formatCode="General">
                  <c:v>6.74</c:v>
                </c:pt>
                <c:pt idx="675" formatCode="General">
                  <c:v>6.75</c:v>
                </c:pt>
                <c:pt idx="676" formatCode="General">
                  <c:v>6.75999999999999</c:v>
                </c:pt>
                <c:pt idx="677" formatCode="General">
                  <c:v>6.77</c:v>
                </c:pt>
                <c:pt idx="678" formatCode="General">
                  <c:v>6.78</c:v>
                </c:pt>
                <c:pt idx="679" formatCode="General">
                  <c:v>6.79</c:v>
                </c:pt>
                <c:pt idx="680" formatCode="General">
                  <c:v>6.7999999999999901</c:v>
                </c:pt>
                <c:pt idx="681" formatCode="General">
                  <c:v>6.81</c:v>
                </c:pt>
                <c:pt idx="682" formatCode="General">
                  <c:v>6.82</c:v>
                </c:pt>
                <c:pt idx="683" formatCode="General">
                  <c:v>6.83</c:v>
                </c:pt>
                <c:pt idx="684" formatCode="General">
                  <c:v>6.8399999999999901</c:v>
                </c:pt>
                <c:pt idx="685" formatCode="General">
                  <c:v>6.85</c:v>
                </c:pt>
                <c:pt idx="686" formatCode="General">
                  <c:v>6.86</c:v>
                </c:pt>
                <c:pt idx="687" formatCode="General">
                  <c:v>6.87</c:v>
                </c:pt>
                <c:pt idx="688" formatCode="General">
                  <c:v>6.8799999999999901</c:v>
                </c:pt>
                <c:pt idx="689" formatCode="General">
                  <c:v>6.89</c:v>
                </c:pt>
                <c:pt idx="690" formatCode="General">
                  <c:v>6.9</c:v>
                </c:pt>
                <c:pt idx="691" formatCode="General">
                  <c:v>6.91</c:v>
                </c:pt>
                <c:pt idx="692" formatCode="General">
                  <c:v>6.9199999999999902</c:v>
                </c:pt>
                <c:pt idx="693" formatCode="General">
                  <c:v>6.9299999999999899</c:v>
                </c:pt>
                <c:pt idx="694" formatCode="General">
                  <c:v>6.94</c:v>
                </c:pt>
                <c:pt idx="695" formatCode="General">
                  <c:v>6.95</c:v>
                </c:pt>
                <c:pt idx="696" formatCode="General">
                  <c:v>6.96</c:v>
                </c:pt>
                <c:pt idx="697" formatCode="General">
                  <c:v>6.96999999999999</c:v>
                </c:pt>
                <c:pt idx="698" formatCode="General">
                  <c:v>6.98</c:v>
                </c:pt>
                <c:pt idx="699" formatCode="General">
                  <c:v>6.99</c:v>
                </c:pt>
                <c:pt idx="700" formatCode="General">
                  <c:v>7</c:v>
                </c:pt>
                <c:pt idx="701" formatCode="General">
                  <c:v>7.00999999999999</c:v>
                </c:pt>
                <c:pt idx="702" formatCode="General">
                  <c:v>7.02</c:v>
                </c:pt>
                <c:pt idx="703" formatCode="General">
                  <c:v>7.03</c:v>
                </c:pt>
                <c:pt idx="704" formatCode="General">
                  <c:v>7.04</c:v>
                </c:pt>
                <c:pt idx="705" formatCode="General">
                  <c:v>7.0499999999999901</c:v>
                </c:pt>
                <c:pt idx="706" formatCode="General">
                  <c:v>7.06</c:v>
                </c:pt>
                <c:pt idx="707" formatCode="General">
                  <c:v>7.07</c:v>
                </c:pt>
                <c:pt idx="708" formatCode="General">
                  <c:v>7.08</c:v>
                </c:pt>
                <c:pt idx="709" formatCode="General">
                  <c:v>7.0899999999999901</c:v>
                </c:pt>
                <c:pt idx="710" formatCode="General">
                  <c:v>7.1</c:v>
                </c:pt>
                <c:pt idx="711" formatCode="General">
                  <c:v>7.11</c:v>
                </c:pt>
                <c:pt idx="712" formatCode="General">
                  <c:v>7.12</c:v>
                </c:pt>
                <c:pt idx="713" formatCode="General">
                  <c:v>7.1299999999999901</c:v>
                </c:pt>
                <c:pt idx="714" formatCode="General">
                  <c:v>7.14</c:v>
                </c:pt>
                <c:pt idx="715" formatCode="General">
                  <c:v>7.15</c:v>
                </c:pt>
                <c:pt idx="716" formatCode="General">
                  <c:v>7.16</c:v>
                </c:pt>
                <c:pt idx="717" formatCode="General">
                  <c:v>7.1699999999999902</c:v>
                </c:pt>
                <c:pt idx="718" formatCode="General">
                  <c:v>7.1799999999999899</c:v>
                </c:pt>
                <c:pt idx="719" formatCode="General">
                  <c:v>7.19</c:v>
                </c:pt>
                <c:pt idx="720" formatCode="General">
                  <c:v>7.2</c:v>
                </c:pt>
                <c:pt idx="721" formatCode="General">
                  <c:v>7.21</c:v>
                </c:pt>
                <c:pt idx="722" formatCode="General">
                  <c:v>7.21999999999999</c:v>
                </c:pt>
                <c:pt idx="723" formatCode="General">
                  <c:v>7.23</c:v>
                </c:pt>
                <c:pt idx="724" formatCode="General">
                  <c:v>7.24</c:v>
                </c:pt>
                <c:pt idx="725" formatCode="General">
                  <c:v>7.25</c:v>
                </c:pt>
                <c:pt idx="726" formatCode="General">
                  <c:v>7.25999999999999</c:v>
                </c:pt>
                <c:pt idx="727" formatCode="General">
                  <c:v>7.27</c:v>
                </c:pt>
                <c:pt idx="728" formatCode="General">
                  <c:v>7.28</c:v>
                </c:pt>
                <c:pt idx="729" formatCode="General">
                  <c:v>7.29</c:v>
                </c:pt>
                <c:pt idx="730" formatCode="General">
                  <c:v>7.2999999999999901</c:v>
                </c:pt>
                <c:pt idx="731" formatCode="General">
                  <c:v>7.31</c:v>
                </c:pt>
                <c:pt idx="732" formatCode="General">
                  <c:v>7.32</c:v>
                </c:pt>
                <c:pt idx="733" formatCode="General">
                  <c:v>7.33</c:v>
                </c:pt>
                <c:pt idx="734" formatCode="General">
                  <c:v>7.3399999999999901</c:v>
                </c:pt>
                <c:pt idx="735" formatCode="General">
                  <c:v>7.35</c:v>
                </c:pt>
                <c:pt idx="736" formatCode="General">
                  <c:v>7.36</c:v>
                </c:pt>
                <c:pt idx="737" formatCode="General">
                  <c:v>7.37</c:v>
                </c:pt>
                <c:pt idx="738" formatCode="General">
                  <c:v>7.3799999999999901</c:v>
                </c:pt>
                <c:pt idx="739" formatCode="General">
                  <c:v>7.39</c:v>
                </c:pt>
                <c:pt idx="740" formatCode="General">
                  <c:v>7.4</c:v>
                </c:pt>
                <c:pt idx="741" formatCode="General">
                  <c:v>7.41</c:v>
                </c:pt>
                <c:pt idx="742" formatCode="General">
                  <c:v>7.4199999999999902</c:v>
                </c:pt>
                <c:pt idx="743" formatCode="General">
                  <c:v>7.4299999999999899</c:v>
                </c:pt>
                <c:pt idx="744" formatCode="General">
                  <c:v>7.44</c:v>
                </c:pt>
                <c:pt idx="745" formatCode="General">
                  <c:v>7.45</c:v>
                </c:pt>
                <c:pt idx="746" formatCode="General">
                  <c:v>7.46</c:v>
                </c:pt>
                <c:pt idx="747" formatCode="General">
                  <c:v>7.46999999999999</c:v>
                </c:pt>
                <c:pt idx="748" formatCode="General">
                  <c:v>7.48</c:v>
                </c:pt>
                <c:pt idx="749" formatCode="General">
                  <c:v>7.49</c:v>
                </c:pt>
                <c:pt idx="750" formatCode="General">
                  <c:v>7.5</c:v>
                </c:pt>
                <c:pt idx="751" formatCode="General">
                  <c:v>7.50999999999999</c:v>
                </c:pt>
                <c:pt idx="752" formatCode="General">
                  <c:v>7.52</c:v>
                </c:pt>
                <c:pt idx="753" formatCode="General">
                  <c:v>7.53</c:v>
                </c:pt>
                <c:pt idx="754" formatCode="General">
                  <c:v>7.54</c:v>
                </c:pt>
                <c:pt idx="755" formatCode="General">
                  <c:v>7.5499999999999901</c:v>
                </c:pt>
                <c:pt idx="756" formatCode="General">
                  <c:v>7.56</c:v>
                </c:pt>
                <c:pt idx="757" formatCode="General">
                  <c:v>7.57</c:v>
                </c:pt>
                <c:pt idx="758" formatCode="General">
                  <c:v>7.58</c:v>
                </c:pt>
                <c:pt idx="759" formatCode="General">
                  <c:v>7.5899999999999901</c:v>
                </c:pt>
                <c:pt idx="760" formatCode="General">
                  <c:v>7.6</c:v>
                </c:pt>
                <c:pt idx="761" formatCode="General">
                  <c:v>7.61</c:v>
                </c:pt>
                <c:pt idx="762" formatCode="General">
                  <c:v>7.62</c:v>
                </c:pt>
                <c:pt idx="763" formatCode="General">
                  <c:v>7.6299999999999901</c:v>
                </c:pt>
                <c:pt idx="764" formatCode="General">
                  <c:v>7.64</c:v>
                </c:pt>
                <c:pt idx="765" formatCode="General">
                  <c:v>7.65</c:v>
                </c:pt>
                <c:pt idx="766" formatCode="General">
                  <c:v>7.66</c:v>
                </c:pt>
                <c:pt idx="767" formatCode="General">
                  <c:v>7.6699999999999902</c:v>
                </c:pt>
                <c:pt idx="768" formatCode="General">
                  <c:v>7.6799999999999899</c:v>
                </c:pt>
                <c:pt idx="769" formatCode="General">
                  <c:v>7.69</c:v>
                </c:pt>
                <c:pt idx="770" formatCode="General">
                  <c:v>7.7</c:v>
                </c:pt>
                <c:pt idx="771" formatCode="General">
                  <c:v>7.71</c:v>
                </c:pt>
                <c:pt idx="772" formatCode="General">
                  <c:v>7.71999999999999</c:v>
                </c:pt>
                <c:pt idx="773" formatCode="General">
                  <c:v>7.73</c:v>
                </c:pt>
                <c:pt idx="774" formatCode="General">
                  <c:v>7.74</c:v>
                </c:pt>
                <c:pt idx="775" formatCode="General">
                  <c:v>7.75</c:v>
                </c:pt>
                <c:pt idx="776" formatCode="General">
                  <c:v>7.75999999999999</c:v>
                </c:pt>
                <c:pt idx="777" formatCode="General">
                  <c:v>7.77</c:v>
                </c:pt>
                <c:pt idx="778" formatCode="General">
                  <c:v>7.78</c:v>
                </c:pt>
                <c:pt idx="779" formatCode="General">
                  <c:v>7.79</c:v>
                </c:pt>
                <c:pt idx="780" formatCode="General">
                  <c:v>7.7999999999999901</c:v>
                </c:pt>
                <c:pt idx="781" formatCode="General">
                  <c:v>7.81</c:v>
                </c:pt>
                <c:pt idx="782" formatCode="General">
                  <c:v>7.82</c:v>
                </c:pt>
                <c:pt idx="783" formatCode="General">
                  <c:v>7.83</c:v>
                </c:pt>
                <c:pt idx="784" formatCode="General">
                  <c:v>7.8399999999999901</c:v>
                </c:pt>
                <c:pt idx="785" formatCode="General">
                  <c:v>7.85</c:v>
                </c:pt>
                <c:pt idx="786" formatCode="General">
                  <c:v>7.86</c:v>
                </c:pt>
                <c:pt idx="787" formatCode="General">
                  <c:v>7.87</c:v>
                </c:pt>
                <c:pt idx="788" formatCode="General">
                  <c:v>7.8799999999999901</c:v>
                </c:pt>
                <c:pt idx="789" formatCode="General">
                  <c:v>7.89</c:v>
                </c:pt>
                <c:pt idx="790" formatCode="General">
                  <c:v>7.9</c:v>
                </c:pt>
                <c:pt idx="791" formatCode="General">
                  <c:v>7.91</c:v>
                </c:pt>
                <c:pt idx="792" formatCode="General">
                  <c:v>7.9199999999999902</c:v>
                </c:pt>
                <c:pt idx="793" formatCode="General">
                  <c:v>7.93</c:v>
                </c:pt>
                <c:pt idx="794" formatCode="General">
                  <c:v>7.94</c:v>
                </c:pt>
                <c:pt idx="795" formatCode="General">
                  <c:v>7.95</c:v>
                </c:pt>
                <c:pt idx="796" formatCode="General">
                  <c:v>7.96</c:v>
                </c:pt>
                <c:pt idx="797" formatCode="General">
                  <c:v>7.96999999999999</c:v>
                </c:pt>
                <c:pt idx="798" formatCode="General">
                  <c:v>7.98</c:v>
                </c:pt>
                <c:pt idx="799" formatCode="General">
                  <c:v>7.99</c:v>
                </c:pt>
                <c:pt idx="800" formatCode="General">
                  <c:v>8</c:v>
                </c:pt>
                <c:pt idx="801" formatCode="General">
                  <c:v>8.0099999999999891</c:v>
                </c:pt>
                <c:pt idx="802" formatCode="General">
                  <c:v>8.0199999999999907</c:v>
                </c:pt>
                <c:pt idx="803" formatCode="General">
                  <c:v>8.0299999999999905</c:v>
                </c:pt>
                <c:pt idx="804" formatCode="General">
                  <c:v>8.0399999999999991</c:v>
                </c:pt>
                <c:pt idx="805" formatCode="General">
                  <c:v>8.0500000000000007</c:v>
                </c:pt>
                <c:pt idx="806" formatCode="General">
                  <c:v>8.06</c:v>
                </c:pt>
                <c:pt idx="807" formatCode="General">
                  <c:v>8.07</c:v>
                </c:pt>
                <c:pt idx="808" formatCode="General">
                  <c:v>8.08</c:v>
                </c:pt>
                <c:pt idx="809" formatCode="General">
                  <c:v>8.0899999999999892</c:v>
                </c:pt>
                <c:pt idx="810" formatCode="General">
                  <c:v>8.0999999999999908</c:v>
                </c:pt>
                <c:pt idx="811" formatCode="General">
                  <c:v>8.1099999999999905</c:v>
                </c:pt>
                <c:pt idx="812" formatCode="General">
                  <c:v>8.1199999999999992</c:v>
                </c:pt>
                <c:pt idx="813" formatCode="General">
                  <c:v>8.1300000000000008</c:v>
                </c:pt>
                <c:pt idx="814" formatCode="General">
                  <c:v>8.14</c:v>
                </c:pt>
                <c:pt idx="815" formatCode="General">
                  <c:v>8.15</c:v>
                </c:pt>
                <c:pt idx="816" formatCode="General">
                  <c:v>8.16</c:v>
                </c:pt>
                <c:pt idx="817" formatCode="General">
                  <c:v>8.1699999999999893</c:v>
                </c:pt>
                <c:pt idx="818" formatCode="General">
                  <c:v>8.1799999999999908</c:v>
                </c:pt>
                <c:pt idx="819" formatCode="General">
                  <c:v>8.1899999999999906</c:v>
                </c:pt>
                <c:pt idx="820" formatCode="General">
                  <c:v>8.1999999999999904</c:v>
                </c:pt>
                <c:pt idx="821" formatCode="General">
                  <c:v>8.2100000000000009</c:v>
                </c:pt>
                <c:pt idx="822" formatCode="General">
                  <c:v>8.2200000000000006</c:v>
                </c:pt>
                <c:pt idx="823" formatCode="General">
                  <c:v>8.23</c:v>
                </c:pt>
                <c:pt idx="824" formatCode="General">
                  <c:v>8.24</c:v>
                </c:pt>
                <c:pt idx="825" formatCode="General">
                  <c:v>8.25</c:v>
                </c:pt>
                <c:pt idx="826" formatCode="General">
                  <c:v>8.2599999999999891</c:v>
                </c:pt>
                <c:pt idx="827" formatCode="General">
                  <c:v>8.2699999999999907</c:v>
                </c:pt>
                <c:pt idx="828" formatCode="General">
                  <c:v>8.2799999999999905</c:v>
                </c:pt>
                <c:pt idx="829" formatCode="General">
                  <c:v>8.2899999999999991</c:v>
                </c:pt>
                <c:pt idx="830" formatCode="General">
                  <c:v>8.3000000000000007</c:v>
                </c:pt>
                <c:pt idx="831" formatCode="General">
                  <c:v>8.31</c:v>
                </c:pt>
                <c:pt idx="832" formatCode="General">
                  <c:v>8.32</c:v>
                </c:pt>
                <c:pt idx="833" formatCode="General">
                  <c:v>8.33</c:v>
                </c:pt>
                <c:pt idx="834" formatCode="General">
                  <c:v>8.3399999999999892</c:v>
                </c:pt>
                <c:pt idx="835" formatCode="General">
                  <c:v>8.3499999999999908</c:v>
                </c:pt>
                <c:pt idx="836" formatCode="General">
                  <c:v>8.3599999999999905</c:v>
                </c:pt>
                <c:pt idx="837" formatCode="General">
                  <c:v>8.3699999999999992</c:v>
                </c:pt>
                <c:pt idx="838" formatCode="General">
                  <c:v>8.3800000000000008</c:v>
                </c:pt>
                <c:pt idx="839" formatCode="General">
                  <c:v>8.39</c:v>
                </c:pt>
                <c:pt idx="840" formatCode="General">
                  <c:v>8.4</c:v>
                </c:pt>
                <c:pt idx="841" formatCode="General">
                  <c:v>8.41</c:v>
                </c:pt>
                <c:pt idx="842" formatCode="General">
                  <c:v>8.4199999999999893</c:v>
                </c:pt>
                <c:pt idx="843" formatCode="General">
                  <c:v>8.4299999999999908</c:v>
                </c:pt>
                <c:pt idx="844" formatCode="General">
                  <c:v>8.4399999999999906</c:v>
                </c:pt>
                <c:pt idx="845" formatCode="General">
                  <c:v>8.4499999999999904</c:v>
                </c:pt>
                <c:pt idx="846" formatCode="General">
                  <c:v>8.4600000000000009</c:v>
                </c:pt>
                <c:pt idx="847" formatCode="General">
                  <c:v>8.4700000000000006</c:v>
                </c:pt>
                <c:pt idx="848" formatCode="General">
                  <c:v>8.48</c:v>
                </c:pt>
                <c:pt idx="849" formatCode="General">
                  <c:v>8.49</c:v>
                </c:pt>
                <c:pt idx="850" formatCode="General">
                  <c:v>8.5</c:v>
                </c:pt>
                <c:pt idx="851" formatCode="General">
                  <c:v>8.5099999999999891</c:v>
                </c:pt>
                <c:pt idx="852" formatCode="General">
                  <c:v>8.5199999999999907</c:v>
                </c:pt>
                <c:pt idx="853" formatCode="General">
                  <c:v>8.5299999999999905</c:v>
                </c:pt>
                <c:pt idx="854" formatCode="General">
                  <c:v>8.5399999999999991</c:v>
                </c:pt>
                <c:pt idx="855" formatCode="General">
                  <c:v>8.5500000000000007</c:v>
                </c:pt>
                <c:pt idx="856" formatCode="General">
                  <c:v>8.56</c:v>
                </c:pt>
                <c:pt idx="857" formatCode="General">
                  <c:v>8.57</c:v>
                </c:pt>
                <c:pt idx="858" formatCode="General">
                  <c:v>8.58</c:v>
                </c:pt>
                <c:pt idx="859" formatCode="General">
                  <c:v>8.5899999999999892</c:v>
                </c:pt>
                <c:pt idx="860" formatCode="General">
                  <c:v>8.5999999999999908</c:v>
                </c:pt>
                <c:pt idx="861" formatCode="General">
                  <c:v>8.6099999999999905</c:v>
                </c:pt>
                <c:pt idx="862" formatCode="General">
                  <c:v>8.6199999999999992</c:v>
                </c:pt>
                <c:pt idx="863" formatCode="General">
                  <c:v>8.6300000000000008</c:v>
                </c:pt>
                <c:pt idx="864" formatCode="General">
                  <c:v>8.64</c:v>
                </c:pt>
                <c:pt idx="865" formatCode="General">
                  <c:v>8.65</c:v>
                </c:pt>
                <c:pt idx="866" formatCode="General">
                  <c:v>8.66</c:v>
                </c:pt>
                <c:pt idx="867" formatCode="General">
                  <c:v>8.6699999999999893</c:v>
                </c:pt>
                <c:pt idx="868" formatCode="General">
                  <c:v>8.6799999999999908</c:v>
                </c:pt>
                <c:pt idx="869" formatCode="General">
                  <c:v>8.6899999999999906</c:v>
                </c:pt>
                <c:pt idx="870" formatCode="General">
                  <c:v>8.6999999999999993</c:v>
                </c:pt>
                <c:pt idx="871" formatCode="General">
                  <c:v>8.7100000000000009</c:v>
                </c:pt>
                <c:pt idx="872" formatCode="General">
                  <c:v>8.7200000000000006</c:v>
                </c:pt>
                <c:pt idx="873" formatCode="General">
                  <c:v>8.73</c:v>
                </c:pt>
                <c:pt idx="874" formatCode="General">
                  <c:v>8.74</c:v>
                </c:pt>
                <c:pt idx="875" formatCode="General">
                  <c:v>8.75</c:v>
                </c:pt>
                <c:pt idx="876" formatCode="General">
                  <c:v>8.7599999999999891</c:v>
                </c:pt>
                <c:pt idx="877" formatCode="General">
                  <c:v>8.7699999999999907</c:v>
                </c:pt>
                <c:pt idx="878" formatCode="General">
                  <c:v>8.7799999999999905</c:v>
                </c:pt>
                <c:pt idx="879" formatCode="General">
                  <c:v>8.7899999999999991</c:v>
                </c:pt>
                <c:pt idx="880" formatCode="General">
                  <c:v>8.8000000000000007</c:v>
                </c:pt>
                <c:pt idx="881" formatCode="General">
                  <c:v>8.81</c:v>
                </c:pt>
                <c:pt idx="882" formatCode="General">
                  <c:v>8.82</c:v>
                </c:pt>
                <c:pt idx="883" formatCode="General">
                  <c:v>8.83</c:v>
                </c:pt>
                <c:pt idx="884" formatCode="General">
                  <c:v>8.8399999999999892</c:v>
                </c:pt>
                <c:pt idx="885" formatCode="General">
                  <c:v>8.8499999999999908</c:v>
                </c:pt>
                <c:pt idx="886" formatCode="General">
                  <c:v>8.8599999999999905</c:v>
                </c:pt>
                <c:pt idx="887" formatCode="General">
                  <c:v>8.8699999999999992</c:v>
                </c:pt>
                <c:pt idx="888" formatCode="General">
                  <c:v>8.8800000000000008</c:v>
                </c:pt>
                <c:pt idx="889" formatCode="General">
                  <c:v>8.89</c:v>
                </c:pt>
                <c:pt idx="890" formatCode="General">
                  <c:v>8.9</c:v>
                </c:pt>
                <c:pt idx="891" formatCode="General">
                  <c:v>8.91</c:v>
                </c:pt>
                <c:pt idx="892" formatCode="General">
                  <c:v>8.9199999999999893</c:v>
                </c:pt>
                <c:pt idx="893" formatCode="General">
                  <c:v>8.9299999999999908</c:v>
                </c:pt>
                <c:pt idx="894" formatCode="General">
                  <c:v>8.9399999999999906</c:v>
                </c:pt>
                <c:pt idx="895" formatCode="General">
                  <c:v>8.9499999999999993</c:v>
                </c:pt>
                <c:pt idx="896" formatCode="General">
                  <c:v>8.9600000000000009</c:v>
                </c:pt>
                <c:pt idx="897" formatCode="General">
                  <c:v>8.9700000000000006</c:v>
                </c:pt>
                <c:pt idx="898" formatCode="General">
                  <c:v>8.98</c:v>
                </c:pt>
                <c:pt idx="899" formatCode="General">
                  <c:v>8.99</c:v>
                </c:pt>
                <c:pt idx="900" formatCode="General">
                  <c:v>9</c:v>
                </c:pt>
                <c:pt idx="901" formatCode="General">
                  <c:v>9.0099999999999891</c:v>
                </c:pt>
                <c:pt idx="902" formatCode="General">
                  <c:v>9.0199999999999907</c:v>
                </c:pt>
                <c:pt idx="903" formatCode="General">
                  <c:v>9.0299999999999905</c:v>
                </c:pt>
                <c:pt idx="904" formatCode="General">
                  <c:v>9.0399999999999991</c:v>
                </c:pt>
                <c:pt idx="905" formatCode="General">
                  <c:v>9.0500000000000007</c:v>
                </c:pt>
                <c:pt idx="906" formatCode="General">
                  <c:v>9.06</c:v>
                </c:pt>
                <c:pt idx="907" formatCode="General">
                  <c:v>9.07</c:v>
                </c:pt>
                <c:pt idx="908" formatCode="General">
                  <c:v>9.08</c:v>
                </c:pt>
                <c:pt idx="909" formatCode="General">
                  <c:v>9.0899999999999892</c:v>
                </c:pt>
                <c:pt idx="910" formatCode="General">
                  <c:v>9.0999999999999908</c:v>
                </c:pt>
                <c:pt idx="911" formatCode="General">
                  <c:v>9.1099999999999905</c:v>
                </c:pt>
                <c:pt idx="912" formatCode="General">
                  <c:v>9.1199999999999992</c:v>
                </c:pt>
                <c:pt idx="913" formatCode="General">
                  <c:v>9.1300000000000008</c:v>
                </c:pt>
                <c:pt idx="914" formatCode="General">
                  <c:v>9.14</c:v>
                </c:pt>
                <c:pt idx="915" formatCode="General">
                  <c:v>9.15</c:v>
                </c:pt>
                <c:pt idx="916" formatCode="General">
                  <c:v>9.16</c:v>
                </c:pt>
                <c:pt idx="917" formatCode="General">
                  <c:v>9.1699999999999893</c:v>
                </c:pt>
                <c:pt idx="918" formatCode="General">
                  <c:v>9.1799999999999908</c:v>
                </c:pt>
                <c:pt idx="919" formatCode="General">
                  <c:v>9.1899999999999906</c:v>
                </c:pt>
                <c:pt idx="920" formatCode="General">
                  <c:v>9.1999999999999993</c:v>
                </c:pt>
                <c:pt idx="921" formatCode="General">
                  <c:v>9.2100000000000009</c:v>
                </c:pt>
                <c:pt idx="922" formatCode="General">
                  <c:v>9.2200000000000006</c:v>
                </c:pt>
                <c:pt idx="923" formatCode="General">
                  <c:v>9.23</c:v>
                </c:pt>
                <c:pt idx="924" formatCode="General">
                  <c:v>9.24</c:v>
                </c:pt>
                <c:pt idx="925" formatCode="General">
                  <c:v>9.25</c:v>
                </c:pt>
                <c:pt idx="926" formatCode="General">
                  <c:v>9.2599999999999891</c:v>
                </c:pt>
                <c:pt idx="927" formatCode="General">
                  <c:v>9.2699999999999907</c:v>
                </c:pt>
                <c:pt idx="928" formatCode="General">
                  <c:v>9.2799999999999905</c:v>
                </c:pt>
                <c:pt idx="929" formatCode="General">
                  <c:v>9.2899999999999991</c:v>
                </c:pt>
                <c:pt idx="930" formatCode="General">
                  <c:v>9.3000000000000007</c:v>
                </c:pt>
                <c:pt idx="931" formatCode="General">
                  <c:v>9.31</c:v>
                </c:pt>
                <c:pt idx="932" formatCode="General">
                  <c:v>9.32</c:v>
                </c:pt>
                <c:pt idx="933" formatCode="General">
                  <c:v>9.33</c:v>
                </c:pt>
                <c:pt idx="934" formatCode="General">
                  <c:v>9.3399999999999892</c:v>
                </c:pt>
                <c:pt idx="935" formatCode="General">
                  <c:v>9.3499999999999908</c:v>
                </c:pt>
                <c:pt idx="936" formatCode="General">
                  <c:v>9.3599999999999905</c:v>
                </c:pt>
                <c:pt idx="937" formatCode="General">
                  <c:v>9.3699999999999992</c:v>
                </c:pt>
                <c:pt idx="938" formatCode="General">
                  <c:v>9.3800000000000008</c:v>
                </c:pt>
                <c:pt idx="939" formatCode="General">
                  <c:v>9.39</c:v>
                </c:pt>
                <c:pt idx="940" formatCode="General">
                  <c:v>9.4</c:v>
                </c:pt>
                <c:pt idx="941" formatCode="General">
                  <c:v>9.41</c:v>
                </c:pt>
                <c:pt idx="942" formatCode="General">
                  <c:v>9.4199999999999893</c:v>
                </c:pt>
                <c:pt idx="943" formatCode="General">
                  <c:v>9.4299999999999908</c:v>
                </c:pt>
                <c:pt idx="944" formatCode="General">
                  <c:v>9.4399999999999906</c:v>
                </c:pt>
                <c:pt idx="945" formatCode="General">
                  <c:v>9.4499999999999993</c:v>
                </c:pt>
                <c:pt idx="946" formatCode="General">
                  <c:v>9.4600000000000009</c:v>
                </c:pt>
                <c:pt idx="947" formatCode="General">
                  <c:v>9.4700000000000006</c:v>
                </c:pt>
                <c:pt idx="948" formatCode="General">
                  <c:v>9.48</c:v>
                </c:pt>
                <c:pt idx="949" formatCode="General">
                  <c:v>9.49</c:v>
                </c:pt>
                <c:pt idx="950" formatCode="General">
                  <c:v>9.5</c:v>
                </c:pt>
                <c:pt idx="951" formatCode="General">
                  <c:v>9.5099999999999891</c:v>
                </c:pt>
                <c:pt idx="952" formatCode="General">
                  <c:v>9.5199999999999907</c:v>
                </c:pt>
                <c:pt idx="953" formatCode="General">
                  <c:v>9.5299999999999905</c:v>
                </c:pt>
                <c:pt idx="954" formatCode="General">
                  <c:v>9.5399999999999991</c:v>
                </c:pt>
                <c:pt idx="955" formatCode="General">
                  <c:v>9.5500000000000007</c:v>
                </c:pt>
                <c:pt idx="956" formatCode="General">
                  <c:v>9.56</c:v>
                </c:pt>
                <c:pt idx="957" formatCode="General">
                  <c:v>9.57</c:v>
                </c:pt>
                <c:pt idx="958" formatCode="General">
                  <c:v>9.58</c:v>
                </c:pt>
                <c:pt idx="959" formatCode="General">
                  <c:v>9.5899999999999892</c:v>
                </c:pt>
                <c:pt idx="960" formatCode="General">
                  <c:v>9.5999999999999908</c:v>
                </c:pt>
                <c:pt idx="961" formatCode="General">
                  <c:v>9.6099999999999905</c:v>
                </c:pt>
                <c:pt idx="962" formatCode="General">
                  <c:v>9.6199999999999992</c:v>
                </c:pt>
                <c:pt idx="963" formatCode="General">
                  <c:v>9.6300000000000008</c:v>
                </c:pt>
                <c:pt idx="964" formatCode="General">
                  <c:v>9.64</c:v>
                </c:pt>
                <c:pt idx="965" formatCode="General">
                  <c:v>9.65</c:v>
                </c:pt>
                <c:pt idx="966" formatCode="General">
                  <c:v>9.66</c:v>
                </c:pt>
                <c:pt idx="967" formatCode="General">
                  <c:v>9.6699999999999893</c:v>
                </c:pt>
                <c:pt idx="968" formatCode="General">
                  <c:v>9.6799999999999908</c:v>
                </c:pt>
                <c:pt idx="969" formatCode="General">
                  <c:v>9.6899999999999906</c:v>
                </c:pt>
                <c:pt idx="970" formatCode="General">
                  <c:v>9.6999999999999993</c:v>
                </c:pt>
                <c:pt idx="971" formatCode="General">
                  <c:v>9.7100000000000009</c:v>
                </c:pt>
                <c:pt idx="972" formatCode="General">
                  <c:v>9.7200000000000006</c:v>
                </c:pt>
                <c:pt idx="973" formatCode="General">
                  <c:v>9.73</c:v>
                </c:pt>
                <c:pt idx="974" formatCode="General">
                  <c:v>9.74</c:v>
                </c:pt>
                <c:pt idx="975" formatCode="General">
                  <c:v>9.75</c:v>
                </c:pt>
                <c:pt idx="976" formatCode="General">
                  <c:v>9.7599999999999891</c:v>
                </c:pt>
                <c:pt idx="977" formatCode="General">
                  <c:v>9.7699999999999907</c:v>
                </c:pt>
                <c:pt idx="978" formatCode="General">
                  <c:v>9.7799999999999905</c:v>
                </c:pt>
                <c:pt idx="979" formatCode="General">
                  <c:v>9.7899999999999991</c:v>
                </c:pt>
                <c:pt idx="980" formatCode="General">
                  <c:v>9.8000000000000007</c:v>
                </c:pt>
                <c:pt idx="981" formatCode="General">
                  <c:v>9.81</c:v>
                </c:pt>
                <c:pt idx="982" formatCode="General">
                  <c:v>9.82</c:v>
                </c:pt>
                <c:pt idx="983" formatCode="General">
                  <c:v>9.83</c:v>
                </c:pt>
                <c:pt idx="984" formatCode="General">
                  <c:v>9.8399999999999892</c:v>
                </c:pt>
                <c:pt idx="985" formatCode="General">
                  <c:v>9.8499999999999908</c:v>
                </c:pt>
                <c:pt idx="986" formatCode="General">
                  <c:v>9.8599999999999905</c:v>
                </c:pt>
                <c:pt idx="987" formatCode="General">
                  <c:v>9.8699999999999992</c:v>
                </c:pt>
                <c:pt idx="988" formatCode="General">
                  <c:v>9.8800000000000008</c:v>
                </c:pt>
                <c:pt idx="989" formatCode="General">
                  <c:v>9.89</c:v>
                </c:pt>
                <c:pt idx="990" formatCode="General">
                  <c:v>9.9</c:v>
                </c:pt>
                <c:pt idx="991" formatCode="General">
                  <c:v>9.91</c:v>
                </c:pt>
                <c:pt idx="992" formatCode="General">
                  <c:v>9.9199999999999893</c:v>
                </c:pt>
                <c:pt idx="993" formatCode="General">
                  <c:v>9.9299999999999908</c:v>
                </c:pt>
                <c:pt idx="994" formatCode="General">
                  <c:v>9.9399999999999906</c:v>
                </c:pt>
                <c:pt idx="995" formatCode="General">
                  <c:v>9.9499999999999993</c:v>
                </c:pt>
                <c:pt idx="996" formatCode="General">
                  <c:v>9.9600000000000009</c:v>
                </c:pt>
                <c:pt idx="997" formatCode="General">
                  <c:v>9.9700000000000006</c:v>
                </c:pt>
                <c:pt idx="998" formatCode="General">
                  <c:v>9.98</c:v>
                </c:pt>
                <c:pt idx="999" formatCode="General">
                  <c:v>9.99</c:v>
                </c:pt>
                <c:pt idx="1000" formatCode="General">
                  <c:v>10</c:v>
                </c:pt>
              </c:numCache>
            </c:numRef>
          </c:xVal>
          <c:yVal>
            <c:numRef>
              <c:f>'N=8'!$E$1:$E$1001</c:f>
              <c:numCache>
                <c:formatCode>0.00E+00</c:formatCode>
                <c:ptCount val="1001"/>
                <c:pt idx="0" formatCode="General">
                  <c:v>0</c:v>
                </c:pt>
                <c:pt idx="1">
                  <c:v>3.4020343469693501E-2</c:v>
                </c:pt>
                <c:pt idx="2">
                  <c:v>6.79351830823091E-2</c:v>
                </c:pt>
                <c:pt idx="3">
                  <c:v>0.1016393475971</c:v>
                </c:pt>
                <c:pt idx="4">
                  <c:v>0.13502832991833899</c:v>
                </c:pt>
                <c:pt idx="5" formatCode="General">
                  <c:v>0.167998616452468</c:v>
                </c:pt>
                <c:pt idx="6" formatCode="General">
                  <c:v>0.20044801321727801</c:v>
                </c:pt>
                <c:pt idx="7" formatCode="General">
                  <c:v>0.23227596763789299</c:v>
                </c:pt>
                <c:pt idx="8" formatCode="General">
                  <c:v>0.26338388497913801</c:v>
                </c:pt>
                <c:pt idx="9" formatCode="General">
                  <c:v>0.29367543838235299</c:v>
                </c:pt>
                <c:pt idx="10" formatCode="General">
                  <c:v>0.32305687149669199</c:v>
                </c:pt>
                <c:pt idx="11" formatCode="General">
                  <c:v>0.35143729272039498</c:v>
                </c:pt>
                <c:pt idx="12" formatCode="General">
                  <c:v>0.37872896009635898</c:v>
                </c:pt>
                <c:pt idx="13" formatCode="General">
                  <c:v>0.40484755593839</c:v>
                </c:pt>
                <c:pt idx="14" formatCode="General">
                  <c:v>0.42971245029977101</c:v>
                </c:pt>
                <c:pt idx="15" formatCode="General">
                  <c:v>0.45324695243402502</c:v>
                </c:pt>
                <c:pt idx="16" formatCode="General">
                  <c:v>0.47537854943885299</c:v>
                </c:pt>
                <c:pt idx="17" formatCode="General">
                  <c:v>0.49603913131810501</c:v>
                </c:pt>
                <c:pt idx="18" formatCode="General">
                  <c:v>0.51516520174306701</c:v>
                </c:pt>
                <c:pt idx="19" formatCode="General">
                  <c:v>0.53269807384313606</c:v>
                </c:pt>
                <c:pt idx="20" formatCode="General">
                  <c:v>0.54858405040706204</c:v>
                </c:pt>
                <c:pt idx="21" formatCode="General">
                  <c:v>0.56277458792894597</c:v>
                </c:pt>
                <c:pt idx="22" formatCode="General">
                  <c:v>0.57522644398820499</c:v>
                </c:pt>
                <c:pt idx="23" formatCode="General">
                  <c:v>0.58590180750922205</c:v>
                </c:pt>
                <c:pt idx="24" formatCode="General">
                  <c:v>0.594768411504488</c:v>
                </c:pt>
                <c:pt idx="25" formatCode="General">
                  <c:v>0.601799627964269</c:v>
                </c:pt>
                <c:pt idx="26" formatCode="General">
                  <c:v>0.60697454461615796</c:v>
                </c:pt>
                <c:pt idx="27" formatCode="General">
                  <c:v>0.61027802333895798</c:v>
                </c:pt>
                <c:pt idx="28" formatCode="General">
                  <c:v>0.61170074007702602</c:v>
                </c:pt>
                <c:pt idx="29" formatCode="General">
                  <c:v>0.61123920616330396</c:v>
                </c:pt>
                <c:pt idx="30" formatCode="General">
                  <c:v>0.60889577102144998</c:v>
                </c:pt>
                <c:pt idx="31" formatCode="General">
                  <c:v>0.60467860627965198</c:v>
                </c:pt>
                <c:pt idx="32" formatCode="General">
                  <c:v>0.59860167139054399</c:v>
                </c:pt>
                <c:pt idx="33" formatCode="General">
                  <c:v>0.59068466091303895</c:v>
                </c:pt>
                <c:pt idx="34" formatCode="General">
                  <c:v>0.58095293367246803</c:v>
                </c:pt>
                <c:pt idx="35" formatCode="General">
                  <c:v>0.56943742407517695</c:v>
                </c:pt>
                <c:pt idx="36" formatCode="General">
                  <c:v>0.55617453591226096</c:v>
                </c:pt>
                <c:pt idx="37" formatCode="General">
                  <c:v>0.54120601904432797</c:v>
                </c:pt>
                <c:pt idx="38" formatCode="General">
                  <c:v>0.52457882941490797</c:v>
                </c:pt>
                <c:pt idx="39" formatCode="General">
                  <c:v>0.50634497289402802</c:v>
                </c:pt>
                <c:pt idx="40" formatCode="General">
                  <c:v>0.48656133350554898</c:v>
                </c:pt>
                <c:pt idx="41" formatCode="General">
                  <c:v>0.46528948664178499</c:v>
                </c:pt>
                <c:pt idx="42" formatCode="General">
                  <c:v>0.44259549791665798</c:v>
                </c:pt>
                <c:pt idx="43" formatCode="General">
                  <c:v>0.418549708353883</c:v>
                </c:pt>
                <c:pt idx="44" formatCode="General">
                  <c:v>0.39322650664943498</c:v>
                </c:pt>
                <c:pt idx="45" formatCode="General">
                  <c:v>0.366704089287545</c:v>
                </c:pt>
                <c:pt idx="46" formatCode="General">
                  <c:v>0.33906420932668302</c:v>
                </c:pt>
                <c:pt idx="47" formatCode="General">
                  <c:v>0.31039191470621003</c:v>
                </c:pt>
                <c:pt idx="48" formatCode="General">
                  <c:v>0.28077527695558901</c:v>
                </c:pt>
                <c:pt idx="49" formatCode="General">
                  <c:v>0.25030511121607402</c:v>
                </c:pt>
                <c:pt idx="50" formatCode="General">
                  <c:v>0.219074688509623</c:v>
                </c:pt>
                <c:pt idx="51" formatCode="General">
                  <c:v>0.18717944121128499</c:v>
                </c:pt>
                <c:pt idx="52" formatCode="General">
                  <c:v>0.15471666269945999</c:v>
                </c:pt>
                <c:pt idx="53" formatCode="General">
                  <c:v>0.121785202173202</c:v>
                </c:pt>
                <c:pt idx="54">
                  <c:v>8.8485155637024998E-2</c:v>
                </c:pt>
                <c:pt idx="55">
                  <c:v>5.4917554061532599E-2</c:v>
                </c:pt>
                <c:pt idx="56">
                  <c:v>2.1184049732604598E-2</c:v>
                </c:pt>
                <c:pt idx="57">
                  <c:v>1.2613398197232799E-2</c:v>
                </c:pt>
                <c:pt idx="58">
                  <c:v>4.6372837944108201E-2</c:v>
                </c:pt>
                <c:pt idx="59">
                  <c:v>7.9992638109574202E-2</c:v>
                </c:pt>
                <c:pt idx="60" formatCode="General">
                  <c:v>0.113371798482931</c:v>
                </c:pt>
                <c:pt idx="61" formatCode="General">
                  <c:v>0.146410257645815</c:v>
                </c:pt>
                <c:pt idx="62" formatCode="General">
                  <c:v>0.17900919641160901</c:v>
                </c:pt>
                <c:pt idx="63" formatCode="General">
                  <c:v>0.21107133615130999</c:v>
                </c:pt>
                <c:pt idx="64" formatCode="General">
                  <c:v>0.242501231079569</c:v>
                </c:pt>
                <c:pt idx="65" formatCode="General">
                  <c:v>0.27320555359979698</c:v>
                </c:pt>
                <c:pt idx="66" formatCode="General">
                  <c:v>0.30309337183517199</c:v>
                </c:pt>
                <c:pt idx="67" formatCode="General">
                  <c:v>0.33207641850320402</c:v>
                </c:pt>
                <c:pt idx="68" formatCode="General">
                  <c:v>0.36006935032487802</c:v>
                </c:pt>
                <c:pt idx="69" formatCode="General">
                  <c:v>0.38698999719531002</c:v>
                </c:pt>
                <c:pt idx="70" formatCode="General">
                  <c:v>0.41275960038113502</c:v>
                </c:pt>
                <c:pt idx="71" formatCode="General">
                  <c:v>0.43730303905027301</c:v>
                </c:pt>
                <c:pt idx="72" formatCode="General">
                  <c:v>0.460549044482294</c:v>
                </c:pt>
                <c:pt idx="73" formatCode="General">
                  <c:v>0.48243040135196003</c:v>
                </c:pt>
                <c:pt idx="74" formatCode="General">
                  <c:v>0.50288413552468103</c:v>
                </c:pt>
                <c:pt idx="75" formatCode="General">
                  <c:v>0.52185168785028102</c:v>
                </c:pt>
                <c:pt idx="76" formatCode="General">
                  <c:v>0.53927907349050097</c:v>
                </c:pt>
                <c:pt idx="77">
                  <c:v>0.555117026365894</c:v>
                </c:pt>
                <c:pt idx="78">
                  <c:v>0.56932112835898996</c:v>
                </c:pt>
                <c:pt idx="79">
                  <c:v>0.58185192296263499</c:v>
                </c:pt>
                <c:pt idx="80">
                  <c:v>0.59267501311509696</c:v>
                </c:pt>
                <c:pt idx="81">
                  <c:v>0.601761143016599</c:v>
                </c:pt>
                <c:pt idx="82">
                  <c:v>0.60908626377536401</c:v>
                </c:pt>
                <c:pt idx="83">
                  <c:v>0.61463158278459895</c:v>
                </c:pt>
                <c:pt idx="84">
                  <c:v>0.61838359678523303</c:v>
                </c:pt>
                <c:pt idx="85">
                  <c:v>0.62033410862217997</c:v>
                </c:pt>
                <c:pt idx="86" formatCode="General">
                  <c:v>0.62048022775443901</c:v>
                </c:pt>
                <c:pt idx="87" formatCode="General">
                  <c:v>0.61882435463121799</c:v>
                </c:pt>
                <c:pt idx="88" formatCode="General">
                  <c:v>0.61537414909728705</c:v>
                </c:pt>
                <c:pt idx="89" formatCode="General">
                  <c:v>0.61014248304081997</c:v>
                </c:pt>
                <c:pt idx="90" formatCode="General">
                  <c:v>0.60314737754586101</c:v>
                </c:pt>
                <c:pt idx="91" formatCode="General">
                  <c:v>0.59441192485908501</c:v>
                </c:pt>
                <c:pt idx="92" formatCode="General">
                  <c:v>0.58396419552666201</c:v>
                </c:pt>
                <c:pt idx="93" formatCode="General">
                  <c:v>0.57183713110145495</c:v>
                </c:pt>
                <c:pt idx="94" formatCode="General">
                  <c:v>0.55806842286357505</c:v>
                </c:pt>
                <c:pt idx="95" formatCode="General">
                  <c:v>0.54270037703810803</c:v>
                </c:pt>
                <c:pt idx="96" formatCode="General">
                  <c:v>0.52577976703274898</c:v>
                </c:pt>
                <c:pt idx="97" formatCode="General">
                  <c:v>0.50735767325476999</c:v>
                </c:pt>
                <c:pt idx="98" formatCode="General">
                  <c:v>0.48748931110133698</c:v>
                </c:pt>
                <c:pt idx="99" formatCode="General">
                  <c:v>0.46623384774936499</c:v>
                </c:pt>
                <c:pt idx="100" formatCode="General">
                  <c:v>0.44365420840099801</c:v>
                </c:pt>
                <c:pt idx="101" formatCode="General">
                  <c:v>0.41981687266810302</c:v>
                </c:pt>
                <c:pt idx="102" formatCode="General">
                  <c:v>0.394791661804067</c:v>
                </c:pt>
                <c:pt idx="103" formatCode="General">
                  <c:v>0.36865151751337499</c:v>
                </c:pt>
                <c:pt idx="104" formatCode="General">
                  <c:v>0.341472273089095</c:v>
                </c:pt>
                <c:pt idx="105" formatCode="General">
                  <c:v>0.31333241764530101</c:v>
                </c:pt>
                <c:pt idx="106" formatCode="General">
                  <c:v>0.284312854225728</c:v>
                </c:pt>
                <c:pt idx="107" formatCode="General">
                  <c:v>0.254496652581438</c:v>
                </c:pt>
                <c:pt idx="108" formatCode="General">
                  <c:v>0.223968797419104</c:v>
                </c:pt>
                <c:pt idx="109" formatCode="General">
                  <c:v>0.192815932927561</c:v>
                </c:pt>
                <c:pt idx="110" formatCode="General">
                  <c:v>0.16112610439366101</c:v>
                </c:pt>
                <c:pt idx="111" formatCode="General">
                  <c:v>0.12898849771912299</c:v>
                </c:pt>
                <c:pt idx="112">
                  <c:v>9.6493177648116393E-2</c:v>
                </c:pt>
                <c:pt idx="113">
                  <c:v>6.3730825510680697E-2</c:v>
                </c:pt>
                <c:pt idx="114">
                  <c:v>3.0792477279962802E-2</c:v>
                </c:pt>
                <c:pt idx="115">
                  <c:v>2.2307372684653099E-3</c:v>
                </c:pt>
                <c:pt idx="116">
                  <c:v>3.5247853519042298E-2</c:v>
                </c:pt>
                <c:pt idx="117">
                  <c:v>6.8168328338755399E-2</c:v>
                </c:pt>
                <c:pt idx="118" formatCode="General">
                  <c:v>0.100902293014907</c:v>
                </c:pt>
                <c:pt idx="119" formatCode="General">
                  <c:v>0.133360802082265</c:v>
                </c:pt>
                <c:pt idx="120" formatCode="General">
                  <c:v>0.165456077334835</c:v>
                </c:pt>
                <c:pt idx="121" formatCode="General">
                  <c:v>0.19710174634064501</c:v>
                </c:pt>
                <c:pt idx="122" formatCode="General">
                  <c:v>0.22821307480297001</c:v>
                </c:pt>
                <c:pt idx="123" formatCode="General">
                  <c:v>0.25870719213826299</c:v>
                </c:pt>
                <c:pt idx="124" formatCode="General">
                  <c:v>0.28850330966957999</c:v>
                </c:pt>
                <c:pt idx="125" formatCode="General">
                  <c:v>0.31752293086438399</c:v>
                </c:pt>
                <c:pt idx="126" formatCode="General">
                  <c:v>0.34569005307714701</c:v>
                </c:pt>
                <c:pt idx="127" formatCode="General">
                  <c:v>0.37293136029002</c:v>
                </c:pt>
                <c:pt idx="128" formatCode="General">
                  <c:v>0.39917640637887197</c:v>
                </c:pt>
                <c:pt idx="129" formatCode="General">
                  <c:v>0.42435778846711197</c:v>
                </c:pt>
                <c:pt idx="130" formatCode="General">
                  <c:v>0.44841130996570899</c:v>
                </c:pt>
                <c:pt idx="131" formatCode="General">
                  <c:v>0.47127613293466197</c:v>
                </c:pt>
                <c:pt idx="132" formatCode="General">
                  <c:v>0.49289491943861102</c:v>
                </c:pt>
                <c:pt idx="133" formatCode="General">
                  <c:v>0.51321396160729704</c:v>
                </c:pt>
                <c:pt idx="134" formatCode="General">
                  <c:v>0.53218330014994797</c:v>
                </c:pt>
                <c:pt idx="135" formatCode="General">
                  <c:v>0.54975683111128304</c:v>
                </c:pt>
                <c:pt idx="136" formatCode="General">
                  <c:v>0.56589240069561098</c:v>
                </c:pt>
                <c:pt idx="137" formatCode="General">
                  <c:v>0.58055188802422397</c:v>
                </c:pt>
                <c:pt idx="138" formatCode="General">
                  <c:v>0.59370127572988995</c:v>
                </c:pt>
                <c:pt idx="139" formatCode="General">
                  <c:v>0.60531070833061096</c:v>
                </c:pt>
                <c:pt idx="140" formatCode="General">
                  <c:v>0.615354538362755</c:v>
                </c:pt>
                <c:pt idx="141" formatCode="General">
                  <c:v>0.62381136029112505</c:v>
                </c:pt>
                <c:pt idx="142" formatCode="General">
                  <c:v>0.63066403225037704</c:v>
                </c:pt>
                <c:pt idx="143" formatCode="General">
                  <c:v>0.63589968570825595</c:v>
                </c:pt>
                <c:pt idx="144" formatCode="General">
                  <c:v>0.63950972317643096</c:v>
                </c:pt>
                <c:pt idx="145" formatCode="General">
                  <c:v>0.64148980412898204</c:v>
                </c:pt>
                <c:pt idx="146" formatCode="General">
                  <c:v>0.64183981932188405</c:v>
                </c:pt>
                <c:pt idx="147" formatCode="General">
                  <c:v>0.64056385373897895</c:v>
                </c:pt>
                <c:pt idx="148" formatCode="General">
                  <c:v>0.63767013842084497</c:v>
                </c:pt>
                <c:pt idx="149" formatCode="General">
                  <c:v>0.63317099146259703</c:v>
                </c:pt>
                <c:pt idx="150" formatCode="General">
                  <c:v>0.62708274849490298</c:v>
                </c:pt>
                <c:pt idx="151" formatCode="General">
                  <c:v>0.619425682989306</c:v>
                </c:pt>
                <c:pt idx="152" formatCode="General">
                  <c:v>0.61022391675423004</c:v>
                </c:pt>
                <c:pt idx="153" formatCode="General">
                  <c:v>0.59950532101180698</c:v>
                </c:pt>
                <c:pt idx="154" formatCode="General">
                  <c:v>0.58730140846775103</c:v>
                </c:pt>
                <c:pt idx="155" formatCode="General">
                  <c:v>0.57364721680698505</c:v>
                </c:pt>
                <c:pt idx="156" formatCode="General">
                  <c:v>0.55858118406650603</c:v>
                </c:pt>
                <c:pt idx="157" formatCode="General">
                  <c:v>0.54214501635399204</c:v>
                </c:pt>
                <c:pt idx="158" formatCode="General">
                  <c:v>0.52438354839596302</c:v>
                </c:pt>
                <c:pt idx="159" formatCode="General">
                  <c:v>0.50534459741284099</c:v>
                </c:pt>
                <c:pt idx="160" formatCode="General">
                  <c:v>0.48507881082997301</c:v>
                </c:pt>
                <c:pt idx="161">
                  <c:v>0.46363950834367701</c:v>
                </c:pt>
                <c:pt idx="162">
                  <c:v>0.44108251886951899</c:v>
                </c:pt>
                <c:pt idx="163">
                  <c:v>0.41746601290645202</c:v>
                </c:pt>
                <c:pt idx="164">
                  <c:v>0.39285033085507398</c:v>
                </c:pt>
                <c:pt idx="165">
                  <c:v>0.36729780783114602</c:v>
                </c:pt>
                <c:pt idx="166">
                  <c:v>0.34087259551671101</c:v>
                </c:pt>
                <c:pt idx="167">
                  <c:v>0.313640481590585</c:v>
                </c:pt>
                <c:pt idx="168">
                  <c:v>0.28566870727786198</c:v>
                </c:pt>
                <c:pt idx="169">
                  <c:v>0.257025783554237</c:v>
                </c:pt>
                <c:pt idx="170">
                  <c:v>0.227781306535599</c:v>
                </c:pt>
                <c:pt idx="171" formatCode="General">
                  <c:v>0.198005772576443</c:v>
                </c:pt>
                <c:pt idx="172" formatCode="General">
                  <c:v>0.16777039359227799</c:v>
                </c:pt>
                <c:pt idx="173" formatCode="General">
                  <c:v>0.137146913111414</c:v>
                </c:pt>
                <c:pt idx="174" formatCode="General">
                  <c:v>0.10620742355037301</c:v>
                </c:pt>
                <c:pt idx="175">
                  <c:v>7.5024185194736304E-2</c:v>
                </c:pt>
                <c:pt idx="176">
                  <c:v>4.3669447353543001E-2</c:v>
                </c:pt>
                <c:pt idx="177">
                  <c:v>1.22152721405792E-2</c:v>
                </c:pt>
                <c:pt idx="178">
                  <c:v>1.9266638680063401E-2</c:v>
                </c:pt>
                <c:pt idx="179">
                  <c:v>5.0705113363671603E-2</c:v>
                </c:pt>
                <c:pt idx="180">
                  <c:v>8.2029675967232402E-2</c:v>
                </c:pt>
                <c:pt idx="181" formatCode="General">
                  <c:v>0.113170707860495</c:v>
                </c:pt>
                <c:pt idx="182" formatCode="General">
                  <c:v>0.14405960460141301</c:v>
                </c:pt>
                <c:pt idx="183" formatCode="General">
                  <c:v>0.174628927831774</c:v>
                </c:pt>
                <c:pt idx="184" formatCode="General">
                  <c:v>0.20481255186972</c:v>
                </c:pt>
                <c:pt idx="185" formatCode="General">
                  <c:v>0.23454580469719599</c:v>
                </c:pt>
                <c:pt idx="186" formatCode="General">
                  <c:v>0.26376560306223901</c:v>
                </c:pt>
                <c:pt idx="187" formatCode="General">
                  <c:v>0.29241058143826698</c:v>
                </c:pt>
                <c:pt idx="188" formatCode="General">
                  <c:v>0.32042121460503897</c:v>
                </c:pt>
                <c:pt idx="189" formatCode="General">
                  <c:v>0.34773993363877498</c:v>
                </c:pt>
                <c:pt idx="190" formatCode="General">
                  <c:v>0.37431123512180597</c:v>
                </c:pt>
                <c:pt idx="191" formatCode="General">
                  <c:v>0.40008178340518302</c:v>
                </c:pt>
                <c:pt idx="192" formatCode="General">
                  <c:v>0.42500050578062198</c:v>
                </c:pt>
                <c:pt idx="193" formatCode="General">
                  <c:v>0.449018680441159</c:v>
                </c:pt>
                <c:pt idx="194" formatCode="General">
                  <c:v>0.47209001713262599</c:v>
                </c:pt>
                <c:pt idx="195" formatCode="General">
                  <c:v>0.49417073042071202</c:v>
                </c:pt>
                <c:pt idx="196" formatCode="General">
                  <c:v>0.51521960552063095</c:v>
                </c:pt>
                <c:pt idx="197" formatCode="General">
                  <c:v>0.53519805665843101</c:v>
                </c:pt>
                <c:pt idx="198" formatCode="General">
                  <c:v>0.55407017795454006</c:v>
                </c:pt>
                <c:pt idx="199" formatCode="General">
                  <c:v>0.57180278684127495</c:v>
                </c:pt>
                <c:pt idx="200" formatCode="General">
                  <c:v>0.58836546004662105</c:v>
                </c:pt>
                <c:pt idx="201" formatCode="General">
                  <c:v>0.60373056219668197</c:v>
                </c:pt>
                <c:pt idx="202" formatCode="General">
                  <c:v>0.61787326710857005</c:v>
                </c:pt>
                <c:pt idx="203" formatCode="General">
                  <c:v>0.63077157186434196</c:v>
                </c:pt>
                <c:pt idx="204" formatCode="General">
                  <c:v>0.64240630377457697</c:v>
                </c:pt>
                <c:pt idx="205" formatCode="General">
                  <c:v>0.65276112035760803</c:v>
                </c:pt>
                <c:pt idx="206" formatCode="General">
                  <c:v>0.661822502476904</c:v>
                </c:pt>
                <c:pt idx="207" formatCode="General">
                  <c:v>0.66957974079487004</c:v>
                </c:pt>
                <c:pt idx="208" formatCode="General">
                  <c:v>0.67602491571625201</c:v>
                </c:pt>
                <c:pt idx="209" formatCode="General">
                  <c:v>0.68115287100833199</c:v>
                </c:pt>
                <c:pt idx="210" formatCode="General">
                  <c:v>0.68496118129833805</c:v>
                </c:pt>
                <c:pt idx="211" formatCode="General">
                  <c:v>0.68745011366064601</c:v>
                </c:pt>
                <c:pt idx="212" formatCode="General">
                  <c:v>0.68862258351779904</c:v>
                </c:pt>
                <c:pt idx="213" formatCode="General">
                  <c:v>0.68848410508970104</c:v>
                </c:pt>
                <c:pt idx="214" formatCode="General">
                  <c:v>0.68704273663484305</c:v>
                </c:pt>
                <c:pt idx="215" formatCode="General">
                  <c:v>0.68430902073597399</c:v>
                </c:pt>
                <c:pt idx="216" formatCode="General">
                  <c:v>0.68029591989017801</c:v>
                </c:pt>
                <c:pt idx="217" formatCode="General">
                  <c:v>0.67501874766997705</c:v>
                </c:pt>
                <c:pt idx="218" formatCode="General">
                  <c:v>0.66849509572780497</c:v>
                </c:pt>
                <c:pt idx="219" formatCode="General">
                  <c:v>0.66074475692095602</c:v>
                </c:pt>
                <c:pt idx="220" formatCode="General">
                  <c:v>0.65178964483794499</c:v>
                </c:pt>
                <c:pt idx="221" formatCode="General">
                  <c:v>0.64165371001021598</c:v>
                </c:pt>
                <c:pt idx="222" formatCode="General">
                  <c:v>0.63036285309513396</c:v>
                </c:pt>
                <c:pt idx="223" formatCode="General">
                  <c:v>0.61794483531740896</c:v>
                </c:pt>
                <c:pt idx="224" formatCode="General">
                  <c:v>0.60442918645639299</c:v>
                </c:pt>
                <c:pt idx="225" formatCode="General">
                  <c:v>0.58984711066622797</c:v>
                </c:pt>
                <c:pt idx="226" formatCode="General">
                  <c:v>0.57423139041443105</c:v>
                </c:pt>
                <c:pt idx="227" formatCode="General">
                  <c:v>0.55761628882248704</c:v>
                </c:pt>
                <c:pt idx="228" formatCode="General">
                  <c:v>0.54003745068907305</c:v>
                </c:pt>
                <c:pt idx="229" formatCode="General">
                  <c:v>0.52153180247305497</c:v>
                </c:pt>
                <c:pt idx="230" formatCode="General">
                  <c:v>0.502137451509022</c:v>
                </c:pt>
                <c:pt idx="231" formatCode="General">
                  <c:v>0.48189358472326799</c:v>
                </c:pt>
                <c:pt idx="232" formatCode="General">
                  <c:v>0.46084036711253401</c:v>
                </c:pt>
                <c:pt idx="233" formatCode="General">
                  <c:v>0.43901884024164201</c:v>
                </c:pt>
                <c:pt idx="234" formatCode="General">
                  <c:v>0.41647082100951199</c:v>
                </c:pt>
                <c:pt idx="235" formatCode="General">
                  <c:v>0.39323880092570102</c:v>
                </c:pt>
                <c:pt idx="236" formatCode="General">
                  <c:v>0.369365846132026</c:v>
                </c:pt>
                <c:pt idx="237" formatCode="General">
                  <c:v>0.34489549839551398</c:v>
                </c:pt>
                <c:pt idx="238" formatCode="General">
                  <c:v>0.319871677290467</c:v>
                </c:pt>
                <c:pt idx="239" formatCode="General">
                  <c:v>0.294338583778393</c:v>
                </c:pt>
                <c:pt idx="240" formatCode="General">
                  <c:v>0.26834060538532101</c:v>
                </c:pt>
                <c:pt idx="241" formatCode="General">
                  <c:v>0.241922223166402</c:v>
                </c:pt>
                <c:pt idx="242" formatCode="General">
                  <c:v>0.21512792063786301</c:v>
                </c:pt>
                <c:pt idx="243" formatCode="General">
                  <c:v>0.18800209484632799</c:v>
                </c:pt>
                <c:pt idx="244" formatCode="General">
                  <c:v>0.160588969735253</c:v>
                </c:pt>
                <c:pt idx="245" formatCode="General">
                  <c:v>0.132932511957811</c:v>
                </c:pt>
                <c:pt idx="246" formatCode="General">
                  <c:v>0.105076349275085</c:v>
                </c:pt>
                <c:pt idx="247">
                  <c:v>7.7063691667779502E-2</c:v>
                </c:pt>
                <c:pt idx="248">
                  <c:v>4.8937255279071099E-2</c:v>
                </c:pt>
                <c:pt idx="249">
                  <c:v>2.0739189295509899E-2</c:v>
                </c:pt>
                <c:pt idx="250">
                  <c:v>7.4889941376922098E-3</c:v>
                </c:pt>
                <c:pt idx="251">
                  <c:v>3.5706486881294602E-2</c:v>
                </c:pt>
                <c:pt idx="252">
                  <c:v>6.3873248571344604E-2</c:v>
                </c:pt>
                <c:pt idx="253">
                  <c:v>9.1950067128382107E-2</c:v>
                </c:pt>
                <c:pt idx="254" formatCode="General">
                  <c:v>0.119898615951956</c:v>
                </c:pt>
                <c:pt idx="255" formatCode="General">
                  <c:v>0.14768150775602601</c:v>
                </c:pt>
                <c:pt idx="256" formatCode="General">
                  <c:v>0.17526234501066601</c:v>
                </c:pt>
                <c:pt idx="257" formatCode="General">
                  <c:v>0.202605766965293</c:v>
                </c:pt>
                <c:pt idx="258">
                  <c:v>0.22967749323799599</c:v>
                </c:pt>
                <c:pt idx="259">
                  <c:v>0.25644436396488002</c:v>
                </c:pt>
                <c:pt idx="260">
                  <c:v>0.28287437651220398</c:v>
                </c:pt>
                <c:pt idx="261">
                  <c:v>0.30893671876279699</c:v>
                </c:pt>
                <c:pt idx="262">
                  <c:v>0.33460179899660702</c:v>
                </c:pt>
                <c:pt idx="263">
                  <c:v>0.359841272393221</c:v>
                </c:pt>
                <c:pt idx="264">
                  <c:v>0.38462806419200402</c:v>
                </c:pt>
                <c:pt idx="265">
                  <c:v>0.40893638955274503</c:v>
                </c:pt>
                <c:pt idx="266">
                  <c:v>0.432741770166851</c:v>
                </c:pt>
                <c:pt idx="267">
                  <c:v>0.456021047675645</c:v>
                </c:pt>
                <c:pt idx="268" formatCode="General">
                  <c:v>0.47875239395874702</c:v>
                </c:pt>
                <c:pt idx="269" formatCode="General">
                  <c:v>0.500915318361287</c:v>
                </c:pt>
                <c:pt idx="270" formatCode="General">
                  <c:v>0.52249067193435805</c:v>
                </c:pt>
                <c:pt idx="271" formatCode="General">
                  <c:v>0.54346064876815903</c:v>
                </c:pt>
                <c:pt idx="272" formatCode="General">
                  <c:v>0.56380878450212601</c:v>
                </c:pt>
                <c:pt idx="273" formatCode="General">
                  <c:v>0.58351995210065699</c:v>
                </c:pt>
                <c:pt idx="274" formatCode="General">
                  <c:v>0.60258035498708196</c:v>
                </c:pt>
                <c:pt idx="275" formatCode="General">
                  <c:v>0.62097751763212305</c:v>
                </c:pt>
                <c:pt idx="276" formatCode="General">
                  <c:v>0.63870027369631199</c:v>
                </c:pt>
                <c:pt idx="277" formatCode="General">
                  <c:v>0.65573875182870001</c:v>
                </c:pt>
                <c:pt idx="278" formatCode="General">
                  <c:v>0.67208435922668897</c:v>
                </c:pt>
                <c:pt idx="279" formatCode="General">
                  <c:v>0.687729763063891</c:v>
                </c:pt>
                <c:pt idx="280" formatCode="General">
                  <c:v>0.70266886989475896</c:v>
                </c:pt>
                <c:pt idx="281" formatCode="General">
                  <c:v>0.71689680314605098</c:v>
                </c:pt>
                <c:pt idx="282" formatCode="General">
                  <c:v>0.730409878806345</c:v>
                </c:pt>
                <c:pt idx="283" formatCode="General">
                  <c:v>0.74320557942548804</c:v>
                </c:pt>
                <c:pt idx="284" formatCode="General">
                  <c:v>0.755282526536321</c:v>
                </c:pt>
                <c:pt idx="285" formatCode="General">
                  <c:v>0.76664045161110494</c:v>
                </c:pt>
                <c:pt idx="286" formatCode="General">
                  <c:v>0.77728016566484703</c:v>
                </c:pt>
                <c:pt idx="287" formatCode="General">
                  <c:v>0.78720352761728396</c:v>
                </c:pt>
                <c:pt idx="288" formatCode="General">
                  <c:v>0.79641341152445999</c:v>
                </c:pt>
                <c:pt idx="289" formatCode="General">
                  <c:v>0.80491367278981796</c:v>
                </c:pt>
                <c:pt idx="290" formatCode="General">
                  <c:v>0.812709113463434</c:v>
                </c:pt>
                <c:pt idx="291" formatCode="General">
                  <c:v>0.81980544673649403</c:v>
                </c:pt>
                <c:pt idx="292" formatCode="General">
                  <c:v>0.82620926073634104</c:v>
                </c:pt>
                <c:pt idx="293" formatCode="General">
                  <c:v>0.831927981725467</c:v>
                </c:pt>
                <c:pt idx="294" formatCode="General">
                  <c:v>0.83696983680561998</c:v>
                </c:pt>
                <c:pt idx="295" formatCode="General">
                  <c:v>0.84134381622589305</c:v>
                </c:pt>
                <c:pt idx="296" formatCode="General">
                  <c:v>0.84505963539106199</c:v>
                </c:pt>
                <c:pt idx="297" formatCode="General">
                  <c:v>0.84812769666378995</c:v>
                </c:pt>
                <c:pt idx="298" formatCode="General">
                  <c:v>0.85055905105149598</c:v>
                </c:pt>
                <c:pt idx="299" formatCode="General">
                  <c:v>0.85236535986563999</c:v>
                </c:pt>
                <c:pt idx="300" formatCode="General">
                  <c:v>0.85355885643818796</c:v>
                </c:pt>
                <c:pt idx="301" formatCode="General">
                  <c:v>0.85415230797675101</c:v>
                </c:pt>
                <c:pt idx="302" formatCode="General">
                  <c:v>0.85415897763664095</c:v>
                </c:pt>
                <c:pt idx="303" formatCode="General">
                  <c:v>0.85359258688470996</c:v>
                </c:pt>
                <c:pt idx="304" formatCode="General">
                  <c:v>0.85246727822641799</c:v>
                </c:pt>
                <c:pt idx="305" formatCode="General">
                  <c:v>0.850797578364061</c:v>
                </c:pt>
                <c:pt idx="306" formatCode="General">
                  <c:v>0.8485983618506</c:v>
                </c:pt>
                <c:pt idx="307" formatCode="General">
                  <c:v>0.84588481529991399</c:v>
                </c:pt>
                <c:pt idx="308" formatCode="General">
                  <c:v>0.84267240221078599</c:v>
                </c:pt>
                <c:pt idx="309" formatCode="General">
                  <c:v>0.83897682845826804</c:v>
                </c:pt>
                <c:pt idx="310" formatCode="General">
                  <c:v>0.83481400850251097</c:v>
                </c:pt>
                <c:pt idx="311" formatCode="General">
                  <c:v>0.830200032361605</c:v>
                </c:pt>
                <c:pt idx="312" formatCode="General">
                  <c:v>0.82515113339130197</c:v>
                </c:pt>
                <c:pt idx="313" formatCode="General">
                  <c:v>0.81968365691109901</c:v>
                </c:pt>
                <c:pt idx="314" formatCode="General">
                  <c:v>0.81381402971254901</c:v>
                </c:pt>
                <c:pt idx="315" formatCode="General">
                  <c:v>0.80755873048228</c:v>
                </c:pt>
                <c:pt idx="316" formatCode="General">
                  <c:v>0.80093426116880095</c:v>
                </c:pt>
                <c:pt idx="317" formatCode="General">
                  <c:v>0.79395711931882496</c:v>
                </c:pt>
                <c:pt idx="318" formatCode="General">
                  <c:v>0.78664377140554798</c:v>
                </c:pt>
                <c:pt idx="319" formatCode="General">
                  <c:v>0.779010627168223</c:v>
                </c:pt>
                <c:pt idx="320" formatCode="General">
                  <c:v>0.77107401497911299</c:v>
                </c:pt>
                <c:pt idx="321" formatCode="General">
                  <c:v>0.76285015825101699</c:v>
                </c:pt>
                <c:pt idx="322" formatCode="General">
                  <c:v>0.75435515289551602</c:v>
                </c:pt>
                <c:pt idx="323" formatCode="General">
                  <c:v>0.74560494583930204</c:v>
                </c:pt>
                <c:pt idx="324" formatCode="General">
                  <c:v>0.73661531460318797</c:v>
                </c:pt>
                <c:pt idx="325" formatCode="General">
                  <c:v>0.72740184794573004</c:v>
                </c:pt>
                <c:pt idx="326" formatCode="General">
                  <c:v>0.71797992757088902</c:v>
                </c:pt>
                <c:pt idx="327" formatCode="General">
                  <c:v>0.70836471089666797</c:v>
                </c:pt>
                <c:pt idx="328" formatCode="General">
                  <c:v>0.69857111487939705</c:v>
                </c:pt>
                <c:pt idx="329" formatCode="General">
                  <c:v>0.68861380088605795</c:v>
                </c:pt>
                <c:pt idx="330" formatCode="General">
                  <c:v>0.67850716060498095</c:v>
                </c:pt>
                <c:pt idx="331" formatCode="General">
                  <c:v>0.66826530298322095</c:v>
                </c:pt>
                <c:pt idx="332" formatCode="General">
                  <c:v>0.65790204217707005</c:v>
                </c:pt>
                <c:pt idx="333" formatCode="General">
                  <c:v>0.64743088650036595</c:v>
                </c:pt>
                <c:pt idx="334" formatCode="General">
                  <c:v>0.63686502835361403</c:v>
                </c:pt>
                <c:pt idx="335" formatCode="General">
                  <c:v>0.62621733511541899</c:v>
                </c:pt>
                <c:pt idx="336" formatCode="General">
                  <c:v>0.61550034097626405</c:v>
                </c:pt>
                <c:pt idx="337" formatCode="General">
                  <c:v>0.60472623969336603</c:v>
                </c:pt>
                <c:pt idx="338" formatCode="General">
                  <c:v>0.59390687824414701</c:v>
                </c:pt>
                <c:pt idx="339" formatCode="General">
                  <c:v>0.58305375135473703</c:v>
                </c:pt>
                <c:pt idx="340" formatCode="General">
                  <c:v>0.572177996878937</c:v>
                </c:pt>
                <c:pt idx="341" formatCode="General">
                  <c:v>0.561290392002192</c:v>
                </c:pt>
                <c:pt idx="342" formatCode="General">
                  <c:v>0.55040135024433101</c:v>
                </c:pt>
                <c:pt idx="343" formatCode="General">
                  <c:v>0.53952091923413403</c:v>
                </c:pt>
                <c:pt idx="344" formatCode="General">
                  <c:v>0.52865877922820004</c:v>
                </c:pt>
                <c:pt idx="345" formatCode="General">
                  <c:v>0.51782424234611402</c:v>
                </c:pt>
                <c:pt idx="346" formatCode="General">
                  <c:v>0.507026252493469</c:v>
                </c:pt>
                <c:pt idx="347" formatCode="General">
                  <c:v>0.496273385944</c:v>
                </c:pt>
                <c:pt idx="348" formatCode="General">
                  <c:v>0.48557385255188301</c:v>
                </c:pt>
                <c:pt idx="349" formatCode="General">
                  <c:v>0.47493549756502501</c:v>
                </c:pt>
                <c:pt idx="350" formatCode="General">
                  <c:v>0.464365804010201</c:v>
                </c:pt>
                <c:pt idx="351" formatCode="General">
                  <c:v>0.453871895620792</c:v>
                </c:pt>
                <c:pt idx="352" formatCode="General">
                  <c:v>0.44346054027805398</c:v>
                </c:pt>
                <c:pt idx="353" formatCode="General">
                  <c:v>0.43313815393688698</c:v>
                </c:pt>
                <c:pt idx="354" formatCode="General">
                  <c:v>0.42291080500738198</c:v>
                </c:pt>
                <c:pt idx="355" formatCode="General">
                  <c:v>0.41278421916359898</c:v>
                </c:pt>
                <c:pt idx="356" formatCode="General">
                  <c:v>0.40276378455143402</c:v>
                </c:pt>
                <c:pt idx="357" formatCode="General">
                  <c:v>0.392854557367743</c:v>
                </c:pt>
                <c:pt idx="358" formatCode="General">
                  <c:v>0.38306126778337501</c:v>
                </c:pt>
                <c:pt idx="359" formatCode="General">
                  <c:v>0.37338832618321</c:v>
                </c:pt>
                <c:pt idx="360" formatCode="General">
                  <c:v>0.363839829696818</c:v>
                </c:pt>
                <c:pt idx="361" formatCode="General">
                  <c:v>0.354419568993941</c:v>
                </c:pt>
                <c:pt idx="362" formatCode="General">
                  <c:v>0.34513103531955402</c:v>
                </c:pt>
                <c:pt idx="363" formatCode="General">
                  <c:v>0.33597742774393302</c:v>
                </c:pt>
                <c:pt idx="364" formatCode="General">
                  <c:v>0.32696166060378101</c:v>
                </c:pt>
                <c:pt idx="365" formatCode="General">
                  <c:v>0.318086371111166</c:v>
                </c:pt>
                <c:pt idx="366" formatCode="General">
                  <c:v>0.30935392710773801</c:v>
                </c:pt>
                <c:pt idx="367" formatCode="General">
                  <c:v>0.30076643494240901</c:v>
                </c:pt>
                <c:pt idx="368" formatCode="General">
                  <c:v>0.29232574745142897</c:v>
                </c:pt>
                <c:pt idx="369" formatCode="General">
                  <c:v>0.284033472020573</c:v>
                </c:pt>
                <c:pt idx="370" formatCode="General">
                  <c:v>0.27589097870989399</c:v>
                </c:pt>
                <c:pt idx="371" formatCode="General">
                  <c:v>0.26789940842231302</c:v>
                </c:pt>
                <c:pt idx="372" formatCode="General">
                  <c:v>0.26005968109809502</c:v>
                </c:pt>
                <c:pt idx="373" formatCode="General">
                  <c:v>0.25237250391805099</c:v>
                </c:pt>
                <c:pt idx="374" formatCode="General">
                  <c:v>0.24483837949911499</c:v>
                </c:pt>
                <c:pt idx="375" formatCode="General">
                  <c:v>0.23745761406673099</c:v>
                </c:pt>
                <c:pt idx="376" formatCode="General">
                  <c:v>0.23023032558930601</c:v>
                </c:pt>
                <c:pt idx="377" formatCode="General">
                  <c:v>0.22315645186073299</c:v>
                </c:pt>
                <c:pt idx="378" formatCode="General">
                  <c:v>0.216235758517826</c:v>
                </c:pt>
                <c:pt idx="379" formatCode="General">
                  <c:v>0.209467846980257</c:v>
                </c:pt>
                <c:pt idx="380" formatCode="General">
                  <c:v>0.202852162301353</c:v>
                </c:pt>
                <c:pt idx="381" formatCode="General">
                  <c:v>0.19638800091889699</c:v>
                </c:pt>
                <c:pt idx="382" formatCode="General">
                  <c:v>0.190074518295791</c:v>
                </c:pt>
                <c:pt idx="383" formatCode="General">
                  <c:v>0.18391073644120001</c:v>
                </c:pt>
                <c:pt idx="384" formatCode="General">
                  <c:v>0.17789555130349999</c:v>
                </c:pt>
                <c:pt idx="385" formatCode="General">
                  <c:v>0.172027740027062</c:v>
                </c:pt>
                <c:pt idx="386" formatCode="General">
                  <c:v>0.166305968065589</c:v>
                </c:pt>
                <c:pt idx="387" formatCode="General">
                  <c:v>0.16072879614539601</c:v>
                </c:pt>
                <c:pt idx="388" formatCode="General">
                  <c:v>0.155294687072668</c:v>
                </c:pt>
                <c:pt idx="389" formatCode="General">
                  <c:v>0.150002012379368</c:v>
                </c:pt>
                <c:pt idx="390" formatCode="General">
                  <c:v>0.144849058803071</c:v>
                </c:pt>
                <c:pt idx="391" formatCode="General">
                  <c:v>0.13983403459660401</c:v>
                </c:pt>
                <c:pt idx="392" formatCode="General">
                  <c:v>0.134955075663936</c:v>
                </c:pt>
                <c:pt idx="393" formatCode="General">
                  <c:v>0.13021025151930199</c:v>
                </c:pt>
                <c:pt idx="394" formatCode="General">
                  <c:v>0.12559757106708899</c:v>
                </c:pt>
                <c:pt idx="395" formatCode="General">
                  <c:v>0.121114988200517</c:v>
                </c:pt>
                <c:pt idx="396" formatCode="General">
                  <c:v>0.11676040721761601</c:v>
                </c:pt>
                <c:pt idx="397" formatCode="General">
                  <c:v>0.112531688053482</c:v>
                </c:pt>
                <c:pt idx="398" formatCode="General">
                  <c:v>0.108426651328231</c:v>
                </c:pt>
                <c:pt idx="399" formatCode="General">
                  <c:v>0.104443083210478</c:v>
                </c:pt>
                <c:pt idx="400" formatCode="General">
                  <c:v>0.10057874009658301</c:v>
                </c:pt>
                <c:pt idx="401">
                  <c:v>9.6831353106263104E-2</c:v>
                </c:pt>
                <c:pt idx="402">
                  <c:v>9.3198632395547598E-2</c:v>
                </c:pt>
                <c:pt idx="403">
                  <c:v>8.96782712883607E-2</c:v>
                </c:pt>
                <c:pt idx="404">
                  <c:v>8.6267950228345103E-2</c:v>
                </c:pt>
                <c:pt idx="405">
                  <c:v>8.2965340552828795E-2</c:v>
                </c:pt>
                <c:pt idx="406">
                  <c:v>7.9768108091109596E-2</c:v>
                </c:pt>
                <c:pt idx="407">
                  <c:v>7.6673916589479807E-2</c:v>
                </c:pt>
                <c:pt idx="408">
                  <c:v>7.3680430965649898E-2</c:v>
                </c:pt>
                <c:pt idx="409">
                  <c:v>7.0785320395448201E-2</c:v>
                </c:pt>
                <c:pt idx="410">
                  <c:v>6.7986261234861498E-2</c:v>
                </c:pt>
                <c:pt idx="411">
                  <c:v>6.5280939780663905E-2</c:v>
                </c:pt>
                <c:pt idx="412">
                  <c:v>6.2667054873047606E-2</c:v>
                </c:pt>
                <c:pt idx="413">
                  <c:v>6.0142320343798801E-2</c:v>
                </c:pt>
                <c:pt idx="414">
                  <c:v>5.7704467313710199E-2</c:v>
                </c:pt>
                <c:pt idx="415">
                  <c:v>5.5351246343015699E-2</c:v>
                </c:pt>
                <c:pt idx="416">
                  <c:v>5.30804294387449E-2</c:v>
                </c:pt>
                <c:pt idx="417">
                  <c:v>5.08898119229668E-2</c:v>
                </c:pt>
                <c:pt idx="418">
                  <c:v>4.8777214165972797E-2</c:v>
                </c:pt>
                <c:pt idx="419">
                  <c:v>4.6740483188497599E-2</c:v>
                </c:pt>
                <c:pt idx="420">
                  <c:v>4.4777494137124597E-2</c:v>
                </c:pt>
                <c:pt idx="421">
                  <c:v>4.28861516370522E-2</c:v>
                </c:pt>
                <c:pt idx="422">
                  <c:v>4.1064391026422002E-2</c:v>
                </c:pt>
                <c:pt idx="423">
                  <c:v>3.9310179476415102E-2</c:v>
                </c:pt>
                <c:pt idx="424">
                  <c:v>3.7621517001328403E-2</c:v>
                </c:pt>
                <c:pt idx="425">
                  <c:v>3.59964373628252E-2</c:v>
                </c:pt>
                <c:pt idx="426">
                  <c:v>3.4433008872545197E-2</c:v>
                </c:pt>
                <c:pt idx="427">
                  <c:v>3.2929335097225398E-2</c:v>
                </c:pt>
                <c:pt idx="428">
                  <c:v>3.1483555470450397E-2</c:v>
                </c:pt>
                <c:pt idx="429">
                  <c:v>3.00938458151087E-2</c:v>
                </c:pt>
                <c:pt idx="430">
                  <c:v>2.87584187805833E-2</c:v>
                </c:pt>
                <c:pt idx="431">
                  <c:v>2.74755241986476E-2</c:v>
                </c:pt>
                <c:pt idx="432">
                  <c:v>2.6243449361979199E-2</c:v>
                </c:pt>
                <c:pt idx="433">
                  <c:v>2.5060519229134701E-2</c:v>
                </c:pt>
                <c:pt idx="434">
                  <c:v>2.39250965597614E-2</c:v>
                </c:pt>
                <c:pt idx="435">
                  <c:v>2.2835581983742598E-2</c:v>
                </c:pt>
                <c:pt idx="436">
                  <c:v>2.17904140078976E-2</c:v>
                </c:pt>
                <c:pt idx="437">
                  <c:v>2.0788068963769401E-2</c:v>
                </c:pt>
                <c:pt idx="438">
                  <c:v>1.9827060899954001E-2</c:v>
                </c:pt>
                <c:pt idx="439">
                  <c:v>1.8905941422330499E-2</c:v>
                </c:pt>
                <c:pt idx="440">
                  <c:v>1.8023299485464699E-2</c:v>
                </c:pt>
                <c:pt idx="441">
                  <c:v>1.7177761138363602E-2</c:v>
                </c:pt>
                <c:pt idx="442">
                  <c:v>1.63679892276637E-2</c:v>
                </c:pt>
                <c:pt idx="443">
                  <c:v>1.5592683061243499E-2</c:v>
                </c:pt>
                <c:pt idx="444">
                  <c:v>1.48505780351494E-2</c:v>
                </c:pt>
                <c:pt idx="445">
                  <c:v>1.41404452266318E-2</c:v>
                </c:pt>
                <c:pt idx="446">
                  <c:v>1.3461090955985E-2</c:v>
                </c:pt>
                <c:pt idx="447">
                  <c:v>1.28113563197935E-2</c:v>
                </c:pt>
                <c:pt idx="448">
                  <c:v>1.21901166980827E-2</c:v>
                </c:pt>
                <c:pt idx="449">
                  <c:v>1.15962812377807E-2</c:v>
                </c:pt>
                <c:pt idx="450">
                  <c:v>1.1028792314796599E-2</c:v>
                </c:pt>
                <c:pt idx="451">
                  <c:v>1.04866249769282E-2</c:v>
                </c:pt>
                <c:pt idx="452">
                  <c:v>9.9687863697149395E-3</c:v>
                </c:pt>
                <c:pt idx="453">
                  <c:v>9.4743151472583501E-3</c:v>
                </c:pt>
                <c:pt idx="454">
                  <c:v>9.0022808699412402E-3</c:v>
                </c:pt>
                <c:pt idx="455">
                  <c:v>8.5517833908834405E-3</c:v>
                </c:pt>
                <c:pt idx="456">
                  <c:v>8.1219522328840991E-3</c:v>
                </c:pt>
                <c:pt idx="457">
                  <c:v>7.7119459575120397E-3</c:v>
                </c:pt>
                <c:pt idx="458">
                  <c:v>7.3209515279190999E-3</c:v>
                </c:pt>
                <c:pt idx="459">
                  <c:v>6.9481836668683402E-3</c:v>
                </c:pt>
                <c:pt idx="460">
                  <c:v>6.5928842113854797E-3</c:v>
                </c:pt>
                <c:pt idx="461">
                  <c:v>6.2543214653627104E-3</c:v>
                </c:pt>
                <c:pt idx="462">
                  <c:v>5.9317895513650003E-3</c:v>
                </c:pt>
                <c:pt idx="463">
                  <c:v>5.6246077628141298E-3</c:v>
                </c:pt>
                <c:pt idx="464">
                  <c:v>5.3321199176510599E-3</c:v>
                </c:pt>
                <c:pt idx="465">
                  <c:v>5.0536937145060903E-3</c:v>
                </c:pt>
                <c:pt idx="466">
                  <c:v>4.7887200923372401E-3</c:v>
                </c:pt>
                <c:pt idx="467">
                  <c:v>4.5366125944296997E-3</c:v>
                </c:pt>
                <c:pt idx="468">
                  <c:v>4.2968067375855103E-3</c:v>
                </c:pt>
                <c:pt idx="469">
                  <c:v>4.0687593872694603E-3</c:v>
                </c:pt>
                <c:pt idx="470">
                  <c:v>3.8519481394177E-3</c:v>
                </c:pt>
                <c:pt idx="471">
                  <c:v>3.6458707095573502E-3</c:v>
                </c:pt>
                <c:pt idx="472">
                  <c:v>3.4500443298308499E-3</c:v>
                </c:pt>
                <c:pt idx="473">
                  <c:v>3.2640051544645899E-3</c:v>
                </c:pt>
                <c:pt idx="474">
                  <c:v>3.0873076741713898E-3</c:v>
                </c:pt>
                <c:pt idx="475">
                  <c:v>2.9195241399269998E-3</c:v>
                </c:pt>
                <c:pt idx="476">
                  <c:v>2.7602439965150501E-3</c:v>
                </c:pt>
                <c:pt idx="477">
                  <c:v>2.6090733261899899E-3</c:v>
                </c:pt>
                <c:pt idx="478">
                  <c:v>2.4656343027658601E-3</c:v>
                </c:pt>
                <c:pt idx="479">
                  <c:v>2.3295646563980801E-3</c:v>
                </c:pt>
                <c:pt idx="480">
                  <c:v>2.2005171492883598E-3</c:v>
                </c:pt>
                <c:pt idx="481">
                  <c:v>2.0781590625056699E-3</c:v>
                </c:pt>
                <c:pt idx="482">
                  <c:v>1.96217169408308E-3</c:v>
                </c:pt>
                <c:pt idx="483">
                  <c:v>1.8522498685175201E-3</c:v>
                </c:pt>
                <c:pt idx="484">
                  <c:v>1.7481014577695501E-3</c:v>
                </c:pt>
                <c:pt idx="485">
                  <c:v>1.6494469138314E-3</c:v>
                </c:pt>
                <c:pt idx="486">
                  <c:v>1.5560188129051401E-3</c:v>
                </c:pt>
                <c:pt idx="487">
                  <c:v>1.4675614112072599E-3</c:v>
                </c:pt>
                <c:pt idx="488">
                  <c:v>1.3838302123930801E-3</c:v>
                </c:pt>
                <c:pt idx="489">
                  <c:v>1.3045915465721199E-3</c:v>
                </c:pt>
                <c:pt idx="490">
                  <c:v>1.22962216086526E-3</c:v>
                </c:pt>
                <c:pt idx="491">
                  <c:v>1.1587088214360399E-3</c:v>
                </c:pt>
                <c:pt idx="492">
                  <c:v>1.09164792691043E-3</c:v>
                </c:pt>
                <c:pt idx="493">
                  <c:v>1.02824513308378E-3</c:v>
                </c:pt>
                <c:pt idx="494">
                  <c:v>9.6831498879871203E-4</c:v>
                </c:pt>
                <c:pt idx="495">
                  <c:v>9.1168058286414096E-4</c:v>
                </c:pt>
                <c:pt idx="496">
                  <c:v>8.5817320187329103E-4</c:v>
                </c:pt>
                <c:pt idx="497">
                  <c:v>8.0763199876748295E-4</c:v>
                </c:pt>
                <c:pt idx="498">
                  <c:v>7.5990367198227704E-4</c:v>
                </c:pt>
                <c:pt idx="499">
                  <c:v>7.1484215500350399E-4</c:v>
                </c:pt>
                <c:pt idx="500">
                  <c:v>6.7230831615263298E-4</c:v>
                </c:pt>
                <c:pt idx="501">
                  <c:v>6.3216966841388503E-4</c:v>
                </c:pt>
                <c:pt idx="502">
                  <c:v>5.9430008910909399E-4</c:v>
                </c:pt>
                <c:pt idx="503">
                  <c:v>5.5857954922107695E-4</c:v>
                </c:pt>
                <c:pt idx="504">
                  <c:v>5.2489385216153298E-4</c:v>
                </c:pt>
                <c:pt idx="505">
                  <c:v>4.9313438177572898E-4</c:v>
                </c:pt>
                <c:pt idx="506">
                  <c:v>4.6319785937303599E-4</c:v>
                </c:pt>
                <c:pt idx="507">
                  <c:v>4.3498610956991602E-4</c:v>
                </c:pt>
                <c:pt idx="508">
                  <c:v>4.0840583473004803E-4</c:v>
                </c:pt>
                <c:pt idx="509">
                  <c:v>3.83368397785097E-4</c:v>
                </c:pt>
                <c:pt idx="510">
                  <c:v>3.5978961321881601E-4</c:v>
                </c:pt>
                <c:pt idx="511">
                  <c:v>3.3758954599699302E-4</c:v>
                </c:pt>
                <c:pt idx="512">
                  <c:v>3.16692318225971E-4</c:v>
                </c:pt>
                <c:pt idx="513">
                  <c:v>2.9702592332321798E-4</c:v>
                </c:pt>
                <c:pt idx="514">
                  <c:v>2.7852204748444098E-4</c:v>
                </c:pt>
                <c:pt idx="515">
                  <c:v>2.6111589823327099E-4</c:v>
                </c:pt>
                <c:pt idx="516">
                  <c:v>2.44746039841348E-4</c:v>
                </c:pt>
                <c:pt idx="517">
                  <c:v>2.2935423540869999E-4</c:v>
                </c:pt>
                <c:pt idx="518">
                  <c:v>2.1488529539683899E-4</c:v>
                </c:pt>
                <c:pt idx="519">
                  <c:v>2.0128693240957301E-4</c:v>
                </c:pt>
                <c:pt idx="520">
                  <c:v>1.8850962201950199E-4</c:v>
                </c:pt>
                <c:pt idx="521">
                  <c:v>1.76506469441251E-4</c:v>
                </c:pt>
                <c:pt idx="522">
                  <c:v>1.6523308185586701E-4</c:v>
                </c:pt>
                <c:pt idx="523">
                  <c:v>1.5464744619421401E-4</c:v>
                </c:pt>
                <c:pt idx="524">
                  <c:v>1.4470981219091001E-4</c:v>
                </c:pt>
                <c:pt idx="525">
                  <c:v>1.3538258052401999E-4</c:v>
                </c:pt>
                <c:pt idx="526">
                  <c:v>1.2663019585969299E-4</c:v>
                </c:pt>
                <c:pt idx="527">
                  <c:v>1.184190446248E-4</c:v>
                </c:pt>
                <c:pt idx="528">
                  <c:v>1.10717357334731E-4</c:v>
                </c:pt>
                <c:pt idx="529">
                  <c:v>1.03495115307586E-4</c:v>
                </c:pt>
                <c:pt idx="530">
                  <c:v>9.6723961600162604E-5</c:v>
                </c:pt>
                <c:pt idx="531">
                  <c:v>9.0377116005322595E-5</c:v>
                </c:pt>
                <c:pt idx="532">
                  <c:v>8.4429293954534597E-5</c:v>
                </c:pt>
                <c:pt idx="533">
                  <c:v>7.8856629173608902E-5</c:v>
                </c:pt>
                <c:pt idx="534">
                  <c:v>7.36365999438808E-5</c:v>
                </c:pt>
                <c:pt idx="535">
                  <c:v>6.8747958825296704E-5</c:v>
                </c:pt>
                <c:pt idx="536">
                  <c:v>6.4170665702072003E-5</c:v>
                </c:pt>
                <c:pt idx="537">
                  <c:v>5.9885824015756399E-5</c:v>
                </c:pt>
                <c:pt idx="538">
                  <c:v>5.5875620054687001E-5</c:v>
                </c:pt>
                <c:pt idx="539">
                  <c:v>5.2123265172912297E-5</c:v>
                </c:pt>
                <c:pt idx="540">
                  <c:v>4.8612940815718898E-5</c:v>
                </c:pt>
                <c:pt idx="541">
                  <c:v>4.5329746232907003E-5</c:v>
                </c:pt>
                <c:pt idx="542">
                  <c:v>4.2259648764891198E-5</c:v>
                </c:pt>
                <c:pt idx="543">
                  <c:v>3.93894365906069E-5</c:v>
                </c:pt>
                <c:pt idx="544">
                  <c:v>3.6706673830002298E-5</c:v>
                </c:pt>
                <c:pt idx="545">
                  <c:v>3.4199657897658398E-5</c:v>
                </c:pt>
                <c:pt idx="546">
                  <c:v>3.1857379007747099E-5</c:v>
                </c:pt>
                <c:pt idx="547">
                  <c:v>2.9669481734145599E-5</c:v>
                </c:pt>
                <c:pt idx="548">
                  <c:v>2.76262285330434E-5</c:v>
                </c:pt>
                <c:pt idx="549">
                  <c:v>2.5718465138824199E-5</c:v>
                </c:pt>
                <c:pt idx="550">
                  <c:v>2.3937587747364498E-5</c:v>
                </c:pt>
                <c:pt idx="551">
                  <c:v>2.2275511904176301E-5</c:v>
                </c:pt>
                <c:pt idx="552">
                  <c:v>2.0724643018010999E-5</c:v>
                </c:pt>
                <c:pt idx="553">
                  <c:v>1.9277848423654901E-5</c:v>
                </c:pt>
                <c:pt idx="554">
                  <c:v>1.79284309206769E-5</c:v>
                </c:pt>
                <c:pt idx="555">
                  <c:v>1.6670103717826199E-5</c:v>
                </c:pt>
                <c:pt idx="556">
                  <c:v>1.5496966715637701E-5</c:v>
                </c:pt>
                <c:pt idx="557">
                  <c:v>1.4403484062575501E-5</c:v>
                </c:pt>
                <c:pt idx="558">
                  <c:v>1.33844629227265E-5</c:v>
                </c:pt>
                <c:pt idx="559">
                  <c:v>1.2435033395672401E-5</c:v>
                </c:pt>
                <c:pt idx="560">
                  <c:v>1.15506295316746E-5</c:v>
                </c:pt>
                <c:pt idx="561">
                  <c:v>1.07269713877584E-5</c:v>
                </c:pt>
                <c:pt idx="562">
                  <c:v>9.9600480726318597E-6</c:v>
                </c:pt>
                <c:pt idx="563">
                  <c:v>9.2461017306583305E-6</c:v>
                </c:pt>
                <c:pt idx="564">
                  <c:v>8.5816124172968602E-6</c:v>
                </c:pt>
                <c:pt idx="565">
                  <c:v>7.9632838205497496E-6</c:v>
                </c:pt>
                <c:pt idx="566">
                  <c:v>7.3880297850002602E-6</c:v>
                </c:pt>
                <c:pt idx="567">
                  <c:v>6.8529615969956503E-6</c:v>
                </c:pt>
                <c:pt idx="568">
                  <c:v>6.3553759914301403E-6</c:v>
                </c:pt>
                <c:pt idx="569">
                  <c:v>5.89274384240797E-6</c:v>
                </c:pt>
                <c:pt idx="570">
                  <c:v>5.4626995018262603E-6</c:v>
                </c:pt>
                <c:pt idx="571">
                  <c:v>5.0630307516048204E-6</c:v>
                </c:pt>
                <c:pt idx="572">
                  <c:v>4.69166933691599E-6</c:v>
                </c:pt>
                <c:pt idx="573">
                  <c:v>4.3466820493240501E-6</c:v>
                </c:pt>
                <c:pt idx="574">
                  <c:v>4.0262623302419002E-6</c:v>
                </c:pt>
                <c:pt idx="575">
                  <c:v>3.72872236654564E-6</c:v>
                </c:pt>
                <c:pt idx="576">
                  <c:v>3.45248565156614E-6</c:v>
                </c:pt>
                <c:pt idx="577">
                  <c:v>3.1960799859925701E-6</c:v>
                </c:pt>
                <c:pt idx="578">
                  <c:v>2.9581308944872601E-6</c:v>
                </c:pt>
                <c:pt idx="579">
                  <c:v>2.7373554350188402E-6</c:v>
                </c:pt>
                <c:pt idx="580">
                  <c:v>2.5325563790780701E-6</c:v>
                </c:pt>
                <c:pt idx="581">
                  <c:v>2.34261674204582E-6</c:v>
                </c:pt>
                <c:pt idx="582">
                  <c:v>2.1664946440404001E-6</c:v>
                </c:pt>
                <c:pt idx="583">
                  <c:v>2.0032184825809901E-6</c:v>
                </c:pt>
                <c:pt idx="584">
                  <c:v>1.8518823993690999E-6</c:v>
                </c:pt>
                <c:pt idx="585">
                  <c:v>1.7116420244099E-6</c:v>
                </c:pt>
                <c:pt idx="586">
                  <c:v>1.5817104815742901E-6</c:v>
                </c:pt>
                <c:pt idx="587">
                  <c:v>1.4613546405399099E-6</c:v>
                </c:pt>
                <c:pt idx="588">
                  <c:v>1.34989160084815E-6</c:v>
                </c:pt>
                <c:pt idx="589">
                  <c:v>1.24668539457489E-6</c:v>
                </c:pt>
                <c:pt idx="590">
                  <c:v>1.1511438948375799E-6</c:v>
                </c:pt>
                <c:pt idx="591">
                  <c:v>1.0627159180510701E-6</c:v>
                </c:pt>
                <c:pt idx="592">
                  <c:v>9.8088850850122797E-7</c:v>
                </c:pt>
                <c:pt idx="593">
                  <c:v>9.0518439442989004E-7</c:v>
                </c:pt>
                <c:pt idx="594">
                  <c:v>8.3515960541866103E-7</c:v>
                </c:pt>
                <c:pt idx="595">
                  <c:v>7.7040124142315502E-7</c:v>
                </c:pt>
                <c:pt idx="596">
                  <c:v>7.10525384345751E-7</c:v>
                </c:pt>
                <c:pt idx="597">
                  <c:v>6.5517514354420896E-7</c:v>
                </c:pt>
                <c:pt idx="598">
                  <c:v>6.0401882715662704E-7</c:v>
                </c:pt>
                <c:pt idx="599">
                  <c:v>5.5674823158228205E-7</c:v>
                </c:pt>
                <c:pt idx="600">
                  <c:v>5.1307704189275203E-7</c:v>
                </c:pt>
                <c:pt idx="601">
                  <c:v>4.7273933636059099E-7</c:v>
                </c:pt>
                <c:pt idx="602">
                  <c:v>4.3548818868367299E-7</c:v>
                </c:pt>
                <c:pt idx="603">
                  <c:v>4.0109436185404499E-7</c:v>
                </c:pt>
                <c:pt idx="604">
                  <c:v>3.6934508797093399E-7</c:v>
                </c:pt>
                <c:pt idx="605">
                  <c:v>3.4004292863001702E-7</c:v>
                </c:pt>
                <c:pt idx="606">
                  <c:v>3.1300471083532801E-7</c:v>
                </c:pt>
                <c:pt idx="607">
                  <c:v>2.8806053367790898E-7</c:v>
                </c:pt>
                <c:pt idx="608">
                  <c:v>2.6505284130651501E-7</c:v>
                </c:pt>
                <c:pt idx="609">
                  <c:v>2.4383555798187299E-7</c:v>
                </c:pt>
                <c:pt idx="610">
                  <c:v>2.2427328125726201E-7</c:v>
                </c:pt>
                <c:pt idx="611">
                  <c:v>2.06240529565806E-7</c:v>
                </c:pt>
                <c:pt idx="612">
                  <c:v>1.8962104071911301E-7</c:v>
                </c:pt>
                <c:pt idx="613">
                  <c:v>1.7430711803372801E-7</c:v>
                </c:pt>
                <c:pt idx="614">
                  <c:v>1.60199021001662E-7</c:v>
                </c:pt>
                <c:pt idx="615">
                  <c:v>1.4720439760987101E-7</c:v>
                </c:pt>
                <c:pt idx="616">
                  <c:v>1.3523775559133299E-7</c:v>
                </c:pt>
                <c:pt idx="617">
                  <c:v>1.2421997005808299E-7</c:v>
                </c:pt>
                <c:pt idx="618">
                  <c:v>1.14077825124507E-7</c:v>
                </c:pt>
                <c:pt idx="619">
                  <c:v>1.0474358727813E-7</c:v>
                </c:pt>
                <c:pt idx="620">
                  <c:v>9.61546083953013E-8</c:v>
                </c:pt>
                <c:pt idx="621">
                  <c:v>8.8252956431217196E-8</c:v>
                </c:pt>
                <c:pt idx="622">
                  <c:v>8.0985071937971503E-8</c:v>
                </c:pt>
                <c:pt idx="623">
                  <c:v>7.4301448681243396E-8</c:v>
                </c:pt>
                <c:pt idx="624">
                  <c:v>6.8156336736211305E-8</c:v>
                </c:pt>
                <c:pt idx="625">
                  <c:v>6.2507466546671201E-8</c:v>
                </c:pt>
                <c:pt idx="626">
                  <c:v>5.73157925285845E-8</c:v>
                </c:pt>
                <c:pt idx="627">
                  <c:v>5.2545254890587401E-8</c:v>
                </c:pt>
                <c:pt idx="628">
                  <c:v>4.8162558429840201E-8</c:v>
                </c:pt>
                <c:pt idx="629">
                  <c:v>4.4136967142167399E-8</c:v>
                </c:pt>
                <c:pt idx="630">
                  <c:v>4.0440113561114398E-8</c:v>
                </c:pt>
                <c:pt idx="631">
                  <c:v>3.7045821811550703E-8</c:v>
                </c:pt>
                <c:pt idx="632">
                  <c:v>3.3929943430082003E-8</c:v>
                </c:pt>
                <c:pt idx="633">
                  <c:v>3.1070205067024998E-8</c:v>
                </c:pt>
                <c:pt idx="634">
                  <c:v>2.8446067243303901E-8</c:v>
                </c:pt>
                <c:pt idx="635">
                  <c:v>2.60385933905535E-8</c:v>
                </c:pt>
                <c:pt idx="636">
                  <c:v>2.3830328454198202E-8</c:v>
                </c:pt>
                <c:pt idx="637">
                  <c:v>2.18051863874896E-8</c:v>
                </c:pt>
                <c:pt idx="638">
                  <c:v>1.9948345909668901E-8</c:v>
                </c:pt>
                <c:pt idx="639">
                  <c:v>1.82461539436882E-8</c:v>
                </c:pt>
                <c:pt idx="640">
                  <c:v>1.6686036188522601E-8</c:v>
                </c:pt>
                <c:pt idx="641">
                  <c:v>1.52564143181262E-8</c:v>
                </c:pt>
                <c:pt idx="642">
                  <c:v>1.3946629333745099E-8</c:v>
                </c:pt>
                <c:pt idx="643">
                  <c:v>1.27468706286865E-8</c:v>
                </c:pt>
                <c:pt idx="644">
                  <c:v>1.16481103549438E-8</c:v>
                </c:pt>
                <c:pt idx="645">
                  <c:v>1.0642042709381E-8</c:v>
                </c:pt>
                <c:pt idx="646">
                  <c:v>9.7210277836322699E-9</c:v>
                </c:pt>
                <c:pt idx="647">
                  <c:v>8.8780396465847503E-9</c:v>
                </c:pt>
                <c:pt idx="648">
                  <c:v>8.1066183513801006E-9</c:v>
                </c:pt>
                <c:pt idx="649">
                  <c:v>7.4008255804141401E-9</c:v>
                </c:pt>
                <c:pt idx="650">
                  <c:v>6.7552036619142996E-9</c:v>
                </c:pt>
                <c:pt idx="651">
                  <c:v>6.1647377104343202E-9</c:v>
                </c:pt>
                <c:pt idx="652">
                  <c:v>5.6248206610978801E-9</c:v>
                </c:pt>
                <c:pt idx="653">
                  <c:v>5.1312209837397698E-9</c:v>
                </c:pt>
                <c:pt idx="654">
                  <c:v>4.6800528783012103E-9</c:v>
                </c:pt>
                <c:pt idx="655">
                  <c:v>4.2677487670115102E-9</c:v>
                </c:pt>
                <c:pt idx="656">
                  <c:v>3.8910339120944798E-9</c:v>
                </c:pt>
                <c:pt idx="657">
                  <c:v>3.5469030000402898E-9</c:v>
                </c:pt>
                <c:pt idx="658">
                  <c:v>3.2325985449386102E-9</c:v>
                </c:pt>
                <c:pt idx="659">
                  <c:v>2.9455909740345399E-9</c:v>
                </c:pt>
                <c:pt idx="660">
                  <c:v>2.68356026859301E-9</c:v>
                </c:pt>
                <c:pt idx="661">
                  <c:v>2.44437904239424E-9</c:v>
                </c:pt>
                <c:pt idx="662">
                  <c:v>2.22609694877186E-9</c:v>
                </c:pt>
                <c:pt idx="663">
                  <c:v>2.02692631509579E-9</c:v>
                </c:pt>
                <c:pt idx="664">
                  <c:v>1.8452289110276501E-9</c:v>
                </c:pt>
                <c:pt idx="665">
                  <c:v>1.67950376378081E-9</c:v>
                </c:pt>
                <c:pt idx="666">
                  <c:v>1.52837594003058E-9</c:v>
                </c:pt>
                <c:pt idx="667">
                  <c:v>1.3905862200796599E-9</c:v>
                </c:pt>
                <c:pt idx="668">
                  <c:v>1.26498159541695E-9</c:v>
                </c:pt>
                <c:pt idx="669">
                  <c:v>1.15050652594612E-9</c:v>
                </c:pt>
                <c:pt idx="670">
                  <c:v>1.0461948979295299E-9</c:v>
                </c:pt>
                <c:pt idx="671">
                  <c:v>9.5116262811796991E-10</c:v>
                </c:pt>
                <c:pt idx="672">
                  <c:v>8.64600863643253E-10</c:v>
                </c:pt>
                <c:pt idx="673">
                  <c:v>7.8576973105782504E-10</c:v>
                </c:pt>
                <c:pt idx="674">
                  <c:v>7.1399259143687796E-10</c:v>
                </c:pt>
                <c:pt idx="675">
                  <c:v>6.4865076173124798E-10</c:v>
                </c:pt>
                <c:pt idx="676">
                  <c:v>5.8917866559302002E-10</c:v>
                </c:pt>
                <c:pt idx="677">
                  <c:v>5.3505937970600196E-10</c:v>
                </c:pt>
                <c:pt idx="678">
                  <c:v>4.8582054425658304E-10</c:v>
                </c:pt>
                <c:pt idx="679">
                  <c:v>4.4103060859120099E-10</c:v>
                </c:pt>
                <c:pt idx="680">
                  <c:v>4.0029538533860599E-10</c:v>
                </c:pt>
                <c:pt idx="681">
                  <c:v>3.6325488834069201E-10</c:v>
                </c:pt>
                <c:pt idx="682">
                  <c:v>3.2958043164730198E-10</c:v>
                </c:pt>
                <c:pt idx="683">
                  <c:v>2.9897196859862901E-10</c:v>
                </c:pt>
                <c:pt idx="684">
                  <c:v>2.7115565165438002E-10</c:v>
                </c:pt>
                <c:pt idx="685">
                  <c:v>2.4588159514095199E-10</c:v>
                </c:pt>
                <c:pt idx="686">
                  <c:v>2.2292182448579199E-10</c:v>
                </c:pt>
                <c:pt idx="687">
                  <c:v>2.0206839679990499E-10</c:v>
                </c:pt>
                <c:pt idx="688">
                  <c:v>1.8313167886309301E-10</c:v>
                </c:pt>
                <c:pt idx="689">
                  <c:v>1.6593876966894699E-10</c:v>
                </c:pt>
                <c:pt idx="690">
                  <c:v>1.50332055704799E-10</c:v>
                </c:pt>
                <c:pt idx="691">
                  <c:v>1.3616788808175E-10</c:v>
                </c:pt>
                <c:pt idx="692">
                  <c:v>1.2331537149755601E-10</c:v>
                </c:pt>
                <c:pt idx="693">
                  <c:v>1.116552558157E-10</c:v>
                </c:pt>
                <c:pt idx="694">
                  <c:v>1.0107892178261799E-10</c:v>
                </c:pt>
                <c:pt idx="695">
                  <c:v>9.14874530862644E-11</c:v>
                </c:pt>
                <c:pt idx="696">
                  <c:v>8.2790787587342503E-11</c:v>
                </c:pt>
                <c:pt idx="697">
                  <c:v>7.4906941133664698E-11</c:v>
                </c:pt>
                <c:pt idx="698">
                  <c:v>6.7761297901746795E-11</c:v>
                </c:pt>
                <c:pt idx="699">
                  <c:v>6.1285961701575903E-11</c:v>
                </c:pt>
                <c:pt idx="700">
                  <c:v>5.54191631334534E-11</c:v>
                </c:pt>
                <c:pt idx="701">
                  <c:v>5.0104717903090702E-11</c:v>
                </c:pt>
                <c:pt idx="702">
                  <c:v>4.5291531985240602E-11</c:v>
                </c:pt>
                <c:pt idx="703">
                  <c:v>4.0933149679791202E-11</c:v>
                </c:pt>
                <c:pt idx="704">
                  <c:v>3.6987340929690103E-11</c:v>
                </c:pt>
                <c:pt idx="705">
                  <c:v>3.3415724569491802E-11</c:v>
                </c:pt>
                <c:pt idx="706">
                  <c:v>3.01834244487647E-11</c:v>
                </c:pt>
                <c:pt idx="707">
                  <c:v>2.7258755627888501E-11</c:v>
                </c:pt>
                <c:pt idx="708">
                  <c:v>2.4612938076664401E-11</c:v>
                </c:pt>
                <c:pt idx="709">
                  <c:v>2.2219835520243799E-11</c:v>
                </c:pt>
                <c:pt idx="710">
                  <c:v>2.0055717273593599E-11</c:v>
                </c:pt>
                <c:pt idx="711">
                  <c:v>1.8099041086478799E-11</c:v>
                </c:pt>
                <c:pt idx="712">
                  <c:v>1.6330255186955499E-11</c:v>
                </c:pt>
                <c:pt idx="713">
                  <c:v>1.4731617863842401E-11</c:v>
                </c:pt>
                <c:pt idx="714">
                  <c:v>1.3287033068608601E-11</c:v>
                </c:pt>
                <c:pt idx="715">
                  <c:v>1.1981900645606099E-11</c:v>
                </c:pt>
                <c:pt idx="716">
                  <c:v>1.0802979917483901E-11</c:v>
                </c:pt>
                <c:pt idx="717">
                  <c:v>9.7382654607928802E-12</c:v>
                </c:pt>
                <c:pt idx="718">
                  <c:v>8.7768740060178806E-12</c:v>
                </c:pt>
                <c:pt idx="719">
                  <c:v>7.9089414872625895E-12</c:v>
                </c:pt>
                <c:pt idx="720">
                  <c:v>7.1255293502367197E-12</c:v>
                </c:pt>
                <c:pt idx="721">
                  <c:v>6.4185393036556203E-12</c:v>
                </c:pt>
                <c:pt idx="722">
                  <c:v>5.7806357692403199E-12</c:v>
                </c:pt>
                <c:pt idx="723">
                  <c:v>5.2051753496964602E-12</c:v>
                </c:pt>
                <c:pt idx="724">
                  <c:v>4.6861426928591396E-12</c:v>
                </c:pt>
                <c:pt idx="725">
                  <c:v>4.2180921840334003E-12</c:v>
                </c:pt>
                <c:pt idx="726">
                  <c:v>3.7960949478657903E-12</c:v>
                </c:pt>
                <c:pt idx="727">
                  <c:v>3.4156906862033398E-12</c:v>
                </c:pt>
                <c:pt idx="728">
                  <c:v>3.0728439196947999E-12</c:v>
                </c:pt>
                <c:pt idx="729">
                  <c:v>2.7639042386677201E-12</c:v>
                </c:pt>
                <c:pt idx="730">
                  <c:v>2.4855702033754898E-12</c:v>
                </c:pt>
                <c:pt idx="731">
                  <c:v>2.23485656530904E-12</c:v>
                </c:pt>
                <c:pt idx="732">
                  <c:v>2.0090645101635501E-12</c:v>
                </c:pt>
                <c:pt idx="733">
                  <c:v>1.80575464945979E-12</c:v>
                </c:pt>
                <c:pt idx="734">
                  <c:v>1.6227225119568E-12</c:v>
                </c:pt>
                <c:pt idx="735">
                  <c:v>1.45797630804284E-12</c:v>
                </c:pt>
                <c:pt idx="736">
                  <c:v>1.3097167604354999E-12</c:v>
                </c:pt>
                <c:pt idx="737">
                  <c:v>1.1763188129157599E-12</c:v>
                </c:pt>
                <c:pt idx="738">
                  <c:v>1.05631504561716E-12</c:v>
                </c:pt>
                <c:pt idx="739">
                  <c:v>9.48380640721154E-13</c:v>
                </c:pt>
                <c:pt idx="740">
                  <c:v>8.5131975640183097E-13</c:v>
                </c:pt>
                <c:pt idx="741">
                  <c:v>7.6405317962816497E-13</c:v>
                </c:pt>
                <c:pt idx="742">
                  <c:v>6.85607140077526E-13</c:v>
                </c:pt>
                <c:pt idx="743">
                  <c:v>6.1510317803377001E-13</c:v>
                </c:pt>
                <c:pt idx="744">
                  <c:v>5.5174896882698804E-13</c:v>
                </c:pt>
                <c:pt idx="745">
                  <c:v>4.9483001519889004E-13</c:v>
                </c:pt>
                <c:pt idx="746">
                  <c:v>4.43702127022873E-13</c:v>
                </c:pt>
                <c:pt idx="747">
                  <c:v>3.9778461513831098E-13</c:v>
                </c:pt>
                <c:pt idx="748">
                  <c:v>3.5655413273632799E-13</c:v>
                </c:pt>
                <c:pt idx="749">
                  <c:v>3.1953910381621599E-13</c:v>
                </c:pt>
                <c:pt idx="750">
                  <c:v>2.8631468376990198E-13</c:v>
                </c:pt>
                <c:pt idx="751">
                  <c:v>2.5649820219338702E-13</c:v>
                </c:pt>
                <c:pt idx="752">
                  <c:v>2.2974504261285998E-13</c:v>
                </c:pt>
                <c:pt idx="753">
                  <c:v>2.05744917988837E-13</c:v>
                </c:pt>
                <c:pt idx="754">
                  <c:v>1.84218504660345E-13</c:v>
                </c:pt>
                <c:pt idx="755">
                  <c:v>1.64914400846544E-13</c:v>
                </c:pt>
                <c:pt idx="756">
                  <c:v>1.47606378965105E-13</c:v>
                </c:pt>
                <c:pt idx="757">
                  <c:v>1.32090903883353E-13</c:v>
                </c:pt>
                <c:pt idx="758">
                  <c:v>1.1818489181468101E-13</c:v>
                </c:pt>
                <c:pt idx="759">
                  <c:v>1.05723686932422E-13</c:v>
                </c:pt>
                <c:pt idx="760">
                  <c:v>9.4559234917214395E-14</c:v>
                </c:pt>
                <c:pt idx="761">
                  <c:v>8.4558434601269794E-14</c:v>
                </c:pt>
                <c:pt idx="762">
                  <c:v>7.5601650641566798E-14</c:v>
                </c:pt>
                <c:pt idx="763">
                  <c:v>6.7581371759731604E-14</c:v>
                </c:pt>
                <c:pt idx="764">
                  <c:v>6.0401000544045506E-14</c:v>
                </c:pt>
                <c:pt idx="765">
                  <c:v>5.3973762131965102E-14</c:v>
                </c:pt>
                <c:pt idx="766">
                  <c:v>4.8221720291906399E-14</c:v>
                </c:pt>
                <c:pt idx="767">
                  <c:v>4.3074890512010899E-14</c:v>
                </c:pt>
                <c:pt idx="768">
                  <c:v>3.8470440691263901E-14</c:v>
                </c:pt>
                <c:pt idx="769">
                  <c:v>3.4351970923899698E-14</c:v>
                </c:pt>
                <c:pt idx="770">
                  <c:v>3.0668864679964602E-14</c:v>
                </c:pt>
                <c:pt idx="771">
                  <c:v>2.7375704420787201E-14</c:v>
                </c:pt>
                <c:pt idx="772">
                  <c:v>2.4431745354999099E-14</c:v>
                </c:pt>
                <c:pt idx="773">
                  <c:v>2.1800441644903501E-14</c:v>
                </c:pt>
                <c:pt idx="774">
                  <c:v>1.9449019920261402E-14</c:v>
                </c:pt>
                <c:pt idx="775">
                  <c:v>1.7348095452157399E-14</c:v>
                </c:pt>
                <c:pt idx="776">
                  <c:v>1.54713267883301E-14</c:v>
                </c:pt>
                <c:pt idx="777">
                  <c:v>1.37951050575322E-14</c:v>
                </c:pt>
                <c:pt idx="778">
                  <c:v>1.22982745180883E-14</c:v>
                </c:pt>
                <c:pt idx="779">
                  <c:v>1.0961881258436899E-14</c:v>
                </c:pt>
                <c:pt idx="780">
                  <c:v>9.7689472583348401E-15</c:v>
                </c:pt>
                <c:pt idx="781">
                  <c:v>8.7042672915385393E-15</c:v>
                </c:pt>
                <c:pt idx="782">
                  <c:v>7.7542263968599593E-15</c:v>
                </c:pt>
                <c:pt idx="783">
                  <c:v>6.9066358669543797E-15</c:v>
                </c:pt>
                <c:pt idx="784">
                  <c:v>6.1505859052840297E-15</c:v>
                </c:pt>
                <c:pt idx="785">
                  <c:v>5.47631328339956E-15</c:v>
                </c:pt>
                <c:pt idx="786">
                  <c:v>4.8750824948530903E-15</c:v>
                </c:pt>
                <c:pt idx="787">
                  <c:v>4.33907905034135E-15</c:v>
                </c:pt>
                <c:pt idx="788">
                  <c:v>3.8613136925951896E-15</c:v>
                </c:pt>
                <c:pt idx="789">
                  <c:v>3.43553643044449E-15</c:v>
                </c:pt>
                <c:pt idx="790">
                  <c:v>3.05615940063395E-15</c:v>
                </c:pt>
                <c:pt idx="791">
                  <c:v>2.7181876644744298E-15</c:v>
                </c:pt>
                <c:pt idx="792">
                  <c:v>2.41715713529881E-15</c:v>
                </c:pt>
                <c:pt idx="793">
                  <c:v>2.14907891287744E-15</c:v>
                </c:pt>
                <c:pt idx="794">
                  <c:v>1.9103893732717698E-15</c:v>
                </c:pt>
                <c:pt idx="795">
                  <c:v>1.69790542782107E-15</c:v>
                </c:pt>
                <c:pt idx="796">
                  <c:v>1.50878442375548E-15</c:v>
                </c:pt>
                <c:pt idx="797">
                  <c:v>1.3404882119257999E-15</c:v>
                </c:pt>
                <c:pt idx="798">
                  <c:v>1.19075095490161E-15</c:v>
                </c:pt>
                <c:pt idx="799">
                  <c:v>1.0575502917211801E-15</c:v>
                </c:pt>
                <c:pt idx="800">
                  <c:v>9.3908151434021606E-16</c:v>
                </c:pt>
                <c:pt idx="801">
                  <c:v>8.33734445736804E-16</c:v>
                </c:pt>
                <c:pt idx="802">
                  <c:v>7.4007274106516201E-16</c:v>
                </c:pt>
                <c:pt idx="803">
                  <c:v>6.5681536154842198E-16</c:v>
                </c:pt>
                <c:pt idx="804">
                  <c:v>5.8281999627142504E-16</c:v>
                </c:pt>
                <c:pt idx="805">
                  <c:v>5.1706822995351495E-16</c:v>
                </c:pt>
                <c:pt idx="806">
                  <c:v>4.5865227540138303E-16</c:v>
                </c:pt>
                <c:pt idx="807">
                  <c:v>4.0676310788959001E-16</c:v>
                </c:pt>
                <c:pt idx="808">
                  <c:v>3.6067985539562799E-16</c:v>
                </c:pt>
                <c:pt idx="809">
                  <c:v>3.1976031361354899E-16</c:v>
                </c:pt>
                <c:pt idx="810">
                  <c:v>2.8343246815089002E-16</c:v>
                </c:pt>
                <c:pt idx="811">
                  <c:v>2.51186918429689E-16</c:v>
                </c:pt>
                <c:pt idx="812">
                  <c:v>2.2257010869892699E-16</c:v>
                </c:pt>
                <c:pt idx="813">
                  <c:v>1.97178281346142E-16</c:v>
                </c:pt>
                <c:pt idx="814">
                  <c:v>1.7465207648014199E-16</c:v>
                </c:pt>
                <c:pt idx="815">
                  <c:v>1.54671709645279E-16</c:v>
                </c:pt>
                <c:pt idx="816">
                  <c:v>1.36952666609786E-16</c:v>
                </c:pt>
                <c:pt idx="817">
                  <c:v>1.2124186052786E-16</c:v>
                </c:pt>
                <c:pt idx="818">
                  <c:v>1.07314202480279E-16</c:v>
                </c:pt>
                <c:pt idx="819">
                  <c:v>9.4969541517262403E-17</c:v>
                </c:pt>
                <c:pt idx="820">
                  <c:v>8.4029934919298796E-17</c:v>
                </c:pt>
                <c:pt idx="821">
                  <c:v>7.4337213510153399E-17</c:v>
                </c:pt>
                <c:pt idx="822">
                  <c:v>6.5750810549320294E-17</c:v>
                </c:pt>
                <c:pt idx="823">
                  <c:v>5.8145826042007004E-17</c:v>
                </c:pt>
                <c:pt idx="824">
                  <c:v>5.1411301272431599E-17</c:v>
                </c:pt>
                <c:pt idx="825">
                  <c:v>4.5448681025562898E-17</c:v>
                </c:pt>
                <c:pt idx="826">
                  <c:v>4.0170443345205698E-17</c:v>
                </c:pt>
                <c:pt idx="827">
                  <c:v>3.5498878810744997E-17</c:v>
                </c:pt>
                <c:pt idx="828">
                  <c:v>3.1365003226401603E-17</c:v>
                </c:pt>
                <c:pt idx="829">
                  <c:v>2.77075893285148E-17</c:v>
                </c:pt>
                <c:pt idx="830">
                  <c:v>2.44723046486578E-17</c:v>
                </c:pt>
                <c:pt idx="831">
                  <c:v>2.1610944041875399E-17</c:v>
                </c:pt>
                <c:pt idx="832">
                  <c:v>1.9080746616646899E-17</c:v>
                </c:pt>
                <c:pt idx="833">
                  <c:v>1.6843787901188201E-17</c:v>
                </c:pt>
                <c:pt idx="834">
                  <c:v>1.4866439062916499E-17</c:v>
                </c:pt>
                <c:pt idx="835">
                  <c:v>1.31188858762889E-17</c:v>
                </c:pt>
                <c:pt idx="836">
                  <c:v>1.15747009196257E-17</c:v>
                </c:pt>
                <c:pt idx="837">
                  <c:v>1.02104631836461E-17</c:v>
                </c:pt>
                <c:pt idx="838">
                  <c:v>9.0054199019725703E-18</c:v>
                </c:pt>
                <c:pt idx="839">
                  <c:v>7.9411859746112002E-18</c:v>
                </c:pt>
                <c:pt idx="840">
                  <c:v>7.0014768564071297E-18</c:v>
                </c:pt>
                <c:pt idx="841">
                  <c:v>6.1718712299609802E-18</c:v>
                </c:pt>
                <c:pt idx="842">
                  <c:v>5.43960018212989E-18</c:v>
                </c:pt>
                <c:pt idx="843">
                  <c:v>4.7933599600561703E-18</c:v>
                </c:pt>
                <c:pt idx="844">
                  <c:v>4.2231457011950099E-18</c:v>
                </c:pt>
                <c:pt idx="845">
                  <c:v>3.72010381610339E-18</c:v>
                </c:pt>
                <c:pt idx="846">
                  <c:v>3.27640095643102E-18</c:v>
                </c:pt>
                <c:pt idx="847">
                  <c:v>2.8851077268740101E-18</c:v>
                </c:pt>
                <c:pt idx="848">
                  <c:v>2.5400955017208299E-18</c:v>
                </c:pt>
                <c:pt idx="849">
                  <c:v>2.2359448866472101E-18</c:v>
                </c:pt>
                <c:pt idx="850">
                  <c:v>1.9678645269261201E-18</c:v>
                </c:pt>
                <c:pt idx="851">
                  <c:v>1.73161910630593E-18</c:v>
                </c:pt>
                <c:pt idx="852">
                  <c:v>1.5234655083338501E-18</c:v>
                </c:pt>
                <c:pt idx="853">
                  <c:v>1.3400962255356399E-18</c:v>
                </c:pt>
                <c:pt idx="854">
                  <c:v>1.1785892030979601E-18</c:v>
                </c:pt>
                <c:pt idx="855">
                  <c:v>1.03636339387213E-18</c:v>
                </c:pt>
                <c:pt idx="856">
                  <c:v>9.1113938181852708E-19</c:v>
                </c:pt>
                <c:pt idx="857">
                  <c:v>8.0090450250896597E-19</c:v>
                </c:pt>
                <c:pt idx="858">
                  <c:v>7.0388195294884197E-19</c:v>
                </c:pt>
                <c:pt idx="859">
                  <c:v>6.18503439625068E-19</c:v>
                </c:pt>
                <c:pt idx="860">
                  <c:v>5.4338496408998004E-19</c:v>
                </c:pt>
                <c:pt idx="861">
                  <c:v>4.7730539023200499E-19</c:v>
                </c:pt>
                <c:pt idx="862">
                  <c:v>4.1918747726926599E-19</c:v>
                </c:pt>
                <c:pt idx="863">
                  <c:v>3.6808109797154698E-19</c:v>
                </c:pt>
                <c:pt idx="864">
                  <c:v>3.2314839315218498E-19</c:v>
                </c:pt>
                <c:pt idx="865">
                  <c:v>2.8365064150571099E-19</c:v>
                </c:pt>
                <c:pt idx="866">
                  <c:v>2.48936648782032E-19</c:v>
                </c:pt>
                <c:pt idx="867">
                  <c:v>2.1843248242760098E-19</c:v>
                </c:pt>
                <c:pt idx="868">
                  <c:v>1.91632397492769E-19</c:v>
                </c:pt>
                <c:pt idx="869">
                  <c:v>1.68090817074989E-19</c:v>
                </c:pt>
                <c:pt idx="870">
                  <c:v>1.4741524608231E-19</c:v>
                </c:pt>
                <c:pt idx="871">
                  <c:v>1.29260010876777E-19</c:v>
                </c:pt>
                <c:pt idx="872">
                  <c:v>1.1332072958563099E-19</c:v>
                </c:pt>
                <c:pt idx="873">
                  <c:v>9.9329428721246096E-20</c:v>
                </c:pt>
                <c:pt idx="874">
                  <c:v>8.7050231380992697E-20</c:v>
                </c:pt>
                <c:pt idx="875">
                  <c:v>7.6275550842165196E-20</c:v>
                </c:pt>
                <c:pt idx="876">
                  <c:v>6.6822730945440397E-20</c:v>
                </c:pt>
                <c:pt idx="877">
                  <c:v>5.8531081381092803E-20</c:v>
                </c:pt>
                <c:pt idx="878">
                  <c:v>5.1259261951086499E-20</c:v>
                </c:pt>
                <c:pt idx="879">
                  <c:v>4.4882975162628603E-20</c:v>
                </c:pt>
                <c:pt idx="880">
                  <c:v>3.9292931190592003E-20</c:v>
                </c:pt>
                <c:pt idx="881">
                  <c:v>3.4393053394898198E-20</c:v>
                </c:pt>
                <c:pt idx="882">
                  <c:v>3.0098896254521503E-20</c:v>
                </c:pt>
                <c:pt idx="883">
                  <c:v>2.633625083546E-20</c:v>
                </c:pt>
                <c:pt idx="884">
                  <c:v>2.3039915793300099E-20</c:v>
                </c:pt>
                <c:pt idx="885">
                  <c:v>2.0152614463930701E-20</c:v>
                </c:pt>
                <c:pt idx="886">
                  <c:v>1.7624040855953599E-20</c:v>
                </c:pt>
                <c:pt idx="887">
                  <c:v>1.5410019358613601E-20</c:v>
                </c:pt>
                <c:pt idx="888">
                  <c:v>1.3471764749138999E-20</c:v>
                </c:pt>
                <c:pt idx="889">
                  <c:v>1.17752306494026E-20</c:v>
                </c:pt>
                <c:pt idx="890">
                  <c:v>1.0290535967081501E-20</c:v>
                </c:pt>
                <c:pt idx="891">
                  <c:v>8.9914600815785694E-21</c:v>
                </c:pt>
                <c:pt idx="892">
                  <c:v>7.8549986182232002E-21</c:v>
                </c:pt>
                <c:pt idx="893">
                  <c:v>6.8609726119052207E-21</c:v>
                </c:pt>
                <c:pt idx="894">
                  <c:v>5.99168470772092E-21</c:v>
                </c:pt>
                <c:pt idx="895">
                  <c:v>5.23161679419033E-21</c:v>
                </c:pt>
                <c:pt idx="896">
                  <c:v>4.5671641254665197E-21</c:v>
                </c:pt>
                <c:pt idx="897">
                  <c:v>3.9864015727240601E-21</c:v>
                </c:pt>
                <c:pt idx="898">
                  <c:v>3.4788781604914899E-21</c:v>
                </c:pt>
                <c:pt idx="899">
                  <c:v>3.0354364989417901E-21</c:v>
                </c:pt>
                <c:pt idx="900">
                  <c:v>2.6480541250716799E-21</c:v>
                </c:pt>
                <c:pt idx="901">
                  <c:v>2.3097041204523401E-21</c:v>
                </c:pt>
                <c:pt idx="902">
                  <c:v>2.0142326863019901E-21</c:v>
                </c:pt>
                <c:pt idx="903">
                  <c:v>1.75625163285392E-21</c:v>
                </c:pt>
                <c:pt idx="904">
                  <c:v>1.53104398366465E-21</c:v>
                </c:pt>
                <c:pt idx="905">
                  <c:v>1.33448111041797E-21</c:v>
                </c:pt>
                <c:pt idx="906">
                  <c:v>1.1629500032893801E-21</c:v>
                </c:pt>
                <c:pt idx="907">
                  <c:v>1.0132894490146E-21</c:v>
                </c:pt>
                <c:pt idx="908">
                  <c:v>8.8273403607677594E-22</c:v>
                </c:pt>
                <c:pt idx="909">
                  <c:v>7.6886503621827204E-22</c:v>
                </c:pt>
                <c:pt idx="910">
                  <c:v>6.6956732584257797E-22</c:v>
                </c:pt>
                <c:pt idx="911">
                  <c:v>5.8299161161803397E-22</c:v>
                </c:pt>
                <c:pt idx="912">
                  <c:v>5.0752131332949203E-22</c:v>
                </c:pt>
                <c:pt idx="913">
                  <c:v>4.41743535164715E-22</c:v>
                </c:pt>
                <c:pt idx="914">
                  <c:v>3.8442362541972101E-22</c:v>
                </c:pt>
                <c:pt idx="915">
                  <c:v>3.3448288516816702E-22</c:v>
                </c:pt>
                <c:pt idx="916">
                  <c:v>2.9097903973855299E-22</c:v>
                </c:pt>
                <c:pt idx="917">
                  <c:v>2.5308913374247001E-22</c:v>
                </c:pt>
                <c:pt idx="918">
                  <c:v>2.2009455165708798E-22</c:v>
                </c:pt>
                <c:pt idx="919">
                  <c:v>1.9136790225688501E-22</c:v>
                </c:pt>
                <c:pt idx="920">
                  <c:v>1.6636153710513499E-22</c:v>
                </c:pt>
                <c:pt idx="921">
                  <c:v>1.4459750137758701E-22</c:v>
                </c:pt>
                <c:pt idx="922">
                  <c:v>1.2565873995908899E-22</c:v>
                </c:pt>
                <c:pt idx="923">
                  <c:v>1.0918140343550099E-22</c:v>
                </c:pt>
                <c:pt idx="924">
                  <c:v>9.4848117655351898E-23</c:v>
                </c:pt>
                <c:pt idx="925">
                  <c:v>8.2382097274631004E-23</c:v>
                </c:pt>
                <c:pt idx="926">
                  <c:v>7.1541998401462596E-23</c:v>
                </c:pt>
                <c:pt idx="927">
                  <c:v>6.2117418370447595E-23</c:v>
                </c:pt>
                <c:pt idx="928">
                  <c:v>5.3924962014935703E-23</c:v>
                </c:pt>
                <c:pt idx="929">
                  <c:v>4.6804803759489E-23</c:v>
                </c:pt>
                <c:pt idx="930">
                  <c:v>4.0617683591705398E-23</c:v>
                </c:pt>
                <c:pt idx="931">
                  <c:v>3.5242282639701002E-23</c:v>
                </c:pt>
                <c:pt idx="932">
                  <c:v>3.0572930808684803E-23</c:v>
                </c:pt>
                <c:pt idx="933">
                  <c:v>2.6517604831157797E-23</c:v>
                </c:pt>
                <c:pt idx="934">
                  <c:v>2.29961802609454E-23</c:v>
                </c:pt>
                <c:pt idx="935">
                  <c:v>1.9938905479701299E-23</c:v>
                </c:pt>
                <c:pt idx="936">
                  <c:v>1.72850697634682E-23</c:v>
                </c:pt>
                <c:pt idx="937">
                  <c:v>1.4981840944625301E-23</c:v>
                </c:pt>
                <c:pt idx="938">
                  <c:v>1.29832512611595E-23</c:v>
                </c:pt>
                <c:pt idx="939">
                  <c:v>1.12493126634357E-23</c:v>
                </c:pt>
                <c:pt idx="940">
                  <c:v>9.7452451949262906E-24</c:v>
                </c:pt>
                <c:pt idx="941">
                  <c:v>8.4408041184046893E-24</c:v>
                </c:pt>
                <c:pt idx="942">
                  <c:v>7.3096932587590296E-24</c:v>
                </c:pt>
                <c:pt idx="943">
                  <c:v>6.3290536092480101E-24</c:v>
                </c:pt>
                <c:pt idx="944">
                  <c:v>5.4790176273368399E-24</c:v>
                </c:pt>
                <c:pt idx="945">
                  <c:v>4.7423208534397499E-24</c:v>
                </c:pt>
                <c:pt idx="946">
                  <c:v>4.1039635422467598E-24</c:v>
                </c:pt>
                <c:pt idx="947">
                  <c:v>3.5509159204869301E-24</c:v>
                </c:pt>
                <c:pt idx="948">
                  <c:v>3.0718614933765098E-24</c:v>
                </c:pt>
                <c:pt idx="949">
                  <c:v>2.65697352897035E-24</c:v>
                </c:pt>
                <c:pt idx="950">
                  <c:v>2.2977204678046301E-24</c:v>
                </c:pt>
                <c:pt idx="951">
                  <c:v>1.9866965456253498E-24</c:v>
                </c:pt>
                <c:pt idx="952">
                  <c:v>1.7174743893421002E-24</c:v>
                </c:pt>
                <c:pt idx="953">
                  <c:v>1.48447675911827E-24</c:v>
                </c:pt>
                <c:pt idx="954">
                  <c:v>1.28286497015422E-24</c:v>
                </c:pt>
                <c:pt idx="955">
                  <c:v>1.10844184276391E-24</c:v>
                </c:pt>
                <c:pt idx="956">
                  <c:v>9.5756730449550793E-25</c:v>
                </c:pt>
                <c:pt idx="957">
                  <c:v>8.2708500831843698E-25</c:v>
                </c:pt>
                <c:pt idx="958">
                  <c:v>7.1425854066427198E-25</c:v>
                </c:pt>
                <c:pt idx="959">
                  <c:v>6.16715976213048E-25</c:v>
                </c:pt>
                <c:pt idx="960">
                  <c:v>5.3240169611538102E-25</c:v>
                </c:pt>
                <c:pt idx="961">
                  <c:v>4.5953452577332399E-25</c:v>
                </c:pt>
                <c:pt idx="962">
                  <c:v>3.96571369943603E-25</c:v>
                </c:pt>
                <c:pt idx="963">
                  <c:v>3.4217562902520699E-25</c:v>
                </c:pt>
                <c:pt idx="964">
                  <c:v>2.9518977291674198E-25</c:v>
                </c:pt>
                <c:pt idx="965">
                  <c:v>2.5461152950127301E-25</c:v>
                </c:pt>
                <c:pt idx="966">
                  <c:v>2.1957321513963101E-25</c:v>
                </c:pt>
                <c:pt idx="967">
                  <c:v>1.8932379584568201E-25</c:v>
                </c:pt>
                <c:pt idx="968">
                  <c:v>1.63213321226946E-25</c:v>
                </c:pt>
                <c:pt idx="969">
                  <c:v>1.40679419807097E-25</c:v>
                </c:pt>
                <c:pt idx="970">
                  <c:v>1.21235584880384E-25</c:v>
                </c:pt>
                <c:pt idx="971">
                  <c:v>1.0446101534932599E-25</c:v>
                </c:pt>
                <c:pt idx="972">
                  <c:v>8.9991806735280804E-26</c:v>
                </c:pt>
                <c:pt idx="973">
                  <c:v>7.7513314311879204E-26</c:v>
                </c:pt>
                <c:pt idx="974">
                  <c:v>6.6753533603783095E-26</c:v>
                </c:pt>
                <c:pt idx="975">
                  <c:v>5.7477363763780406E-26</c:v>
                </c:pt>
                <c:pt idx="976">
                  <c:v>4.9481636978381703E-26</c:v>
                </c:pt>
                <c:pt idx="977">
                  <c:v>4.2590812395049202E-26</c:v>
                </c:pt>
                <c:pt idx="978">
                  <c:v>3.6653246409020503E-26</c:v>
                </c:pt>
                <c:pt idx="979">
                  <c:v>3.1537962752278901E-26</c:v>
                </c:pt>
                <c:pt idx="980">
                  <c:v>2.7131855916703502E-26</c:v>
                </c:pt>
                <c:pt idx="981">
                  <c:v>2.3337270213911199E-26</c:v>
                </c:pt>
                <c:pt idx="982">
                  <c:v>2.0069904396847499E-26</c:v>
                </c:pt>
                <c:pt idx="983">
                  <c:v>1.72569983917229E-26</c:v>
                </c:pt>
                <c:pt idx="984">
                  <c:v>1.4835764443329E-26</c:v>
                </c:pt>
                <c:pt idx="985">
                  <c:v>1.27520299751941E-26</c:v>
                </c:pt>
                <c:pt idx="986">
                  <c:v>1.0959063806942E-26</c:v>
                </c:pt>
                <c:pt idx="987">
                  <c:v>9.4165611404108794E-27</c:v>
                </c:pt>
                <c:pt idx="988">
                  <c:v>8.0897659982398394E-27</c:v>
                </c:pt>
                <c:pt idx="989">
                  <c:v>6.9487126387533994E-27</c:v>
                </c:pt>
                <c:pt idx="990">
                  <c:v>5.9675699356663501E-27</c:v>
                </c:pt>
                <c:pt idx="991">
                  <c:v>5.1240748495819498E-27</c:v>
                </c:pt>
                <c:pt idx="992">
                  <c:v>4.3990429733469002E-27</c:v>
                </c:pt>
                <c:pt idx="993">
                  <c:v>3.7759457422685903E-27</c:v>
                </c:pt>
                <c:pt idx="994">
                  <c:v>3.2405452954107301E-27</c:v>
                </c:pt>
                <c:pt idx="995">
                  <c:v>2.78057918382394E-27</c:v>
                </c:pt>
                <c:pt idx="996">
                  <c:v>2.38548817012364E-27</c:v>
                </c:pt>
                <c:pt idx="997">
                  <c:v>2.0461812725813501E-27</c:v>
                </c:pt>
                <c:pt idx="998">
                  <c:v>1.7548329943398501E-27</c:v>
                </c:pt>
                <c:pt idx="999">
                  <c:v>1.50470836056118E-27</c:v>
                </c:pt>
                <c:pt idx="1000">
                  <c:v>1.2900119772297E-27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9A0-43BA-8EF9-D2B2C49F1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843736"/>
        <c:axId val="292837072"/>
      </c:scatterChart>
      <c:valAx>
        <c:axId val="29284373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1800" b="0" i="0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Distance</a:t>
                </a:r>
                <a:r>
                  <a:rPr lang="ja-JP" altLang="ja-JP" sz="1800" b="0" i="0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1800" b="0" i="1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1800" b="0" i="0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:r>
                  <a:rPr lang="en-US" altLang="ja-JP" sz="1800" b="0" i="0" baseline="0" dirty="0" err="1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fm</a:t>
                </a:r>
                <a:r>
                  <a:rPr lang="en-US" altLang="ja-JP" sz="1800" b="0" i="0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ja-JP" altLang="ja-JP" sz="16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#,##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92837072"/>
        <c:crosses val="autoZero"/>
        <c:crossBetween val="midCat"/>
      </c:valAx>
      <c:valAx>
        <c:axId val="29283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000" i="0">
                    <a:solidFill>
                      <a:sysClr val="windowText" lastClr="000000"/>
                    </a:solidFill>
                    <a:latin typeface="Symbol" panose="05050102010706020507" pitchFamily="18" charset="2"/>
                  </a:rPr>
                  <a:t>|j(</a:t>
                </a:r>
                <a:r>
                  <a:rPr lang="en-US" altLang="ja-JP" sz="2000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000" i="0">
                    <a:solidFill>
                      <a:sysClr val="windowText" lastClr="000000"/>
                    </a:solidFill>
                    <a:latin typeface="Symbol" panose="05050102010706020507" pitchFamily="18" charset="2"/>
                  </a:rPr>
                  <a:t>)|</a:t>
                </a:r>
                <a:endParaRPr lang="ja-JP" altLang="en-US" sz="2000" i="0">
                  <a:solidFill>
                    <a:sysClr val="windowText" lastClr="000000"/>
                  </a:solidFill>
                  <a:latin typeface="Symbol" panose="05050102010706020507" pitchFamily="18" charset="2"/>
                </a:endParaRPr>
              </a:p>
            </c:rich>
          </c:tx>
          <c:layout>
            <c:manualLayout>
              <c:xMode val="edge"/>
              <c:yMode val="edge"/>
              <c:x val="8.1099539976857756E-3"/>
              <c:y val="0.341853312760990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292843736"/>
        <c:crosses val="autoZero"/>
        <c:crossBetween val="midCat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0.25654</cdr:x>
      <cdr:y>0.09408</cdr:y>
    </cdr:from>
    <cdr:to>
      <cdr:x>0.43229</cdr:x>
      <cdr:y>0.78628</cdr:y>
    </cdr:to>
    <cdr:sp macro="" textlink="">
      <cdr:nvSpPr>
        <cdr:cNvPr id="2" name="正方形/長方形 1"/>
        <cdr:cNvSpPr/>
      </cdr:nvSpPr>
      <cdr:spPr>
        <a:xfrm xmlns:a="http://schemas.openxmlformats.org/drawingml/2006/main" flipH="1">
          <a:off x="1154855" y="463027"/>
          <a:ext cx="791167" cy="340689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alpha val="28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kumimoji="1" lang="ja-JP" alt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9011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1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r">
              <a:defRPr sz="1200"/>
            </a:lvl1pPr>
          </a:lstStyle>
          <a:p>
            <a:fld id="{2AD854C3-33C6-4E0B-B8F8-338D702E5BFC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87216" y="68619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5" tIns="46257" rIns="92515" bIns="462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25631" y="4042166"/>
            <a:ext cx="6365174" cy="5404512"/>
          </a:xfrm>
          <a:prstGeom prst="rect">
            <a:avLst/>
          </a:prstGeom>
        </p:spPr>
        <p:txBody>
          <a:bodyPr vert="horz" lIns="92515" tIns="46257" rIns="92515" bIns="462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71800" cy="499010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0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r">
              <a:defRPr sz="1200"/>
            </a:lvl1pPr>
          </a:lstStyle>
          <a:p>
            <a:fld id="{EDFB142A-321D-4703-86C7-765EEAA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3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50000"/>
      </a:lnSpc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150000"/>
      </a:lnSpc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150000"/>
      </a:lnSpc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150000"/>
      </a:lnSpc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50000"/>
      </a:lnSpc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519">
              <a:lnSpc>
                <a:spcPct val="200000"/>
              </a:lnSpc>
              <a:defRPr/>
            </a:pPr>
            <a:endParaRPr lang="en-US" altLang="ja-JP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4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それでは，はじめに本研究の大域的な目的と今回の報告内容を説明します。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我々の最終目的は，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18O-18Ne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という鏡映系におけるクラスター構造の発達と，それに伴うクーロンシフトの抑制を明らかにすることです。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これが最終目的ですが，この研究を進めるにあたり，我々は直交条件模型とよばれる半微視的なクラスター模型の適用を進めています。そこで今回はこの直交条件模型に焦点を絞って，より簡便で新しい定式化を考察したいと思います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我々が考えた内容は数値的に計算される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GCM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Norm Kernel 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を用いて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Norm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の固有値問題を定式化する方法です。我々はこれを数値的な直交条件模型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Numerical OCM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とよびます。今回はこの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Framework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を説明して，クラスター構造が良く知られた系である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8Be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と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20Ne</a:t>
            </a:r>
            <a:r>
              <a:rPr kumimoji="1" lang="ja-JP" altLang="en-US" sz="1200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への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適用を行い，解析的な分析と比較を行います。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73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i="0" u="sng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43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146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400"/>
              </a:lnSpc>
            </a:pP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数値計算の結果をお見せする前に，先行研究で行われた解析的な分析結果について簡単に紹介します。ここであげられた結果はこちらの文献に示されています。</a:t>
            </a: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アルファ粒子と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0s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シェルからなる系の固有値方程式の解はわかっていて，このような式で一般的に与えられます。ここで</a:t>
            </a:r>
            <a:r>
              <a:rPr kumimoji="1" lang="en-US" altLang="ja-JP" i="0" u="none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Nx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は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S-shell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核の質量数です。この式に従って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a-a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系の固有値をあからさまに書き出すとこのような式になって，その数値はこちらのテーブルで与えられます。上のラインは調和振動子のトータルオシレータ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quanta</a:t>
            </a:r>
            <a:r>
              <a:rPr kumimoji="1" lang="en-US" altLang="ja-JP" i="0" u="none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で下のラインはそれらに対応する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Norm Kernel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の固有値を表します。</a:t>
            </a: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一方，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16O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クラスターを含む場合も一般的な解析式が与えられていて，たとえば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alpha+16O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系の固有値はこのようになります。この論文で指摘されている重要な結果のひとつは，二つのクラスターの広がり</a:t>
            </a:r>
            <a:r>
              <a:rPr kumimoji="1" lang="ja-JP" altLang="en-US" i="0" u="none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ｂ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が同じときはこの固有値はオシレータ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quanta N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にのみ依存して相対の角運動量</a:t>
            </a:r>
            <a:r>
              <a:rPr kumimoji="1" lang="en-US" altLang="ja-JP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L</a:t>
            </a:r>
            <a:r>
              <a:rPr kumimoji="1" lang="ja-JP" altLang="en-US" i="0" u="none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には</a:t>
            </a:r>
            <a:r>
              <a:rPr kumimoji="1" lang="ja-JP" altLang="en-US" i="0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よらないということです。</a:t>
            </a: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80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400"/>
              </a:lnSpc>
            </a:pP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8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400"/>
              </a:lnSpc>
            </a:pPr>
            <a:endParaRPr kumimoji="1" lang="en-US" altLang="ja-JP" i="0" u="none" dirty="0" smtClean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142A-321D-4703-86C7-765EEAAB3C1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04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7463" y="685800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kumimoji="1" lang="ja-JP" altLang="en-US" dirty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7699-CBC4-405F-9F58-5BB6813737B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4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58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1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7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52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8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1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3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72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1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6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5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AB93-2D51-4532-A088-E2F4C65F18AE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1AD6-9C5E-4BC7-9743-AD1509F88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2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0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310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71.png"/><Relationship Id="rId7" Type="http://schemas.openxmlformats.org/officeDocument/2006/relationships/image" Target="../media/image2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81.png"/><Relationship Id="rId10" Type="http://schemas.openxmlformats.org/officeDocument/2006/relationships/image" Target="../media/image30.png"/><Relationship Id="rId4" Type="http://schemas.openxmlformats.org/officeDocument/2006/relationships/chart" Target="../charts/chart1.xml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chart" Target="../charts/chart4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18634" y="1316420"/>
            <a:ext cx="6506732" cy="1694794"/>
          </a:xfrm>
          <a:solidFill>
            <a:srgbClr val="E7E7FF"/>
          </a:solidFill>
          <a:ln w="28575">
            <a:solidFill>
              <a:srgbClr val="0000FF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kumimoji="0" lang="en-US" altLang="ja-JP" sz="3200" dirty="0" smtClean="0">
                <a:latin typeface="+mn-lt"/>
                <a:ea typeface="+mn-ea"/>
              </a:rPr>
              <a:t>Numerical treatment of orthogonality condition </a:t>
            </a:r>
            <a:r>
              <a:rPr kumimoji="0" lang="en-US" altLang="ja-JP" sz="3200" dirty="0">
                <a:latin typeface="+mn-lt"/>
                <a:ea typeface="+mn-ea"/>
              </a:rPr>
              <a:t>m</a:t>
            </a:r>
            <a:r>
              <a:rPr kumimoji="0" lang="en-US" altLang="ja-JP" sz="3200" dirty="0" smtClean="0">
                <a:latin typeface="+mn-lt"/>
                <a:ea typeface="+mn-ea"/>
              </a:rPr>
              <a:t>odel in few-body systems</a:t>
            </a:r>
            <a:endParaRPr kumimoji="1" lang="ja-JP" altLang="en-US" sz="3200" dirty="0">
              <a:latin typeface="+mn-lt"/>
              <a:ea typeface="+mn-ea"/>
              <a:cs typeface="Arial Unicode MS" panose="020B060402020202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4236" y="3596812"/>
            <a:ext cx="7855527" cy="2411445"/>
          </a:xfrm>
        </p:spPr>
        <p:txBody>
          <a:bodyPr anchor="ctr">
            <a:normAutofit/>
          </a:bodyPr>
          <a:lstStyle/>
          <a:p>
            <a:r>
              <a:rPr lang="en-US" altLang="ja-JP" sz="2800" dirty="0" smtClean="0">
                <a:cs typeface="Arial Unicode MS" panose="020B0604020202020204" pitchFamily="50" charset="-128"/>
              </a:rPr>
              <a:t>Makoto Nakao and </a:t>
            </a:r>
            <a:r>
              <a:rPr lang="en-US" altLang="ja-JP" sz="2800" u="sng" dirty="0" smtClean="0">
                <a:cs typeface="Arial Unicode MS" panose="020B0604020202020204" pitchFamily="50" charset="-128"/>
              </a:rPr>
              <a:t>Makoto Ito</a:t>
            </a:r>
          </a:p>
          <a:p>
            <a:r>
              <a:rPr lang="en-US" altLang="ja-JP" dirty="0" smtClean="0">
                <a:cs typeface="Arial Unicode MS" panose="020B0604020202020204" pitchFamily="50" charset="-128"/>
              </a:rPr>
              <a:t>Department of Pure and Applied Physics, Kansai University</a:t>
            </a:r>
            <a:endParaRPr lang="en-US" altLang="ja-JP" dirty="0"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0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6682" y="2987437"/>
            <a:ext cx="68599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Microscopic cluster model is straight forward manner but….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6126" y="2597614"/>
            <a:ext cx="3271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2. Microscopic cluster models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06360" y="210946"/>
            <a:ext cx="1778851" cy="42396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ea typeface="+mj-ea"/>
                <a:cs typeface="Arial Unicode MS" panose="020B0604020202020204" pitchFamily="50" charset="-128"/>
              </a:rPr>
              <a:t>Background</a:t>
            </a:r>
            <a:endParaRPr lang="ja-JP" altLang="en-US" sz="2200" dirty="0">
              <a:solidFill>
                <a:schemeClr val="tx1"/>
              </a:solidFill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6359" y="707949"/>
            <a:ext cx="712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1. </a:t>
            </a:r>
            <a:r>
              <a:rPr lang="en-US" altLang="ja-JP" sz="2000" dirty="0" smtClean="0">
                <a:solidFill>
                  <a:srgbClr val="0000FF"/>
                </a:solidFill>
              </a:rPr>
              <a:t>Few-Body Problems with fermion-composite systems</a:t>
            </a:r>
            <a:endParaRPr lang="en-US" altLang="ja-JP" sz="20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478714" y="1076828"/>
            <a:ext cx="8436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It is essential to consider the </a:t>
            </a:r>
            <a:r>
              <a:rPr lang="en-US" altLang="ja-JP" sz="2000" dirty="0" smtClean="0">
                <a:solidFill>
                  <a:srgbClr val="FF0000"/>
                </a:solidFill>
              </a:rPr>
              <a:t>anti-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symmetrization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among the fermions contained in a building particle ( </a:t>
            </a:r>
            <a:r>
              <a:rPr lang="en-US" altLang="ja-JP" sz="2000" i="1" dirty="0" smtClean="0"/>
              <a:t>α</a:t>
            </a:r>
            <a:r>
              <a:rPr lang="en-US" altLang="ja-JP" sz="2000" dirty="0" smtClean="0"/>
              <a:t> cluster in nuclei, for instance 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24934" y="1908284"/>
            <a:ext cx="73342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200" dirty="0" smtClean="0">
                <a:cs typeface="Arial" panose="020B0604020202020204" pitchFamily="34" charset="0"/>
              </a:rPr>
              <a:t>Typical example : </a:t>
            </a:r>
            <a:r>
              <a:rPr lang="en-US" altLang="ja-JP" sz="2200" baseline="30000" dirty="0" smtClean="0">
                <a:cs typeface="Arial" panose="020B0604020202020204" pitchFamily="34" charset="0"/>
              </a:rPr>
              <a:t>8</a:t>
            </a:r>
            <a:r>
              <a:rPr lang="en-US" altLang="ja-JP" sz="2200" dirty="0" smtClean="0">
                <a:cs typeface="Arial" panose="020B0604020202020204" pitchFamily="34" charset="0"/>
              </a:rPr>
              <a:t>Be = </a:t>
            </a:r>
            <a:r>
              <a:rPr lang="en-US" altLang="ja-JP" sz="2200" i="1" dirty="0" smtClean="0">
                <a:cs typeface="Arial" panose="020B0604020202020204" pitchFamily="34" charset="0"/>
              </a:rPr>
              <a:t>α</a:t>
            </a:r>
            <a:r>
              <a:rPr lang="en-US" altLang="ja-JP" sz="2200" dirty="0" smtClean="0">
                <a:cs typeface="Arial" panose="020B0604020202020204" pitchFamily="34" charset="0"/>
              </a:rPr>
              <a:t> + </a:t>
            </a:r>
            <a:r>
              <a:rPr lang="en-US" altLang="ja-JP" sz="2200" i="1" dirty="0" smtClean="0">
                <a:cs typeface="Arial" panose="020B0604020202020204" pitchFamily="34" charset="0"/>
              </a:rPr>
              <a:t>α</a:t>
            </a:r>
            <a:r>
              <a:rPr lang="en-US" altLang="ja-JP" sz="2200" dirty="0" smtClean="0">
                <a:cs typeface="Arial" panose="020B0604020202020204" pitchFamily="34" charset="0"/>
              </a:rPr>
              <a:t>,  </a:t>
            </a:r>
            <a:r>
              <a:rPr lang="en-US" altLang="ja-JP" sz="2200" baseline="30000" dirty="0" smtClean="0">
                <a:cs typeface="Arial" panose="020B0604020202020204" pitchFamily="34" charset="0"/>
              </a:rPr>
              <a:t>12</a:t>
            </a:r>
            <a:r>
              <a:rPr lang="en-US" altLang="ja-JP" sz="2200" dirty="0" smtClean="0">
                <a:cs typeface="Arial" panose="020B0604020202020204" pitchFamily="34" charset="0"/>
              </a:rPr>
              <a:t>C = </a:t>
            </a:r>
            <a:r>
              <a:rPr lang="en-US" altLang="ja-JP" sz="2200" i="1" dirty="0" smtClean="0">
                <a:cs typeface="Arial" panose="020B0604020202020204" pitchFamily="34" charset="0"/>
              </a:rPr>
              <a:t>α</a:t>
            </a:r>
            <a:r>
              <a:rPr lang="en-US" altLang="ja-JP" sz="2200" dirty="0" smtClean="0">
                <a:cs typeface="Arial" panose="020B0604020202020204" pitchFamily="34" charset="0"/>
              </a:rPr>
              <a:t> + </a:t>
            </a:r>
            <a:r>
              <a:rPr lang="en-US" altLang="ja-JP" sz="2200" i="1" dirty="0" smtClean="0">
                <a:cs typeface="Arial" panose="020B0604020202020204" pitchFamily="34" charset="0"/>
              </a:rPr>
              <a:t>α </a:t>
            </a:r>
            <a:r>
              <a:rPr lang="en-US" altLang="ja-JP" sz="2200" dirty="0" smtClean="0">
                <a:cs typeface="Arial" panose="020B0604020202020204" pitchFamily="34" charset="0"/>
              </a:rPr>
              <a:t>+ </a:t>
            </a:r>
            <a:r>
              <a:rPr lang="en-US" altLang="ja-JP" sz="2200" i="1" dirty="0" smtClean="0">
                <a:cs typeface="Arial" panose="020B0604020202020204" pitchFamily="34" charset="0"/>
              </a:rPr>
              <a:t>α</a:t>
            </a:r>
            <a:r>
              <a:rPr lang="en-US" altLang="ja-JP" sz="2200" dirty="0" smtClean="0">
                <a:cs typeface="Arial" panose="020B0604020202020204" pitchFamily="34" charset="0"/>
              </a:rPr>
              <a:t>,  </a:t>
            </a:r>
            <a:r>
              <a:rPr lang="en-US" altLang="ja-JP" sz="2200" baseline="30000" dirty="0" smtClean="0">
                <a:cs typeface="Arial" panose="020B0604020202020204" pitchFamily="34" charset="0"/>
              </a:rPr>
              <a:t>20</a:t>
            </a:r>
            <a:r>
              <a:rPr lang="en-US" altLang="ja-JP" sz="2200" dirty="0" smtClean="0">
                <a:cs typeface="Arial" panose="020B0604020202020204" pitchFamily="34" charset="0"/>
              </a:rPr>
              <a:t>Ne = </a:t>
            </a:r>
            <a:r>
              <a:rPr lang="en-US" altLang="ja-JP" sz="2200" i="1" dirty="0" smtClean="0">
                <a:cs typeface="Arial" panose="020B0604020202020204" pitchFamily="34" charset="0"/>
              </a:rPr>
              <a:t>α</a:t>
            </a:r>
            <a:r>
              <a:rPr lang="en-US" altLang="ja-JP" sz="2200" dirty="0" smtClean="0">
                <a:cs typeface="Arial" panose="020B0604020202020204" pitchFamily="34" charset="0"/>
              </a:rPr>
              <a:t> +</a:t>
            </a:r>
            <a:r>
              <a:rPr lang="en-US" altLang="ja-JP" sz="2200" baseline="30000" dirty="0" smtClean="0">
                <a:cs typeface="Arial" panose="020B0604020202020204" pitchFamily="34" charset="0"/>
              </a:rPr>
              <a:t>16</a:t>
            </a:r>
            <a:r>
              <a:rPr lang="en-US" altLang="ja-JP" sz="2200" dirty="0" smtClean="0">
                <a:cs typeface="Arial" panose="020B0604020202020204" pitchFamily="34" charset="0"/>
              </a:rPr>
              <a:t>O, …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01421" y="5391249"/>
            <a:ext cx="7255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① </a:t>
            </a:r>
            <a:r>
              <a:rPr lang="en-US" altLang="ja-JP" sz="2000" dirty="0" smtClean="0"/>
              <a:t>Functional space </a:t>
            </a:r>
            <a:r>
              <a:rPr lang="en-US" altLang="ja-JP" sz="2000" dirty="0" smtClean="0">
                <a:solidFill>
                  <a:srgbClr val="FF0000"/>
                </a:solidFill>
              </a:rPr>
              <a:t>allowed by anti-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symmetrization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are constructed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06370" y="6189785"/>
            <a:ext cx="7804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② </a:t>
            </a:r>
            <a:r>
              <a:rPr lang="en-US" altLang="ja-JP" sz="2000" dirty="0" smtClean="0"/>
              <a:t>Few-body problems are solved within allowed functional space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6359" y="4992823"/>
            <a:ext cx="712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3. Importance of </a:t>
            </a:r>
            <a:r>
              <a:rPr lang="en-US" altLang="ja-JP" sz="2000" dirty="0" smtClean="0">
                <a:solidFill>
                  <a:srgbClr val="0000FF"/>
                </a:solidFill>
              </a:rPr>
              <a:t>Orthogonality Condition Model (OCM)</a:t>
            </a:r>
            <a:endParaRPr lang="en-US" altLang="ja-JP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65591" y="3504106"/>
                <a:ext cx="14998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m:rPr>
                        <m:sty m:val="p"/>
                      </m:rPr>
                      <a:rPr kumimoji="1" lang="el-GR" altLang="ja-JP" sz="2400" i="1" smtClean="0">
                        <a:latin typeface="Cambria Math" panose="02040503050406030204" pitchFamily="18" charset="0"/>
                      </a:rPr>
                      <m:t>Ψ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sty m:val="p"/>
                      </m:rPr>
                      <a:rPr kumimoji="1" lang="el-GR" altLang="ja-JP" sz="2400" i="1" smtClean="0"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kumimoji="1" lang="en-US" altLang="ja-JP" sz="2400" dirty="0" smtClean="0"/>
                  <a:t>,  </a:t>
                </a: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91" y="3504106"/>
                <a:ext cx="14998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317" t="-26667" r="-12195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191328" y="3454021"/>
                <a:ext cx="4085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sz="2400" b="0" i="1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𝒜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𝜒</m:t>
                                  </m:r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2400"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sz="24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2400"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sz="24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328" y="3454021"/>
                <a:ext cx="4085927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2000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楕円 18"/>
          <p:cNvSpPr/>
          <p:nvPr/>
        </p:nvSpPr>
        <p:spPr>
          <a:xfrm>
            <a:off x="8266417" y="3779825"/>
            <a:ext cx="469232" cy="46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>
            <a:spLocks noChangeAspect="1"/>
          </p:cNvSpPr>
          <p:nvPr/>
        </p:nvSpPr>
        <p:spPr>
          <a:xfrm>
            <a:off x="6671269" y="3639879"/>
            <a:ext cx="794087" cy="792000"/>
          </a:xfrm>
          <a:prstGeom prst="ellipse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7068311" y="4029678"/>
            <a:ext cx="1440000" cy="620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8070074" y="3279582"/>
                <a:ext cx="9940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074" y="3279582"/>
                <a:ext cx="99405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6668563" y="3278101"/>
                <a:ext cx="988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sub>
                          </m:sSub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ja-JP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563" y="3278101"/>
                <a:ext cx="988732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7499426" y="4121751"/>
                <a:ext cx="6801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426" y="4121751"/>
                <a:ext cx="68012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22951" r="-25000"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/>
          <p:cNvSpPr txBox="1"/>
          <p:nvPr/>
        </p:nvSpPr>
        <p:spPr>
          <a:xfrm>
            <a:off x="1984425" y="3816751"/>
            <a:ext cx="181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Anti-</a:t>
            </a:r>
            <a:r>
              <a:rPr lang="en-US" altLang="ja-JP" dirty="0" err="1" smtClean="0">
                <a:solidFill>
                  <a:srgbClr val="FF0000"/>
                </a:solidFill>
              </a:rPr>
              <a:t>symmetrizer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6682" y="4506932"/>
            <a:ext cx="8160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Difficult in reproducing internal and relative binding energies </a:t>
            </a:r>
          </a:p>
        </p:txBody>
      </p:sp>
      <p:sp>
        <p:nvSpPr>
          <p:cNvPr id="11" name="下矢印 10"/>
          <p:cNvSpPr/>
          <p:nvPr/>
        </p:nvSpPr>
        <p:spPr>
          <a:xfrm>
            <a:off x="898462" y="3892932"/>
            <a:ext cx="646077" cy="614982"/>
          </a:xfrm>
          <a:prstGeom prst="downArrow">
            <a:avLst>
              <a:gd name="adj1" fmla="val 37825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54333" y="5738277"/>
            <a:ext cx="8160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→ </a:t>
            </a:r>
            <a:r>
              <a:rPr lang="en-US" altLang="ja-JP" sz="2000" dirty="0" smtClean="0"/>
              <a:t>Orthogonal to the forbidden space by the Pauli’s exclusion principle</a:t>
            </a:r>
          </a:p>
        </p:txBody>
      </p:sp>
      <p:sp>
        <p:nvSpPr>
          <p:cNvPr id="9" name="円/楕円 8"/>
          <p:cNvSpPr/>
          <p:nvPr/>
        </p:nvSpPr>
        <p:spPr>
          <a:xfrm>
            <a:off x="6780517" y="40300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6932917" y="41824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7034517" y="37506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174217" y="41189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831317" y="38014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8495017" y="38395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8456917" y="40554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250417" y="3839532"/>
            <a:ext cx="144000" cy="144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26498" y="193522"/>
            <a:ext cx="4627754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Orthogonality condition model (OCM)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6496" y="785031"/>
            <a:ext cx="43397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1. Eigenvalue equation of Norm Kernel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7422910" y="2259990"/>
            <a:ext cx="36316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908876" y="3045801"/>
                <a:ext cx="3120822" cy="715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ja-JP" sz="2000" i="1" smtClean="0">
                            <a:latin typeface="Cambria Math" panose="02040503050406030204" pitchFamily="18" charset="0"/>
                          </a:rPr>
                          <m:t>HO</m:t>
                        </m:r>
                      </m:sup>
                    </m:sSubSup>
                  </m:oMath>
                </a14:m>
                <a:r>
                  <a:rPr lang="ja-JP" altLang="en-US" sz="2000" dirty="0" smtClean="0"/>
                  <a:t>･･･</a:t>
                </a:r>
                <a:r>
                  <a:rPr lang="en-US" altLang="ja-JP" sz="2000" dirty="0" smtClean="0"/>
                  <a:t>Harmonic Oscillator</a:t>
                </a:r>
              </a:p>
              <a:p>
                <a:r>
                  <a:rPr lang="ja-JP" altLang="en-US" sz="2000" dirty="0"/>
                  <a:t> </a:t>
                </a:r>
                <a:r>
                  <a:rPr lang="ja-JP" altLang="en-US" sz="2000" dirty="0" smtClean="0"/>
                  <a:t>             </a:t>
                </a:r>
                <a:r>
                  <a:rPr lang="en-US" altLang="ja-JP" sz="2000" dirty="0" smtClean="0"/>
                  <a:t>Basis function</a:t>
                </a:r>
                <a:endParaRPr lang="ja-JP" altLang="en-US" sz="20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876" y="3045801"/>
                <a:ext cx="3120822" cy="715260"/>
              </a:xfrm>
              <a:prstGeom prst="rect">
                <a:avLst/>
              </a:prstGeom>
              <a:blipFill rotWithShape="0">
                <a:blip r:embed="rId3"/>
                <a:stretch>
                  <a:fillRect t="-6838" b="-145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4115236" y="2759567"/>
            <a:ext cx="4860329" cy="1387368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916722" y="1572186"/>
                <a:ext cx="6953378" cy="569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ja-JP" sz="360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sz="36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altLang="ja-JP" sz="36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sz="36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altLang="ja-JP" sz="36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𝒜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  <m:sSub>
                                <m:sSubPr>
                                  <m:ctrlP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360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a:rPr lang="en-US" altLang="ja-JP" sz="3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360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a:rPr lang="en-US" altLang="ja-JP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𝜇𝜒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22" y="1572186"/>
                <a:ext cx="6953378" cy="5690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正方形/長方形 16"/>
          <p:cNvSpPr/>
          <p:nvPr/>
        </p:nvSpPr>
        <p:spPr>
          <a:xfrm>
            <a:off x="4566251" y="798022"/>
            <a:ext cx="4063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A. Saito, Suppl. </a:t>
            </a:r>
            <a:r>
              <a:rPr lang="en-US" altLang="ja-JP" sz="1600" dirty="0" err="1" smtClean="0"/>
              <a:t>Prog</a:t>
            </a:r>
            <a:r>
              <a:rPr lang="en-US" altLang="ja-JP" sz="1600" dirty="0" smtClean="0"/>
              <a:t>. </a:t>
            </a:r>
            <a:r>
              <a:rPr lang="en-US" altLang="ja-JP" sz="1600" dirty="0" err="1" smtClean="0"/>
              <a:t>Theor</a:t>
            </a:r>
            <a:r>
              <a:rPr lang="en-US" altLang="ja-JP" sz="1600" dirty="0" smtClean="0"/>
              <a:t>. </a:t>
            </a:r>
            <a:r>
              <a:rPr lang="en-US" altLang="ja-JP" sz="1600" dirty="0" err="1" smtClean="0"/>
              <a:t>Phy</a:t>
            </a:r>
            <a:r>
              <a:rPr lang="en-US" altLang="ja-JP" sz="1600" dirty="0" smtClean="0"/>
              <a:t>. 62, 11(1977)</a:t>
            </a:r>
            <a:endParaRPr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6145" y="2758729"/>
            <a:ext cx="3783465" cy="682238"/>
          </a:xfrm>
          <a:prstGeom prst="rect">
            <a:avLst/>
          </a:prstGeom>
          <a:noFill/>
          <a:ln w="19050">
            <a:solidFill>
              <a:srgbClr val="FF33CC"/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lang="en-US" altLang="ja-JP" sz="1100" dirty="0"/>
          </a:p>
          <a:p>
            <a:r>
              <a:rPr lang="ja-JP" altLang="en-US" sz="2000" dirty="0" smtClean="0"/>
              <a:t>　    </a:t>
            </a:r>
            <a:r>
              <a:rPr lang="en-US" altLang="ja-JP" sz="2000" dirty="0" smtClean="0"/>
              <a:t>SU(3)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conf. is employed</a:t>
            </a:r>
          </a:p>
          <a:p>
            <a:endParaRPr kumimoji="1" lang="ja-JP" altLang="en-US" sz="20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4393411" y="2575265"/>
                <a:ext cx="372259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ja-JP" sz="2000" dirty="0" smtClean="0">
                    <a:solidFill>
                      <a:srgbClr val="0000FF"/>
                    </a:solidFill>
                  </a:rPr>
                  <a:t>Relative w.f. for cluster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00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ja-JP" sz="200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altLang="ja-JP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ja-JP" sz="2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kumimoji="1" lang="ja-JP" alt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411" y="2575265"/>
                <a:ext cx="372259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984" t="-25490" b="-490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コネクタ 22"/>
          <p:cNvCxnSpPr/>
          <p:nvPr/>
        </p:nvCxnSpPr>
        <p:spPr>
          <a:xfrm>
            <a:off x="4566252" y="2259990"/>
            <a:ext cx="288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4739042" y="2426605"/>
            <a:ext cx="288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4748692" y="2257919"/>
            <a:ext cx="0" cy="17614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7609050" y="2257919"/>
            <a:ext cx="0" cy="17614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17361" y="2257919"/>
            <a:ext cx="1337221" cy="0"/>
          </a:xfrm>
          <a:prstGeom prst="line">
            <a:avLst/>
          </a:prstGeom>
          <a:ln w="28575">
            <a:solidFill>
              <a:srgbClr val="FF33CC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2782146" y="2257919"/>
            <a:ext cx="0" cy="468000"/>
          </a:xfrm>
          <a:prstGeom prst="line">
            <a:avLst/>
          </a:prstGeom>
          <a:ln w="28575">
            <a:solidFill>
              <a:srgbClr val="FF33CC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916469" y="2259990"/>
            <a:ext cx="1440000" cy="0"/>
          </a:xfrm>
          <a:prstGeom prst="line">
            <a:avLst/>
          </a:prstGeom>
          <a:ln w="28575">
            <a:solidFill>
              <a:srgbClr val="FF33CC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397230" y="1291024"/>
            <a:ext cx="181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Anti-</a:t>
            </a:r>
            <a:r>
              <a:rPr lang="en-US" altLang="ja-JP" dirty="0" err="1" smtClean="0">
                <a:solidFill>
                  <a:srgbClr val="FF0000"/>
                </a:solidFill>
              </a:rPr>
              <a:t>symmetrizer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26496" y="4859126"/>
            <a:ext cx="4786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</a:rPr>
              <a:t>. Coordinate Rep. of eigenvalue equation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/>
              <p:cNvSpPr/>
              <p:nvPr/>
            </p:nvSpPr>
            <p:spPr>
              <a:xfrm>
                <a:off x="4147501" y="3688193"/>
                <a:ext cx="28211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000" dirty="0" smtClean="0">
                    <a:solidFill>
                      <a:srgbClr val="0000FF"/>
                    </a:solidFill>
                  </a:rPr>
                  <a:t>Pauli allowed state 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ja-JP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altLang="ja-JP" sz="2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正方形/長方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501" y="3688193"/>
                <a:ext cx="2821157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2160" t="-7576" b="-25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正方形/長方形 42"/>
          <p:cNvSpPr/>
          <p:nvPr/>
        </p:nvSpPr>
        <p:spPr>
          <a:xfrm>
            <a:off x="1248681" y="5811718"/>
            <a:ext cx="3461571" cy="36933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RGM Norm Kernel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54070" y="6180233"/>
            <a:ext cx="8414242" cy="40011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→ </a:t>
            </a:r>
            <a:r>
              <a:rPr lang="en-US" altLang="ja-JP" sz="2000" dirty="0" smtClean="0"/>
              <a:t>Evaluation of </a:t>
            </a:r>
            <a:r>
              <a:rPr lang="en-US" altLang="ja-JP" sz="2000" dirty="0" smtClean="0">
                <a:solidFill>
                  <a:srgbClr val="FF0000"/>
                </a:solidFill>
              </a:rPr>
              <a:t>RGM N.K. </a:t>
            </a:r>
            <a:r>
              <a:rPr lang="en-US" altLang="ja-JP" sz="2000" dirty="0" smtClean="0"/>
              <a:t>is difficult for general few-body cluster systems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1342327" y="5791478"/>
            <a:ext cx="12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66485" y="5273731"/>
                <a:ext cx="6060745" cy="4975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kumimoji="1" lang="ja-JP" alt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nary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ja-JP" altLang="en-US" sz="2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kumimoji="1" lang="ja-JP" altLang="en-US" sz="2000" dirty="0" smtClean="0"/>
                  <a:t>   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5" y="5273731"/>
                <a:ext cx="6060745" cy="4975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4013744" y="2958973"/>
                <a:ext cx="2038525" cy="7468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2000" b="0" i="0" smtClean="0">
                                  <a:latin typeface="Cambria Math" panose="02040503050406030204" pitchFamily="18" charset="0"/>
                                </a:rPr>
                                <m:t>HO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44" y="2958973"/>
                <a:ext cx="2038525" cy="7468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46817" y="4295279"/>
            <a:ext cx="8628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We can solve the problem </a:t>
            </a:r>
            <a:r>
              <a:rPr lang="en-US" altLang="ja-JP" sz="2000" dirty="0" smtClean="0"/>
              <a:t>within </a:t>
            </a:r>
            <a:r>
              <a:rPr lang="en-US" altLang="ja-JP" sz="2000" dirty="0"/>
              <a:t>P</a:t>
            </a:r>
            <a:r>
              <a:rPr lang="en-US" altLang="ja-JP" sz="2000" dirty="0" smtClean="0"/>
              <a:t>auli allowed functional space (      with </a:t>
            </a:r>
            <a:r>
              <a:rPr lang="en-US" altLang="ja-JP" sz="2000" i="1" dirty="0" smtClean="0"/>
              <a:t>μ</a:t>
            </a:r>
            <a:r>
              <a:rPr lang="en-US" altLang="ja-JP" sz="2000" dirty="0" smtClean="0"/>
              <a:t> &gt; 0 )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264293" y="5111699"/>
                <a:ext cx="3055445" cy="8215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200" b="0" i="1" smtClean="0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Sup>
                            <m:sSubSupPr>
                              <m:ctrlP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kumimoji="1" lang="en-US" altLang="ja-JP" sz="2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2200" b="0" i="0" smtClean="0">
                                  <a:latin typeface="Cambria Math" panose="02040503050406030204" pitchFamily="18" charset="0"/>
                                </a:rPr>
                                <m:t>HO</m:t>
                              </m:r>
                            </m:sup>
                          </m:sSubSup>
                        </m:e>
                      </m:nary>
                      <m:d>
                        <m:dPr>
                          <m:ctrlP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kumimoji="1" lang="ja-JP" altLang="en-US" sz="2200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293" y="5111699"/>
                <a:ext cx="3055445" cy="8215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7099397" y="4279170"/>
                <a:ext cx="3939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𝜒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397" y="4279170"/>
                <a:ext cx="393954" cy="400110"/>
              </a:xfrm>
              <a:prstGeom prst="rect">
                <a:avLst/>
              </a:prstGeom>
              <a:blipFill>
                <a:blip r:embed="rId10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276847" y="2541973"/>
            <a:ext cx="3320011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33CC"/>
                </a:solidFill>
              </a:rPr>
              <a:t>Internal w.f. for Cluster1 and 2</a:t>
            </a:r>
          </a:p>
        </p:txBody>
      </p:sp>
    </p:spTree>
    <p:extLst>
      <p:ext uri="{BB962C8B-B14F-4D97-AF65-F5344CB8AC3E}">
        <p14:creationId xmlns:p14="http://schemas.microsoft.com/office/powerpoint/2010/main" val="15405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206360" y="210946"/>
            <a:ext cx="2765440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ea typeface="+mj-ea"/>
                <a:cs typeface="Arial Unicode MS" panose="020B0604020202020204" pitchFamily="50" charset="-128"/>
              </a:rPr>
              <a:t>Simplification of OCM</a:t>
            </a:r>
            <a:endParaRPr lang="ja-JP" altLang="en-US" sz="2200" dirty="0">
              <a:solidFill>
                <a:schemeClr val="tx1"/>
              </a:solidFill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6359" y="773597"/>
            <a:ext cx="712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1. </a:t>
            </a:r>
            <a:r>
              <a:rPr lang="en-US" altLang="ja-JP" sz="2000" dirty="0" smtClean="0">
                <a:solidFill>
                  <a:srgbClr val="0000FF"/>
                </a:solidFill>
              </a:rPr>
              <a:t>GCM Norm Kernel</a:t>
            </a:r>
            <a:endParaRPr lang="en-US" altLang="ja-JP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6359" y="2920395"/>
            <a:ext cx="712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2</a:t>
            </a:r>
            <a:r>
              <a:rPr kumimoji="1" lang="en-US" altLang="ja-JP" sz="2000" dirty="0" smtClean="0">
                <a:solidFill>
                  <a:srgbClr val="0000FF"/>
                </a:solidFill>
              </a:rPr>
              <a:t>. </a:t>
            </a:r>
            <a:r>
              <a:rPr lang="en-US" altLang="ja-JP" sz="2000" dirty="0" smtClean="0">
                <a:solidFill>
                  <a:srgbClr val="0000FF"/>
                </a:solidFill>
              </a:rPr>
              <a:t>Our idea</a:t>
            </a:r>
            <a:endParaRPr lang="en-US" altLang="ja-JP" sz="20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470241" y="3322735"/>
            <a:ext cx="86737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We try to solve the norm eigenvalue problem on the basis of </a:t>
            </a:r>
            <a:r>
              <a:rPr lang="en-US" altLang="ja-JP" sz="2000" dirty="0" smtClean="0">
                <a:solidFill>
                  <a:srgbClr val="FF0000"/>
                </a:solidFill>
              </a:rPr>
              <a:t>GCM Norm kernel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54522" y="4201050"/>
            <a:ext cx="8678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Extension to general few-body cluster system is quite easy </a:t>
            </a:r>
            <a:r>
              <a:rPr lang="en-US" altLang="ja-JP" sz="2000" dirty="0" smtClean="0"/>
              <a:t>( powerful tool ! )</a:t>
            </a:r>
          </a:p>
        </p:txBody>
      </p:sp>
      <p:sp>
        <p:nvSpPr>
          <p:cNvPr id="25" name="下矢印 24"/>
          <p:cNvSpPr/>
          <p:nvPr/>
        </p:nvSpPr>
        <p:spPr>
          <a:xfrm>
            <a:off x="4200251" y="3748443"/>
            <a:ext cx="1187031" cy="415234"/>
          </a:xfrm>
          <a:prstGeom prst="downArrow">
            <a:avLst>
              <a:gd name="adj1" fmla="val 39419"/>
              <a:gd name="adj2" fmla="val 438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11569" y="1283028"/>
                <a:ext cx="8915016" cy="554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ja-JP" alt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  <m:sSup>
                      <m:sSupPr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</a:rPr>
                          <m:t>SG</m:t>
                        </m:r>
                      </m:sup>
                    </m:sSup>
                    <m:r>
                      <a:rPr lang="en-US" altLang="ja-JP" sz="28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ja-JP" sz="280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</a:rPr>
                          <m:t>SG</m:t>
                        </m:r>
                      </m:sup>
                    </m:sSup>
                    <m:r>
                      <a:rPr lang="en-US" altLang="ja-JP" sz="28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2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</m:d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ja-JP" altLang="en-US" sz="2000" i="1" dirty="0" smtClean="0"/>
                  <a:t>  </a:t>
                </a:r>
                <a:endParaRPr kumimoji="1" lang="ja-JP" altLang="en-US" sz="2000" i="1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69" y="1283028"/>
                <a:ext cx="8915016" cy="554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54498" y="2092422"/>
                <a:ext cx="3955157" cy="5857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m:rPr>
                            <m:sty m:val="p"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SG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⃗"/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𝜈</m:t>
                            </m:r>
                            <m:sSup>
                              <m:sSup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⃗"/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kumimoji="1" lang="ja-JP" altLang="en-US" sz="2400" dirty="0" smtClean="0"/>
                  <a:t>  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98" y="2092422"/>
                <a:ext cx="3955157" cy="5857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正方形/長方形 19"/>
          <p:cNvSpPr/>
          <p:nvPr/>
        </p:nvSpPr>
        <p:spPr>
          <a:xfrm>
            <a:off x="262504" y="4794086"/>
            <a:ext cx="2155843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ea typeface="+mj-ea"/>
                <a:cs typeface="Arial Unicode MS" panose="020B0604020202020204" pitchFamily="50" charset="-128"/>
              </a:rPr>
              <a:t>Present report</a:t>
            </a:r>
            <a:endParaRPr lang="ja-JP" altLang="en-US" sz="2200" dirty="0">
              <a:solidFill>
                <a:schemeClr val="tx1"/>
              </a:solidFill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0241" y="5281650"/>
            <a:ext cx="7895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① </a:t>
            </a:r>
            <a:r>
              <a:rPr lang="en-US" altLang="ja-JP" sz="2000" dirty="0" smtClean="0"/>
              <a:t>Formulation of Numerical OCM (NOCM) based on GCM Norm Kernels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0242" y="5783076"/>
            <a:ext cx="67352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② </a:t>
            </a:r>
            <a:r>
              <a:rPr lang="en-US" altLang="ja-JP" sz="2000" dirty="0" smtClean="0"/>
              <a:t>Application to</a:t>
            </a:r>
            <a:r>
              <a:rPr lang="ja-JP" altLang="en-US" sz="2000" dirty="0" smtClean="0"/>
              <a:t> </a:t>
            </a:r>
            <a:r>
              <a:rPr lang="en-US" altLang="ja-JP" sz="2000" baseline="30000" dirty="0" smtClean="0"/>
              <a:t>8</a:t>
            </a:r>
            <a:r>
              <a:rPr lang="en-US" altLang="ja-JP" sz="2000" dirty="0" smtClean="0"/>
              <a:t>Be = </a:t>
            </a:r>
            <a:r>
              <a:rPr lang="en-US" altLang="ja-JP" sz="2000" i="1" dirty="0" smtClean="0"/>
              <a:t>α </a:t>
            </a:r>
            <a:r>
              <a:rPr lang="en-US" altLang="ja-JP" sz="2000" dirty="0" smtClean="0"/>
              <a:t>+ </a:t>
            </a:r>
            <a:r>
              <a:rPr lang="en-US" altLang="ja-JP" sz="2000" i="1" dirty="0" smtClean="0"/>
              <a:t>α 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and</a:t>
            </a:r>
            <a:r>
              <a:rPr lang="ja-JP" altLang="en-US" sz="2000" dirty="0" smtClean="0"/>
              <a:t> </a:t>
            </a:r>
            <a:r>
              <a:rPr lang="en-US" altLang="ja-JP" sz="2000" baseline="30000" dirty="0" smtClean="0"/>
              <a:t>20</a:t>
            </a:r>
            <a:r>
              <a:rPr lang="en-US" altLang="ja-JP" sz="2000" dirty="0" smtClean="0"/>
              <a:t>Ne = </a:t>
            </a:r>
            <a:r>
              <a:rPr lang="en-US" altLang="ja-JP" sz="2000" i="1" dirty="0" smtClean="0"/>
              <a:t>α </a:t>
            </a:r>
            <a:r>
              <a:rPr lang="en-US" altLang="ja-JP" sz="2000" dirty="0" smtClean="0"/>
              <a:t>+ </a:t>
            </a:r>
            <a:r>
              <a:rPr lang="en-US" altLang="ja-JP" sz="2000" baseline="30000" dirty="0" smtClean="0"/>
              <a:t>16</a:t>
            </a:r>
            <a:r>
              <a:rPr lang="en-US" altLang="ja-JP" sz="2000" dirty="0" smtClean="0"/>
              <a:t>O 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47694" y="6183186"/>
            <a:ext cx="7221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Comparison with </a:t>
            </a:r>
            <a:r>
              <a:rPr lang="en-US" altLang="ja-JP" dirty="0" smtClean="0">
                <a:solidFill>
                  <a:srgbClr val="FF33CC"/>
                </a:solidFill>
              </a:rPr>
              <a:t>analytic solutions</a:t>
            </a:r>
            <a:r>
              <a:rPr lang="en-US" altLang="ja-JP" dirty="0" smtClean="0"/>
              <a:t>: H. </a:t>
            </a:r>
            <a:r>
              <a:rPr lang="en-US" altLang="ja-JP" dirty="0" err="1" smtClean="0"/>
              <a:t>Horiuchi</a:t>
            </a:r>
            <a:r>
              <a:rPr lang="en-US" altLang="ja-JP" dirty="0" smtClean="0"/>
              <a:t>, Suppl. </a:t>
            </a:r>
            <a:r>
              <a:rPr lang="en-US" altLang="ja-JP" dirty="0" err="1" smtClean="0"/>
              <a:t>Prog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Theor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Phy</a:t>
            </a:r>
            <a:r>
              <a:rPr lang="en-US" altLang="ja-JP" dirty="0" smtClean="0"/>
              <a:t>. 62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6265439" y="823996"/>
            <a:ext cx="3461571" cy="36933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GCM Norm Kernel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6456059" y="1257368"/>
            <a:ext cx="12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708707" y="1912467"/>
            <a:ext cx="223593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Numerical evaluation 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s quite easy 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33006" y="2213262"/>
            <a:ext cx="2047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：</a:t>
            </a:r>
            <a:r>
              <a:rPr kumimoji="1" lang="en-US" altLang="ja-JP" sz="2000" dirty="0" smtClean="0"/>
              <a:t>Shifted Gaussian</a:t>
            </a:r>
            <a:endParaRPr kumimoji="1" lang="ja-JP" altLang="en-US" sz="2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3167855" y="822158"/>
            <a:ext cx="3461571" cy="36933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RGM Norm Kernel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3358475" y="1255530"/>
            <a:ext cx="12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167855" y="821410"/>
            <a:ext cx="3461571" cy="36933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C00000"/>
                </a:solidFill>
              </a:rPr>
              <a:t>RGM Norm Kernel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3358475" y="1254782"/>
            <a:ext cx="1260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38610" y="1380449"/>
                <a:ext cx="27445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sub>
                          </m:sSub>
                        </m:e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𝒜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2400" b="0" i="0" smtClean="0"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𝜇𝜒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10" y="1380449"/>
                <a:ext cx="2744533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1333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38927" y="1888789"/>
                <a:ext cx="1645643" cy="74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2000" b="0" i="0" smtClean="0">
                                  <a:latin typeface="Cambria Math" panose="02040503050406030204" pitchFamily="18" charset="0"/>
                                </a:rPr>
                                <m:t>HO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27" y="1888789"/>
                <a:ext cx="1645643" cy="7468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590749" y="1634002"/>
                <a:ext cx="4439870" cy="757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𝑛𝑠</m:t>
                                  </m:r>
                                </m:sub>
                              </m:s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ja-JP" sz="2000">
                                      <a:latin typeface="Cambria Math" panose="02040503050406030204" pitchFamily="18" charset="0"/>
                                    </a:rPr>
                                    <m:t>SG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ja-JP" sz="2000"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𝒜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2000">
                                          <a:latin typeface="Cambria Math" panose="02040503050406030204" pitchFamily="18" charset="0"/>
                                        </a:rPr>
                                        <m:t>SG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2000">
                                          <a:latin typeface="Cambria Math" panose="02040503050406030204" pitchFamily="18" charset="0"/>
                                        </a:rPr>
                                        <m:t>in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𝜇</m:t>
                      </m:r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49" y="1634002"/>
                <a:ext cx="4439870" cy="7572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下矢印 7"/>
          <p:cNvSpPr/>
          <p:nvPr/>
        </p:nvSpPr>
        <p:spPr>
          <a:xfrm rot="16200000">
            <a:off x="3514611" y="2144040"/>
            <a:ext cx="1179095" cy="672979"/>
          </a:xfrm>
          <a:prstGeom prst="downArrow">
            <a:avLst>
              <a:gd name="adj1" fmla="val 50041"/>
              <a:gd name="adj2" fmla="val 5123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4299" y="908331"/>
            <a:ext cx="3288922" cy="40011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Norm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eigenvalue equation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39751" y="2652253"/>
                <a:ext cx="1963807" cy="74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</a:rPr>
                            <m:t>HO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2000" b="0" i="0" smtClean="0">
                                  <a:latin typeface="Cambria Math" panose="02040503050406030204" pitchFamily="18" charset="0"/>
                                </a:rPr>
                                <m:t>SG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1" y="2652253"/>
                <a:ext cx="1963807" cy="74687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4747967" y="3042189"/>
                <a:ext cx="148047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𝑛𝑠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967" y="3042189"/>
                <a:ext cx="148047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/>
          <p:nvPr/>
        </p:nvCxnSpPr>
        <p:spPr>
          <a:xfrm>
            <a:off x="6052704" y="2262224"/>
            <a:ext cx="2127136" cy="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078599" y="2333113"/>
            <a:ext cx="276325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GCM Norm Kernel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44866" y="3210411"/>
            <a:ext cx="178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Shift Gauss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basis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1922553" y="3205756"/>
            <a:ext cx="434118" cy="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91759" y="2665615"/>
            <a:ext cx="276325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</a:rPr>
              <a:t>→ </a:t>
            </a:r>
            <a:r>
              <a:rPr lang="en-US" altLang="ja-JP" sz="2000" dirty="0" smtClean="0">
                <a:solidFill>
                  <a:srgbClr val="0000FF"/>
                </a:solidFill>
              </a:rPr>
              <a:t>Numerical evaluation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6498" y="193522"/>
            <a:ext cx="5368186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Transformation of Norm eigenvalue equation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21736" y="907673"/>
            <a:ext cx="3029079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Equation with GCM N. K. </a:t>
            </a:r>
            <a:endParaRPr kumimoji="1" lang="ja-JP" altLang="en-US" sz="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58578" y="4159937"/>
            <a:ext cx="4084822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Evaluation of GCM Norm Kernels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61615" y="4861476"/>
                <a:ext cx="8939114" cy="410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ja-JP" sz="21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altLang="ja-JP" sz="2100">
                                <a:latin typeface="Cambria Math" panose="02040503050406030204" pitchFamily="18" charset="0"/>
                              </a:rPr>
                              <m:t>SG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ja-JP" sz="2100">
                                <a:latin typeface="Cambria Math" panose="02040503050406030204" pitchFamily="18" charset="0"/>
                              </a:rPr>
                              <m:t>in</m:t>
                            </m:r>
                          </m:sub>
                        </m:sSub>
                      </m:e>
                      <m:e>
                        <m:r>
                          <a:rPr lang="en-US" altLang="ja-JP" sz="2100" i="1">
                            <a:latin typeface="Cambria Math" panose="02040503050406030204" pitchFamily="18" charset="0"/>
                          </a:rPr>
                          <m:t>𝒜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SG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kumimoji="1" lang="en-US" altLang="ja-JP" sz="21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altLang="ja-JP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en-US" altLang="ja-JP" sz="2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sz="2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ja-JP" sz="2100" i="1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ja-JP" sz="2100">
                            <a:latin typeface="Cambria Math" panose="02040503050406030204" pitchFamily="18" charset="0"/>
                          </a:rPr>
                          <m:t>d</m:t>
                        </m:r>
                        <m:sSub>
                          <m:sSub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 sz="21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sSubSup>
                          <m:sSubSup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00</m:t>
                            </m:r>
                          </m:sub>
                          <m:sup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  <m:d>
                          <m:dPr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en-US" altLang="ja-JP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SD</m:t>
                                </m:r>
                              </m:sub>
                            </m:sSub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′)</m:t>
                            </m:r>
                          </m:e>
                          <m:e>
                            <m:func>
                              <m:func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ja-JP" sz="2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ja-JP" sz="21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sSub>
                              <m:sSubPr>
                                <m:ctrlPr>
                                  <a:rPr lang="en-US" altLang="ja-JP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 sz="2100">
                                    <a:latin typeface="Cambria Math" panose="02040503050406030204" pitchFamily="18" charset="0"/>
                                  </a:rPr>
                                  <m:t>SD</m:t>
                                </m:r>
                              </m:sub>
                            </m:sSub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ja-JP" sz="21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nary>
                  </m:oMath>
                </a14:m>
                <a:r>
                  <a:rPr kumimoji="1" lang="en-US" altLang="ja-JP" sz="2100" dirty="0" smtClean="0"/>
                  <a:t>   </a:t>
                </a: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15" y="4861476"/>
                <a:ext cx="8939114" cy="410562"/>
              </a:xfrm>
              <a:prstGeom prst="rect">
                <a:avLst/>
              </a:prstGeom>
              <a:blipFill rotWithShape="0">
                <a:blip r:embed="rId7"/>
                <a:stretch>
                  <a:fillRect l="-273" t="-160294" b="-235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コネクタ 28"/>
          <p:cNvCxnSpPr/>
          <p:nvPr/>
        </p:nvCxnSpPr>
        <p:spPr>
          <a:xfrm>
            <a:off x="278848" y="5352631"/>
            <a:ext cx="2127136" cy="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24299" y="5387368"/>
            <a:ext cx="32287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</a:rPr>
              <a:t>GCM </a:t>
            </a:r>
            <a:r>
              <a:rPr lang="en-US" altLang="ja-JP" sz="2000" dirty="0" smtClean="0">
                <a:solidFill>
                  <a:srgbClr val="0000FF"/>
                </a:solidFill>
              </a:rPr>
              <a:t>N. K. with spin L 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4030584" y="5808153"/>
                <a:ext cx="5095754" cy="369332"/>
              </a:xfrm>
              <a:prstGeom prst="rect">
                <a:avLst/>
              </a:prstGeom>
              <a:noFill/>
              <a:ln>
                <a:solidFill>
                  <a:srgbClr val="FF33CC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Two center Slater Determinant (SD) with distance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584" y="5808153"/>
                <a:ext cx="509575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835" t="-8065" b="-24194"/>
                </a:stretch>
              </a:blipFill>
              <a:ln>
                <a:solidFill>
                  <a:srgbClr val="FF33CC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コネクタ 32"/>
          <p:cNvCxnSpPr/>
          <p:nvPr/>
        </p:nvCxnSpPr>
        <p:spPr>
          <a:xfrm>
            <a:off x="5259036" y="5340130"/>
            <a:ext cx="813622" cy="0"/>
          </a:xfrm>
          <a:prstGeom prst="line">
            <a:avLst/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7962131" y="5336119"/>
            <a:ext cx="813622" cy="0"/>
          </a:xfrm>
          <a:prstGeom prst="line">
            <a:avLst/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/>
          <p:cNvSpPr/>
          <p:nvPr/>
        </p:nvSpPr>
        <p:spPr>
          <a:xfrm>
            <a:off x="7710608" y="4053727"/>
            <a:ext cx="469232" cy="46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>
            <a:spLocks noChangeAspect="1"/>
          </p:cNvSpPr>
          <p:nvPr/>
        </p:nvSpPr>
        <p:spPr>
          <a:xfrm>
            <a:off x="6295935" y="3913781"/>
            <a:ext cx="794087" cy="792000"/>
          </a:xfrm>
          <a:prstGeom prst="ellipse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6650826" y="4303580"/>
            <a:ext cx="1272585" cy="620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7188750" y="3820395"/>
                <a:ext cx="423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750" y="3820395"/>
                <a:ext cx="423129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下矢印 42"/>
          <p:cNvSpPr/>
          <p:nvPr/>
        </p:nvSpPr>
        <p:spPr>
          <a:xfrm>
            <a:off x="5460936" y="5387368"/>
            <a:ext cx="434538" cy="400110"/>
          </a:xfrm>
          <a:prstGeom prst="downArrow">
            <a:avLst>
              <a:gd name="adj1" fmla="val 38924"/>
              <a:gd name="adj2" fmla="val 50000"/>
            </a:avLst>
          </a:prstGeom>
          <a:solidFill>
            <a:srgbClr val="FFC5C5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8151999" y="5395385"/>
            <a:ext cx="434538" cy="400110"/>
          </a:xfrm>
          <a:prstGeom prst="downArrow">
            <a:avLst>
              <a:gd name="adj1" fmla="val 38924"/>
              <a:gd name="adj2" fmla="val 50000"/>
            </a:avLst>
          </a:prstGeom>
          <a:solidFill>
            <a:srgbClr val="FFC5C5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右大かっこ 45"/>
          <p:cNvSpPr/>
          <p:nvPr/>
        </p:nvSpPr>
        <p:spPr>
          <a:xfrm>
            <a:off x="3291752" y="1445804"/>
            <a:ext cx="116922" cy="2539729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/>
              <p:cNvSpPr/>
              <p:nvPr/>
            </p:nvSpPr>
            <p:spPr>
              <a:xfrm>
                <a:off x="5168322" y="6237426"/>
                <a:ext cx="2910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SD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𝒜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SD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SD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ja-JP" altLang="en-US" dirty="0"/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8" name="正方形/長方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322" y="6237426"/>
                <a:ext cx="291015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正方形/長方形 49"/>
              <p:cNvSpPr/>
              <p:nvPr/>
            </p:nvSpPr>
            <p:spPr>
              <a:xfrm>
                <a:off x="7984277" y="3814450"/>
                <a:ext cx="744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SD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0" name="正方形/長方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277" y="3814450"/>
                <a:ext cx="74405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正方形/長方形 50"/>
              <p:cNvSpPr/>
              <p:nvPr/>
            </p:nvSpPr>
            <p:spPr>
              <a:xfrm>
                <a:off x="5682232" y="3810438"/>
                <a:ext cx="738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SD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1" name="正方形/長方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232" y="3810438"/>
                <a:ext cx="73872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テキスト ボックス 36"/>
          <p:cNvSpPr txBox="1"/>
          <p:nvPr/>
        </p:nvSpPr>
        <p:spPr>
          <a:xfrm>
            <a:off x="224298" y="5819168"/>
            <a:ext cx="36746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( We consider two-cluster system </a:t>
            </a: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  with  axial symmetry ) 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407809" y="3616202"/>
            <a:ext cx="414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( </a:t>
            </a:r>
            <a:r>
              <a:rPr kumimoji="1" lang="en-US" altLang="ja-JP" dirty="0" err="1" smtClean="0"/>
              <a:t>Variational</a:t>
            </a:r>
            <a:r>
              <a:rPr kumimoji="1" lang="en-US" altLang="ja-JP" dirty="0" smtClean="0"/>
              <a:t> solutions of HO 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31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26497" y="233380"/>
            <a:ext cx="4440506" cy="3527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Analytic solution of Norm eigenvalue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948390" y="1163713"/>
                <a:ext cx="4760021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,4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4+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390" y="1163713"/>
                <a:ext cx="4760021" cy="8714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4864222" y="242224"/>
            <a:ext cx="4261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H. </a:t>
            </a:r>
            <a:r>
              <a:rPr lang="en-US" altLang="ja-JP" sz="1600" dirty="0" err="1" smtClean="0"/>
              <a:t>Horiuchi</a:t>
            </a:r>
            <a:r>
              <a:rPr lang="en-US" altLang="ja-JP" sz="1600" dirty="0" smtClean="0"/>
              <a:t>, Suppl. </a:t>
            </a:r>
            <a:r>
              <a:rPr lang="en-US" altLang="ja-JP" sz="1600" dirty="0" err="1" smtClean="0"/>
              <a:t>Prog</a:t>
            </a:r>
            <a:r>
              <a:rPr lang="en-US" altLang="ja-JP" sz="1600" dirty="0" smtClean="0"/>
              <a:t>. </a:t>
            </a:r>
            <a:r>
              <a:rPr lang="en-US" altLang="ja-JP" sz="1600" dirty="0" err="1" smtClean="0"/>
              <a:t>Theor</a:t>
            </a:r>
            <a:r>
              <a:rPr lang="en-US" altLang="ja-JP" sz="1600" dirty="0" smtClean="0"/>
              <a:t>. </a:t>
            </a:r>
            <a:r>
              <a:rPr lang="en-US" altLang="ja-JP" sz="1600" dirty="0" err="1" smtClean="0"/>
              <a:t>Phy</a:t>
            </a:r>
            <a:r>
              <a:rPr lang="en-US" altLang="ja-JP" sz="1600" dirty="0" smtClean="0"/>
              <a:t>. 62, 90(1977)</a:t>
            </a:r>
            <a:endParaRPr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6497" y="803213"/>
            <a:ext cx="4440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1. Eigenvalue of </a:t>
            </a:r>
            <a:r>
              <a:rPr lang="el-GR" altLang="ja-JP" sz="2000" i="1" dirty="0" smtClean="0">
                <a:solidFill>
                  <a:srgbClr val="0000FF"/>
                </a:solidFill>
              </a:rPr>
              <a:t>α</a:t>
            </a:r>
            <a:r>
              <a:rPr lang="en-US" altLang="ja-JP" sz="2000" dirty="0" smtClean="0">
                <a:solidFill>
                  <a:srgbClr val="0000FF"/>
                </a:solidFill>
              </a:rPr>
              <a:t> + (</a:t>
            </a:r>
            <a:r>
              <a:rPr lang="ja-JP" altLang="en-US" sz="2000" dirty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0S-shell ) system</a:t>
            </a:r>
            <a:endParaRPr kumimoji="1" lang="en-US" altLang="ja-JP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80988" y="7825900"/>
              <a:ext cx="8015688" cy="853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1961">
                      <a:extLst>
                        <a:ext uri="{9D8B030D-6E8A-4147-A177-3AD203B41FA5}">
                          <a16:colId xmlns="" xmlns:a16="http://schemas.microsoft.com/office/drawing/2014/main" val="4255002596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3405572787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527367246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3408273743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893875048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2175713077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1960798550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="" xmlns:a16="http://schemas.microsoft.com/office/drawing/2014/main" val="6817567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2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kumimoji="1" lang="ja-JP" altLang="en-US" sz="2200" b="0" i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981186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2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ja-JP" sz="2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0.2292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0.5103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0.7185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0.8459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0.9178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0.9568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0.9775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310354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6032777"/>
                  </p:ext>
                </p:extLst>
              </p:nvPr>
            </p:nvGraphicFramePr>
            <p:xfrm>
              <a:off x="1780988" y="7825900"/>
              <a:ext cx="8015688" cy="853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1961">
                      <a:extLst>
                        <a:ext uri="{9D8B030D-6E8A-4147-A177-3AD203B41FA5}">
                          <a16:colId xmlns:a16="http://schemas.microsoft.com/office/drawing/2014/main" val="4255002596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3405572787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527367246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3408273743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893875048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2175713077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1960798550"/>
                        </a:ext>
                      </a:extLst>
                    </a:gridCol>
                    <a:gridCol w="1001961">
                      <a:extLst>
                        <a:ext uri="{9D8B030D-6E8A-4147-A177-3AD203B41FA5}">
                          <a16:colId xmlns:a16="http://schemas.microsoft.com/office/drawing/2014/main" val="681756786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606" t="-8451" r="-698788" b="-1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kumimoji="1" lang="ja-JP" altLang="en-US" sz="2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118616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606" t="-110000" r="-698788" b="-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0.2292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0.5103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0.7185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0.8459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0.9178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0.9568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0.9775</a:t>
                          </a:r>
                          <a:endParaRPr kumimoji="1" lang="ja-JP" altLang="en-US" sz="2200" b="0" kern="1200" dirty="0" smtClean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354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 1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78642" y="2378811"/>
              <a:ext cx="490722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7870">
                      <a:extLst>
                        <a:ext uri="{9D8B030D-6E8A-4147-A177-3AD203B41FA5}">
                          <a16:colId xmlns="" xmlns:a16="http://schemas.microsoft.com/office/drawing/2014/main" val="4255002596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="" xmlns:a16="http://schemas.microsoft.com/office/drawing/2014/main" val="3405572787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="" xmlns:a16="http://schemas.microsoft.com/office/drawing/2014/main" val="527367246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="" xmlns:a16="http://schemas.microsoft.com/office/drawing/2014/main" val="3408273743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="" xmlns:a16="http://schemas.microsoft.com/office/drawing/2014/main" val="893875048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="" xmlns:a16="http://schemas.microsoft.com/office/drawing/2014/main" val="21757130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kumimoji="1" lang="ja-JP" altLang="en-US" sz="1800" b="0" i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981186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0.7500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0.9375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0.9844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0.9961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0.9990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310354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8444991"/>
                  </p:ext>
                </p:extLst>
              </p:nvPr>
            </p:nvGraphicFramePr>
            <p:xfrm>
              <a:off x="4078642" y="2378811"/>
              <a:ext cx="490722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255002596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405572787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527367246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408273743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893875048"/>
                        </a:ext>
                      </a:extLst>
                    </a:gridCol>
                    <a:gridCol w="81787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1757130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746" t="-8197" r="-50298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981186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746" t="-108197" r="-50298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0.7500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0.9375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0.9844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0.9961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0.9990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10354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378897" y="4780767"/>
            <a:ext cx="2782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※ Eigenvalue of </a:t>
            </a:r>
            <a:r>
              <a:rPr lang="en-US" altLang="ja-JP" sz="2000" i="1" dirty="0" smtClean="0"/>
              <a:t>α</a:t>
            </a:r>
            <a:r>
              <a:rPr lang="en-US" altLang="ja-JP" sz="2000" dirty="0" smtClean="0"/>
              <a:t> + </a:t>
            </a:r>
            <a:r>
              <a:rPr lang="en-US" altLang="ja-JP" sz="2000" baseline="30000" dirty="0" smtClean="0"/>
              <a:t>16</a:t>
            </a:r>
            <a:r>
              <a:rPr lang="en-US" altLang="ja-JP" sz="2000" dirty="0" smtClean="0"/>
              <a:t>O</a:t>
            </a:r>
            <a:endParaRPr kumimoji="1" lang="en-US" altLang="ja-JP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5902" y="5987387"/>
                <a:ext cx="9045146" cy="70788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000" dirty="0" smtClean="0"/>
                  <a:t>In the case of cluster systems with a common size, </a:t>
                </a:r>
                <a:r>
                  <a:rPr lang="en-US" altLang="ja-JP" sz="2000" dirty="0"/>
                  <a:t>e</a:t>
                </a:r>
                <a:r>
                  <a:rPr lang="en-US" altLang="ja-JP" sz="2000" dirty="0" smtClean="0"/>
                  <a:t>igenvalues only depends on </a:t>
                </a:r>
              </a:p>
              <a:p>
                <a:pPr algn="ctr"/>
                <a:r>
                  <a:rPr lang="en-US" altLang="ja-JP" sz="2000" dirty="0" smtClean="0"/>
                  <a:t>Total Oscillator Quanta </a:t>
                </a:r>
                <a14:m>
                  <m:oMath xmlns:m="http://schemas.openxmlformats.org/officeDocument/2006/math"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latin typeface="Cambria Math" panose="02040503050406030204" pitchFamily="18" charset="0"/>
                      </a:rPr>
                      <m:t>independent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latin typeface="Cambria Math" panose="02040503050406030204" pitchFamily="18" charset="0"/>
                      </a:rPr>
                      <m:t>relative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latin typeface="Cambria Math" panose="02040503050406030204" pitchFamily="18" charset="0"/>
                      </a:rPr>
                      <m:t>spin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) </a:t>
                </a:r>
                <a:endParaRPr lang="en-US" altLang="ja-JP" sz="20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2" y="5987387"/>
                <a:ext cx="9045146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3361" b="-12605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272408" y="2405046"/>
                <a:ext cx="380623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altLang="ja-JP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ja-JP" b="0" i="0" smtClean="0">
                                    <a:latin typeface="Cambria Math" panose="02040503050406030204" pitchFamily="18" charset="0"/>
                                  </a:rPr>
                                  <m:t>ven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ja-JP" b="0" i="0" smtClean="0">
                                    <a:latin typeface="Cambria Math" panose="02040503050406030204" pitchFamily="18" charset="0"/>
                                  </a:rPr>
                                  <m:t>odd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  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08" y="2405046"/>
                <a:ext cx="3806234" cy="71019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439030" y="3727841"/>
                <a:ext cx="8196924" cy="8771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</m:m>
                            </m:e>
                          </m:d>
                          <m:sSubSup>
                            <m:sSub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b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16+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30" y="3727841"/>
                <a:ext cx="8196924" cy="8771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5871948" y="1414775"/>
                <a:ext cx="30957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en-US" altLang="ja-JP" dirty="0" smtClean="0"/>
                  <a:t>Mass number of 0S nuclei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948" y="1414775"/>
                <a:ext cx="3095779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 1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003665" y="4874181"/>
              <a:ext cx="600400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0668">
                      <a:extLst>
                        <a:ext uri="{9D8B030D-6E8A-4147-A177-3AD203B41FA5}">
                          <a16:colId xmlns="" xmlns:a16="http://schemas.microsoft.com/office/drawing/2014/main" val="4255002596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="" xmlns:a16="http://schemas.microsoft.com/office/drawing/2014/main" val="3405572787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="" xmlns:a16="http://schemas.microsoft.com/office/drawing/2014/main" val="527367246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="" xmlns:a16="http://schemas.microsoft.com/office/drawing/2014/main" val="3408273743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="" xmlns:a16="http://schemas.microsoft.com/office/drawing/2014/main" val="893875048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="" xmlns:a16="http://schemas.microsoft.com/office/drawing/2014/main" val="21757130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kumimoji="1" lang="ja-JP" altLang="en-US" sz="1800" b="0" i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981186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0.2292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0.5103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0.7185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0.8459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0.9178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310354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9316393"/>
                  </p:ext>
                </p:extLst>
              </p:nvPr>
            </p:nvGraphicFramePr>
            <p:xfrm>
              <a:off x="3003665" y="4874181"/>
              <a:ext cx="600400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255002596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405572787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527367246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408273743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893875048"/>
                        </a:ext>
                      </a:extLst>
                    </a:gridCol>
                    <a:gridCol w="100066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1757130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10"/>
                          <a:stretch>
                            <a:fillRect l="-610" t="-8065" r="-502439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kumimoji="1" lang="ja-JP" altLang="en-US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981186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10"/>
                          <a:stretch>
                            <a:fillRect l="-610" t="-109836" r="-502439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0.2292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0.5103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0.7185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0.8459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0.9178</a:t>
                          </a:r>
                          <a:endParaRPr kumimoji="1" lang="ja-JP" altLang="en-US" sz="1800" kern="1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10354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226497" y="3399898"/>
            <a:ext cx="3387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</a:rPr>
              <a:t>. Eigenvalue of </a:t>
            </a:r>
            <a:r>
              <a:rPr lang="en-US" altLang="ja-JP" sz="2000" i="1" dirty="0" smtClean="0">
                <a:solidFill>
                  <a:srgbClr val="0000FF"/>
                </a:solidFill>
              </a:rPr>
              <a:t>x</a:t>
            </a:r>
            <a:r>
              <a:rPr lang="en-US" altLang="ja-JP" sz="2000" dirty="0" smtClean="0">
                <a:solidFill>
                  <a:srgbClr val="0000FF"/>
                </a:solidFill>
              </a:rPr>
              <a:t> + 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16</a:t>
            </a:r>
            <a:r>
              <a:rPr lang="en-US" altLang="ja-JP" sz="2000" dirty="0" smtClean="0">
                <a:solidFill>
                  <a:srgbClr val="0000FF"/>
                </a:solidFill>
              </a:rPr>
              <a:t>O</a:t>
            </a:r>
            <a:r>
              <a:rPr lang="ja-JP" altLang="en-US" sz="2000" dirty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system</a:t>
            </a:r>
            <a:endParaRPr kumimoji="1" lang="en-US" altLang="ja-JP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8897" y="2053525"/>
            <a:ext cx="3234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※ Eigenvalue of </a:t>
            </a:r>
            <a:r>
              <a:rPr lang="en-US" altLang="ja-JP" sz="2000" i="1" dirty="0" smtClean="0"/>
              <a:t>α</a:t>
            </a:r>
            <a:r>
              <a:rPr lang="en-US" altLang="ja-JP" sz="2000" dirty="0" smtClean="0"/>
              <a:t> + </a:t>
            </a:r>
            <a:r>
              <a:rPr lang="en-US" altLang="ja-JP" sz="2000" i="1" dirty="0" smtClean="0"/>
              <a:t>α system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8548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630166" y="802447"/>
                <a:ext cx="2520000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dirty="0" smtClean="0"/>
                  <a:t>α</a:t>
                </a:r>
                <a:r>
                  <a:rPr lang="en-US" altLang="ja-JP" dirty="0" smtClean="0"/>
                  <a:t> + </a:t>
                </a:r>
                <a:r>
                  <a:rPr lang="en-US" altLang="ja-JP" i="1" dirty="0" smtClean="0"/>
                  <a:t>α</a:t>
                </a:r>
                <a:r>
                  <a:rPr lang="en-US" altLang="ja-JP" dirty="0" smtClean="0"/>
                  <a:t> system</a:t>
                </a:r>
                <a:r>
                  <a:rPr lang="ja-JP" altLang="en-US" dirty="0" smtClean="0"/>
                  <a:t> （</a:t>
                </a:r>
                <a:r>
                  <a:rPr lang="en-US" altLang="ja-JP" dirty="0">
                    <a:cs typeface="Arial Unicode MS" panose="020B060402020202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Arial Unicode MS" panose="020B0604020202020204" pitchFamily="50" charset="-128"/>
                      </a:rPr>
                      <m:t>𝐿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Arial Unicode MS" panose="020B0604020202020204" pitchFamily="50" charset="-128"/>
                      </a:rPr>
                      <m:t>=0 </m:t>
                    </m:r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>
                  <a:cs typeface="Arial Unicode MS" panose="020B0604020202020204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66" y="802447"/>
                <a:ext cx="2520000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2903" b="-25806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327525"/>
              </p:ext>
            </p:extLst>
          </p:nvPr>
        </p:nvGraphicFramePr>
        <p:xfrm>
          <a:off x="312266" y="956426"/>
          <a:ext cx="4286004" cy="491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63653" y="168190"/>
            <a:ext cx="3110490" cy="43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Results(1): Eigenvalues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6055891" y="802969"/>
                <a:ext cx="2520000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dirty="0"/>
                  <a:t>α</a:t>
                </a:r>
                <a:r>
                  <a:rPr lang="en-US" altLang="ja-JP" dirty="0"/>
                  <a:t> + </a:t>
                </a:r>
                <a:r>
                  <a:rPr lang="en-US" altLang="ja-JP" baseline="30000" dirty="0" smtClean="0"/>
                  <a:t>16</a:t>
                </a:r>
                <a:r>
                  <a:rPr lang="en-US" altLang="ja-JP" dirty="0" smtClean="0"/>
                  <a:t>O system</a:t>
                </a:r>
                <a:r>
                  <a:rPr lang="ja-JP" altLang="en-US" dirty="0" smtClean="0"/>
                  <a:t> </a:t>
                </a:r>
                <a:r>
                  <a:rPr lang="ja-JP" altLang="en-US" dirty="0"/>
                  <a:t>（</a:t>
                </a:r>
                <a:r>
                  <a:rPr lang="en-US" altLang="ja-JP" dirty="0">
                    <a:cs typeface="Arial Unicode MS" panose="020B060402020202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Arial Unicode MS" panose="020B0604020202020204" pitchFamily="50" charset="-128"/>
                      </a:rPr>
                      <m:t>𝐿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Arial Unicode MS" panose="020B0604020202020204" pitchFamily="50" charset="-128"/>
                      </a:rPr>
                      <m:t>=0 </m:t>
                    </m:r>
                  </m:oMath>
                </a14:m>
                <a:r>
                  <a:rPr lang="ja-JP" altLang="en-US" dirty="0"/>
                  <a:t>）</a:t>
                </a:r>
                <a:endParaRPr lang="en-US" altLang="ja-JP" dirty="0">
                  <a:cs typeface="Arial Unicode MS" panose="020B0604020202020204" pitchFamily="50" charset="-128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891" y="802969"/>
                <a:ext cx="25200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21" t="-12903" r="-721" b="-25806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452770"/>
              </p:ext>
            </p:extLst>
          </p:nvPr>
        </p:nvGraphicFramePr>
        <p:xfrm>
          <a:off x="4642338" y="1022242"/>
          <a:ext cx="4501662" cy="492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15244" y="3910762"/>
                <a:ext cx="156781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Allowed states</a:t>
                </a:r>
                <a:endParaRPr kumimoji="1"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244" y="3910762"/>
                <a:ext cx="1567810" cy="646331"/>
              </a:xfrm>
              <a:prstGeom prst="rect">
                <a:avLst/>
              </a:prstGeom>
              <a:blipFill>
                <a:blip r:embed="rId7"/>
                <a:stretch>
                  <a:fillRect l="-3502" t="-5660" r="-19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703685" y="3498986"/>
                <a:ext cx="974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685" y="3498986"/>
                <a:ext cx="97456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5960132" y="1915535"/>
            <a:ext cx="461665" cy="156517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ja-JP" dirty="0" smtClean="0"/>
              <a:t>Forbidden state</a:t>
            </a:r>
            <a:endParaRPr lang="en-US" altLang="ja-JP" dirty="0"/>
          </a:p>
        </p:txBody>
      </p:sp>
      <p:sp>
        <p:nvSpPr>
          <p:cNvPr id="17" name="正方形/長方形 16"/>
          <p:cNvSpPr/>
          <p:nvPr/>
        </p:nvSpPr>
        <p:spPr>
          <a:xfrm flipH="1">
            <a:off x="1410811" y="1414870"/>
            <a:ext cx="530674" cy="3406898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445315" y="1905803"/>
            <a:ext cx="461665" cy="156517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ja-JP" dirty="0" smtClean="0"/>
              <a:t>Forbidden state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202118" y="3504723"/>
                <a:ext cx="974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118" y="3504723"/>
                <a:ext cx="97456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2537627" y="3727595"/>
                <a:ext cx="1545439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Allowed states</a:t>
                </a:r>
                <a:endParaRPr kumimoji="1"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627" y="3727595"/>
                <a:ext cx="1545439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3150" t="-4673" r="-31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2975860" y="2562724"/>
            <a:ext cx="11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Numerical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3877" y="3076072"/>
            <a:ext cx="93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Analytic</a:t>
            </a:r>
            <a:endParaRPr kumimoji="1"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75860" y="2538660"/>
            <a:ext cx="1147750" cy="93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55577" y="2570742"/>
            <a:ext cx="11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Numerical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63594" y="3084090"/>
            <a:ext cx="93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Analytic</a:t>
            </a:r>
            <a:endParaRPr kumimoji="1"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455577" y="2546678"/>
            <a:ext cx="1147750" cy="93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1328" y="6032780"/>
            <a:ext cx="8111999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Numerical solutions nicely reproduce the analytic eigenvalues </a:t>
            </a:r>
            <a:endParaRPr kumimoji="1" lang="ja-JP" altLang="en-US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450415" y="199524"/>
            <a:ext cx="5592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A</a:t>
            </a:r>
            <a:r>
              <a:rPr lang="en-US" altLang="ja-JP" dirty="0" smtClean="0">
                <a:solidFill>
                  <a:srgbClr val="0000FF"/>
                </a:solidFill>
              </a:rPr>
              <a:t>nalytic solutions: H. </a:t>
            </a:r>
            <a:r>
              <a:rPr lang="en-US" altLang="ja-JP" dirty="0" err="1" smtClean="0">
                <a:solidFill>
                  <a:srgbClr val="0000FF"/>
                </a:solidFill>
              </a:rPr>
              <a:t>Horiuchi</a:t>
            </a:r>
            <a:r>
              <a:rPr lang="en-US" altLang="ja-JP" dirty="0" smtClean="0">
                <a:solidFill>
                  <a:srgbClr val="0000FF"/>
                </a:solidFill>
              </a:rPr>
              <a:t>, Suppl. </a:t>
            </a:r>
            <a:r>
              <a:rPr lang="en-US" altLang="ja-JP" dirty="0" err="1" smtClean="0">
                <a:solidFill>
                  <a:srgbClr val="0000FF"/>
                </a:solidFill>
              </a:rPr>
              <a:t>Prog</a:t>
            </a:r>
            <a:r>
              <a:rPr lang="en-US" altLang="ja-JP" dirty="0" smtClean="0">
                <a:solidFill>
                  <a:srgbClr val="0000FF"/>
                </a:solidFill>
              </a:rPr>
              <a:t>. </a:t>
            </a:r>
            <a:r>
              <a:rPr lang="en-US" altLang="ja-JP" dirty="0" err="1" smtClean="0">
                <a:solidFill>
                  <a:srgbClr val="0000FF"/>
                </a:solidFill>
              </a:rPr>
              <a:t>Theor</a:t>
            </a:r>
            <a:r>
              <a:rPr lang="en-US" altLang="ja-JP" dirty="0" smtClean="0">
                <a:solidFill>
                  <a:srgbClr val="0000FF"/>
                </a:solidFill>
              </a:rPr>
              <a:t>. </a:t>
            </a:r>
            <a:r>
              <a:rPr lang="en-US" altLang="ja-JP" dirty="0" err="1" smtClean="0">
                <a:solidFill>
                  <a:srgbClr val="0000FF"/>
                </a:solidFill>
              </a:rPr>
              <a:t>Phy</a:t>
            </a:r>
            <a:r>
              <a:rPr lang="en-US" altLang="ja-JP" dirty="0" smtClean="0">
                <a:solidFill>
                  <a:srgbClr val="0000FF"/>
                </a:solidFill>
              </a:rPr>
              <a:t>. 62</a:t>
            </a:r>
            <a:endParaRPr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26497" y="193522"/>
            <a:ext cx="3527355" cy="396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  <a:cs typeface="Arial Unicode MS" panose="020B0604020202020204" pitchFamily="50" charset="-128"/>
              </a:rPr>
              <a:t>Results (2): Wave functions</a:t>
            </a:r>
            <a:endParaRPr lang="en-US" altLang="ja-JP" sz="2200" dirty="0">
              <a:solidFill>
                <a:schemeClr val="tx1"/>
              </a:solidFill>
              <a:cs typeface="Arial Unicode MS" panose="020B060402020202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5523" y="780425"/>
            <a:ext cx="4140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l-GR" altLang="ja-JP" i="1" dirty="0" smtClean="0"/>
              <a:t>α</a:t>
            </a:r>
            <a:r>
              <a:rPr kumimoji="1" lang="en-US" altLang="ja-JP" dirty="0" smtClean="0"/>
              <a:t> + </a:t>
            </a:r>
            <a:r>
              <a:rPr kumimoji="1" lang="en-US" altLang="ja-JP" i="1" dirty="0" smtClean="0"/>
              <a:t>α </a:t>
            </a:r>
            <a:r>
              <a:rPr lang="en-US" altLang="ja-JP" dirty="0" smtClean="0"/>
              <a:t>: </a:t>
            </a:r>
            <a:r>
              <a:rPr kumimoji="1" lang="en-US" altLang="ja-JP" dirty="0" smtClean="0"/>
              <a:t>Lowest allowed</a:t>
            </a:r>
            <a:r>
              <a:rPr lang="ja-JP" altLang="en-US" dirty="0" smtClean="0"/>
              <a:t> </a:t>
            </a:r>
            <a:r>
              <a:rPr lang="en-US" altLang="ja-JP" dirty="0" smtClean="0"/>
              <a:t>(N=4, 2 Node)</a:t>
            </a:r>
            <a:endParaRPr kumimoji="1" lang="ja-JP" altLang="en-US" dirty="0"/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617229"/>
              </p:ext>
            </p:extLst>
          </p:nvPr>
        </p:nvGraphicFramePr>
        <p:xfrm>
          <a:off x="88244" y="1260913"/>
          <a:ext cx="4429125" cy="406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59517" y="5458539"/>
            <a:ext cx="8415614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Unrealistic </a:t>
            </a:r>
            <a:r>
              <a:rPr lang="en-US" altLang="ja-JP" sz="2000" dirty="0" err="1" smtClean="0"/>
              <a:t>behavors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(spike or external oscillations) arise in numerical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195128" y="2400007"/>
                <a:ext cx="2430023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solidFill>
                      <a:srgbClr val="FF0000"/>
                    </a:solidFill>
                  </a:rPr>
                  <a:t>Numeric</a:t>
                </a:r>
                <a:r>
                  <a:rPr lang="ja-JP" altLang="en-US" sz="1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=0.7549</m:t>
                    </m:r>
                  </m:oMath>
                </a14:m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altLang="ja-JP" dirty="0" smtClean="0">
                    <a:solidFill>
                      <a:srgbClr val="0000FF"/>
                    </a:solidFill>
                  </a:rPr>
                  <a:t>Analytic </a:t>
                </a:r>
                <a:r>
                  <a:rPr lang="ja-JP" altLang="en-US" sz="160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ja-JP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0.7500</m:t>
                    </m:r>
                  </m:oMath>
                </a14:m>
                <a:endParaRPr lang="en-US" altLang="ja-JP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128" y="2400007"/>
                <a:ext cx="2430023" cy="646331"/>
              </a:xfrm>
              <a:prstGeom prst="rect">
                <a:avLst/>
              </a:prstGeom>
              <a:blipFill rotWithShape="0">
                <a:blip r:embed="rId4"/>
                <a:stretch>
                  <a:fillRect t="-5660" b="-14151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4851705" y="780425"/>
            <a:ext cx="4140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altLang="ja-JP" i="1" dirty="0"/>
              <a:t>α</a:t>
            </a:r>
            <a:r>
              <a:rPr lang="en-US" altLang="ja-JP" dirty="0"/>
              <a:t> + 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O </a:t>
            </a:r>
            <a:r>
              <a:rPr lang="en-US" altLang="ja-JP" dirty="0"/>
              <a:t>:</a:t>
            </a:r>
            <a:r>
              <a:rPr lang="en-US" altLang="ja-JP" dirty="0" smtClean="0"/>
              <a:t> </a:t>
            </a:r>
            <a:r>
              <a:rPr lang="en-US" altLang="ja-JP" dirty="0"/>
              <a:t>Lowest allowed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N=8</a:t>
            </a:r>
            <a:r>
              <a:rPr lang="en-US" altLang="ja-JP" dirty="0" smtClean="0"/>
              <a:t>, 4 Node)</a:t>
            </a:r>
            <a:endParaRPr kumimoji="1" lang="ja-JP" altLang="en-US" dirty="0"/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062977"/>
              </p:ext>
            </p:extLst>
          </p:nvPr>
        </p:nvGraphicFramePr>
        <p:xfrm>
          <a:off x="4517369" y="1260913"/>
          <a:ext cx="4429125" cy="406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6731931" y="2433794"/>
                <a:ext cx="2259774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b="0" dirty="0" smtClean="0">
                    <a:solidFill>
                      <a:srgbClr val="FF0000"/>
                    </a:solidFill>
                  </a:rPr>
                  <a:t>Numeric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=0.2342</m:t>
                    </m:r>
                  </m:oMath>
                </a14:m>
                <a:endParaRPr lang="en-US" altLang="ja-JP" sz="1600" dirty="0" smtClean="0">
                  <a:solidFill>
                    <a:srgbClr val="0000FF"/>
                  </a:solidFill>
                </a:endParaRPr>
              </a:p>
              <a:p>
                <a:r>
                  <a:rPr lang="en-US" altLang="ja-JP" dirty="0">
                    <a:solidFill>
                      <a:srgbClr val="0000FF"/>
                    </a:solidFill>
                  </a:rPr>
                  <a:t>Analytic</a:t>
                </a:r>
                <a:r>
                  <a:rPr lang="en-US" altLang="ja-JP" sz="1600" dirty="0" smtClean="0">
                    <a:solidFill>
                      <a:srgbClr val="0000FF"/>
                    </a:solidFill>
                  </a:rPr>
                  <a:t> </a:t>
                </a:r>
                <a:r>
                  <a:rPr lang="ja-JP" altLang="en-US" sz="160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altLang="ja-JP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0.2292</m:t>
                    </m:r>
                  </m:oMath>
                </a14:m>
                <a:endParaRPr lang="en-US" altLang="ja-JP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931" y="2433794"/>
                <a:ext cx="2259774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2156" t="-4717" b="-14151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2819486" y="1524489"/>
            <a:ext cx="1181308" cy="7932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3044" y="1588065"/>
            <a:ext cx="11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Numerical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1358" y="1897860"/>
            <a:ext cx="93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Analytic</a:t>
            </a:r>
            <a:endParaRPr kumimoji="1"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1579" y="6304096"/>
            <a:ext cx="791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 should be careful to optimize the parameter sets of the Shifted Gaussian bases</a:t>
            </a:r>
            <a:endParaRPr kumimoji="1" lang="ja-JP" altLang="en-US" dirty="0"/>
          </a:p>
        </p:txBody>
      </p:sp>
      <p:sp>
        <p:nvSpPr>
          <p:cNvPr id="3" name="下矢印 2"/>
          <p:cNvSpPr/>
          <p:nvPr/>
        </p:nvSpPr>
        <p:spPr>
          <a:xfrm>
            <a:off x="3753853" y="5939532"/>
            <a:ext cx="1576136" cy="352536"/>
          </a:xfrm>
          <a:prstGeom prst="downArrow">
            <a:avLst>
              <a:gd name="adj1" fmla="val 42514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16067" y="1516230"/>
            <a:ext cx="1181308" cy="7932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449625" y="1579806"/>
            <a:ext cx="11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Numerical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57939" y="1889601"/>
            <a:ext cx="93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Analytic</a:t>
            </a:r>
            <a:endParaRPr kumimoji="1" lang="en-US" altLang="ja-JP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82748" y="5416062"/>
            <a:ext cx="8496944" cy="112605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82748" y="385688"/>
            <a:ext cx="8496944" cy="1298296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478265" y="179264"/>
            <a:ext cx="1303449" cy="4001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Summary</a:t>
            </a:r>
            <a:endParaRPr kumimoji="1" lang="ja-JP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2748" y="2191611"/>
            <a:ext cx="8496944" cy="27936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78265" y="756571"/>
            <a:ext cx="8129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We </a:t>
            </a:r>
            <a:r>
              <a:rPr lang="en-US" altLang="ja-JP" sz="2000" dirty="0" smtClean="0"/>
              <a:t>have discussed </a:t>
            </a:r>
            <a:r>
              <a:rPr lang="en-US" altLang="ja-JP" sz="2000" dirty="0" smtClean="0"/>
              <a:t>a new method to handle the norm eigenvalue problem  based </a:t>
            </a:r>
            <a:r>
              <a:rPr lang="en-US" altLang="ja-JP" sz="2000" dirty="0"/>
              <a:t>o</a:t>
            </a:r>
            <a:r>
              <a:rPr lang="en-US" altLang="ja-JP" sz="2000" dirty="0" smtClean="0"/>
              <a:t>n </a:t>
            </a:r>
            <a:r>
              <a:rPr lang="en-US" altLang="ja-JP" sz="2000" dirty="0" smtClean="0"/>
              <a:t>the numerical GCM norm kernels (Numerical OCM)</a:t>
            </a:r>
            <a:endParaRPr lang="ja-JP" altLang="en-US" sz="2000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78265" y="1974738"/>
            <a:ext cx="1303449" cy="4001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Results</a:t>
            </a:r>
            <a:endParaRPr kumimoji="1" lang="ja-JP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78265" y="5204812"/>
            <a:ext cx="2634212" cy="4001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Future Perspectives</a:t>
            </a:r>
            <a:endParaRPr kumimoji="1" lang="ja-JP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8265" y="5697663"/>
            <a:ext cx="6898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Analytic continuation of S to complex numbers should be done (Real S </a:t>
            </a:r>
            <a:r>
              <a:rPr lang="ja-JP" altLang="en-US" sz="2000" dirty="0" smtClean="0"/>
              <a:t>→ </a:t>
            </a:r>
            <a:r>
              <a:rPr lang="en-US" altLang="ja-JP" sz="2000" dirty="0" smtClean="0"/>
              <a:t>Complex S)</a:t>
            </a:r>
            <a:endParaRPr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938" y="2518342"/>
            <a:ext cx="85548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dirty="0" smtClean="0"/>
              <a:t>1.  Numerical solutions reproduces the eigenvalues in the analytic solutions</a:t>
            </a:r>
            <a:endParaRPr lang="en-US" altLang="ja-JP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30876" y="2993983"/>
            <a:ext cx="8493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2. It is difficult to keep the numerical precision in the calculation of W. </a:t>
            </a:r>
            <a:r>
              <a:rPr lang="en-US" altLang="ja-JP" sz="2000" dirty="0"/>
              <a:t>F</a:t>
            </a:r>
            <a:r>
              <a:rPr lang="en-US" altLang="ja-JP" sz="2000" dirty="0" smtClean="0"/>
              <a:t>.</a:t>
            </a:r>
          </a:p>
        </p:txBody>
      </p:sp>
      <p:sp>
        <p:nvSpPr>
          <p:cNvPr id="13" name="下矢印 12"/>
          <p:cNvSpPr/>
          <p:nvPr/>
        </p:nvSpPr>
        <p:spPr>
          <a:xfrm>
            <a:off x="4059658" y="3516869"/>
            <a:ext cx="646719" cy="481974"/>
          </a:xfrm>
          <a:prstGeom prst="downArrow">
            <a:avLst>
              <a:gd name="adj1" fmla="val 39419"/>
              <a:gd name="adj2" fmla="val 438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28939" y="4057608"/>
            <a:ext cx="7790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There is a difficulty to solve the H.O. problem with the Shifted Gaussian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01517" y="4402430"/>
            <a:ext cx="8493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(Basically, the eigenstates of norm kernels are given by the H.O. eigenstates)</a:t>
            </a:r>
          </a:p>
        </p:txBody>
      </p:sp>
    </p:spTree>
    <p:extLst>
      <p:ext uri="{BB962C8B-B14F-4D97-AF65-F5344CB8AC3E}">
        <p14:creationId xmlns:p14="http://schemas.microsoft.com/office/powerpoint/2010/main" val="12795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7729</TotalTime>
  <Words>1185</Words>
  <Application>Microsoft Office PowerPoint</Application>
  <PresentationFormat>画面に合わせる (4:3)</PresentationFormat>
  <Paragraphs>198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Arial Unicode MS</vt:lpstr>
      <vt:lpstr>ＭＳ Ｐゴシック</vt:lpstr>
      <vt:lpstr>ＭＳ Ｐ明朝</vt:lpstr>
      <vt:lpstr>游ゴシック</vt:lpstr>
      <vt:lpstr>Arial</vt:lpstr>
      <vt:lpstr>Calibri</vt:lpstr>
      <vt:lpstr>Calibri Light</vt:lpstr>
      <vt:lpstr>Cambria Math</vt:lpstr>
      <vt:lpstr>Symbol</vt:lpstr>
      <vt:lpstr>Times New Roman</vt:lpstr>
      <vt:lpstr>Office テーマ</vt:lpstr>
      <vt:lpstr>Numerical treatment of orthogonality condition model in few-body systems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直交条件模型の数値的取扱い</dc:title>
  <dc:creator>Makoto Nakao</dc:creator>
  <cp:lastModifiedBy>itomk</cp:lastModifiedBy>
  <cp:revision>684</cp:revision>
  <cp:lastPrinted>2016-11-13T01:01:19Z</cp:lastPrinted>
  <dcterms:created xsi:type="dcterms:W3CDTF">2016-11-04T01:34:32Z</dcterms:created>
  <dcterms:modified xsi:type="dcterms:W3CDTF">2017-08-26T05:58:13Z</dcterms:modified>
</cp:coreProperties>
</file>