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C7BB5-D41D-49E8-A43A-EF3EEFBB0AE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10B03-873E-4106-9D60-CC55A93C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0EA5A-33A7-46AE-9646-03FE08BB12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0EA5A-33A7-46AE-9646-03FE08BB12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5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4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9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3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5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7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C0A6-0A24-462B-B5B3-88BEB9373DE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58D1-6CA5-4855-8255-8B55C393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368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latin typeface="Arial" panose="020B0604020202020204" pitchFamily="34" charset="0"/>
                <a:ea typeface="Microsoft JhengHei" panose="020B0604030504040204" pitchFamily="34" charset="-120"/>
              </a:rPr>
              <a:t>MDI Open Issues</a:t>
            </a:r>
            <a:endParaRPr lang="en-US" sz="3200" dirty="0">
              <a:latin typeface="Arial" panose="020B0604020202020204" pitchFamily="34" charset="0"/>
              <a:ea typeface="Microsoft JhengHei" panose="020B0604030504040204" pitchFamily="34" charset="-12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325881"/>
            <a:ext cx="7886700" cy="50304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dirty="0" smtClean="0"/>
              <a:t>Interaction region design </a:t>
            </a:r>
          </a:p>
          <a:p>
            <a:pPr>
              <a:lnSpc>
                <a:spcPct val="100000"/>
              </a:lnSpc>
            </a:pPr>
            <a:endParaRPr lang="en-US" altLang="zh-CN" sz="2400" dirty="0" smtClean="0"/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Synchrotron radiation, mask tips design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If still too high for vertex, beam pipe gold plating ?</a:t>
            </a:r>
          </a:p>
          <a:p>
            <a:pPr lvl="1">
              <a:lnSpc>
                <a:spcPct val="100000"/>
              </a:lnSpc>
            </a:pP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Beam pipe </a:t>
            </a:r>
          </a:p>
          <a:p>
            <a:pPr>
              <a:lnSpc>
                <a:spcPct val="100000"/>
              </a:lnSpc>
            </a:pPr>
            <a:endParaRPr lang="en-US" altLang="zh-CN" sz="2400" dirty="0" smtClean="0"/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Assembly procedure that </a:t>
            </a:r>
            <a:r>
              <a:rPr lang="en-US" altLang="zh-CN" sz="2400" dirty="0" smtClean="0"/>
              <a:t>will involve beryllium beam pipe, final focusing magnets, LumiCal, etc.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Limited space for LumiCal</a:t>
            </a:r>
            <a:endParaRPr lang="en-US" altLang="zh-CN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416-7D37-42E4-902F-021D2F7920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3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ea typeface="Microsoft JhengHei" panose="020B0604030504040204" pitchFamily="34" charset="-120"/>
              </a:rPr>
              <a:t>Vertex &amp; Tracker</a:t>
            </a:r>
            <a:endParaRPr lang="en-US" sz="3200" dirty="0">
              <a:latin typeface="Arial" panose="020B0604020202020204" pitchFamily="34" charset="0"/>
              <a:ea typeface="Microsoft JhengHei" panose="020B0604030504040204" pitchFamily="34" charset="-12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325881"/>
            <a:ext cx="7886700" cy="50304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dirty="0"/>
              <a:t>T</a:t>
            </a:r>
            <a:r>
              <a:rPr lang="en-US" altLang="zh-CN" sz="2400" dirty="0" smtClean="0"/>
              <a:t>echnology choices (available or to be available soon),  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Design: readout </a:t>
            </a:r>
            <a:r>
              <a:rPr lang="en-US" altLang="zh-CN" sz="2400" dirty="0"/>
              <a:t>architecture, timing </a:t>
            </a:r>
            <a:r>
              <a:rPr lang="en-US" altLang="zh-CN" sz="2400" dirty="0" smtClean="0"/>
              <a:t>stamp </a:t>
            </a:r>
            <a:r>
              <a:rPr lang="en-US" altLang="zh-CN" sz="2400" dirty="0" smtClean="0">
                <a:sym typeface="Wingdings" panose="05000000000000000000" pitchFamily="2" charset="2"/>
              </a:rPr>
              <a:t> to meet the stringent performance requirements but to be compatible with technology 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R&amp;D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sym typeface="Wingdings" panose="05000000000000000000" pitchFamily="2" charset="2"/>
              </a:rPr>
              <a:t>A</a:t>
            </a:r>
            <a:r>
              <a:rPr lang="en-US" altLang="zh-CN" sz="2400" dirty="0" smtClean="0"/>
              <a:t>ctive cooling if needed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CHESS-like for large area tracking, one or two layer of LGAD for TOF … synergy </a:t>
            </a:r>
            <a:r>
              <a:rPr lang="en-US" altLang="zh-CN" sz="2400" dirty="0"/>
              <a:t>with other </a:t>
            </a:r>
            <a:r>
              <a:rPr lang="en-US" altLang="zh-CN" sz="2400" dirty="0" smtClean="0"/>
              <a:t>experiments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Tracker layout: replaceable/upgradable, forward region re-design (bridge between vertex and TPC/EM </a:t>
            </a:r>
            <a:r>
              <a:rPr lang="en-US" altLang="zh-CN" sz="2400" dirty="0" err="1" smtClean="0"/>
              <a:t>Calo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altLang="zh-CN" sz="2400" dirty="0" smtClean="0"/>
              <a:t>TPC: proof of operation under high event rate, backscattered charged particles into TPC volume</a:t>
            </a:r>
            <a:endParaRPr lang="en-US" altLang="zh-CN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416-7D37-42E4-902F-021D2F792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141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JhengHei</vt:lpstr>
      <vt:lpstr>宋体</vt:lpstr>
      <vt:lpstr>Arial</vt:lpstr>
      <vt:lpstr>Calibri</vt:lpstr>
      <vt:lpstr>Calibri Light</vt:lpstr>
      <vt:lpstr>Wingdings</vt:lpstr>
      <vt:lpstr>Office Theme</vt:lpstr>
      <vt:lpstr>MDI Open Issues</vt:lpstr>
      <vt:lpstr>Vertex &amp; Tracker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</dc:title>
  <dc:creator>Hongbo Zhu</dc:creator>
  <cp:lastModifiedBy>Hongbo Zhu</cp:lastModifiedBy>
  <cp:revision>12</cp:revision>
  <dcterms:created xsi:type="dcterms:W3CDTF">2017-11-07T09:58:43Z</dcterms:created>
  <dcterms:modified xsi:type="dcterms:W3CDTF">2017-11-08T00:28:05Z</dcterms:modified>
</cp:coreProperties>
</file>