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30279975" cy="42808525"/>
  <p:notesSz cx="6858000" cy="9144000"/>
  <p:defaultTextStyle>
    <a:defPPr>
      <a:defRPr lang="zh-CN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8" d="100"/>
          <a:sy n="18" d="100"/>
        </p:scale>
        <p:origin x="3108" y="78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530FB-2E84-43F6-B562-49828B482A6E}" type="datetimeFigureOut">
              <a:rPr lang="zh-CN" altLang="en-US" smtClean="0"/>
              <a:t>2018/4/26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D4B55-835F-470E-B156-89EBA99067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5419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392320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87" y="377926"/>
            <a:ext cx="7488832" cy="3784392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 flipH="1">
            <a:off x="14563923" y="711495"/>
            <a:ext cx="1454561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6600" b="1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altLang="zh-CN" sz="4800" b="1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altLang="zh-CN" sz="4800" b="1" baseline="30000" dirty="0" smtClean="0">
                <a:solidFill>
                  <a:schemeClr val="accent6">
                    <a:lumMod val="75000"/>
                  </a:schemeClr>
                </a:solidFill>
              </a:rPr>
              <a:t>th</a:t>
            </a:r>
            <a:r>
              <a:rPr lang="en-US" altLang="zh-CN" sz="4800" b="1" dirty="0" smtClean="0">
                <a:solidFill>
                  <a:schemeClr val="accent6">
                    <a:lumMod val="75000"/>
                  </a:schemeClr>
                </a:solidFill>
              </a:rPr>
              <a:t> International Workshop on Cryogenics Operations</a:t>
            </a:r>
          </a:p>
          <a:p>
            <a:pPr algn="r"/>
            <a:r>
              <a:rPr lang="en-US" altLang="zh-CN" sz="4800" b="1" dirty="0" smtClean="0">
                <a:solidFill>
                  <a:schemeClr val="accent6">
                    <a:lumMod val="75000"/>
                  </a:schemeClr>
                </a:solidFill>
              </a:rPr>
              <a:t>IHEP, Beijing, China, 2018 June 4—7</a:t>
            </a:r>
            <a:endParaRPr lang="zh-CN" alt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918407" y="4770414"/>
            <a:ext cx="27291032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Title and affiliation</a:t>
            </a:r>
            <a:endParaRPr lang="en-US" altLang="zh-CN" dirty="0">
              <a:solidFill>
                <a:schemeClr val="tx1"/>
              </a:solidFill>
            </a:endParaRPr>
          </a:p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5585188" y="10295043"/>
            <a:ext cx="12637404" cy="137735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Theory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602483" y="10283485"/>
            <a:ext cx="11781692" cy="137850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Introduction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602482" y="25292694"/>
            <a:ext cx="26620109" cy="81369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Results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589330" y="34639099"/>
            <a:ext cx="26620109" cy="5847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Conclusion and discussion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41305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25</Words>
  <Application>Microsoft Office PowerPoint</Application>
  <PresentationFormat>自定义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Error Correction Considerations of Cryogenic Permanent Magnet Undulator  (CPMU) for High Energy Photon Source Test Facility (HEPS-TF)</dc:title>
  <dc:creator>Administrator</dc:creator>
  <cp:lastModifiedBy>zhangjianqin</cp:lastModifiedBy>
  <cp:revision>29</cp:revision>
  <dcterms:created xsi:type="dcterms:W3CDTF">2016-05-05T12:15:25Z</dcterms:created>
  <dcterms:modified xsi:type="dcterms:W3CDTF">2018-04-26T02:58:33Z</dcterms:modified>
</cp:coreProperties>
</file>