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5"/>
  </p:notesMasterIdLst>
  <p:handoutMasterIdLst>
    <p:handoutMasterId r:id="rId26"/>
  </p:handoutMasterIdLst>
  <p:sldIdLst>
    <p:sldId id="330" r:id="rId2"/>
    <p:sldId id="328" r:id="rId3"/>
    <p:sldId id="439" r:id="rId4"/>
    <p:sldId id="393" r:id="rId5"/>
    <p:sldId id="405" r:id="rId6"/>
    <p:sldId id="426" r:id="rId7"/>
    <p:sldId id="408" r:id="rId8"/>
    <p:sldId id="434" r:id="rId9"/>
    <p:sldId id="427" r:id="rId10"/>
    <p:sldId id="436" r:id="rId11"/>
    <p:sldId id="429" r:id="rId12"/>
    <p:sldId id="437" r:id="rId13"/>
    <p:sldId id="412" r:id="rId14"/>
    <p:sldId id="425" r:id="rId15"/>
    <p:sldId id="430" r:id="rId16"/>
    <p:sldId id="432" r:id="rId17"/>
    <p:sldId id="395" r:id="rId18"/>
    <p:sldId id="441" r:id="rId19"/>
    <p:sldId id="410" r:id="rId20"/>
    <p:sldId id="438" r:id="rId21"/>
    <p:sldId id="400" r:id="rId22"/>
    <p:sldId id="401" r:id="rId23"/>
    <p:sldId id="440" r:id="rId24"/>
  </p:sldIdLst>
  <p:sldSz cx="12192000" cy="6858000"/>
  <p:notesSz cx="6875463" cy="10002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7069A"/>
    <a:srgbClr val="0081F6"/>
    <a:srgbClr val="FF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9" autoAdjust="0"/>
    <p:restoredTop sz="93979" autoAdjust="0"/>
  </p:normalViewPr>
  <p:slideViewPr>
    <p:cSldViewPr>
      <p:cViewPr>
        <p:scale>
          <a:sx n="66" d="100"/>
          <a:sy n="66" d="100"/>
        </p:scale>
        <p:origin x="32" y="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FED34E-B705-4DA1-8917-2FDB551662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B45B7E2-CCC1-402B-A40A-40D034A9A88D}">
      <dgm:prSet/>
      <dgm:spPr/>
      <dgm:t>
        <a:bodyPr/>
        <a:lstStyle/>
        <a:p>
          <a:r>
            <a:rPr lang="fr-CH" dirty="0"/>
            <a:t>ACCELERATOR COMPLEX </a:t>
          </a:r>
          <a:r>
            <a:rPr lang="fr-CH" b="1" u="sng" dirty="0" smtClean="0"/>
            <a:t>LHC EXPERIMENTS</a:t>
          </a:r>
          <a:endParaRPr lang="fr-CH" b="1" u="sng" dirty="0"/>
        </a:p>
      </dgm:t>
    </dgm:pt>
    <dgm:pt modelId="{863F3716-85CA-4719-A89F-F2DE58FD0A58}" type="parTrans" cxnId="{050CFAFB-5279-43FE-9CAB-6AD41ABA647E}">
      <dgm:prSet/>
      <dgm:spPr/>
      <dgm:t>
        <a:bodyPr/>
        <a:lstStyle/>
        <a:p>
          <a:endParaRPr lang="en-US"/>
        </a:p>
      </dgm:t>
    </dgm:pt>
    <dgm:pt modelId="{59579DB4-7DAC-4420-8887-789FEAA9AEE1}" type="sibTrans" cxnId="{050CFAFB-5279-43FE-9CAB-6AD41ABA647E}">
      <dgm:prSet/>
      <dgm:spPr/>
      <dgm:t>
        <a:bodyPr/>
        <a:lstStyle/>
        <a:p>
          <a:endParaRPr lang="en-US"/>
        </a:p>
      </dgm:t>
    </dgm:pt>
    <dgm:pt modelId="{E726BDF9-CE97-4CEE-ABE2-CBB6437F2CB7}">
      <dgm:prSet/>
      <dgm:spPr/>
      <dgm:t>
        <a:bodyPr/>
        <a:lstStyle/>
        <a:p>
          <a:r>
            <a:rPr lang="fr-CH"/>
            <a:t>ATLAS Cryogenics</a:t>
          </a:r>
        </a:p>
      </dgm:t>
    </dgm:pt>
    <dgm:pt modelId="{4001BB17-CD03-48DC-89CB-E6311B3DB493}" type="parTrans" cxnId="{024539B1-B168-4F4B-B282-02219E2AC0A5}">
      <dgm:prSet/>
      <dgm:spPr/>
      <dgm:t>
        <a:bodyPr/>
        <a:lstStyle/>
        <a:p>
          <a:endParaRPr lang="en-US"/>
        </a:p>
      </dgm:t>
    </dgm:pt>
    <dgm:pt modelId="{F2F1958E-2ABE-437E-B4A9-87E2F9569DEE}" type="sibTrans" cxnId="{024539B1-B168-4F4B-B282-02219E2AC0A5}">
      <dgm:prSet/>
      <dgm:spPr/>
      <dgm:t>
        <a:bodyPr/>
        <a:lstStyle/>
        <a:p>
          <a:endParaRPr lang="en-US"/>
        </a:p>
      </dgm:t>
    </dgm:pt>
    <dgm:pt modelId="{F9DE94EF-8AE2-4D05-B5C4-15C9DC075C1C}">
      <dgm:prSet/>
      <dgm:spPr/>
      <dgm:t>
        <a:bodyPr/>
        <a:lstStyle/>
        <a:p>
          <a:r>
            <a:rPr lang="fr-CH" dirty="0"/>
            <a:t>CMS </a:t>
          </a:r>
          <a:r>
            <a:rPr lang="fr-CH" dirty="0" err="1"/>
            <a:t>Cryogenics</a:t>
          </a:r>
          <a:endParaRPr lang="fr-CH" dirty="0"/>
        </a:p>
      </dgm:t>
    </dgm:pt>
    <dgm:pt modelId="{B9B92F81-5019-42F1-9EF2-C6FBCC0F5C5B}" type="parTrans" cxnId="{BA4AF269-DF7A-48BE-B4AF-62D4D4FD03D1}">
      <dgm:prSet/>
      <dgm:spPr/>
      <dgm:t>
        <a:bodyPr/>
        <a:lstStyle/>
        <a:p>
          <a:endParaRPr lang="en-US"/>
        </a:p>
      </dgm:t>
    </dgm:pt>
    <dgm:pt modelId="{2465F5F1-1E38-4AC8-BEF0-636BBAF44EC5}" type="sibTrans" cxnId="{BA4AF269-DF7A-48BE-B4AF-62D4D4FD03D1}">
      <dgm:prSet/>
      <dgm:spPr/>
      <dgm:t>
        <a:bodyPr/>
        <a:lstStyle/>
        <a:p>
          <a:endParaRPr lang="en-US"/>
        </a:p>
      </dgm:t>
    </dgm:pt>
    <dgm:pt modelId="{F841C36B-75DD-470C-8093-61579BE9BAE3}">
      <dgm:prSet/>
      <dgm:spPr/>
      <dgm:t>
        <a:bodyPr/>
        <a:lstStyle/>
        <a:p>
          <a:r>
            <a:rPr lang="fr-CH" dirty="0"/>
            <a:t>TEST FACILITIES</a:t>
          </a:r>
        </a:p>
      </dgm:t>
    </dgm:pt>
    <dgm:pt modelId="{2BD7E74D-D79B-459C-91E2-7690F19212B2}" type="parTrans" cxnId="{E787B1FA-FAD8-4342-A99A-C7D927A2C346}">
      <dgm:prSet/>
      <dgm:spPr/>
      <dgm:t>
        <a:bodyPr/>
        <a:lstStyle/>
        <a:p>
          <a:endParaRPr lang="en-US"/>
        </a:p>
      </dgm:t>
    </dgm:pt>
    <dgm:pt modelId="{EE0ED70C-FCBA-4CAC-B52B-A1130E4C5B4F}" type="sibTrans" cxnId="{E787B1FA-FAD8-4342-A99A-C7D927A2C346}">
      <dgm:prSet/>
      <dgm:spPr/>
      <dgm:t>
        <a:bodyPr/>
        <a:lstStyle/>
        <a:p>
          <a:endParaRPr lang="en-US"/>
        </a:p>
      </dgm:t>
    </dgm:pt>
    <dgm:pt modelId="{57DFA617-7B92-4000-9D93-76DD9D566E87}">
      <dgm:prSet/>
      <dgm:spPr/>
      <dgm:t>
        <a:bodyPr/>
        <a:lstStyle/>
        <a:p>
          <a:r>
            <a:rPr lang="fr-CH"/>
            <a:t>SM18 Magnet Testing facility</a:t>
          </a:r>
        </a:p>
      </dgm:t>
    </dgm:pt>
    <dgm:pt modelId="{4503DCA7-74D9-4D9A-9A65-837812949F68}" type="parTrans" cxnId="{EC2801A7-86CC-4608-A5F1-D4008DA5BB0D}">
      <dgm:prSet/>
      <dgm:spPr/>
      <dgm:t>
        <a:bodyPr/>
        <a:lstStyle/>
        <a:p>
          <a:endParaRPr lang="en-US"/>
        </a:p>
      </dgm:t>
    </dgm:pt>
    <dgm:pt modelId="{D1B9E740-D99D-4ADA-AFA3-3617B3F78843}" type="sibTrans" cxnId="{EC2801A7-86CC-4608-A5F1-D4008DA5BB0D}">
      <dgm:prSet/>
      <dgm:spPr/>
      <dgm:t>
        <a:bodyPr/>
        <a:lstStyle/>
        <a:p>
          <a:endParaRPr lang="en-US"/>
        </a:p>
      </dgm:t>
    </dgm:pt>
    <dgm:pt modelId="{4AF0F720-F1CE-4BED-84F7-89C8C30E1AC8}">
      <dgm:prSet/>
      <dgm:spPr/>
      <dgm:t>
        <a:bodyPr/>
        <a:lstStyle/>
        <a:p>
          <a:r>
            <a:rPr lang="fr-CH"/>
            <a:t>West Area Testing facility</a:t>
          </a:r>
        </a:p>
      </dgm:t>
    </dgm:pt>
    <dgm:pt modelId="{55D189D3-F8A3-4FC6-B9F4-D90CD3DDA9D9}" type="parTrans" cxnId="{CE65013A-25C1-4824-84E2-0E22B18130F7}">
      <dgm:prSet/>
      <dgm:spPr/>
      <dgm:t>
        <a:bodyPr/>
        <a:lstStyle/>
        <a:p>
          <a:endParaRPr lang="en-US"/>
        </a:p>
      </dgm:t>
    </dgm:pt>
    <dgm:pt modelId="{3ECE892B-6C8A-4727-8558-663F7DEA178A}" type="sibTrans" cxnId="{CE65013A-25C1-4824-84E2-0E22B18130F7}">
      <dgm:prSet/>
      <dgm:spPr/>
      <dgm:t>
        <a:bodyPr/>
        <a:lstStyle/>
        <a:p>
          <a:endParaRPr lang="en-US"/>
        </a:p>
      </dgm:t>
    </dgm:pt>
    <dgm:pt modelId="{3B1979BD-DEFB-480A-A2F8-814E7A888995}">
      <dgm:prSet/>
      <dgm:spPr/>
      <dgm:t>
        <a:bodyPr/>
        <a:lstStyle/>
        <a:p>
          <a:r>
            <a:rPr lang="fr-CH"/>
            <a:t>Cryo LAB 163</a:t>
          </a:r>
        </a:p>
      </dgm:t>
    </dgm:pt>
    <dgm:pt modelId="{716277DD-3121-4ECB-8AA3-E44F5AD7E3A0}" type="parTrans" cxnId="{CC83CEEE-D889-4710-836E-041CCCDBE22B}">
      <dgm:prSet/>
      <dgm:spPr/>
      <dgm:t>
        <a:bodyPr/>
        <a:lstStyle/>
        <a:p>
          <a:endParaRPr lang="en-US"/>
        </a:p>
      </dgm:t>
    </dgm:pt>
    <dgm:pt modelId="{C68A355F-67DF-4FF4-B55D-277CC8634BD0}" type="sibTrans" cxnId="{CC83CEEE-D889-4710-836E-041CCCDBE22B}">
      <dgm:prSet/>
      <dgm:spPr/>
      <dgm:t>
        <a:bodyPr/>
        <a:lstStyle/>
        <a:p>
          <a:endParaRPr lang="en-US"/>
        </a:p>
      </dgm:t>
    </dgm:pt>
    <dgm:pt modelId="{063ED0E5-528C-4600-B4AF-8C9DC6F965CD}">
      <dgm:prSet/>
      <dgm:spPr/>
      <dgm:t>
        <a:bodyPr/>
        <a:lstStyle/>
        <a:p>
          <a:r>
            <a:rPr lang="fr-CH"/>
            <a:t>CENTRAL LIQUEFIER </a:t>
          </a:r>
        </a:p>
      </dgm:t>
    </dgm:pt>
    <dgm:pt modelId="{D3CB0101-A340-4ABF-A8D0-1BFA4062C18D}" type="parTrans" cxnId="{1B968C45-0B79-4618-820E-B3C400F94695}">
      <dgm:prSet/>
      <dgm:spPr/>
      <dgm:t>
        <a:bodyPr/>
        <a:lstStyle/>
        <a:p>
          <a:endParaRPr lang="en-US"/>
        </a:p>
      </dgm:t>
    </dgm:pt>
    <dgm:pt modelId="{73D128B1-1439-43E9-93D3-2AE6CB496951}" type="sibTrans" cxnId="{1B968C45-0B79-4618-820E-B3C400F94695}">
      <dgm:prSet/>
      <dgm:spPr/>
      <dgm:t>
        <a:bodyPr/>
        <a:lstStyle/>
        <a:p>
          <a:endParaRPr lang="en-US"/>
        </a:p>
      </dgm:t>
    </dgm:pt>
    <dgm:pt modelId="{5DB693D5-F660-47C2-BE50-96D7B46F5955}">
      <dgm:prSet/>
      <dgm:spPr/>
      <dgm:t>
        <a:bodyPr/>
        <a:lstStyle/>
        <a:p>
          <a:r>
            <a:rPr lang="fr-CH"/>
            <a:t>Central Liquefier 165</a:t>
          </a:r>
        </a:p>
      </dgm:t>
    </dgm:pt>
    <dgm:pt modelId="{90439230-50E8-4D27-9B4D-6E79310705C6}" type="parTrans" cxnId="{143C4935-AC3F-49FD-B164-F079D8582236}">
      <dgm:prSet/>
      <dgm:spPr/>
      <dgm:t>
        <a:bodyPr/>
        <a:lstStyle/>
        <a:p>
          <a:endParaRPr lang="en-US"/>
        </a:p>
      </dgm:t>
    </dgm:pt>
    <dgm:pt modelId="{A6FBEF63-6734-4E2B-9823-A3FD1535BDBB}" type="sibTrans" cxnId="{143C4935-AC3F-49FD-B164-F079D8582236}">
      <dgm:prSet/>
      <dgm:spPr/>
      <dgm:t>
        <a:bodyPr/>
        <a:lstStyle/>
        <a:p>
          <a:endParaRPr lang="en-US"/>
        </a:p>
      </dgm:t>
    </dgm:pt>
    <dgm:pt modelId="{C2C413CA-4BA4-43ED-887D-F879181783A0}">
      <dgm:prSet/>
      <dgm:spPr/>
      <dgm:t>
        <a:bodyPr/>
        <a:lstStyle/>
        <a:p>
          <a:r>
            <a:rPr lang="fr-CH" dirty="0" err="1"/>
            <a:t>Helium</a:t>
          </a:r>
          <a:r>
            <a:rPr lang="fr-CH" dirty="0"/>
            <a:t> </a:t>
          </a:r>
          <a:r>
            <a:rPr lang="fr-CH" dirty="0" err="1"/>
            <a:t>recovery</a:t>
          </a:r>
          <a:r>
            <a:rPr lang="fr-CH" dirty="0"/>
            <a:t> center 243 </a:t>
          </a:r>
          <a:r>
            <a:rPr lang="fr-CH" dirty="0" smtClean="0"/>
            <a:t>- </a:t>
          </a:r>
          <a:r>
            <a:rPr lang="fr-CH" dirty="0"/>
            <a:t>253</a:t>
          </a:r>
        </a:p>
      </dgm:t>
    </dgm:pt>
    <dgm:pt modelId="{6D540FE5-355D-4BEC-B7E8-F1030EDF38C5}" type="parTrans" cxnId="{3B18B156-358F-4EF5-9301-87BC0BC876BC}">
      <dgm:prSet/>
      <dgm:spPr/>
      <dgm:t>
        <a:bodyPr/>
        <a:lstStyle/>
        <a:p>
          <a:endParaRPr lang="en-US"/>
        </a:p>
      </dgm:t>
    </dgm:pt>
    <dgm:pt modelId="{3E1AD278-C5A6-4402-A11B-A6F959B3F2F6}" type="sibTrans" cxnId="{3B18B156-358F-4EF5-9301-87BC0BC876BC}">
      <dgm:prSet/>
      <dgm:spPr/>
      <dgm:t>
        <a:bodyPr/>
        <a:lstStyle/>
        <a:p>
          <a:endParaRPr lang="en-US"/>
        </a:p>
      </dgm:t>
    </dgm:pt>
    <dgm:pt modelId="{7AE4D680-603F-45F9-B859-F761D495FE3B}">
      <dgm:prSet/>
      <dgm:spPr/>
      <dgm:t>
        <a:bodyPr/>
        <a:lstStyle/>
        <a:p>
          <a:r>
            <a:rPr lang="en-US" dirty="0" smtClean="0"/>
            <a:t>ACCELERATOR COMPLEX </a:t>
          </a:r>
          <a:r>
            <a:rPr lang="en-US" dirty="0" smtClean="0"/>
            <a:t>BOOSTER &amp; PS</a:t>
          </a:r>
          <a:endParaRPr lang="fr-CH" dirty="0"/>
        </a:p>
      </dgm:t>
    </dgm:pt>
    <dgm:pt modelId="{F81FE7D9-AEEC-4FDB-9D1C-9F1C5D8BB5AB}" type="parTrans" cxnId="{29B3439C-5EB5-415D-B392-C9EB6F90C0B3}">
      <dgm:prSet/>
      <dgm:spPr/>
      <dgm:t>
        <a:bodyPr/>
        <a:lstStyle/>
        <a:p>
          <a:endParaRPr lang="en-US"/>
        </a:p>
      </dgm:t>
    </dgm:pt>
    <dgm:pt modelId="{3EBD107C-1D72-4A14-A3BF-728DFD6F1E24}" type="sibTrans" cxnId="{29B3439C-5EB5-415D-B392-C9EB6F90C0B3}">
      <dgm:prSet/>
      <dgm:spPr/>
      <dgm:t>
        <a:bodyPr/>
        <a:lstStyle/>
        <a:p>
          <a:endParaRPr lang="en-US"/>
        </a:p>
      </dgm:t>
    </dgm:pt>
    <dgm:pt modelId="{D558FD8C-1C9A-4F15-A5AE-500A5A060FA4}">
      <dgm:prSet/>
      <dgm:spPr/>
      <dgm:t>
        <a:bodyPr/>
        <a:lstStyle/>
        <a:p>
          <a:r>
            <a:rPr lang="fr-CH" b="0" i="0" u="none" dirty="0" smtClean="0"/>
            <a:t>NA61.1/NA61.2</a:t>
          </a:r>
          <a:r>
            <a:rPr lang="fr-CH" b="0" i="0" u="none" dirty="0"/>
            <a:t>	</a:t>
          </a:r>
          <a:r>
            <a:rPr lang="fr-CH" b="0" i="0" u="none" dirty="0" smtClean="0"/>
            <a:t>NA62		HIE Isolde</a:t>
          </a:r>
          <a:endParaRPr lang="en-US" dirty="0"/>
        </a:p>
      </dgm:t>
    </dgm:pt>
    <dgm:pt modelId="{ECB24499-9062-44B5-86D8-38C2F8BF28B4}" type="parTrans" cxnId="{41D22747-3504-4364-BCB9-5D9B1AE6F309}">
      <dgm:prSet/>
      <dgm:spPr/>
      <dgm:t>
        <a:bodyPr/>
        <a:lstStyle/>
        <a:p>
          <a:endParaRPr lang="en-US"/>
        </a:p>
      </dgm:t>
    </dgm:pt>
    <dgm:pt modelId="{B93A87B2-CCF3-4CF8-9237-182BC56C0B61}" type="sibTrans" cxnId="{41D22747-3504-4364-BCB9-5D9B1AE6F309}">
      <dgm:prSet/>
      <dgm:spPr/>
      <dgm:t>
        <a:bodyPr/>
        <a:lstStyle/>
        <a:p>
          <a:endParaRPr lang="en-US"/>
        </a:p>
      </dgm:t>
    </dgm:pt>
    <dgm:pt modelId="{9ADD60E7-B9CB-4A9A-B58D-6E2CAE2E461F}">
      <dgm:prSet/>
      <dgm:spPr/>
      <dgm:t>
        <a:bodyPr/>
        <a:lstStyle/>
        <a:p>
          <a:r>
            <a:rPr lang="fr-CH" b="0" i="0" u="none" dirty="0"/>
            <a:t>ATLAS H8		CAST	</a:t>
          </a:r>
          <a:endParaRPr lang="fr-CH" dirty="0"/>
        </a:p>
      </dgm:t>
    </dgm:pt>
    <dgm:pt modelId="{51D3D646-32DE-4F73-B094-C0AC3114DF81}" type="parTrans" cxnId="{53263F60-899A-47A9-9905-3BB08F45298A}">
      <dgm:prSet/>
      <dgm:spPr/>
      <dgm:t>
        <a:bodyPr/>
        <a:lstStyle/>
        <a:p>
          <a:endParaRPr lang="en-US"/>
        </a:p>
      </dgm:t>
    </dgm:pt>
    <dgm:pt modelId="{F63903A8-FE1E-4A3A-8B1A-ACCB8E5E1399}" type="sibTrans" cxnId="{53263F60-899A-47A9-9905-3BB08F45298A}">
      <dgm:prSet/>
      <dgm:spPr/>
      <dgm:t>
        <a:bodyPr/>
        <a:lstStyle/>
        <a:p>
          <a:endParaRPr lang="en-US"/>
        </a:p>
      </dgm:t>
    </dgm:pt>
    <dgm:pt modelId="{890D254C-AD88-40D1-9B6A-BD1D8D572BE0}">
      <dgm:prSet/>
      <dgm:spPr/>
      <dgm:t>
        <a:bodyPr/>
        <a:lstStyle/>
        <a:p>
          <a:r>
            <a:rPr lang="fr-CH" b="0" i="0" u="none" dirty="0"/>
            <a:t>CMS-RD5		COMPASS</a:t>
          </a:r>
          <a:endParaRPr lang="fr-CH" dirty="0"/>
        </a:p>
      </dgm:t>
    </dgm:pt>
    <dgm:pt modelId="{90CC3ED9-D6DD-40B9-8153-E0483CFC3BC8}" type="parTrans" cxnId="{E46C7A9A-1B59-41D8-B0C9-BC9DA86BFB00}">
      <dgm:prSet/>
      <dgm:spPr/>
      <dgm:t>
        <a:bodyPr/>
        <a:lstStyle/>
        <a:p>
          <a:endParaRPr lang="en-US"/>
        </a:p>
      </dgm:t>
    </dgm:pt>
    <dgm:pt modelId="{6D05B0BD-5234-4A32-830E-C0EB39941DB9}" type="sibTrans" cxnId="{E46C7A9A-1B59-41D8-B0C9-BC9DA86BFB00}">
      <dgm:prSet/>
      <dgm:spPr/>
      <dgm:t>
        <a:bodyPr/>
        <a:lstStyle/>
        <a:p>
          <a:endParaRPr lang="en-US"/>
        </a:p>
      </dgm:t>
    </dgm:pt>
    <dgm:pt modelId="{5B493CBB-86B4-48AA-B11D-315F7A2A89E6}">
      <dgm:prSet/>
      <dgm:spPr/>
      <dgm:t>
        <a:bodyPr/>
        <a:lstStyle/>
        <a:p>
          <a:r>
            <a:rPr lang="en-US" dirty="0" smtClean="0"/>
            <a:t>ACCELERATOR COMPLEX SPS</a:t>
          </a:r>
          <a:endParaRPr lang="fr-CH" dirty="0"/>
        </a:p>
      </dgm:t>
    </dgm:pt>
    <dgm:pt modelId="{7450A0D9-A362-47BC-A9B8-6D9EEBA98DC2}" type="parTrans" cxnId="{84C99B21-89CC-444C-A282-60D60D24801C}">
      <dgm:prSet/>
      <dgm:spPr/>
      <dgm:t>
        <a:bodyPr/>
        <a:lstStyle/>
        <a:p>
          <a:endParaRPr lang="en-US"/>
        </a:p>
      </dgm:t>
    </dgm:pt>
    <dgm:pt modelId="{4A437288-1FE5-40D6-A967-99910F9BCB97}" type="sibTrans" cxnId="{84C99B21-89CC-444C-A282-60D60D24801C}">
      <dgm:prSet/>
      <dgm:spPr/>
      <dgm:t>
        <a:bodyPr/>
        <a:lstStyle/>
        <a:p>
          <a:endParaRPr lang="en-US"/>
        </a:p>
      </dgm:t>
    </dgm:pt>
    <dgm:pt modelId="{2C821AB9-6EED-457A-A928-526B74273B80}">
      <dgm:prSet/>
      <dgm:spPr/>
      <dgm:t>
        <a:bodyPr/>
        <a:lstStyle/>
        <a:p>
          <a:r>
            <a:rPr lang="fr-CH" b="0" i="0" u="none" dirty="0"/>
            <a:t>BA4-COLDEX</a:t>
          </a:r>
          <a:endParaRPr lang="fr-CH" dirty="0"/>
        </a:p>
      </dgm:t>
    </dgm:pt>
    <dgm:pt modelId="{BB24C3D8-53B3-46C5-B5C1-0FF4206C1586}" type="parTrans" cxnId="{1B415BD5-7899-44CB-8004-5A06A4FC8DC3}">
      <dgm:prSet/>
      <dgm:spPr/>
      <dgm:t>
        <a:bodyPr/>
        <a:lstStyle/>
        <a:p>
          <a:endParaRPr lang="en-US"/>
        </a:p>
      </dgm:t>
    </dgm:pt>
    <dgm:pt modelId="{FB450BFA-90E5-48DC-85C7-F5ABEE3D3003}" type="sibTrans" cxnId="{1B415BD5-7899-44CB-8004-5A06A4FC8DC3}">
      <dgm:prSet/>
      <dgm:spPr/>
      <dgm:t>
        <a:bodyPr/>
        <a:lstStyle/>
        <a:p>
          <a:endParaRPr lang="en-US"/>
        </a:p>
      </dgm:t>
    </dgm:pt>
    <dgm:pt modelId="{5A6000CA-127D-487E-B0AA-C521C3A4652C}">
      <dgm:prSet/>
      <dgm:spPr/>
      <dgm:t>
        <a:bodyPr/>
        <a:lstStyle/>
        <a:p>
          <a:r>
            <a:rPr lang="fr-CH" dirty="0" smtClean="0"/>
            <a:t>BA6</a:t>
          </a:r>
          <a:endParaRPr lang="fr-CH" dirty="0"/>
        </a:p>
      </dgm:t>
    </dgm:pt>
    <dgm:pt modelId="{3BCFC579-BC5A-4C87-9433-BB16E85C9C48}" type="parTrans" cxnId="{F0516FDF-F1AE-4759-9FFC-9D6C383783B2}">
      <dgm:prSet/>
      <dgm:spPr/>
      <dgm:t>
        <a:bodyPr/>
        <a:lstStyle/>
        <a:p>
          <a:endParaRPr lang="en-US"/>
        </a:p>
      </dgm:t>
    </dgm:pt>
    <dgm:pt modelId="{DA4A1E99-AA4B-4CC3-B83C-64497C04BC44}" type="sibTrans" cxnId="{F0516FDF-F1AE-4759-9FFC-9D6C383783B2}">
      <dgm:prSet/>
      <dgm:spPr/>
      <dgm:t>
        <a:bodyPr/>
        <a:lstStyle/>
        <a:p>
          <a:endParaRPr lang="en-US"/>
        </a:p>
      </dgm:t>
    </dgm:pt>
    <dgm:pt modelId="{0520B5DF-53BB-4B7B-B3C0-29B8ABEFEB9B}">
      <dgm:prSet/>
      <dgm:spPr/>
      <dgm:t>
        <a:bodyPr/>
        <a:lstStyle/>
        <a:p>
          <a:endParaRPr lang="fr-CH" dirty="0"/>
        </a:p>
      </dgm:t>
    </dgm:pt>
    <dgm:pt modelId="{F72F1EF3-6F01-4CBD-B069-582E1987B39C}" type="parTrans" cxnId="{19EC9319-BB1C-42D1-A48E-182A6157F070}">
      <dgm:prSet/>
      <dgm:spPr/>
      <dgm:t>
        <a:bodyPr/>
        <a:lstStyle/>
        <a:p>
          <a:endParaRPr lang="en-US"/>
        </a:p>
      </dgm:t>
    </dgm:pt>
    <dgm:pt modelId="{25885718-FE99-4DDE-A28C-49F0F0DDDA3C}" type="sibTrans" cxnId="{19EC9319-BB1C-42D1-A48E-182A6157F070}">
      <dgm:prSet/>
      <dgm:spPr/>
      <dgm:t>
        <a:bodyPr/>
        <a:lstStyle/>
        <a:p>
          <a:endParaRPr lang="en-US"/>
        </a:p>
      </dgm:t>
    </dgm:pt>
    <dgm:pt modelId="{30B0C121-4EDE-466D-B20F-CBF6CFBCADA0}" type="pres">
      <dgm:prSet presAssocID="{B2FED34E-B705-4DA1-8917-2FDB551662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94C68A4-E57F-4972-BD92-0029EEA3E926}" type="pres">
      <dgm:prSet presAssocID="{B2FED34E-B705-4DA1-8917-2FDB551662B0}" presName="Name1" presStyleCnt="0"/>
      <dgm:spPr/>
      <dgm:t>
        <a:bodyPr/>
        <a:lstStyle/>
        <a:p>
          <a:endParaRPr lang="en-US"/>
        </a:p>
      </dgm:t>
    </dgm:pt>
    <dgm:pt modelId="{E6909C83-9A5F-4E94-8D65-EB1E204C04BD}" type="pres">
      <dgm:prSet presAssocID="{B2FED34E-B705-4DA1-8917-2FDB551662B0}" presName="cycle" presStyleCnt="0"/>
      <dgm:spPr/>
      <dgm:t>
        <a:bodyPr/>
        <a:lstStyle/>
        <a:p>
          <a:endParaRPr lang="en-US"/>
        </a:p>
      </dgm:t>
    </dgm:pt>
    <dgm:pt modelId="{9D7C5F38-66ED-49EB-AE7F-2022D862E7C1}" type="pres">
      <dgm:prSet presAssocID="{B2FED34E-B705-4DA1-8917-2FDB551662B0}" presName="srcNode" presStyleLbl="node1" presStyleIdx="0" presStyleCnt="5"/>
      <dgm:spPr/>
      <dgm:t>
        <a:bodyPr/>
        <a:lstStyle/>
        <a:p>
          <a:endParaRPr lang="en-US"/>
        </a:p>
      </dgm:t>
    </dgm:pt>
    <dgm:pt modelId="{7700E23A-F4D5-49B7-BDB3-7056BDBE1463}" type="pres">
      <dgm:prSet presAssocID="{B2FED34E-B705-4DA1-8917-2FDB551662B0}" presName="conn" presStyleLbl="parChTrans1D2" presStyleIdx="0" presStyleCnt="1"/>
      <dgm:spPr/>
      <dgm:t>
        <a:bodyPr/>
        <a:lstStyle/>
        <a:p>
          <a:endParaRPr lang="en-US"/>
        </a:p>
      </dgm:t>
    </dgm:pt>
    <dgm:pt modelId="{161158EA-9085-476C-B0B9-B93D980652E9}" type="pres">
      <dgm:prSet presAssocID="{B2FED34E-B705-4DA1-8917-2FDB551662B0}" presName="extraNode" presStyleLbl="node1" presStyleIdx="0" presStyleCnt="5"/>
      <dgm:spPr/>
      <dgm:t>
        <a:bodyPr/>
        <a:lstStyle/>
        <a:p>
          <a:endParaRPr lang="en-US"/>
        </a:p>
      </dgm:t>
    </dgm:pt>
    <dgm:pt modelId="{F8A09371-8D1B-4C94-B06A-E3313D1C6A58}" type="pres">
      <dgm:prSet presAssocID="{B2FED34E-B705-4DA1-8917-2FDB551662B0}" presName="dstNode" presStyleLbl="node1" presStyleIdx="0" presStyleCnt="5"/>
      <dgm:spPr/>
      <dgm:t>
        <a:bodyPr/>
        <a:lstStyle/>
        <a:p>
          <a:endParaRPr lang="en-US"/>
        </a:p>
      </dgm:t>
    </dgm:pt>
    <dgm:pt modelId="{432201CF-76E9-49D2-BB63-BF01692158F7}" type="pres">
      <dgm:prSet presAssocID="{5B45B7E2-CCC1-402B-A40A-40D034A9A88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9E89FE-FA5C-43C7-9370-0CAE729F2096}" type="pres">
      <dgm:prSet presAssocID="{5B45B7E2-CCC1-402B-A40A-40D034A9A88D}" presName="accent_1" presStyleCnt="0"/>
      <dgm:spPr/>
    </dgm:pt>
    <dgm:pt modelId="{2F7C9F42-B67C-42DF-BC35-88BC02251355}" type="pres">
      <dgm:prSet presAssocID="{5B45B7E2-CCC1-402B-A40A-40D034A9A88D}" presName="accentRepeatNode" presStyleLbl="solidFgAcc1" presStyleIdx="0" presStyleCnt="5"/>
      <dgm:spPr/>
      <dgm:t>
        <a:bodyPr/>
        <a:lstStyle/>
        <a:p>
          <a:endParaRPr lang="en-US"/>
        </a:p>
      </dgm:t>
    </dgm:pt>
    <dgm:pt modelId="{677B25BC-EEC2-4279-A2C8-A7233C4089EF}" type="pres">
      <dgm:prSet presAssocID="{5B493CBB-86B4-48AA-B11D-315F7A2A89E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5BB59-B952-4581-B7B4-1D99C38690BD}" type="pres">
      <dgm:prSet presAssocID="{5B493CBB-86B4-48AA-B11D-315F7A2A89E6}" presName="accent_2" presStyleCnt="0"/>
      <dgm:spPr/>
    </dgm:pt>
    <dgm:pt modelId="{B4AC1BBF-C7E0-4A16-A6B8-B0BAD78D58B3}" type="pres">
      <dgm:prSet presAssocID="{5B493CBB-86B4-48AA-B11D-315F7A2A89E6}" presName="accentRepeatNode" presStyleLbl="solidFgAcc1" presStyleIdx="1" presStyleCnt="5"/>
      <dgm:spPr/>
    </dgm:pt>
    <dgm:pt modelId="{37EED538-6F68-4E13-B781-39572B81744E}" type="pres">
      <dgm:prSet presAssocID="{7AE4D680-603F-45F9-B859-F761D495FE3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4E9B8D-3112-49EE-B282-4507B966A6AD}" type="pres">
      <dgm:prSet presAssocID="{7AE4D680-603F-45F9-B859-F761D495FE3B}" presName="accent_3" presStyleCnt="0"/>
      <dgm:spPr/>
    </dgm:pt>
    <dgm:pt modelId="{19692DDD-8F0E-49BA-9BEA-C627A3EC2D82}" type="pres">
      <dgm:prSet presAssocID="{7AE4D680-603F-45F9-B859-F761D495FE3B}" presName="accentRepeatNode" presStyleLbl="solidFgAcc1" presStyleIdx="2" presStyleCnt="5"/>
      <dgm:spPr/>
      <dgm:t>
        <a:bodyPr/>
        <a:lstStyle/>
        <a:p>
          <a:endParaRPr lang="en-US"/>
        </a:p>
      </dgm:t>
    </dgm:pt>
    <dgm:pt modelId="{FDBB9B7F-B81A-46E3-A81D-26216F63021C}" type="pres">
      <dgm:prSet presAssocID="{F841C36B-75DD-470C-8093-61579BE9BAE3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C116F-756F-48A5-9065-C943B77CBFCC}" type="pres">
      <dgm:prSet presAssocID="{F841C36B-75DD-470C-8093-61579BE9BAE3}" presName="accent_4" presStyleCnt="0"/>
      <dgm:spPr/>
      <dgm:t>
        <a:bodyPr/>
        <a:lstStyle/>
        <a:p>
          <a:endParaRPr lang="en-US"/>
        </a:p>
      </dgm:t>
    </dgm:pt>
    <dgm:pt modelId="{B61B1C6C-035D-454B-8903-C2A3AD1414F5}" type="pres">
      <dgm:prSet presAssocID="{F841C36B-75DD-470C-8093-61579BE9BAE3}" presName="accentRepeatNode" presStyleLbl="solidFgAcc1" presStyleIdx="3" presStyleCnt="5"/>
      <dgm:spPr/>
      <dgm:t>
        <a:bodyPr/>
        <a:lstStyle/>
        <a:p>
          <a:endParaRPr lang="en-US"/>
        </a:p>
      </dgm:t>
    </dgm:pt>
    <dgm:pt modelId="{DF8A01C7-9500-4019-A835-7F6F0059AB99}" type="pres">
      <dgm:prSet presAssocID="{063ED0E5-528C-4600-B4AF-8C9DC6F965C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34599-A2BD-41CD-99ED-1D0FFDBF79A8}" type="pres">
      <dgm:prSet presAssocID="{063ED0E5-528C-4600-B4AF-8C9DC6F965CD}" presName="accent_5" presStyleCnt="0"/>
      <dgm:spPr/>
      <dgm:t>
        <a:bodyPr/>
        <a:lstStyle/>
        <a:p>
          <a:endParaRPr lang="en-US"/>
        </a:p>
      </dgm:t>
    </dgm:pt>
    <dgm:pt modelId="{F1C354C4-D087-4CBC-A801-877C51BD3588}" type="pres">
      <dgm:prSet presAssocID="{063ED0E5-528C-4600-B4AF-8C9DC6F965CD}" presName="accentRepeatNode" presStyleLbl="solidFgAcc1" presStyleIdx="4" presStyleCnt="5"/>
      <dgm:spPr/>
      <dgm:t>
        <a:bodyPr/>
        <a:lstStyle/>
        <a:p>
          <a:endParaRPr lang="en-US"/>
        </a:p>
      </dgm:t>
    </dgm:pt>
  </dgm:ptLst>
  <dgm:cxnLst>
    <dgm:cxn modelId="{CE65013A-25C1-4824-84E2-0E22B18130F7}" srcId="{F841C36B-75DD-470C-8093-61579BE9BAE3}" destId="{4AF0F720-F1CE-4BED-84F7-89C8C30E1AC8}" srcOrd="1" destOrd="0" parTransId="{55D189D3-F8A3-4FC6-B9F4-D90CD3DDA9D9}" sibTransId="{3ECE892B-6C8A-4727-8558-663F7DEA178A}"/>
    <dgm:cxn modelId="{559F3852-14EB-4601-AB64-5EC83FF44F89}" type="presOf" srcId="{063ED0E5-528C-4600-B4AF-8C9DC6F965CD}" destId="{DF8A01C7-9500-4019-A835-7F6F0059AB99}" srcOrd="0" destOrd="0" presId="urn:microsoft.com/office/officeart/2008/layout/VerticalCurvedList"/>
    <dgm:cxn modelId="{7FEB300A-803B-4C2B-81B8-E036B7F6B34B}" type="presOf" srcId="{5B45B7E2-CCC1-402B-A40A-40D034A9A88D}" destId="{432201CF-76E9-49D2-BB63-BF01692158F7}" srcOrd="0" destOrd="0" presId="urn:microsoft.com/office/officeart/2008/layout/VerticalCurvedList"/>
    <dgm:cxn modelId="{CC83CEEE-D889-4710-836E-041CCCDBE22B}" srcId="{F841C36B-75DD-470C-8093-61579BE9BAE3}" destId="{3B1979BD-DEFB-480A-A2F8-814E7A888995}" srcOrd="2" destOrd="0" parTransId="{716277DD-3121-4ECB-8AA3-E44F5AD7E3A0}" sibTransId="{C68A355F-67DF-4FF4-B55D-277CC8634BD0}"/>
    <dgm:cxn modelId="{F377EF92-5BC6-47B1-B58C-F22E74AF41B6}" type="presOf" srcId="{3B1979BD-DEFB-480A-A2F8-814E7A888995}" destId="{FDBB9B7F-B81A-46E3-A81D-26216F63021C}" srcOrd="0" destOrd="3" presId="urn:microsoft.com/office/officeart/2008/layout/VerticalCurvedList"/>
    <dgm:cxn modelId="{6E179C4B-ACC3-4E87-B892-2D3DB539CC42}" type="presOf" srcId="{7AE4D680-603F-45F9-B859-F761D495FE3B}" destId="{37EED538-6F68-4E13-B781-39572B81744E}" srcOrd="0" destOrd="0" presId="urn:microsoft.com/office/officeart/2008/layout/VerticalCurvedList"/>
    <dgm:cxn modelId="{C42390B4-ED3A-414E-B6D2-11D174100608}" type="presOf" srcId="{57DFA617-7B92-4000-9D93-76DD9D566E87}" destId="{FDBB9B7F-B81A-46E3-A81D-26216F63021C}" srcOrd="0" destOrd="1" presId="urn:microsoft.com/office/officeart/2008/layout/VerticalCurvedList"/>
    <dgm:cxn modelId="{F0516FDF-F1AE-4759-9FFC-9D6C383783B2}" srcId="{5B493CBB-86B4-48AA-B11D-315F7A2A89E6}" destId="{5A6000CA-127D-487E-B0AA-C521C3A4652C}" srcOrd="0" destOrd="0" parTransId="{3BCFC579-BC5A-4C87-9433-BB16E85C9C48}" sibTransId="{DA4A1E99-AA4B-4CC3-B83C-64497C04BC44}"/>
    <dgm:cxn modelId="{FB328A9A-AEFC-4C12-BC51-2BCDCB4A4DDF}" type="presOf" srcId="{9ADD60E7-B9CB-4A9A-B58D-6E2CAE2E461F}" destId="{37EED538-6F68-4E13-B781-39572B81744E}" srcOrd="0" destOrd="2" presId="urn:microsoft.com/office/officeart/2008/layout/VerticalCurvedList"/>
    <dgm:cxn modelId="{1B968C45-0B79-4618-820E-B3C400F94695}" srcId="{B2FED34E-B705-4DA1-8917-2FDB551662B0}" destId="{063ED0E5-528C-4600-B4AF-8C9DC6F965CD}" srcOrd="4" destOrd="0" parTransId="{D3CB0101-A340-4ABF-A8D0-1BFA4062C18D}" sibTransId="{73D128B1-1439-43E9-93D3-2AE6CB496951}"/>
    <dgm:cxn modelId="{1348E7EE-5CD8-4B3B-BFE6-F874EAD7C1F9}" type="presOf" srcId="{E726BDF9-CE97-4CEE-ABE2-CBB6437F2CB7}" destId="{432201CF-76E9-49D2-BB63-BF01692158F7}" srcOrd="0" destOrd="1" presId="urn:microsoft.com/office/officeart/2008/layout/VerticalCurvedList"/>
    <dgm:cxn modelId="{1384729F-C773-4139-B94A-3DB5D2D802FD}" type="presOf" srcId="{F841C36B-75DD-470C-8093-61579BE9BAE3}" destId="{FDBB9B7F-B81A-46E3-A81D-26216F63021C}" srcOrd="0" destOrd="0" presId="urn:microsoft.com/office/officeart/2008/layout/VerticalCurvedList"/>
    <dgm:cxn modelId="{CA4DCE33-CEC9-4D20-AE94-3FDE4D7E84AD}" type="presOf" srcId="{5A6000CA-127D-487E-B0AA-C521C3A4652C}" destId="{677B25BC-EEC2-4279-A2C8-A7233C4089EF}" srcOrd="0" destOrd="1" presId="urn:microsoft.com/office/officeart/2008/layout/VerticalCurvedList"/>
    <dgm:cxn modelId="{050CFAFB-5279-43FE-9CAB-6AD41ABA647E}" srcId="{B2FED34E-B705-4DA1-8917-2FDB551662B0}" destId="{5B45B7E2-CCC1-402B-A40A-40D034A9A88D}" srcOrd="0" destOrd="0" parTransId="{863F3716-85CA-4719-A89F-F2DE58FD0A58}" sibTransId="{59579DB4-7DAC-4420-8887-789FEAA9AEE1}"/>
    <dgm:cxn modelId="{6F2DC771-78B6-4107-AC25-97D4C20D3AAA}" type="presOf" srcId="{4AF0F720-F1CE-4BED-84F7-89C8C30E1AC8}" destId="{FDBB9B7F-B81A-46E3-A81D-26216F63021C}" srcOrd="0" destOrd="2" presId="urn:microsoft.com/office/officeart/2008/layout/VerticalCurvedList"/>
    <dgm:cxn modelId="{53263F60-899A-47A9-9905-3BB08F45298A}" srcId="{7AE4D680-603F-45F9-B859-F761D495FE3B}" destId="{9ADD60E7-B9CB-4A9A-B58D-6E2CAE2E461F}" srcOrd="1" destOrd="0" parTransId="{51D3D646-32DE-4F73-B094-C0AC3114DF81}" sibTransId="{F63903A8-FE1E-4A3A-8B1A-ACCB8E5E1399}"/>
    <dgm:cxn modelId="{EC2801A7-86CC-4608-A5F1-D4008DA5BB0D}" srcId="{F841C36B-75DD-470C-8093-61579BE9BAE3}" destId="{57DFA617-7B92-4000-9D93-76DD9D566E87}" srcOrd="0" destOrd="0" parTransId="{4503DCA7-74D9-4D9A-9A65-837812949F68}" sibTransId="{D1B9E740-D99D-4ADA-AFA3-3617B3F78843}"/>
    <dgm:cxn modelId="{126FDF82-819A-44DB-947A-A88F8F9AB216}" type="presOf" srcId="{5DB693D5-F660-47C2-BE50-96D7B46F5955}" destId="{DF8A01C7-9500-4019-A835-7F6F0059AB99}" srcOrd="0" destOrd="1" presId="urn:microsoft.com/office/officeart/2008/layout/VerticalCurvedList"/>
    <dgm:cxn modelId="{17BC672D-D66D-4589-BC2C-55A60670B714}" type="presOf" srcId="{B2FED34E-B705-4DA1-8917-2FDB551662B0}" destId="{30B0C121-4EDE-466D-B20F-CBF6CFBCADA0}" srcOrd="0" destOrd="0" presId="urn:microsoft.com/office/officeart/2008/layout/VerticalCurvedList"/>
    <dgm:cxn modelId="{9470E099-D0F2-4401-A721-033E75D666C9}" type="presOf" srcId="{890D254C-AD88-40D1-9B6A-BD1D8D572BE0}" destId="{37EED538-6F68-4E13-B781-39572B81744E}" srcOrd="0" destOrd="3" presId="urn:microsoft.com/office/officeart/2008/layout/VerticalCurvedList"/>
    <dgm:cxn modelId="{41D22747-3504-4364-BCB9-5D9B1AE6F309}" srcId="{7AE4D680-603F-45F9-B859-F761D495FE3B}" destId="{D558FD8C-1C9A-4F15-A5AE-500A5A060FA4}" srcOrd="0" destOrd="0" parTransId="{ECB24499-9062-44B5-86D8-38C2F8BF28B4}" sibTransId="{B93A87B2-CCF3-4CF8-9237-182BC56C0B61}"/>
    <dgm:cxn modelId="{E46C7A9A-1B59-41D8-B0C9-BC9DA86BFB00}" srcId="{7AE4D680-603F-45F9-B859-F761D495FE3B}" destId="{890D254C-AD88-40D1-9B6A-BD1D8D572BE0}" srcOrd="2" destOrd="0" parTransId="{90CC3ED9-D6DD-40B9-8153-E0483CFC3BC8}" sibTransId="{6D05B0BD-5234-4A32-830E-C0EB39941DB9}"/>
    <dgm:cxn modelId="{424FEDAF-0F88-4751-9FF1-340C4F3276DD}" type="presOf" srcId="{D558FD8C-1C9A-4F15-A5AE-500A5A060FA4}" destId="{37EED538-6F68-4E13-B781-39572B81744E}" srcOrd="0" destOrd="1" presId="urn:microsoft.com/office/officeart/2008/layout/VerticalCurvedList"/>
    <dgm:cxn modelId="{D33714DC-FA0A-4FE4-BB33-3C20148598AA}" type="presOf" srcId="{5B493CBB-86B4-48AA-B11D-315F7A2A89E6}" destId="{677B25BC-EEC2-4279-A2C8-A7233C4089EF}" srcOrd="0" destOrd="0" presId="urn:microsoft.com/office/officeart/2008/layout/VerticalCurvedList"/>
    <dgm:cxn modelId="{5BC76907-5675-4D22-925B-161C7AB7FCE9}" type="presOf" srcId="{2C821AB9-6EED-457A-A928-526B74273B80}" destId="{677B25BC-EEC2-4279-A2C8-A7233C4089EF}" srcOrd="0" destOrd="3" presId="urn:microsoft.com/office/officeart/2008/layout/VerticalCurvedList"/>
    <dgm:cxn modelId="{19EC9319-BB1C-42D1-A48E-182A6157F070}" srcId="{5B493CBB-86B4-48AA-B11D-315F7A2A89E6}" destId="{0520B5DF-53BB-4B7B-B3C0-29B8ABEFEB9B}" srcOrd="1" destOrd="0" parTransId="{F72F1EF3-6F01-4CBD-B069-582E1987B39C}" sibTransId="{25885718-FE99-4DDE-A28C-49F0F0DDDA3C}"/>
    <dgm:cxn modelId="{BD02D0EF-5483-447D-9BA3-9EF4869E9254}" type="presOf" srcId="{F9DE94EF-8AE2-4D05-B5C4-15C9DC075C1C}" destId="{432201CF-76E9-49D2-BB63-BF01692158F7}" srcOrd="0" destOrd="2" presId="urn:microsoft.com/office/officeart/2008/layout/VerticalCurvedList"/>
    <dgm:cxn modelId="{E787B1FA-FAD8-4342-A99A-C7D927A2C346}" srcId="{B2FED34E-B705-4DA1-8917-2FDB551662B0}" destId="{F841C36B-75DD-470C-8093-61579BE9BAE3}" srcOrd="3" destOrd="0" parTransId="{2BD7E74D-D79B-459C-91E2-7690F19212B2}" sibTransId="{EE0ED70C-FCBA-4CAC-B52B-A1130E4C5B4F}"/>
    <dgm:cxn modelId="{BA4AF269-DF7A-48BE-B4AF-62D4D4FD03D1}" srcId="{5B45B7E2-CCC1-402B-A40A-40D034A9A88D}" destId="{F9DE94EF-8AE2-4D05-B5C4-15C9DC075C1C}" srcOrd="1" destOrd="0" parTransId="{B9B92F81-5019-42F1-9EF2-C6FBCC0F5C5B}" sibTransId="{2465F5F1-1E38-4AC8-BEF0-636BBAF44EC5}"/>
    <dgm:cxn modelId="{29B3439C-5EB5-415D-B392-C9EB6F90C0B3}" srcId="{B2FED34E-B705-4DA1-8917-2FDB551662B0}" destId="{7AE4D680-603F-45F9-B859-F761D495FE3B}" srcOrd="2" destOrd="0" parTransId="{F81FE7D9-AEEC-4FDB-9D1C-9F1C5D8BB5AB}" sibTransId="{3EBD107C-1D72-4A14-A3BF-728DFD6F1E24}"/>
    <dgm:cxn modelId="{84C99B21-89CC-444C-A282-60D60D24801C}" srcId="{B2FED34E-B705-4DA1-8917-2FDB551662B0}" destId="{5B493CBB-86B4-48AA-B11D-315F7A2A89E6}" srcOrd="1" destOrd="0" parTransId="{7450A0D9-A362-47BC-A9B8-6D9EEBA98DC2}" sibTransId="{4A437288-1FE5-40D6-A967-99910F9BCB97}"/>
    <dgm:cxn modelId="{7E77220E-8452-4422-8E52-FF8EFD99DCEC}" type="presOf" srcId="{F2F1958E-2ABE-437E-B4A9-87E2F9569DEE}" destId="{7700E23A-F4D5-49B7-BDB3-7056BDBE1463}" srcOrd="0" destOrd="0" presId="urn:microsoft.com/office/officeart/2008/layout/VerticalCurvedList"/>
    <dgm:cxn modelId="{1B415BD5-7899-44CB-8004-5A06A4FC8DC3}" srcId="{5B493CBB-86B4-48AA-B11D-315F7A2A89E6}" destId="{2C821AB9-6EED-457A-A928-526B74273B80}" srcOrd="2" destOrd="0" parTransId="{BB24C3D8-53B3-46C5-B5C1-0FF4206C1586}" sibTransId="{FB450BFA-90E5-48DC-85C7-F5ABEE3D3003}"/>
    <dgm:cxn modelId="{143C4935-AC3F-49FD-B164-F079D8582236}" srcId="{063ED0E5-528C-4600-B4AF-8C9DC6F965CD}" destId="{5DB693D5-F660-47C2-BE50-96D7B46F5955}" srcOrd="0" destOrd="0" parTransId="{90439230-50E8-4D27-9B4D-6E79310705C6}" sibTransId="{A6FBEF63-6734-4E2B-9823-A3FD1535BDBB}"/>
    <dgm:cxn modelId="{3B18B156-358F-4EF5-9301-87BC0BC876BC}" srcId="{063ED0E5-528C-4600-B4AF-8C9DC6F965CD}" destId="{C2C413CA-4BA4-43ED-887D-F879181783A0}" srcOrd="1" destOrd="0" parTransId="{6D540FE5-355D-4BEC-B7E8-F1030EDF38C5}" sibTransId="{3E1AD278-C5A6-4402-A11B-A6F959B3F2F6}"/>
    <dgm:cxn modelId="{23AECCE5-549E-4ABC-B3B8-029C2E7D0B18}" type="presOf" srcId="{0520B5DF-53BB-4B7B-B3C0-29B8ABEFEB9B}" destId="{677B25BC-EEC2-4279-A2C8-A7233C4089EF}" srcOrd="0" destOrd="2" presId="urn:microsoft.com/office/officeart/2008/layout/VerticalCurvedList"/>
    <dgm:cxn modelId="{024539B1-B168-4F4B-B282-02219E2AC0A5}" srcId="{5B45B7E2-CCC1-402B-A40A-40D034A9A88D}" destId="{E726BDF9-CE97-4CEE-ABE2-CBB6437F2CB7}" srcOrd="0" destOrd="0" parTransId="{4001BB17-CD03-48DC-89CB-E6311B3DB493}" sibTransId="{F2F1958E-2ABE-437E-B4A9-87E2F9569DEE}"/>
    <dgm:cxn modelId="{595D40B8-B674-4E73-8275-4AD715277439}" type="presOf" srcId="{C2C413CA-4BA4-43ED-887D-F879181783A0}" destId="{DF8A01C7-9500-4019-A835-7F6F0059AB99}" srcOrd="0" destOrd="2" presId="urn:microsoft.com/office/officeart/2008/layout/VerticalCurvedList"/>
    <dgm:cxn modelId="{058D632A-D901-4199-A5A5-13EB991E373F}" type="presParOf" srcId="{30B0C121-4EDE-466D-B20F-CBF6CFBCADA0}" destId="{394C68A4-E57F-4972-BD92-0029EEA3E926}" srcOrd="0" destOrd="0" presId="urn:microsoft.com/office/officeart/2008/layout/VerticalCurvedList"/>
    <dgm:cxn modelId="{680DFB4B-119B-4AF4-8A67-D30BD4920F56}" type="presParOf" srcId="{394C68A4-E57F-4972-BD92-0029EEA3E926}" destId="{E6909C83-9A5F-4E94-8D65-EB1E204C04BD}" srcOrd="0" destOrd="0" presId="urn:microsoft.com/office/officeart/2008/layout/VerticalCurvedList"/>
    <dgm:cxn modelId="{4811E3DB-9418-4ACE-970C-2C1235F99E52}" type="presParOf" srcId="{E6909C83-9A5F-4E94-8D65-EB1E204C04BD}" destId="{9D7C5F38-66ED-49EB-AE7F-2022D862E7C1}" srcOrd="0" destOrd="0" presId="urn:microsoft.com/office/officeart/2008/layout/VerticalCurvedList"/>
    <dgm:cxn modelId="{779E2392-3482-498E-A590-5AE9B79C1111}" type="presParOf" srcId="{E6909C83-9A5F-4E94-8D65-EB1E204C04BD}" destId="{7700E23A-F4D5-49B7-BDB3-7056BDBE1463}" srcOrd="1" destOrd="0" presId="urn:microsoft.com/office/officeart/2008/layout/VerticalCurvedList"/>
    <dgm:cxn modelId="{8A7DDE3A-E51C-4F41-956C-A624B01A9246}" type="presParOf" srcId="{E6909C83-9A5F-4E94-8D65-EB1E204C04BD}" destId="{161158EA-9085-476C-B0B9-B93D980652E9}" srcOrd="2" destOrd="0" presId="urn:microsoft.com/office/officeart/2008/layout/VerticalCurvedList"/>
    <dgm:cxn modelId="{1615255C-8464-4A0B-A131-EB55B0212CFE}" type="presParOf" srcId="{E6909C83-9A5F-4E94-8D65-EB1E204C04BD}" destId="{F8A09371-8D1B-4C94-B06A-E3313D1C6A58}" srcOrd="3" destOrd="0" presId="urn:microsoft.com/office/officeart/2008/layout/VerticalCurvedList"/>
    <dgm:cxn modelId="{3BD1926B-401D-409B-921D-13CD4A561DEF}" type="presParOf" srcId="{394C68A4-E57F-4972-BD92-0029EEA3E926}" destId="{432201CF-76E9-49D2-BB63-BF01692158F7}" srcOrd="1" destOrd="0" presId="urn:microsoft.com/office/officeart/2008/layout/VerticalCurvedList"/>
    <dgm:cxn modelId="{FD1D76B3-A56B-4D25-939A-44D9188B6F57}" type="presParOf" srcId="{394C68A4-E57F-4972-BD92-0029EEA3E926}" destId="{B19E89FE-FA5C-43C7-9370-0CAE729F2096}" srcOrd="2" destOrd="0" presId="urn:microsoft.com/office/officeart/2008/layout/VerticalCurvedList"/>
    <dgm:cxn modelId="{CB205260-A835-45FB-B333-10F9495B02F9}" type="presParOf" srcId="{B19E89FE-FA5C-43C7-9370-0CAE729F2096}" destId="{2F7C9F42-B67C-42DF-BC35-88BC02251355}" srcOrd="0" destOrd="0" presId="urn:microsoft.com/office/officeart/2008/layout/VerticalCurvedList"/>
    <dgm:cxn modelId="{3B5937C4-C5DC-423F-9479-0062D3DDC076}" type="presParOf" srcId="{394C68A4-E57F-4972-BD92-0029EEA3E926}" destId="{677B25BC-EEC2-4279-A2C8-A7233C4089EF}" srcOrd="3" destOrd="0" presId="urn:microsoft.com/office/officeart/2008/layout/VerticalCurvedList"/>
    <dgm:cxn modelId="{CE43F7F2-A5C5-484C-B8D9-1FEDE30FD1A7}" type="presParOf" srcId="{394C68A4-E57F-4972-BD92-0029EEA3E926}" destId="{70C5BB59-B952-4581-B7B4-1D99C38690BD}" srcOrd="4" destOrd="0" presId="urn:microsoft.com/office/officeart/2008/layout/VerticalCurvedList"/>
    <dgm:cxn modelId="{DF23C327-C005-4351-81A0-C66DBD2C34DC}" type="presParOf" srcId="{70C5BB59-B952-4581-B7B4-1D99C38690BD}" destId="{B4AC1BBF-C7E0-4A16-A6B8-B0BAD78D58B3}" srcOrd="0" destOrd="0" presId="urn:microsoft.com/office/officeart/2008/layout/VerticalCurvedList"/>
    <dgm:cxn modelId="{4E87B2A4-8791-4198-A406-E3A4BE33D532}" type="presParOf" srcId="{394C68A4-E57F-4972-BD92-0029EEA3E926}" destId="{37EED538-6F68-4E13-B781-39572B81744E}" srcOrd="5" destOrd="0" presId="urn:microsoft.com/office/officeart/2008/layout/VerticalCurvedList"/>
    <dgm:cxn modelId="{85D36062-485A-4CE6-B603-99C403D51C5B}" type="presParOf" srcId="{394C68A4-E57F-4972-BD92-0029EEA3E926}" destId="{4D4E9B8D-3112-49EE-B282-4507B966A6AD}" srcOrd="6" destOrd="0" presId="urn:microsoft.com/office/officeart/2008/layout/VerticalCurvedList"/>
    <dgm:cxn modelId="{9EF08235-E5BD-4F11-B964-12165A6FA833}" type="presParOf" srcId="{4D4E9B8D-3112-49EE-B282-4507B966A6AD}" destId="{19692DDD-8F0E-49BA-9BEA-C627A3EC2D82}" srcOrd="0" destOrd="0" presId="urn:microsoft.com/office/officeart/2008/layout/VerticalCurvedList"/>
    <dgm:cxn modelId="{34BDD186-158B-4FEE-B4AA-CA805DB40F74}" type="presParOf" srcId="{394C68A4-E57F-4972-BD92-0029EEA3E926}" destId="{FDBB9B7F-B81A-46E3-A81D-26216F63021C}" srcOrd="7" destOrd="0" presId="urn:microsoft.com/office/officeart/2008/layout/VerticalCurvedList"/>
    <dgm:cxn modelId="{166529C2-E70E-400B-A26D-B02A4B548C05}" type="presParOf" srcId="{394C68A4-E57F-4972-BD92-0029EEA3E926}" destId="{CABC116F-756F-48A5-9065-C943B77CBFCC}" srcOrd="8" destOrd="0" presId="urn:microsoft.com/office/officeart/2008/layout/VerticalCurvedList"/>
    <dgm:cxn modelId="{8983DAC7-A45F-43BB-A1DD-6430C168345D}" type="presParOf" srcId="{CABC116F-756F-48A5-9065-C943B77CBFCC}" destId="{B61B1C6C-035D-454B-8903-C2A3AD1414F5}" srcOrd="0" destOrd="0" presId="urn:microsoft.com/office/officeart/2008/layout/VerticalCurvedList"/>
    <dgm:cxn modelId="{1A4DE864-E070-4E36-B2FF-3E3D83C73F1C}" type="presParOf" srcId="{394C68A4-E57F-4972-BD92-0029EEA3E926}" destId="{DF8A01C7-9500-4019-A835-7F6F0059AB99}" srcOrd="9" destOrd="0" presId="urn:microsoft.com/office/officeart/2008/layout/VerticalCurvedList"/>
    <dgm:cxn modelId="{E489DAA5-DD00-4C5C-B163-4205A3140831}" type="presParOf" srcId="{394C68A4-E57F-4972-BD92-0029EEA3E926}" destId="{52634599-A2BD-41CD-99ED-1D0FFDBF79A8}" srcOrd="10" destOrd="0" presId="urn:microsoft.com/office/officeart/2008/layout/VerticalCurvedList"/>
    <dgm:cxn modelId="{A3B2B0D4-2327-43E6-8FE3-A147B200D3DE}" type="presParOf" srcId="{52634599-A2BD-41CD-99ED-1D0FFDBF79A8}" destId="{F1C354C4-D087-4CBC-A801-877C51BD358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FED34E-B705-4DA1-8917-2FDB551662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B45B7E2-CCC1-402B-A40A-40D034A9A88D}">
      <dgm:prSet/>
      <dgm:spPr/>
      <dgm:t>
        <a:bodyPr/>
        <a:lstStyle/>
        <a:p>
          <a:r>
            <a:rPr lang="fr-CH" dirty="0"/>
            <a:t>ACCELERATOR COMPLEX </a:t>
          </a:r>
          <a:r>
            <a:rPr lang="fr-CH" b="1" u="sng" dirty="0" smtClean="0"/>
            <a:t>LHC EXPERIMENTS</a:t>
          </a:r>
          <a:endParaRPr lang="fr-CH" dirty="0"/>
        </a:p>
      </dgm:t>
    </dgm:pt>
    <dgm:pt modelId="{863F3716-85CA-4719-A89F-F2DE58FD0A58}" type="parTrans" cxnId="{050CFAFB-5279-43FE-9CAB-6AD41ABA647E}">
      <dgm:prSet/>
      <dgm:spPr/>
      <dgm:t>
        <a:bodyPr/>
        <a:lstStyle/>
        <a:p>
          <a:endParaRPr lang="en-US"/>
        </a:p>
      </dgm:t>
    </dgm:pt>
    <dgm:pt modelId="{59579DB4-7DAC-4420-8887-789FEAA9AEE1}" type="sibTrans" cxnId="{050CFAFB-5279-43FE-9CAB-6AD41ABA647E}">
      <dgm:prSet/>
      <dgm:spPr/>
      <dgm:t>
        <a:bodyPr/>
        <a:lstStyle/>
        <a:p>
          <a:endParaRPr lang="en-US"/>
        </a:p>
      </dgm:t>
    </dgm:pt>
    <dgm:pt modelId="{E726BDF9-CE97-4CEE-ABE2-CBB6437F2CB7}">
      <dgm:prSet/>
      <dgm:spPr/>
      <dgm:t>
        <a:bodyPr/>
        <a:lstStyle/>
        <a:p>
          <a:r>
            <a:rPr lang="fr-CH"/>
            <a:t>ATLAS Cryogenics</a:t>
          </a:r>
        </a:p>
      </dgm:t>
    </dgm:pt>
    <dgm:pt modelId="{4001BB17-CD03-48DC-89CB-E6311B3DB493}" type="parTrans" cxnId="{024539B1-B168-4F4B-B282-02219E2AC0A5}">
      <dgm:prSet/>
      <dgm:spPr/>
      <dgm:t>
        <a:bodyPr/>
        <a:lstStyle/>
        <a:p>
          <a:endParaRPr lang="en-US"/>
        </a:p>
      </dgm:t>
    </dgm:pt>
    <dgm:pt modelId="{F2F1958E-2ABE-437E-B4A9-87E2F9569DEE}" type="sibTrans" cxnId="{024539B1-B168-4F4B-B282-02219E2AC0A5}">
      <dgm:prSet/>
      <dgm:spPr/>
      <dgm:t>
        <a:bodyPr/>
        <a:lstStyle/>
        <a:p>
          <a:endParaRPr lang="en-US"/>
        </a:p>
      </dgm:t>
    </dgm:pt>
    <dgm:pt modelId="{F9DE94EF-8AE2-4D05-B5C4-15C9DC075C1C}">
      <dgm:prSet/>
      <dgm:spPr/>
      <dgm:t>
        <a:bodyPr/>
        <a:lstStyle/>
        <a:p>
          <a:r>
            <a:rPr lang="fr-CH" dirty="0"/>
            <a:t>CMS </a:t>
          </a:r>
          <a:r>
            <a:rPr lang="fr-CH" dirty="0" err="1"/>
            <a:t>Cryogenics</a:t>
          </a:r>
          <a:endParaRPr lang="fr-CH" dirty="0"/>
        </a:p>
      </dgm:t>
    </dgm:pt>
    <dgm:pt modelId="{B9B92F81-5019-42F1-9EF2-C6FBCC0F5C5B}" type="parTrans" cxnId="{BA4AF269-DF7A-48BE-B4AF-62D4D4FD03D1}">
      <dgm:prSet/>
      <dgm:spPr/>
      <dgm:t>
        <a:bodyPr/>
        <a:lstStyle/>
        <a:p>
          <a:endParaRPr lang="en-US"/>
        </a:p>
      </dgm:t>
    </dgm:pt>
    <dgm:pt modelId="{2465F5F1-1E38-4AC8-BEF0-636BBAF44EC5}" type="sibTrans" cxnId="{BA4AF269-DF7A-48BE-B4AF-62D4D4FD03D1}">
      <dgm:prSet/>
      <dgm:spPr/>
      <dgm:t>
        <a:bodyPr/>
        <a:lstStyle/>
        <a:p>
          <a:endParaRPr lang="en-US"/>
        </a:p>
      </dgm:t>
    </dgm:pt>
    <dgm:pt modelId="{F841C36B-75DD-470C-8093-61579BE9BAE3}">
      <dgm:prSet/>
      <dgm:spPr/>
      <dgm:t>
        <a:bodyPr/>
        <a:lstStyle/>
        <a:p>
          <a:r>
            <a:rPr lang="fr-CH" dirty="0"/>
            <a:t>TEST FACILITIES</a:t>
          </a:r>
        </a:p>
      </dgm:t>
    </dgm:pt>
    <dgm:pt modelId="{2BD7E74D-D79B-459C-91E2-7690F19212B2}" type="parTrans" cxnId="{E787B1FA-FAD8-4342-A99A-C7D927A2C346}">
      <dgm:prSet/>
      <dgm:spPr/>
      <dgm:t>
        <a:bodyPr/>
        <a:lstStyle/>
        <a:p>
          <a:endParaRPr lang="en-US"/>
        </a:p>
      </dgm:t>
    </dgm:pt>
    <dgm:pt modelId="{EE0ED70C-FCBA-4CAC-B52B-A1130E4C5B4F}" type="sibTrans" cxnId="{E787B1FA-FAD8-4342-A99A-C7D927A2C346}">
      <dgm:prSet/>
      <dgm:spPr/>
      <dgm:t>
        <a:bodyPr/>
        <a:lstStyle/>
        <a:p>
          <a:endParaRPr lang="en-US"/>
        </a:p>
      </dgm:t>
    </dgm:pt>
    <dgm:pt modelId="{57DFA617-7B92-4000-9D93-76DD9D566E87}">
      <dgm:prSet/>
      <dgm:spPr/>
      <dgm:t>
        <a:bodyPr/>
        <a:lstStyle/>
        <a:p>
          <a:r>
            <a:rPr lang="fr-CH"/>
            <a:t>SM18 Magnet Testing facility</a:t>
          </a:r>
        </a:p>
      </dgm:t>
    </dgm:pt>
    <dgm:pt modelId="{4503DCA7-74D9-4D9A-9A65-837812949F68}" type="parTrans" cxnId="{EC2801A7-86CC-4608-A5F1-D4008DA5BB0D}">
      <dgm:prSet/>
      <dgm:spPr/>
      <dgm:t>
        <a:bodyPr/>
        <a:lstStyle/>
        <a:p>
          <a:endParaRPr lang="en-US"/>
        </a:p>
      </dgm:t>
    </dgm:pt>
    <dgm:pt modelId="{D1B9E740-D99D-4ADA-AFA3-3617B3F78843}" type="sibTrans" cxnId="{EC2801A7-86CC-4608-A5F1-D4008DA5BB0D}">
      <dgm:prSet/>
      <dgm:spPr/>
      <dgm:t>
        <a:bodyPr/>
        <a:lstStyle/>
        <a:p>
          <a:endParaRPr lang="en-US"/>
        </a:p>
      </dgm:t>
    </dgm:pt>
    <dgm:pt modelId="{4AF0F720-F1CE-4BED-84F7-89C8C30E1AC8}">
      <dgm:prSet/>
      <dgm:spPr/>
      <dgm:t>
        <a:bodyPr/>
        <a:lstStyle/>
        <a:p>
          <a:r>
            <a:rPr lang="fr-CH"/>
            <a:t>West Area Testing facility</a:t>
          </a:r>
        </a:p>
      </dgm:t>
    </dgm:pt>
    <dgm:pt modelId="{55D189D3-F8A3-4FC6-B9F4-D90CD3DDA9D9}" type="parTrans" cxnId="{CE65013A-25C1-4824-84E2-0E22B18130F7}">
      <dgm:prSet/>
      <dgm:spPr/>
      <dgm:t>
        <a:bodyPr/>
        <a:lstStyle/>
        <a:p>
          <a:endParaRPr lang="en-US"/>
        </a:p>
      </dgm:t>
    </dgm:pt>
    <dgm:pt modelId="{3ECE892B-6C8A-4727-8558-663F7DEA178A}" type="sibTrans" cxnId="{CE65013A-25C1-4824-84E2-0E22B18130F7}">
      <dgm:prSet/>
      <dgm:spPr/>
      <dgm:t>
        <a:bodyPr/>
        <a:lstStyle/>
        <a:p>
          <a:endParaRPr lang="en-US"/>
        </a:p>
      </dgm:t>
    </dgm:pt>
    <dgm:pt modelId="{3B1979BD-DEFB-480A-A2F8-814E7A888995}">
      <dgm:prSet/>
      <dgm:spPr/>
      <dgm:t>
        <a:bodyPr/>
        <a:lstStyle/>
        <a:p>
          <a:r>
            <a:rPr lang="fr-CH"/>
            <a:t>Cryo LAB 163</a:t>
          </a:r>
        </a:p>
      </dgm:t>
    </dgm:pt>
    <dgm:pt modelId="{716277DD-3121-4ECB-8AA3-E44F5AD7E3A0}" type="parTrans" cxnId="{CC83CEEE-D889-4710-836E-041CCCDBE22B}">
      <dgm:prSet/>
      <dgm:spPr/>
      <dgm:t>
        <a:bodyPr/>
        <a:lstStyle/>
        <a:p>
          <a:endParaRPr lang="en-US"/>
        </a:p>
      </dgm:t>
    </dgm:pt>
    <dgm:pt modelId="{C68A355F-67DF-4FF4-B55D-277CC8634BD0}" type="sibTrans" cxnId="{CC83CEEE-D889-4710-836E-041CCCDBE22B}">
      <dgm:prSet/>
      <dgm:spPr/>
      <dgm:t>
        <a:bodyPr/>
        <a:lstStyle/>
        <a:p>
          <a:endParaRPr lang="en-US"/>
        </a:p>
      </dgm:t>
    </dgm:pt>
    <dgm:pt modelId="{063ED0E5-528C-4600-B4AF-8C9DC6F965CD}">
      <dgm:prSet/>
      <dgm:spPr/>
      <dgm:t>
        <a:bodyPr/>
        <a:lstStyle/>
        <a:p>
          <a:r>
            <a:rPr lang="fr-CH"/>
            <a:t>CENTRAL LIQUEFIER </a:t>
          </a:r>
        </a:p>
      </dgm:t>
    </dgm:pt>
    <dgm:pt modelId="{D3CB0101-A340-4ABF-A8D0-1BFA4062C18D}" type="parTrans" cxnId="{1B968C45-0B79-4618-820E-B3C400F94695}">
      <dgm:prSet/>
      <dgm:spPr/>
      <dgm:t>
        <a:bodyPr/>
        <a:lstStyle/>
        <a:p>
          <a:endParaRPr lang="en-US"/>
        </a:p>
      </dgm:t>
    </dgm:pt>
    <dgm:pt modelId="{73D128B1-1439-43E9-93D3-2AE6CB496951}" type="sibTrans" cxnId="{1B968C45-0B79-4618-820E-B3C400F94695}">
      <dgm:prSet/>
      <dgm:spPr/>
      <dgm:t>
        <a:bodyPr/>
        <a:lstStyle/>
        <a:p>
          <a:endParaRPr lang="en-US"/>
        </a:p>
      </dgm:t>
    </dgm:pt>
    <dgm:pt modelId="{5DB693D5-F660-47C2-BE50-96D7B46F5955}">
      <dgm:prSet/>
      <dgm:spPr/>
      <dgm:t>
        <a:bodyPr/>
        <a:lstStyle/>
        <a:p>
          <a:r>
            <a:rPr lang="fr-CH"/>
            <a:t>Central Liquefier 165</a:t>
          </a:r>
        </a:p>
      </dgm:t>
    </dgm:pt>
    <dgm:pt modelId="{90439230-50E8-4D27-9B4D-6E79310705C6}" type="parTrans" cxnId="{143C4935-AC3F-49FD-B164-F079D8582236}">
      <dgm:prSet/>
      <dgm:spPr/>
      <dgm:t>
        <a:bodyPr/>
        <a:lstStyle/>
        <a:p>
          <a:endParaRPr lang="en-US"/>
        </a:p>
      </dgm:t>
    </dgm:pt>
    <dgm:pt modelId="{A6FBEF63-6734-4E2B-9823-A3FD1535BDBB}" type="sibTrans" cxnId="{143C4935-AC3F-49FD-B164-F079D8582236}">
      <dgm:prSet/>
      <dgm:spPr/>
      <dgm:t>
        <a:bodyPr/>
        <a:lstStyle/>
        <a:p>
          <a:endParaRPr lang="en-US"/>
        </a:p>
      </dgm:t>
    </dgm:pt>
    <dgm:pt modelId="{C2C413CA-4BA4-43ED-887D-F879181783A0}">
      <dgm:prSet/>
      <dgm:spPr/>
      <dgm:t>
        <a:bodyPr/>
        <a:lstStyle/>
        <a:p>
          <a:r>
            <a:rPr lang="fr-CH" dirty="0" err="1"/>
            <a:t>Helium</a:t>
          </a:r>
          <a:r>
            <a:rPr lang="fr-CH" dirty="0"/>
            <a:t> </a:t>
          </a:r>
          <a:r>
            <a:rPr lang="fr-CH" dirty="0" err="1"/>
            <a:t>recovery</a:t>
          </a:r>
          <a:r>
            <a:rPr lang="fr-CH" dirty="0"/>
            <a:t> center 243 </a:t>
          </a:r>
          <a:r>
            <a:rPr lang="fr-CH" dirty="0" smtClean="0"/>
            <a:t>- </a:t>
          </a:r>
          <a:r>
            <a:rPr lang="fr-CH" dirty="0"/>
            <a:t>253</a:t>
          </a:r>
        </a:p>
      </dgm:t>
    </dgm:pt>
    <dgm:pt modelId="{6D540FE5-355D-4BEC-B7E8-F1030EDF38C5}" type="parTrans" cxnId="{3B18B156-358F-4EF5-9301-87BC0BC876BC}">
      <dgm:prSet/>
      <dgm:spPr/>
      <dgm:t>
        <a:bodyPr/>
        <a:lstStyle/>
        <a:p>
          <a:endParaRPr lang="en-US"/>
        </a:p>
      </dgm:t>
    </dgm:pt>
    <dgm:pt modelId="{3E1AD278-C5A6-4402-A11B-A6F959B3F2F6}" type="sibTrans" cxnId="{3B18B156-358F-4EF5-9301-87BC0BC876BC}">
      <dgm:prSet/>
      <dgm:spPr/>
      <dgm:t>
        <a:bodyPr/>
        <a:lstStyle/>
        <a:p>
          <a:endParaRPr lang="en-US"/>
        </a:p>
      </dgm:t>
    </dgm:pt>
    <dgm:pt modelId="{7AE4D680-603F-45F9-B859-F761D495FE3B}">
      <dgm:prSet/>
      <dgm:spPr/>
      <dgm:t>
        <a:bodyPr/>
        <a:lstStyle/>
        <a:p>
          <a:r>
            <a:rPr lang="en-US" dirty="0" smtClean="0"/>
            <a:t>ACCELERATOR COMPLEX </a:t>
          </a:r>
          <a:r>
            <a:rPr lang="en-US" dirty="0" smtClean="0"/>
            <a:t>BOOSTER &amp; PS</a:t>
          </a:r>
          <a:endParaRPr lang="fr-CH" dirty="0"/>
        </a:p>
      </dgm:t>
    </dgm:pt>
    <dgm:pt modelId="{F81FE7D9-AEEC-4FDB-9D1C-9F1C5D8BB5AB}" type="parTrans" cxnId="{29B3439C-5EB5-415D-B392-C9EB6F90C0B3}">
      <dgm:prSet/>
      <dgm:spPr/>
      <dgm:t>
        <a:bodyPr/>
        <a:lstStyle/>
        <a:p>
          <a:endParaRPr lang="en-US"/>
        </a:p>
      </dgm:t>
    </dgm:pt>
    <dgm:pt modelId="{3EBD107C-1D72-4A14-A3BF-728DFD6F1E24}" type="sibTrans" cxnId="{29B3439C-5EB5-415D-B392-C9EB6F90C0B3}">
      <dgm:prSet/>
      <dgm:spPr/>
      <dgm:t>
        <a:bodyPr/>
        <a:lstStyle/>
        <a:p>
          <a:endParaRPr lang="en-US"/>
        </a:p>
      </dgm:t>
    </dgm:pt>
    <dgm:pt modelId="{D558FD8C-1C9A-4F15-A5AE-500A5A060FA4}">
      <dgm:prSet/>
      <dgm:spPr/>
      <dgm:t>
        <a:bodyPr/>
        <a:lstStyle/>
        <a:p>
          <a:r>
            <a:rPr lang="fr-CH" b="0" i="0" u="none" dirty="0" smtClean="0"/>
            <a:t>NA61.1/NA61.2</a:t>
          </a:r>
          <a:r>
            <a:rPr lang="fr-CH" b="0" i="0" u="none" dirty="0"/>
            <a:t>	</a:t>
          </a:r>
          <a:r>
            <a:rPr lang="fr-CH" b="0" i="0" u="none" dirty="0" smtClean="0"/>
            <a:t>NA62		HIE Isolde</a:t>
          </a:r>
          <a:endParaRPr lang="en-US" dirty="0"/>
        </a:p>
      </dgm:t>
    </dgm:pt>
    <dgm:pt modelId="{ECB24499-9062-44B5-86D8-38C2F8BF28B4}" type="parTrans" cxnId="{41D22747-3504-4364-BCB9-5D9B1AE6F309}">
      <dgm:prSet/>
      <dgm:spPr/>
      <dgm:t>
        <a:bodyPr/>
        <a:lstStyle/>
        <a:p>
          <a:endParaRPr lang="en-US"/>
        </a:p>
      </dgm:t>
    </dgm:pt>
    <dgm:pt modelId="{B93A87B2-CCF3-4CF8-9237-182BC56C0B61}" type="sibTrans" cxnId="{41D22747-3504-4364-BCB9-5D9B1AE6F309}">
      <dgm:prSet/>
      <dgm:spPr/>
      <dgm:t>
        <a:bodyPr/>
        <a:lstStyle/>
        <a:p>
          <a:endParaRPr lang="en-US"/>
        </a:p>
      </dgm:t>
    </dgm:pt>
    <dgm:pt modelId="{9ADD60E7-B9CB-4A9A-B58D-6E2CAE2E461F}">
      <dgm:prSet/>
      <dgm:spPr/>
      <dgm:t>
        <a:bodyPr/>
        <a:lstStyle/>
        <a:p>
          <a:r>
            <a:rPr lang="fr-CH" b="0" i="0" u="none" dirty="0"/>
            <a:t>ATLAS H8		CAST	</a:t>
          </a:r>
          <a:endParaRPr lang="fr-CH" dirty="0"/>
        </a:p>
      </dgm:t>
    </dgm:pt>
    <dgm:pt modelId="{51D3D646-32DE-4F73-B094-C0AC3114DF81}" type="parTrans" cxnId="{53263F60-899A-47A9-9905-3BB08F45298A}">
      <dgm:prSet/>
      <dgm:spPr/>
      <dgm:t>
        <a:bodyPr/>
        <a:lstStyle/>
        <a:p>
          <a:endParaRPr lang="en-US"/>
        </a:p>
      </dgm:t>
    </dgm:pt>
    <dgm:pt modelId="{F63903A8-FE1E-4A3A-8B1A-ACCB8E5E1399}" type="sibTrans" cxnId="{53263F60-899A-47A9-9905-3BB08F45298A}">
      <dgm:prSet/>
      <dgm:spPr/>
      <dgm:t>
        <a:bodyPr/>
        <a:lstStyle/>
        <a:p>
          <a:endParaRPr lang="en-US"/>
        </a:p>
      </dgm:t>
    </dgm:pt>
    <dgm:pt modelId="{890D254C-AD88-40D1-9B6A-BD1D8D572BE0}">
      <dgm:prSet/>
      <dgm:spPr/>
      <dgm:t>
        <a:bodyPr/>
        <a:lstStyle/>
        <a:p>
          <a:r>
            <a:rPr lang="fr-CH" b="0" i="0" u="none" dirty="0"/>
            <a:t>CMS-RD5		COMPASS</a:t>
          </a:r>
          <a:endParaRPr lang="fr-CH" dirty="0"/>
        </a:p>
      </dgm:t>
    </dgm:pt>
    <dgm:pt modelId="{90CC3ED9-D6DD-40B9-8153-E0483CFC3BC8}" type="parTrans" cxnId="{E46C7A9A-1B59-41D8-B0C9-BC9DA86BFB00}">
      <dgm:prSet/>
      <dgm:spPr/>
      <dgm:t>
        <a:bodyPr/>
        <a:lstStyle/>
        <a:p>
          <a:endParaRPr lang="en-US"/>
        </a:p>
      </dgm:t>
    </dgm:pt>
    <dgm:pt modelId="{6D05B0BD-5234-4A32-830E-C0EB39941DB9}" type="sibTrans" cxnId="{E46C7A9A-1B59-41D8-B0C9-BC9DA86BFB00}">
      <dgm:prSet/>
      <dgm:spPr/>
      <dgm:t>
        <a:bodyPr/>
        <a:lstStyle/>
        <a:p>
          <a:endParaRPr lang="en-US"/>
        </a:p>
      </dgm:t>
    </dgm:pt>
    <dgm:pt modelId="{5B493CBB-86B4-48AA-B11D-315F7A2A89E6}">
      <dgm:prSet/>
      <dgm:spPr/>
      <dgm:t>
        <a:bodyPr/>
        <a:lstStyle/>
        <a:p>
          <a:r>
            <a:rPr lang="en-US" dirty="0" smtClean="0"/>
            <a:t>ACCELERATOR COMPLEX SPS</a:t>
          </a:r>
          <a:endParaRPr lang="fr-CH" dirty="0"/>
        </a:p>
      </dgm:t>
    </dgm:pt>
    <dgm:pt modelId="{7450A0D9-A362-47BC-A9B8-6D9EEBA98DC2}" type="parTrans" cxnId="{84C99B21-89CC-444C-A282-60D60D24801C}">
      <dgm:prSet/>
      <dgm:spPr/>
      <dgm:t>
        <a:bodyPr/>
        <a:lstStyle/>
        <a:p>
          <a:endParaRPr lang="en-US"/>
        </a:p>
      </dgm:t>
    </dgm:pt>
    <dgm:pt modelId="{4A437288-1FE5-40D6-A967-99910F9BCB97}" type="sibTrans" cxnId="{84C99B21-89CC-444C-A282-60D60D24801C}">
      <dgm:prSet/>
      <dgm:spPr/>
      <dgm:t>
        <a:bodyPr/>
        <a:lstStyle/>
        <a:p>
          <a:endParaRPr lang="en-US"/>
        </a:p>
      </dgm:t>
    </dgm:pt>
    <dgm:pt modelId="{2C821AB9-6EED-457A-A928-526B74273B80}">
      <dgm:prSet/>
      <dgm:spPr/>
      <dgm:t>
        <a:bodyPr/>
        <a:lstStyle/>
        <a:p>
          <a:r>
            <a:rPr lang="fr-CH" b="0" i="0" u="none" dirty="0"/>
            <a:t>BA4-COLDEX</a:t>
          </a:r>
          <a:endParaRPr lang="fr-CH" dirty="0"/>
        </a:p>
      </dgm:t>
    </dgm:pt>
    <dgm:pt modelId="{BB24C3D8-53B3-46C5-B5C1-0FF4206C1586}" type="parTrans" cxnId="{1B415BD5-7899-44CB-8004-5A06A4FC8DC3}">
      <dgm:prSet/>
      <dgm:spPr/>
      <dgm:t>
        <a:bodyPr/>
        <a:lstStyle/>
        <a:p>
          <a:endParaRPr lang="en-US"/>
        </a:p>
      </dgm:t>
    </dgm:pt>
    <dgm:pt modelId="{FB450BFA-90E5-48DC-85C7-F5ABEE3D3003}" type="sibTrans" cxnId="{1B415BD5-7899-44CB-8004-5A06A4FC8DC3}">
      <dgm:prSet/>
      <dgm:spPr/>
      <dgm:t>
        <a:bodyPr/>
        <a:lstStyle/>
        <a:p>
          <a:endParaRPr lang="en-US"/>
        </a:p>
      </dgm:t>
    </dgm:pt>
    <dgm:pt modelId="{5F9B780F-FCFF-4C97-9B6E-518992230E19}">
      <dgm:prSet/>
      <dgm:spPr/>
      <dgm:t>
        <a:bodyPr/>
        <a:lstStyle/>
        <a:p>
          <a:r>
            <a:rPr lang="fr-CH" dirty="0" smtClean="0"/>
            <a:t>BA6</a:t>
          </a:r>
          <a:endParaRPr lang="fr-CH" dirty="0"/>
        </a:p>
      </dgm:t>
    </dgm:pt>
    <dgm:pt modelId="{CCB7AAD7-12E1-4433-AF17-9FE7A4534F33}" type="parTrans" cxnId="{555C5B66-D34C-4F72-B827-C4D58E3AD09B}">
      <dgm:prSet/>
      <dgm:spPr/>
      <dgm:t>
        <a:bodyPr/>
        <a:lstStyle/>
        <a:p>
          <a:endParaRPr lang="en-US"/>
        </a:p>
      </dgm:t>
    </dgm:pt>
    <dgm:pt modelId="{DC11A721-DE2B-427C-9E08-A1BACD84A30A}" type="sibTrans" cxnId="{555C5B66-D34C-4F72-B827-C4D58E3AD09B}">
      <dgm:prSet/>
      <dgm:spPr/>
      <dgm:t>
        <a:bodyPr/>
        <a:lstStyle/>
        <a:p>
          <a:endParaRPr lang="en-US"/>
        </a:p>
      </dgm:t>
    </dgm:pt>
    <dgm:pt modelId="{2855F56F-4AAE-4D7F-9C6E-7929F9495048}">
      <dgm:prSet/>
      <dgm:spPr/>
      <dgm:t>
        <a:bodyPr/>
        <a:lstStyle/>
        <a:p>
          <a:endParaRPr lang="fr-CH" dirty="0"/>
        </a:p>
      </dgm:t>
    </dgm:pt>
    <dgm:pt modelId="{7B21C9CA-A52B-4067-A87A-37E3B4B37528}" type="parTrans" cxnId="{9C7BD267-ABCA-473E-A454-02082EE643A6}">
      <dgm:prSet/>
      <dgm:spPr/>
      <dgm:t>
        <a:bodyPr/>
        <a:lstStyle/>
        <a:p>
          <a:endParaRPr lang="en-US"/>
        </a:p>
      </dgm:t>
    </dgm:pt>
    <dgm:pt modelId="{83DF2BE3-2C3C-4D20-A422-E63E50114AC5}" type="sibTrans" cxnId="{9C7BD267-ABCA-473E-A454-02082EE643A6}">
      <dgm:prSet/>
      <dgm:spPr/>
      <dgm:t>
        <a:bodyPr/>
        <a:lstStyle/>
        <a:p>
          <a:endParaRPr lang="en-US"/>
        </a:p>
      </dgm:t>
    </dgm:pt>
    <dgm:pt modelId="{30B0C121-4EDE-466D-B20F-CBF6CFBCADA0}" type="pres">
      <dgm:prSet presAssocID="{B2FED34E-B705-4DA1-8917-2FDB551662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94C68A4-E57F-4972-BD92-0029EEA3E926}" type="pres">
      <dgm:prSet presAssocID="{B2FED34E-B705-4DA1-8917-2FDB551662B0}" presName="Name1" presStyleCnt="0"/>
      <dgm:spPr/>
      <dgm:t>
        <a:bodyPr/>
        <a:lstStyle/>
        <a:p>
          <a:endParaRPr lang="en-US"/>
        </a:p>
      </dgm:t>
    </dgm:pt>
    <dgm:pt modelId="{E6909C83-9A5F-4E94-8D65-EB1E204C04BD}" type="pres">
      <dgm:prSet presAssocID="{B2FED34E-B705-4DA1-8917-2FDB551662B0}" presName="cycle" presStyleCnt="0"/>
      <dgm:spPr/>
      <dgm:t>
        <a:bodyPr/>
        <a:lstStyle/>
        <a:p>
          <a:endParaRPr lang="en-US"/>
        </a:p>
      </dgm:t>
    </dgm:pt>
    <dgm:pt modelId="{9D7C5F38-66ED-49EB-AE7F-2022D862E7C1}" type="pres">
      <dgm:prSet presAssocID="{B2FED34E-B705-4DA1-8917-2FDB551662B0}" presName="srcNode" presStyleLbl="node1" presStyleIdx="0" presStyleCnt="5"/>
      <dgm:spPr/>
      <dgm:t>
        <a:bodyPr/>
        <a:lstStyle/>
        <a:p>
          <a:endParaRPr lang="en-US"/>
        </a:p>
      </dgm:t>
    </dgm:pt>
    <dgm:pt modelId="{7700E23A-F4D5-49B7-BDB3-7056BDBE1463}" type="pres">
      <dgm:prSet presAssocID="{B2FED34E-B705-4DA1-8917-2FDB551662B0}" presName="conn" presStyleLbl="parChTrans1D2" presStyleIdx="0" presStyleCnt="1"/>
      <dgm:spPr/>
      <dgm:t>
        <a:bodyPr/>
        <a:lstStyle/>
        <a:p>
          <a:endParaRPr lang="en-US"/>
        </a:p>
      </dgm:t>
    </dgm:pt>
    <dgm:pt modelId="{161158EA-9085-476C-B0B9-B93D980652E9}" type="pres">
      <dgm:prSet presAssocID="{B2FED34E-B705-4DA1-8917-2FDB551662B0}" presName="extraNode" presStyleLbl="node1" presStyleIdx="0" presStyleCnt="5"/>
      <dgm:spPr/>
      <dgm:t>
        <a:bodyPr/>
        <a:lstStyle/>
        <a:p>
          <a:endParaRPr lang="en-US"/>
        </a:p>
      </dgm:t>
    </dgm:pt>
    <dgm:pt modelId="{F8A09371-8D1B-4C94-B06A-E3313D1C6A58}" type="pres">
      <dgm:prSet presAssocID="{B2FED34E-B705-4DA1-8917-2FDB551662B0}" presName="dstNode" presStyleLbl="node1" presStyleIdx="0" presStyleCnt="5"/>
      <dgm:spPr/>
      <dgm:t>
        <a:bodyPr/>
        <a:lstStyle/>
        <a:p>
          <a:endParaRPr lang="en-US"/>
        </a:p>
      </dgm:t>
    </dgm:pt>
    <dgm:pt modelId="{432201CF-76E9-49D2-BB63-BF01692158F7}" type="pres">
      <dgm:prSet presAssocID="{5B45B7E2-CCC1-402B-A40A-40D034A9A88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9E89FE-FA5C-43C7-9370-0CAE729F2096}" type="pres">
      <dgm:prSet presAssocID="{5B45B7E2-CCC1-402B-A40A-40D034A9A88D}" presName="accent_1" presStyleCnt="0"/>
      <dgm:spPr/>
    </dgm:pt>
    <dgm:pt modelId="{2F7C9F42-B67C-42DF-BC35-88BC02251355}" type="pres">
      <dgm:prSet presAssocID="{5B45B7E2-CCC1-402B-A40A-40D034A9A88D}" presName="accentRepeatNode" presStyleLbl="solidFgAcc1" presStyleIdx="0" presStyleCnt="5"/>
      <dgm:spPr/>
      <dgm:t>
        <a:bodyPr/>
        <a:lstStyle/>
        <a:p>
          <a:endParaRPr lang="en-US"/>
        </a:p>
      </dgm:t>
    </dgm:pt>
    <dgm:pt modelId="{677B25BC-EEC2-4279-A2C8-A7233C4089EF}" type="pres">
      <dgm:prSet presAssocID="{5B493CBB-86B4-48AA-B11D-315F7A2A89E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5BB59-B952-4581-B7B4-1D99C38690BD}" type="pres">
      <dgm:prSet presAssocID="{5B493CBB-86B4-48AA-B11D-315F7A2A89E6}" presName="accent_2" presStyleCnt="0"/>
      <dgm:spPr/>
    </dgm:pt>
    <dgm:pt modelId="{B4AC1BBF-C7E0-4A16-A6B8-B0BAD78D58B3}" type="pres">
      <dgm:prSet presAssocID="{5B493CBB-86B4-48AA-B11D-315F7A2A89E6}" presName="accentRepeatNode" presStyleLbl="solidFgAcc1" presStyleIdx="1" presStyleCnt="5"/>
      <dgm:spPr/>
    </dgm:pt>
    <dgm:pt modelId="{37EED538-6F68-4E13-B781-39572B81744E}" type="pres">
      <dgm:prSet presAssocID="{7AE4D680-603F-45F9-B859-F761D495FE3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4E9B8D-3112-49EE-B282-4507B966A6AD}" type="pres">
      <dgm:prSet presAssocID="{7AE4D680-603F-45F9-B859-F761D495FE3B}" presName="accent_3" presStyleCnt="0"/>
      <dgm:spPr/>
    </dgm:pt>
    <dgm:pt modelId="{19692DDD-8F0E-49BA-9BEA-C627A3EC2D82}" type="pres">
      <dgm:prSet presAssocID="{7AE4D680-603F-45F9-B859-F761D495FE3B}" presName="accentRepeatNode" presStyleLbl="solidFgAcc1" presStyleIdx="2" presStyleCnt="5"/>
      <dgm:spPr/>
      <dgm:t>
        <a:bodyPr/>
        <a:lstStyle/>
        <a:p>
          <a:endParaRPr lang="en-US"/>
        </a:p>
      </dgm:t>
    </dgm:pt>
    <dgm:pt modelId="{FDBB9B7F-B81A-46E3-A81D-26216F63021C}" type="pres">
      <dgm:prSet presAssocID="{F841C36B-75DD-470C-8093-61579BE9BAE3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C116F-756F-48A5-9065-C943B77CBFCC}" type="pres">
      <dgm:prSet presAssocID="{F841C36B-75DD-470C-8093-61579BE9BAE3}" presName="accent_4" presStyleCnt="0"/>
      <dgm:spPr/>
      <dgm:t>
        <a:bodyPr/>
        <a:lstStyle/>
        <a:p>
          <a:endParaRPr lang="en-US"/>
        </a:p>
      </dgm:t>
    </dgm:pt>
    <dgm:pt modelId="{B61B1C6C-035D-454B-8903-C2A3AD1414F5}" type="pres">
      <dgm:prSet presAssocID="{F841C36B-75DD-470C-8093-61579BE9BAE3}" presName="accentRepeatNode" presStyleLbl="solidFgAcc1" presStyleIdx="3" presStyleCnt="5"/>
      <dgm:spPr/>
      <dgm:t>
        <a:bodyPr/>
        <a:lstStyle/>
        <a:p>
          <a:endParaRPr lang="en-US"/>
        </a:p>
      </dgm:t>
    </dgm:pt>
    <dgm:pt modelId="{DF8A01C7-9500-4019-A835-7F6F0059AB99}" type="pres">
      <dgm:prSet presAssocID="{063ED0E5-528C-4600-B4AF-8C9DC6F965C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34599-A2BD-41CD-99ED-1D0FFDBF79A8}" type="pres">
      <dgm:prSet presAssocID="{063ED0E5-528C-4600-B4AF-8C9DC6F965CD}" presName="accent_5" presStyleCnt="0"/>
      <dgm:spPr/>
      <dgm:t>
        <a:bodyPr/>
        <a:lstStyle/>
        <a:p>
          <a:endParaRPr lang="en-US"/>
        </a:p>
      </dgm:t>
    </dgm:pt>
    <dgm:pt modelId="{F1C354C4-D087-4CBC-A801-877C51BD3588}" type="pres">
      <dgm:prSet presAssocID="{063ED0E5-528C-4600-B4AF-8C9DC6F965CD}" presName="accentRepeatNode" presStyleLbl="solidFgAcc1" presStyleIdx="4" presStyleCnt="5"/>
      <dgm:spPr/>
      <dgm:t>
        <a:bodyPr/>
        <a:lstStyle/>
        <a:p>
          <a:endParaRPr lang="en-US"/>
        </a:p>
      </dgm:t>
    </dgm:pt>
  </dgm:ptLst>
  <dgm:cxnLst>
    <dgm:cxn modelId="{E2FD3412-1DCB-4727-A7FD-E8735D29E6CF}" type="presOf" srcId="{5F9B780F-FCFF-4C97-9B6E-518992230E19}" destId="{677B25BC-EEC2-4279-A2C8-A7233C4089EF}" srcOrd="0" destOrd="1" presId="urn:microsoft.com/office/officeart/2008/layout/VerticalCurvedList"/>
    <dgm:cxn modelId="{BA4AF269-DF7A-48BE-B4AF-62D4D4FD03D1}" srcId="{5B45B7E2-CCC1-402B-A40A-40D034A9A88D}" destId="{F9DE94EF-8AE2-4D05-B5C4-15C9DC075C1C}" srcOrd="1" destOrd="0" parTransId="{B9B92F81-5019-42F1-9EF2-C6FBCC0F5C5B}" sibTransId="{2465F5F1-1E38-4AC8-BEF0-636BBAF44EC5}"/>
    <dgm:cxn modelId="{E787B1FA-FAD8-4342-A99A-C7D927A2C346}" srcId="{B2FED34E-B705-4DA1-8917-2FDB551662B0}" destId="{F841C36B-75DD-470C-8093-61579BE9BAE3}" srcOrd="3" destOrd="0" parTransId="{2BD7E74D-D79B-459C-91E2-7690F19212B2}" sibTransId="{EE0ED70C-FCBA-4CAC-B52B-A1130E4C5B4F}"/>
    <dgm:cxn modelId="{1B968C45-0B79-4618-820E-B3C400F94695}" srcId="{B2FED34E-B705-4DA1-8917-2FDB551662B0}" destId="{063ED0E5-528C-4600-B4AF-8C9DC6F965CD}" srcOrd="4" destOrd="0" parTransId="{D3CB0101-A340-4ABF-A8D0-1BFA4062C18D}" sibTransId="{73D128B1-1439-43E9-93D3-2AE6CB496951}"/>
    <dgm:cxn modelId="{559F3852-14EB-4601-AB64-5EC83FF44F89}" type="presOf" srcId="{063ED0E5-528C-4600-B4AF-8C9DC6F965CD}" destId="{DF8A01C7-9500-4019-A835-7F6F0059AB99}" srcOrd="0" destOrd="0" presId="urn:microsoft.com/office/officeart/2008/layout/VerticalCurvedList"/>
    <dgm:cxn modelId="{424FEDAF-0F88-4751-9FF1-340C4F3276DD}" type="presOf" srcId="{D558FD8C-1C9A-4F15-A5AE-500A5A060FA4}" destId="{37EED538-6F68-4E13-B781-39572B81744E}" srcOrd="0" destOrd="1" presId="urn:microsoft.com/office/officeart/2008/layout/VerticalCurvedList"/>
    <dgm:cxn modelId="{9C7BD267-ABCA-473E-A454-02082EE643A6}" srcId="{5B493CBB-86B4-48AA-B11D-315F7A2A89E6}" destId="{2855F56F-4AAE-4D7F-9C6E-7929F9495048}" srcOrd="1" destOrd="0" parTransId="{7B21C9CA-A52B-4067-A87A-37E3B4B37528}" sibTransId="{83DF2BE3-2C3C-4D20-A422-E63E50114AC5}"/>
    <dgm:cxn modelId="{126FDF82-819A-44DB-947A-A88F8F9AB216}" type="presOf" srcId="{5DB693D5-F660-47C2-BE50-96D7B46F5955}" destId="{DF8A01C7-9500-4019-A835-7F6F0059AB99}" srcOrd="0" destOrd="1" presId="urn:microsoft.com/office/officeart/2008/layout/VerticalCurvedList"/>
    <dgm:cxn modelId="{CC83CEEE-D889-4710-836E-041CCCDBE22B}" srcId="{F841C36B-75DD-470C-8093-61579BE9BAE3}" destId="{3B1979BD-DEFB-480A-A2F8-814E7A888995}" srcOrd="2" destOrd="0" parTransId="{716277DD-3121-4ECB-8AA3-E44F5AD7E3A0}" sibTransId="{C68A355F-67DF-4FF4-B55D-277CC8634BD0}"/>
    <dgm:cxn modelId="{F377EF92-5BC6-47B1-B58C-F22E74AF41B6}" type="presOf" srcId="{3B1979BD-DEFB-480A-A2F8-814E7A888995}" destId="{FDBB9B7F-B81A-46E3-A81D-26216F63021C}" srcOrd="0" destOrd="3" presId="urn:microsoft.com/office/officeart/2008/layout/VerticalCurvedList"/>
    <dgm:cxn modelId="{C42390B4-ED3A-414E-B6D2-11D174100608}" type="presOf" srcId="{57DFA617-7B92-4000-9D93-76DD9D566E87}" destId="{FDBB9B7F-B81A-46E3-A81D-26216F63021C}" srcOrd="0" destOrd="1" presId="urn:microsoft.com/office/officeart/2008/layout/VerticalCurvedList"/>
    <dgm:cxn modelId="{6E179C4B-ACC3-4E87-B892-2D3DB539CC42}" type="presOf" srcId="{7AE4D680-603F-45F9-B859-F761D495FE3B}" destId="{37EED538-6F68-4E13-B781-39572B81744E}" srcOrd="0" destOrd="0" presId="urn:microsoft.com/office/officeart/2008/layout/VerticalCurvedList"/>
    <dgm:cxn modelId="{1384729F-C773-4139-B94A-3DB5D2D802FD}" type="presOf" srcId="{F841C36B-75DD-470C-8093-61579BE9BAE3}" destId="{FDBB9B7F-B81A-46E3-A81D-26216F63021C}" srcOrd="0" destOrd="0" presId="urn:microsoft.com/office/officeart/2008/layout/VerticalCurvedList"/>
    <dgm:cxn modelId="{EC2801A7-86CC-4608-A5F1-D4008DA5BB0D}" srcId="{F841C36B-75DD-470C-8093-61579BE9BAE3}" destId="{57DFA617-7B92-4000-9D93-76DD9D566E87}" srcOrd="0" destOrd="0" parTransId="{4503DCA7-74D9-4D9A-9A65-837812949F68}" sibTransId="{D1B9E740-D99D-4ADA-AFA3-3617B3F78843}"/>
    <dgm:cxn modelId="{5BC76907-5675-4D22-925B-161C7AB7FCE9}" type="presOf" srcId="{2C821AB9-6EED-457A-A928-526B74273B80}" destId="{677B25BC-EEC2-4279-A2C8-A7233C4089EF}" srcOrd="0" destOrd="3" presId="urn:microsoft.com/office/officeart/2008/layout/VerticalCurvedList"/>
    <dgm:cxn modelId="{9470E099-D0F2-4401-A721-033E75D666C9}" type="presOf" srcId="{890D254C-AD88-40D1-9B6A-BD1D8D572BE0}" destId="{37EED538-6F68-4E13-B781-39572B81744E}" srcOrd="0" destOrd="3" presId="urn:microsoft.com/office/officeart/2008/layout/VerticalCurvedList"/>
    <dgm:cxn modelId="{050CFAFB-5279-43FE-9CAB-6AD41ABA647E}" srcId="{B2FED34E-B705-4DA1-8917-2FDB551662B0}" destId="{5B45B7E2-CCC1-402B-A40A-40D034A9A88D}" srcOrd="0" destOrd="0" parTransId="{863F3716-85CA-4719-A89F-F2DE58FD0A58}" sibTransId="{59579DB4-7DAC-4420-8887-789FEAA9AEE1}"/>
    <dgm:cxn modelId="{024539B1-B168-4F4B-B282-02219E2AC0A5}" srcId="{5B45B7E2-CCC1-402B-A40A-40D034A9A88D}" destId="{E726BDF9-CE97-4CEE-ABE2-CBB6437F2CB7}" srcOrd="0" destOrd="0" parTransId="{4001BB17-CD03-48DC-89CB-E6311B3DB493}" sibTransId="{F2F1958E-2ABE-437E-B4A9-87E2F9569DEE}"/>
    <dgm:cxn modelId="{41D22747-3504-4364-BCB9-5D9B1AE6F309}" srcId="{7AE4D680-603F-45F9-B859-F761D495FE3B}" destId="{D558FD8C-1C9A-4F15-A5AE-500A5A060FA4}" srcOrd="0" destOrd="0" parTransId="{ECB24499-9062-44B5-86D8-38C2F8BF28B4}" sibTransId="{B93A87B2-CCF3-4CF8-9237-182BC56C0B61}"/>
    <dgm:cxn modelId="{3B18B156-358F-4EF5-9301-87BC0BC876BC}" srcId="{063ED0E5-528C-4600-B4AF-8C9DC6F965CD}" destId="{C2C413CA-4BA4-43ED-887D-F879181783A0}" srcOrd="1" destOrd="0" parTransId="{6D540FE5-355D-4BEC-B7E8-F1030EDF38C5}" sibTransId="{3E1AD278-C5A6-4402-A11B-A6F959B3F2F6}"/>
    <dgm:cxn modelId="{84C99B21-89CC-444C-A282-60D60D24801C}" srcId="{B2FED34E-B705-4DA1-8917-2FDB551662B0}" destId="{5B493CBB-86B4-48AA-B11D-315F7A2A89E6}" srcOrd="1" destOrd="0" parTransId="{7450A0D9-A362-47BC-A9B8-6D9EEBA98DC2}" sibTransId="{4A437288-1FE5-40D6-A967-99910F9BCB97}"/>
    <dgm:cxn modelId="{6F2DC771-78B6-4107-AC25-97D4C20D3AAA}" type="presOf" srcId="{4AF0F720-F1CE-4BED-84F7-89C8C30E1AC8}" destId="{FDBB9B7F-B81A-46E3-A81D-26216F63021C}" srcOrd="0" destOrd="2" presId="urn:microsoft.com/office/officeart/2008/layout/VerticalCurvedList"/>
    <dgm:cxn modelId="{7E77220E-8452-4422-8E52-FF8EFD99DCEC}" type="presOf" srcId="{F2F1958E-2ABE-437E-B4A9-87E2F9569DEE}" destId="{7700E23A-F4D5-49B7-BDB3-7056BDBE1463}" srcOrd="0" destOrd="0" presId="urn:microsoft.com/office/officeart/2008/layout/VerticalCurvedList"/>
    <dgm:cxn modelId="{17BC672D-D66D-4589-BC2C-55A60670B714}" type="presOf" srcId="{B2FED34E-B705-4DA1-8917-2FDB551662B0}" destId="{30B0C121-4EDE-466D-B20F-CBF6CFBCADA0}" srcOrd="0" destOrd="0" presId="urn:microsoft.com/office/officeart/2008/layout/VerticalCurvedList"/>
    <dgm:cxn modelId="{8597C51E-06C3-4CA8-91C1-C68A507B02D5}" type="presOf" srcId="{2855F56F-4AAE-4D7F-9C6E-7929F9495048}" destId="{677B25BC-EEC2-4279-A2C8-A7233C4089EF}" srcOrd="0" destOrd="2" presId="urn:microsoft.com/office/officeart/2008/layout/VerticalCurvedList"/>
    <dgm:cxn modelId="{1348E7EE-5CD8-4B3B-BFE6-F874EAD7C1F9}" type="presOf" srcId="{E726BDF9-CE97-4CEE-ABE2-CBB6437F2CB7}" destId="{432201CF-76E9-49D2-BB63-BF01692158F7}" srcOrd="0" destOrd="1" presId="urn:microsoft.com/office/officeart/2008/layout/VerticalCurvedList"/>
    <dgm:cxn modelId="{BD02D0EF-5483-447D-9BA3-9EF4869E9254}" type="presOf" srcId="{F9DE94EF-8AE2-4D05-B5C4-15C9DC075C1C}" destId="{432201CF-76E9-49D2-BB63-BF01692158F7}" srcOrd="0" destOrd="2" presId="urn:microsoft.com/office/officeart/2008/layout/VerticalCurvedList"/>
    <dgm:cxn modelId="{29B3439C-5EB5-415D-B392-C9EB6F90C0B3}" srcId="{B2FED34E-B705-4DA1-8917-2FDB551662B0}" destId="{7AE4D680-603F-45F9-B859-F761D495FE3B}" srcOrd="2" destOrd="0" parTransId="{F81FE7D9-AEEC-4FDB-9D1C-9F1C5D8BB5AB}" sibTransId="{3EBD107C-1D72-4A14-A3BF-728DFD6F1E24}"/>
    <dgm:cxn modelId="{143C4935-AC3F-49FD-B164-F079D8582236}" srcId="{063ED0E5-528C-4600-B4AF-8C9DC6F965CD}" destId="{5DB693D5-F660-47C2-BE50-96D7B46F5955}" srcOrd="0" destOrd="0" parTransId="{90439230-50E8-4D27-9B4D-6E79310705C6}" sibTransId="{A6FBEF63-6734-4E2B-9823-A3FD1535BDBB}"/>
    <dgm:cxn modelId="{E46C7A9A-1B59-41D8-B0C9-BC9DA86BFB00}" srcId="{7AE4D680-603F-45F9-B859-F761D495FE3B}" destId="{890D254C-AD88-40D1-9B6A-BD1D8D572BE0}" srcOrd="2" destOrd="0" parTransId="{90CC3ED9-D6DD-40B9-8153-E0483CFC3BC8}" sibTransId="{6D05B0BD-5234-4A32-830E-C0EB39941DB9}"/>
    <dgm:cxn modelId="{555C5B66-D34C-4F72-B827-C4D58E3AD09B}" srcId="{5B493CBB-86B4-48AA-B11D-315F7A2A89E6}" destId="{5F9B780F-FCFF-4C97-9B6E-518992230E19}" srcOrd="0" destOrd="0" parTransId="{CCB7AAD7-12E1-4433-AF17-9FE7A4534F33}" sibTransId="{DC11A721-DE2B-427C-9E08-A1BACD84A30A}"/>
    <dgm:cxn modelId="{7FEB300A-803B-4C2B-81B8-E036B7F6B34B}" type="presOf" srcId="{5B45B7E2-CCC1-402B-A40A-40D034A9A88D}" destId="{432201CF-76E9-49D2-BB63-BF01692158F7}" srcOrd="0" destOrd="0" presId="urn:microsoft.com/office/officeart/2008/layout/VerticalCurvedList"/>
    <dgm:cxn modelId="{D33714DC-FA0A-4FE4-BB33-3C20148598AA}" type="presOf" srcId="{5B493CBB-86B4-48AA-B11D-315F7A2A89E6}" destId="{677B25BC-EEC2-4279-A2C8-A7233C4089EF}" srcOrd="0" destOrd="0" presId="urn:microsoft.com/office/officeart/2008/layout/VerticalCurvedList"/>
    <dgm:cxn modelId="{FB328A9A-AEFC-4C12-BC51-2BCDCB4A4DDF}" type="presOf" srcId="{9ADD60E7-B9CB-4A9A-B58D-6E2CAE2E461F}" destId="{37EED538-6F68-4E13-B781-39572B81744E}" srcOrd="0" destOrd="2" presId="urn:microsoft.com/office/officeart/2008/layout/VerticalCurvedList"/>
    <dgm:cxn modelId="{53263F60-899A-47A9-9905-3BB08F45298A}" srcId="{7AE4D680-603F-45F9-B859-F761D495FE3B}" destId="{9ADD60E7-B9CB-4A9A-B58D-6E2CAE2E461F}" srcOrd="1" destOrd="0" parTransId="{51D3D646-32DE-4F73-B094-C0AC3114DF81}" sibTransId="{F63903A8-FE1E-4A3A-8B1A-ACCB8E5E1399}"/>
    <dgm:cxn modelId="{1B415BD5-7899-44CB-8004-5A06A4FC8DC3}" srcId="{5B493CBB-86B4-48AA-B11D-315F7A2A89E6}" destId="{2C821AB9-6EED-457A-A928-526B74273B80}" srcOrd="2" destOrd="0" parTransId="{BB24C3D8-53B3-46C5-B5C1-0FF4206C1586}" sibTransId="{FB450BFA-90E5-48DC-85C7-F5ABEE3D3003}"/>
    <dgm:cxn modelId="{CE65013A-25C1-4824-84E2-0E22B18130F7}" srcId="{F841C36B-75DD-470C-8093-61579BE9BAE3}" destId="{4AF0F720-F1CE-4BED-84F7-89C8C30E1AC8}" srcOrd="1" destOrd="0" parTransId="{55D189D3-F8A3-4FC6-B9F4-D90CD3DDA9D9}" sibTransId="{3ECE892B-6C8A-4727-8558-663F7DEA178A}"/>
    <dgm:cxn modelId="{595D40B8-B674-4E73-8275-4AD715277439}" type="presOf" srcId="{C2C413CA-4BA4-43ED-887D-F879181783A0}" destId="{DF8A01C7-9500-4019-A835-7F6F0059AB99}" srcOrd="0" destOrd="2" presId="urn:microsoft.com/office/officeart/2008/layout/VerticalCurvedList"/>
    <dgm:cxn modelId="{058D632A-D901-4199-A5A5-13EB991E373F}" type="presParOf" srcId="{30B0C121-4EDE-466D-B20F-CBF6CFBCADA0}" destId="{394C68A4-E57F-4972-BD92-0029EEA3E926}" srcOrd="0" destOrd="0" presId="urn:microsoft.com/office/officeart/2008/layout/VerticalCurvedList"/>
    <dgm:cxn modelId="{680DFB4B-119B-4AF4-8A67-D30BD4920F56}" type="presParOf" srcId="{394C68A4-E57F-4972-BD92-0029EEA3E926}" destId="{E6909C83-9A5F-4E94-8D65-EB1E204C04BD}" srcOrd="0" destOrd="0" presId="urn:microsoft.com/office/officeart/2008/layout/VerticalCurvedList"/>
    <dgm:cxn modelId="{4811E3DB-9418-4ACE-970C-2C1235F99E52}" type="presParOf" srcId="{E6909C83-9A5F-4E94-8D65-EB1E204C04BD}" destId="{9D7C5F38-66ED-49EB-AE7F-2022D862E7C1}" srcOrd="0" destOrd="0" presId="urn:microsoft.com/office/officeart/2008/layout/VerticalCurvedList"/>
    <dgm:cxn modelId="{779E2392-3482-498E-A590-5AE9B79C1111}" type="presParOf" srcId="{E6909C83-9A5F-4E94-8D65-EB1E204C04BD}" destId="{7700E23A-F4D5-49B7-BDB3-7056BDBE1463}" srcOrd="1" destOrd="0" presId="urn:microsoft.com/office/officeart/2008/layout/VerticalCurvedList"/>
    <dgm:cxn modelId="{8A7DDE3A-E51C-4F41-956C-A624B01A9246}" type="presParOf" srcId="{E6909C83-9A5F-4E94-8D65-EB1E204C04BD}" destId="{161158EA-9085-476C-B0B9-B93D980652E9}" srcOrd="2" destOrd="0" presId="urn:microsoft.com/office/officeart/2008/layout/VerticalCurvedList"/>
    <dgm:cxn modelId="{1615255C-8464-4A0B-A131-EB55B0212CFE}" type="presParOf" srcId="{E6909C83-9A5F-4E94-8D65-EB1E204C04BD}" destId="{F8A09371-8D1B-4C94-B06A-E3313D1C6A58}" srcOrd="3" destOrd="0" presId="urn:microsoft.com/office/officeart/2008/layout/VerticalCurvedList"/>
    <dgm:cxn modelId="{3BD1926B-401D-409B-921D-13CD4A561DEF}" type="presParOf" srcId="{394C68A4-E57F-4972-BD92-0029EEA3E926}" destId="{432201CF-76E9-49D2-BB63-BF01692158F7}" srcOrd="1" destOrd="0" presId="urn:microsoft.com/office/officeart/2008/layout/VerticalCurvedList"/>
    <dgm:cxn modelId="{FD1D76B3-A56B-4D25-939A-44D9188B6F57}" type="presParOf" srcId="{394C68A4-E57F-4972-BD92-0029EEA3E926}" destId="{B19E89FE-FA5C-43C7-9370-0CAE729F2096}" srcOrd="2" destOrd="0" presId="urn:microsoft.com/office/officeart/2008/layout/VerticalCurvedList"/>
    <dgm:cxn modelId="{CB205260-A835-45FB-B333-10F9495B02F9}" type="presParOf" srcId="{B19E89FE-FA5C-43C7-9370-0CAE729F2096}" destId="{2F7C9F42-B67C-42DF-BC35-88BC02251355}" srcOrd="0" destOrd="0" presId="urn:microsoft.com/office/officeart/2008/layout/VerticalCurvedList"/>
    <dgm:cxn modelId="{3B5937C4-C5DC-423F-9479-0062D3DDC076}" type="presParOf" srcId="{394C68A4-E57F-4972-BD92-0029EEA3E926}" destId="{677B25BC-EEC2-4279-A2C8-A7233C4089EF}" srcOrd="3" destOrd="0" presId="urn:microsoft.com/office/officeart/2008/layout/VerticalCurvedList"/>
    <dgm:cxn modelId="{CE43F7F2-A5C5-484C-B8D9-1FEDE30FD1A7}" type="presParOf" srcId="{394C68A4-E57F-4972-BD92-0029EEA3E926}" destId="{70C5BB59-B952-4581-B7B4-1D99C38690BD}" srcOrd="4" destOrd="0" presId="urn:microsoft.com/office/officeart/2008/layout/VerticalCurvedList"/>
    <dgm:cxn modelId="{DF23C327-C005-4351-81A0-C66DBD2C34DC}" type="presParOf" srcId="{70C5BB59-B952-4581-B7B4-1D99C38690BD}" destId="{B4AC1BBF-C7E0-4A16-A6B8-B0BAD78D58B3}" srcOrd="0" destOrd="0" presId="urn:microsoft.com/office/officeart/2008/layout/VerticalCurvedList"/>
    <dgm:cxn modelId="{4E87B2A4-8791-4198-A406-E3A4BE33D532}" type="presParOf" srcId="{394C68A4-E57F-4972-BD92-0029EEA3E926}" destId="{37EED538-6F68-4E13-B781-39572B81744E}" srcOrd="5" destOrd="0" presId="urn:microsoft.com/office/officeart/2008/layout/VerticalCurvedList"/>
    <dgm:cxn modelId="{85D36062-485A-4CE6-B603-99C403D51C5B}" type="presParOf" srcId="{394C68A4-E57F-4972-BD92-0029EEA3E926}" destId="{4D4E9B8D-3112-49EE-B282-4507B966A6AD}" srcOrd="6" destOrd="0" presId="urn:microsoft.com/office/officeart/2008/layout/VerticalCurvedList"/>
    <dgm:cxn modelId="{9EF08235-E5BD-4F11-B964-12165A6FA833}" type="presParOf" srcId="{4D4E9B8D-3112-49EE-B282-4507B966A6AD}" destId="{19692DDD-8F0E-49BA-9BEA-C627A3EC2D82}" srcOrd="0" destOrd="0" presId="urn:microsoft.com/office/officeart/2008/layout/VerticalCurvedList"/>
    <dgm:cxn modelId="{34BDD186-158B-4FEE-B4AA-CA805DB40F74}" type="presParOf" srcId="{394C68A4-E57F-4972-BD92-0029EEA3E926}" destId="{FDBB9B7F-B81A-46E3-A81D-26216F63021C}" srcOrd="7" destOrd="0" presId="urn:microsoft.com/office/officeart/2008/layout/VerticalCurvedList"/>
    <dgm:cxn modelId="{166529C2-E70E-400B-A26D-B02A4B548C05}" type="presParOf" srcId="{394C68A4-E57F-4972-BD92-0029EEA3E926}" destId="{CABC116F-756F-48A5-9065-C943B77CBFCC}" srcOrd="8" destOrd="0" presId="urn:microsoft.com/office/officeart/2008/layout/VerticalCurvedList"/>
    <dgm:cxn modelId="{8983DAC7-A45F-43BB-A1DD-6430C168345D}" type="presParOf" srcId="{CABC116F-756F-48A5-9065-C943B77CBFCC}" destId="{B61B1C6C-035D-454B-8903-C2A3AD1414F5}" srcOrd="0" destOrd="0" presId="urn:microsoft.com/office/officeart/2008/layout/VerticalCurvedList"/>
    <dgm:cxn modelId="{1A4DE864-E070-4E36-B2FF-3E3D83C73F1C}" type="presParOf" srcId="{394C68A4-E57F-4972-BD92-0029EEA3E926}" destId="{DF8A01C7-9500-4019-A835-7F6F0059AB99}" srcOrd="9" destOrd="0" presId="urn:microsoft.com/office/officeart/2008/layout/VerticalCurvedList"/>
    <dgm:cxn modelId="{E489DAA5-DD00-4C5C-B163-4205A3140831}" type="presParOf" srcId="{394C68A4-E57F-4972-BD92-0029EEA3E926}" destId="{52634599-A2BD-41CD-99ED-1D0FFDBF79A8}" srcOrd="10" destOrd="0" presId="urn:microsoft.com/office/officeart/2008/layout/VerticalCurvedList"/>
    <dgm:cxn modelId="{A3B2B0D4-2327-43E6-8FE3-A147B200D3DE}" type="presParOf" srcId="{52634599-A2BD-41CD-99ED-1D0FFDBF79A8}" destId="{F1C354C4-D087-4CBC-A801-877C51BD358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B9790D-DDE5-4C91-ABB7-11A5CC3B9C17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5A1970A-4016-4573-B6E5-6BC7D08C1A4D}">
      <dgm:prSet phldrT="[Text]"/>
      <dgm:spPr/>
      <dgm:t>
        <a:bodyPr/>
        <a:lstStyle/>
        <a:p>
          <a:r>
            <a:rPr lang="en-US" dirty="0" smtClean="0"/>
            <a:t>Cryogenics Group</a:t>
          </a:r>
          <a:endParaRPr lang="en-US" dirty="0"/>
        </a:p>
      </dgm:t>
    </dgm:pt>
    <dgm:pt modelId="{E3E2C346-3EE1-438F-BFEE-90B99362EC6C}" type="parTrans" cxnId="{D8DD20B2-4E5D-4554-9DAD-A27098AD0813}">
      <dgm:prSet/>
      <dgm:spPr/>
      <dgm:t>
        <a:bodyPr/>
        <a:lstStyle/>
        <a:p>
          <a:endParaRPr lang="en-US"/>
        </a:p>
      </dgm:t>
    </dgm:pt>
    <dgm:pt modelId="{A51798B9-66DC-41A5-BBFE-C11724024586}" type="sibTrans" cxnId="{D8DD20B2-4E5D-4554-9DAD-A27098AD0813}">
      <dgm:prSet/>
      <dgm:spPr/>
      <dgm:t>
        <a:bodyPr/>
        <a:lstStyle/>
        <a:p>
          <a:endParaRPr lang="en-US"/>
        </a:p>
      </dgm:t>
    </dgm:pt>
    <dgm:pt modelId="{245C1780-6AAF-4601-9A7A-8F31500B0BED}">
      <dgm:prSet phldrT="[Text]"/>
      <dgm:spPr/>
      <dgm:t>
        <a:bodyPr/>
        <a:lstStyle/>
        <a:p>
          <a:r>
            <a:rPr lang="en-US" dirty="0" smtClean="0"/>
            <a:t>Operation</a:t>
          </a:r>
          <a:endParaRPr lang="en-US" dirty="0"/>
        </a:p>
      </dgm:t>
    </dgm:pt>
    <dgm:pt modelId="{228FB305-167E-4AE4-BFA5-A8A31454ED88}" type="parTrans" cxnId="{C21B0147-B97C-4219-A6B2-A1404F629E26}">
      <dgm:prSet/>
      <dgm:spPr/>
      <dgm:t>
        <a:bodyPr/>
        <a:lstStyle/>
        <a:p>
          <a:endParaRPr lang="en-US"/>
        </a:p>
      </dgm:t>
    </dgm:pt>
    <dgm:pt modelId="{5BD5F07A-9F2C-4061-A2AD-9119A674BDE4}" type="sibTrans" cxnId="{C21B0147-B97C-4219-A6B2-A1404F629E26}">
      <dgm:prSet/>
      <dgm:spPr/>
      <dgm:t>
        <a:bodyPr/>
        <a:lstStyle/>
        <a:p>
          <a:endParaRPr lang="en-US"/>
        </a:p>
      </dgm:t>
    </dgm:pt>
    <dgm:pt modelId="{5468396E-486A-4586-BB80-9FB8ED08A188}">
      <dgm:prSet phldrT="[Text]"/>
      <dgm:spPr/>
      <dgm:t>
        <a:bodyPr/>
        <a:lstStyle/>
        <a:p>
          <a:r>
            <a:rPr lang="en-US" b="1" dirty="0" smtClean="0"/>
            <a:t>Methods and Logistics</a:t>
          </a:r>
          <a:endParaRPr lang="en-US" b="1" dirty="0"/>
        </a:p>
      </dgm:t>
    </dgm:pt>
    <dgm:pt modelId="{5E5D58F4-B861-485E-BC8D-10F75F79E2B1}" type="parTrans" cxnId="{EA0ADC05-D9A7-4591-90DF-5190DF17F82F}">
      <dgm:prSet/>
      <dgm:spPr/>
      <dgm:t>
        <a:bodyPr/>
        <a:lstStyle/>
        <a:p>
          <a:endParaRPr lang="en-US"/>
        </a:p>
      </dgm:t>
    </dgm:pt>
    <dgm:pt modelId="{94B71D6D-8E4B-4E4B-8F66-2C9BEF952BB0}" type="sibTrans" cxnId="{EA0ADC05-D9A7-4591-90DF-5190DF17F82F}">
      <dgm:prSet/>
      <dgm:spPr/>
      <dgm:t>
        <a:bodyPr/>
        <a:lstStyle/>
        <a:p>
          <a:endParaRPr lang="en-US"/>
        </a:p>
      </dgm:t>
    </dgm:pt>
    <dgm:pt modelId="{117FEC9F-DD55-46F3-B856-20F4C19052F5}">
      <dgm:prSet phldrT="[Text]"/>
      <dgm:spPr/>
      <dgm:t>
        <a:bodyPr/>
        <a:lstStyle/>
        <a:p>
          <a:r>
            <a:rPr lang="en-US" dirty="0" err="1" smtClean="0"/>
            <a:t>Cryolab</a:t>
          </a:r>
          <a:r>
            <a:rPr lang="en-US" dirty="0" smtClean="0"/>
            <a:t> and Instrumentation</a:t>
          </a:r>
          <a:endParaRPr lang="en-US" dirty="0"/>
        </a:p>
      </dgm:t>
    </dgm:pt>
    <dgm:pt modelId="{893AAC01-2A16-4649-A3A4-9CC308FD6F51}" type="parTrans" cxnId="{B72DB49C-587A-4989-845A-1EAC74EB5506}">
      <dgm:prSet/>
      <dgm:spPr/>
      <dgm:t>
        <a:bodyPr/>
        <a:lstStyle/>
        <a:p>
          <a:endParaRPr lang="en-US"/>
        </a:p>
      </dgm:t>
    </dgm:pt>
    <dgm:pt modelId="{5E4B15B4-824D-47B1-B788-8D69E26F27F3}" type="sibTrans" cxnId="{B72DB49C-587A-4989-845A-1EAC74EB5506}">
      <dgm:prSet/>
      <dgm:spPr/>
      <dgm:t>
        <a:bodyPr/>
        <a:lstStyle/>
        <a:p>
          <a:endParaRPr lang="en-US"/>
        </a:p>
      </dgm:t>
    </dgm:pt>
    <dgm:pt modelId="{0E47AD68-4E1A-469F-BE0E-93763E97186B}">
      <dgm:prSet phldrT="[Text]"/>
      <dgm:spPr/>
      <dgm:t>
        <a:bodyPr/>
        <a:lstStyle/>
        <a:p>
          <a:r>
            <a:rPr lang="en-US" dirty="0" smtClean="0"/>
            <a:t>Mechanical and Engineering support</a:t>
          </a:r>
          <a:endParaRPr lang="en-US" dirty="0"/>
        </a:p>
      </dgm:t>
    </dgm:pt>
    <dgm:pt modelId="{F3492D00-AA25-4FEF-8067-0D25D4E3E61D}" type="parTrans" cxnId="{8B929FA2-FB00-4FF0-8DBC-ABE8A9C35504}">
      <dgm:prSet/>
      <dgm:spPr/>
      <dgm:t>
        <a:bodyPr/>
        <a:lstStyle/>
        <a:p>
          <a:endParaRPr lang="en-US"/>
        </a:p>
      </dgm:t>
    </dgm:pt>
    <dgm:pt modelId="{A26E55D3-BFE9-4D4B-A8D9-B4AFC3405888}" type="sibTrans" cxnId="{8B929FA2-FB00-4FF0-8DBC-ABE8A9C35504}">
      <dgm:prSet/>
      <dgm:spPr/>
      <dgm:t>
        <a:bodyPr/>
        <a:lstStyle/>
        <a:p>
          <a:endParaRPr lang="en-US"/>
        </a:p>
      </dgm:t>
    </dgm:pt>
    <dgm:pt modelId="{EB080A21-5B03-41C8-B28C-D08CDFA5B6FA}">
      <dgm:prSet phldrT="[Text]"/>
      <dgm:spPr/>
      <dgm:t>
        <a:bodyPr/>
        <a:lstStyle/>
        <a:p>
          <a:r>
            <a:rPr lang="en-US" dirty="0" smtClean="0"/>
            <a:t>Control and Electrical Support</a:t>
          </a:r>
          <a:endParaRPr lang="en-US" dirty="0"/>
        </a:p>
      </dgm:t>
    </dgm:pt>
    <dgm:pt modelId="{7DAC5FB4-1F6C-4261-9963-3CD08105E6FA}" type="parTrans" cxnId="{F8CE7044-A491-4139-ACBE-001985D5CB19}">
      <dgm:prSet/>
      <dgm:spPr/>
      <dgm:t>
        <a:bodyPr/>
        <a:lstStyle/>
        <a:p>
          <a:endParaRPr lang="en-US"/>
        </a:p>
      </dgm:t>
    </dgm:pt>
    <dgm:pt modelId="{1F4E75A2-43CF-490C-A1AF-29CAFC1164AC}" type="sibTrans" cxnId="{F8CE7044-A491-4139-ACBE-001985D5CB19}">
      <dgm:prSet/>
      <dgm:spPr/>
      <dgm:t>
        <a:bodyPr/>
        <a:lstStyle/>
        <a:p>
          <a:endParaRPr lang="en-US"/>
        </a:p>
      </dgm:t>
    </dgm:pt>
    <dgm:pt modelId="{2151B6D0-2AB1-40EE-8256-0C4CFA9BF616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 smtClean="0"/>
            <a:t>Maintenance support Team</a:t>
          </a:r>
          <a:endParaRPr lang="en-US" dirty="0"/>
        </a:p>
      </dgm:t>
    </dgm:pt>
    <dgm:pt modelId="{130B36B5-1239-4FB0-B83D-FDBE7704A177}" type="parTrans" cxnId="{A092098F-20D0-4F94-95B5-453FFD6F80E9}">
      <dgm:prSet/>
      <dgm:spPr/>
      <dgm:t>
        <a:bodyPr/>
        <a:lstStyle/>
        <a:p>
          <a:endParaRPr lang="en-US"/>
        </a:p>
      </dgm:t>
    </dgm:pt>
    <dgm:pt modelId="{7ED78FAC-2333-41B3-B34A-6B78BBF1E594}" type="sibTrans" cxnId="{A092098F-20D0-4F94-95B5-453FFD6F80E9}">
      <dgm:prSet/>
      <dgm:spPr/>
      <dgm:t>
        <a:bodyPr/>
        <a:lstStyle/>
        <a:p>
          <a:endParaRPr lang="en-US"/>
        </a:p>
      </dgm:t>
    </dgm:pt>
    <dgm:pt modelId="{E3031763-1EEC-49CA-968F-BB9AF82A8E2B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 smtClean="0"/>
            <a:t>Mechanical Maintenance Experts</a:t>
          </a:r>
          <a:endParaRPr lang="en-US" dirty="0"/>
        </a:p>
      </dgm:t>
    </dgm:pt>
    <dgm:pt modelId="{3C3ABE41-1129-411D-9CDA-D1C9C9FF5110}" type="parTrans" cxnId="{02D455C8-EEF3-471D-B02E-E19783EEA992}">
      <dgm:prSet/>
      <dgm:spPr/>
      <dgm:t>
        <a:bodyPr/>
        <a:lstStyle/>
        <a:p>
          <a:endParaRPr lang="en-US"/>
        </a:p>
      </dgm:t>
    </dgm:pt>
    <dgm:pt modelId="{EC2D088F-39B1-4909-8373-7C038B553EE8}" type="sibTrans" cxnId="{02D455C8-EEF3-471D-B02E-E19783EEA992}">
      <dgm:prSet/>
      <dgm:spPr/>
      <dgm:t>
        <a:bodyPr/>
        <a:lstStyle/>
        <a:p>
          <a:endParaRPr lang="en-US"/>
        </a:p>
      </dgm:t>
    </dgm:pt>
    <dgm:pt modelId="{F92AD4B8-BB47-4CFF-BF63-2C5056991F32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 smtClean="0"/>
            <a:t>Instrumentation Maintenance Experts</a:t>
          </a:r>
          <a:endParaRPr lang="en-US" dirty="0"/>
        </a:p>
      </dgm:t>
    </dgm:pt>
    <dgm:pt modelId="{88CA0C81-D7D6-4B18-8511-2470D2106F27}" type="parTrans" cxnId="{EABCDC10-BC04-4EC6-A1C1-7AE433E83FD6}">
      <dgm:prSet/>
      <dgm:spPr/>
      <dgm:t>
        <a:bodyPr/>
        <a:lstStyle/>
        <a:p>
          <a:endParaRPr lang="en-US"/>
        </a:p>
      </dgm:t>
    </dgm:pt>
    <dgm:pt modelId="{4846DA8B-F593-4902-9CBE-83307D744EF3}" type="sibTrans" cxnId="{EABCDC10-BC04-4EC6-A1C1-7AE433E83FD6}">
      <dgm:prSet/>
      <dgm:spPr/>
      <dgm:t>
        <a:bodyPr/>
        <a:lstStyle/>
        <a:p>
          <a:endParaRPr lang="en-US"/>
        </a:p>
      </dgm:t>
    </dgm:pt>
    <dgm:pt modelId="{A13E1015-3A92-433D-8CA8-E08DFA164A67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 smtClean="0"/>
            <a:t>Electrical Maintenance Experts</a:t>
          </a:r>
          <a:endParaRPr lang="en-US" dirty="0"/>
        </a:p>
      </dgm:t>
    </dgm:pt>
    <dgm:pt modelId="{8A962E3A-9FB1-4D5A-A0BE-930B44365EEB}" type="parTrans" cxnId="{E919229A-4860-4920-A742-5D7BD78F811E}">
      <dgm:prSet/>
      <dgm:spPr/>
      <dgm:t>
        <a:bodyPr/>
        <a:lstStyle/>
        <a:p>
          <a:endParaRPr lang="en-US"/>
        </a:p>
      </dgm:t>
    </dgm:pt>
    <dgm:pt modelId="{05FA7BF9-F226-4362-965A-E2C59FA8BE44}" type="sibTrans" cxnId="{E919229A-4860-4920-A742-5D7BD78F811E}">
      <dgm:prSet/>
      <dgm:spPr/>
      <dgm:t>
        <a:bodyPr/>
        <a:lstStyle/>
        <a:p>
          <a:endParaRPr lang="en-US"/>
        </a:p>
      </dgm:t>
    </dgm:pt>
    <dgm:pt modelId="{07C87752-DA61-48AD-A1A8-2178BD59370D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 smtClean="0"/>
            <a:t>Operation </a:t>
          </a:r>
          <a:endParaRPr lang="en-US" dirty="0"/>
        </a:p>
      </dgm:t>
    </dgm:pt>
    <dgm:pt modelId="{540635B5-052D-4D91-AC04-B8C66DD00BF0}" type="parTrans" cxnId="{ADD763EE-6216-49D9-9439-988379347591}">
      <dgm:prSet/>
      <dgm:spPr/>
      <dgm:t>
        <a:bodyPr/>
        <a:lstStyle/>
        <a:p>
          <a:endParaRPr lang="en-US"/>
        </a:p>
      </dgm:t>
    </dgm:pt>
    <dgm:pt modelId="{B0A4DA97-C049-4E4E-B552-F7B66F357D75}" type="sibTrans" cxnId="{ADD763EE-6216-49D9-9439-988379347591}">
      <dgm:prSet/>
      <dgm:spPr/>
      <dgm:t>
        <a:bodyPr/>
        <a:lstStyle/>
        <a:p>
          <a:endParaRPr lang="en-US"/>
        </a:p>
      </dgm:t>
    </dgm:pt>
    <dgm:pt modelId="{BC3F655E-4E21-465E-8037-07C3C7F4DFF8}" type="pres">
      <dgm:prSet presAssocID="{E5B9790D-DDE5-4C91-ABB7-11A5CC3B9C1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F53F48-E759-41AB-AF64-0F42C919562D}" type="pres">
      <dgm:prSet presAssocID="{85A1970A-4016-4573-B6E5-6BC7D08C1A4D}" presName="root1" presStyleCnt="0"/>
      <dgm:spPr/>
    </dgm:pt>
    <dgm:pt modelId="{BA39B77D-63FB-4C9A-8F8C-8A59DB07EEA4}" type="pres">
      <dgm:prSet presAssocID="{85A1970A-4016-4573-B6E5-6BC7D08C1A4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6F1433-1E05-4CC0-AD3B-920AFAF01203}" type="pres">
      <dgm:prSet presAssocID="{85A1970A-4016-4573-B6E5-6BC7D08C1A4D}" presName="level2hierChild" presStyleCnt="0"/>
      <dgm:spPr/>
    </dgm:pt>
    <dgm:pt modelId="{8776FF15-7B28-41C7-918A-C63B3B85D074}" type="pres">
      <dgm:prSet presAssocID="{228FB305-167E-4AE4-BFA5-A8A31454ED88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A1B0453C-BE1B-412F-8FF2-37B16E883A78}" type="pres">
      <dgm:prSet presAssocID="{228FB305-167E-4AE4-BFA5-A8A31454ED88}" presName="connTx" presStyleLbl="parChTrans1D2" presStyleIdx="0" presStyleCnt="5"/>
      <dgm:spPr/>
      <dgm:t>
        <a:bodyPr/>
        <a:lstStyle/>
        <a:p>
          <a:endParaRPr lang="en-US"/>
        </a:p>
      </dgm:t>
    </dgm:pt>
    <dgm:pt modelId="{4D865A6C-9B4F-48EA-874C-EE81A86C6431}" type="pres">
      <dgm:prSet presAssocID="{245C1780-6AAF-4601-9A7A-8F31500B0BED}" presName="root2" presStyleCnt="0"/>
      <dgm:spPr/>
    </dgm:pt>
    <dgm:pt modelId="{9BCE2A06-E514-4DA9-91E0-2DF1FAF116DB}" type="pres">
      <dgm:prSet presAssocID="{245C1780-6AAF-4601-9A7A-8F31500B0BED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7B5435-51C3-426A-8885-290D5ABCB535}" type="pres">
      <dgm:prSet presAssocID="{245C1780-6AAF-4601-9A7A-8F31500B0BED}" presName="level3hierChild" presStyleCnt="0"/>
      <dgm:spPr/>
    </dgm:pt>
    <dgm:pt modelId="{1ADFEF99-CAA5-484F-AC37-EA7902F5BB59}" type="pres">
      <dgm:prSet presAssocID="{540635B5-052D-4D91-AC04-B8C66DD00BF0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7D76AC5D-5F12-4955-A9FB-1FDE9F360E04}" type="pres">
      <dgm:prSet presAssocID="{540635B5-052D-4D91-AC04-B8C66DD00BF0}" presName="connTx" presStyleLbl="parChTrans1D3" presStyleIdx="0" presStyleCnt="5"/>
      <dgm:spPr/>
      <dgm:t>
        <a:bodyPr/>
        <a:lstStyle/>
        <a:p>
          <a:endParaRPr lang="en-US"/>
        </a:p>
      </dgm:t>
    </dgm:pt>
    <dgm:pt modelId="{D6EC6E24-71BA-4C26-B47D-11C84CB5CCB1}" type="pres">
      <dgm:prSet presAssocID="{07C87752-DA61-48AD-A1A8-2178BD59370D}" presName="root2" presStyleCnt="0"/>
      <dgm:spPr/>
    </dgm:pt>
    <dgm:pt modelId="{6DEF6C5F-08AB-4581-8DE7-63A108F0CF7F}" type="pres">
      <dgm:prSet presAssocID="{07C87752-DA61-48AD-A1A8-2178BD59370D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02DB34-0FE7-4536-8D34-BF897A6ED297}" type="pres">
      <dgm:prSet presAssocID="{07C87752-DA61-48AD-A1A8-2178BD59370D}" presName="level3hierChild" presStyleCnt="0"/>
      <dgm:spPr/>
    </dgm:pt>
    <dgm:pt modelId="{AB536D65-F830-4862-A914-FBB15BE1A2D4}" type="pres">
      <dgm:prSet presAssocID="{5E5D58F4-B861-485E-BC8D-10F75F79E2B1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DA8FC2AA-6FFE-45D9-B7F5-F463DEA1639E}" type="pres">
      <dgm:prSet presAssocID="{5E5D58F4-B861-485E-BC8D-10F75F79E2B1}" presName="connTx" presStyleLbl="parChTrans1D2" presStyleIdx="1" presStyleCnt="5"/>
      <dgm:spPr/>
      <dgm:t>
        <a:bodyPr/>
        <a:lstStyle/>
        <a:p>
          <a:endParaRPr lang="en-US"/>
        </a:p>
      </dgm:t>
    </dgm:pt>
    <dgm:pt modelId="{932B0AE1-A680-4F52-B8DF-62FF1BECF8F5}" type="pres">
      <dgm:prSet presAssocID="{5468396E-486A-4586-BB80-9FB8ED08A188}" presName="root2" presStyleCnt="0"/>
      <dgm:spPr/>
    </dgm:pt>
    <dgm:pt modelId="{B2BF3FF8-DCE0-435C-8C30-07F4738EF174}" type="pres">
      <dgm:prSet presAssocID="{5468396E-486A-4586-BB80-9FB8ED08A188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1FC13A-C765-48AE-9556-EB9F0536F6CD}" type="pres">
      <dgm:prSet presAssocID="{5468396E-486A-4586-BB80-9FB8ED08A188}" presName="level3hierChild" presStyleCnt="0"/>
      <dgm:spPr/>
    </dgm:pt>
    <dgm:pt modelId="{C73F1BE9-9F4E-4B0C-AA5E-266506959E01}" type="pres">
      <dgm:prSet presAssocID="{130B36B5-1239-4FB0-B83D-FDBE7704A177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E7599293-281E-4277-847B-8EE18616B53F}" type="pres">
      <dgm:prSet presAssocID="{130B36B5-1239-4FB0-B83D-FDBE7704A177}" presName="connTx" presStyleLbl="parChTrans1D3" presStyleIdx="1" presStyleCnt="5"/>
      <dgm:spPr/>
      <dgm:t>
        <a:bodyPr/>
        <a:lstStyle/>
        <a:p>
          <a:endParaRPr lang="en-US"/>
        </a:p>
      </dgm:t>
    </dgm:pt>
    <dgm:pt modelId="{19AE8E2D-121D-4CD3-86BD-97D1D2724FCB}" type="pres">
      <dgm:prSet presAssocID="{2151B6D0-2AB1-40EE-8256-0C4CFA9BF616}" presName="root2" presStyleCnt="0"/>
      <dgm:spPr/>
    </dgm:pt>
    <dgm:pt modelId="{D4E363BB-B5A2-4F39-AFC8-E4DB5BD95BDA}" type="pres">
      <dgm:prSet presAssocID="{2151B6D0-2AB1-40EE-8256-0C4CFA9BF616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0A5720-5D8D-4B56-930D-20097FA686B2}" type="pres">
      <dgm:prSet presAssocID="{2151B6D0-2AB1-40EE-8256-0C4CFA9BF616}" presName="level3hierChild" presStyleCnt="0"/>
      <dgm:spPr/>
    </dgm:pt>
    <dgm:pt modelId="{A82E9995-389D-4C70-B0F4-AC29D71FFA31}" type="pres">
      <dgm:prSet presAssocID="{F3492D00-AA25-4FEF-8067-0D25D4E3E61D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A147789A-19C4-470F-BBDB-9905F37C46A8}" type="pres">
      <dgm:prSet presAssocID="{F3492D00-AA25-4FEF-8067-0D25D4E3E61D}" presName="connTx" presStyleLbl="parChTrans1D2" presStyleIdx="2" presStyleCnt="5"/>
      <dgm:spPr/>
      <dgm:t>
        <a:bodyPr/>
        <a:lstStyle/>
        <a:p>
          <a:endParaRPr lang="en-US"/>
        </a:p>
      </dgm:t>
    </dgm:pt>
    <dgm:pt modelId="{7340C530-EA2B-49F2-AA52-E55877CCCCC3}" type="pres">
      <dgm:prSet presAssocID="{0E47AD68-4E1A-469F-BE0E-93763E97186B}" presName="root2" presStyleCnt="0"/>
      <dgm:spPr/>
    </dgm:pt>
    <dgm:pt modelId="{644ECA1D-A87D-4CB2-B5CB-46F307CF4022}" type="pres">
      <dgm:prSet presAssocID="{0E47AD68-4E1A-469F-BE0E-93763E97186B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09DA3A-FFDC-4F5F-9E2C-E79FA380C4CC}" type="pres">
      <dgm:prSet presAssocID="{0E47AD68-4E1A-469F-BE0E-93763E97186B}" presName="level3hierChild" presStyleCnt="0"/>
      <dgm:spPr/>
    </dgm:pt>
    <dgm:pt modelId="{C711CC0F-DE30-4A32-9D22-3605DB4A1708}" type="pres">
      <dgm:prSet presAssocID="{3C3ABE41-1129-411D-9CDA-D1C9C9FF5110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9D8FBEB0-0354-4873-B09A-CC7C1C0A90CB}" type="pres">
      <dgm:prSet presAssocID="{3C3ABE41-1129-411D-9CDA-D1C9C9FF5110}" presName="connTx" presStyleLbl="parChTrans1D3" presStyleIdx="2" presStyleCnt="5"/>
      <dgm:spPr/>
      <dgm:t>
        <a:bodyPr/>
        <a:lstStyle/>
        <a:p>
          <a:endParaRPr lang="en-US"/>
        </a:p>
      </dgm:t>
    </dgm:pt>
    <dgm:pt modelId="{ADFDAAD7-AB1E-43AE-9936-8B041D5489D1}" type="pres">
      <dgm:prSet presAssocID="{E3031763-1EEC-49CA-968F-BB9AF82A8E2B}" presName="root2" presStyleCnt="0"/>
      <dgm:spPr/>
    </dgm:pt>
    <dgm:pt modelId="{D04D9ED4-2F42-4A50-A841-BB4729D3FD6E}" type="pres">
      <dgm:prSet presAssocID="{E3031763-1EEC-49CA-968F-BB9AF82A8E2B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925022-455E-453F-8ACF-2B7FDF1A01CD}" type="pres">
      <dgm:prSet presAssocID="{E3031763-1EEC-49CA-968F-BB9AF82A8E2B}" presName="level3hierChild" presStyleCnt="0"/>
      <dgm:spPr/>
    </dgm:pt>
    <dgm:pt modelId="{E194B443-2D16-4944-B887-705ADB8865A4}" type="pres">
      <dgm:prSet presAssocID="{893AAC01-2A16-4649-A3A4-9CC308FD6F51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77DD7B72-F48E-46CC-BCA5-1076634BD353}" type="pres">
      <dgm:prSet presAssocID="{893AAC01-2A16-4649-A3A4-9CC308FD6F51}" presName="connTx" presStyleLbl="parChTrans1D2" presStyleIdx="3" presStyleCnt="5"/>
      <dgm:spPr/>
      <dgm:t>
        <a:bodyPr/>
        <a:lstStyle/>
        <a:p>
          <a:endParaRPr lang="en-US"/>
        </a:p>
      </dgm:t>
    </dgm:pt>
    <dgm:pt modelId="{C8E5BAF9-DCDF-43EC-BF6E-978093814C4C}" type="pres">
      <dgm:prSet presAssocID="{117FEC9F-DD55-46F3-B856-20F4C19052F5}" presName="root2" presStyleCnt="0"/>
      <dgm:spPr/>
    </dgm:pt>
    <dgm:pt modelId="{B5CA1E86-3B3B-4FFB-AFAC-91117E0F8B93}" type="pres">
      <dgm:prSet presAssocID="{117FEC9F-DD55-46F3-B856-20F4C19052F5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6DF718-F953-42E5-9D10-C1E2B04AC298}" type="pres">
      <dgm:prSet presAssocID="{117FEC9F-DD55-46F3-B856-20F4C19052F5}" presName="level3hierChild" presStyleCnt="0"/>
      <dgm:spPr/>
    </dgm:pt>
    <dgm:pt modelId="{F3BEEBA4-1EA5-4B01-973D-4F370FBC34BC}" type="pres">
      <dgm:prSet presAssocID="{88CA0C81-D7D6-4B18-8511-2470D2106F27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03E1C9F5-F530-41DB-B105-6C3A791F4918}" type="pres">
      <dgm:prSet presAssocID="{88CA0C81-D7D6-4B18-8511-2470D2106F27}" presName="connTx" presStyleLbl="parChTrans1D3" presStyleIdx="3" presStyleCnt="5"/>
      <dgm:spPr/>
      <dgm:t>
        <a:bodyPr/>
        <a:lstStyle/>
        <a:p>
          <a:endParaRPr lang="en-US"/>
        </a:p>
      </dgm:t>
    </dgm:pt>
    <dgm:pt modelId="{A50342AB-D101-45EE-80F1-C78856A141AA}" type="pres">
      <dgm:prSet presAssocID="{F92AD4B8-BB47-4CFF-BF63-2C5056991F32}" presName="root2" presStyleCnt="0"/>
      <dgm:spPr/>
    </dgm:pt>
    <dgm:pt modelId="{DED57A2E-8937-4FAA-B975-09CEB076FD43}" type="pres">
      <dgm:prSet presAssocID="{F92AD4B8-BB47-4CFF-BF63-2C5056991F32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30698B-1745-4619-815B-6267C269BBCC}" type="pres">
      <dgm:prSet presAssocID="{F92AD4B8-BB47-4CFF-BF63-2C5056991F32}" presName="level3hierChild" presStyleCnt="0"/>
      <dgm:spPr/>
    </dgm:pt>
    <dgm:pt modelId="{FB579C8C-3361-4F61-BF77-9038C7FA1842}" type="pres">
      <dgm:prSet presAssocID="{7DAC5FB4-1F6C-4261-9963-3CD08105E6FA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B6ACB5ED-0FDC-47B0-B473-FE89B5352771}" type="pres">
      <dgm:prSet presAssocID="{7DAC5FB4-1F6C-4261-9963-3CD08105E6FA}" presName="connTx" presStyleLbl="parChTrans1D2" presStyleIdx="4" presStyleCnt="5"/>
      <dgm:spPr/>
      <dgm:t>
        <a:bodyPr/>
        <a:lstStyle/>
        <a:p>
          <a:endParaRPr lang="en-US"/>
        </a:p>
      </dgm:t>
    </dgm:pt>
    <dgm:pt modelId="{706B4AFF-1133-43A1-912F-6EB7D6B94629}" type="pres">
      <dgm:prSet presAssocID="{EB080A21-5B03-41C8-B28C-D08CDFA5B6FA}" presName="root2" presStyleCnt="0"/>
      <dgm:spPr/>
    </dgm:pt>
    <dgm:pt modelId="{4ED5B225-833D-4244-B064-EC85A0A3601B}" type="pres">
      <dgm:prSet presAssocID="{EB080A21-5B03-41C8-B28C-D08CDFA5B6FA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3ABDC7-8100-42E7-BAC0-B08CA7F19D80}" type="pres">
      <dgm:prSet presAssocID="{EB080A21-5B03-41C8-B28C-D08CDFA5B6FA}" presName="level3hierChild" presStyleCnt="0"/>
      <dgm:spPr/>
    </dgm:pt>
    <dgm:pt modelId="{E729D17C-4439-48A9-80EF-7E4A912370B3}" type="pres">
      <dgm:prSet presAssocID="{8A962E3A-9FB1-4D5A-A0BE-930B44365EEB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B2369FB3-AA49-47B4-B184-5CE1B21C5656}" type="pres">
      <dgm:prSet presAssocID="{8A962E3A-9FB1-4D5A-A0BE-930B44365EEB}" presName="connTx" presStyleLbl="parChTrans1D3" presStyleIdx="4" presStyleCnt="5"/>
      <dgm:spPr/>
      <dgm:t>
        <a:bodyPr/>
        <a:lstStyle/>
        <a:p>
          <a:endParaRPr lang="en-US"/>
        </a:p>
      </dgm:t>
    </dgm:pt>
    <dgm:pt modelId="{166D9C3C-2AB5-4A24-A587-51266E3AEA3C}" type="pres">
      <dgm:prSet presAssocID="{A13E1015-3A92-433D-8CA8-E08DFA164A67}" presName="root2" presStyleCnt="0"/>
      <dgm:spPr/>
    </dgm:pt>
    <dgm:pt modelId="{1148BB0F-5A45-4D98-AAA8-3FC06EE58655}" type="pres">
      <dgm:prSet presAssocID="{A13E1015-3A92-433D-8CA8-E08DFA164A67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0162F6-AE09-408D-B97B-26F329E59A92}" type="pres">
      <dgm:prSet presAssocID="{A13E1015-3A92-433D-8CA8-E08DFA164A67}" presName="level3hierChild" presStyleCnt="0"/>
      <dgm:spPr/>
    </dgm:pt>
  </dgm:ptLst>
  <dgm:cxnLst>
    <dgm:cxn modelId="{EB297884-F5A1-4DE0-BE57-47E2D95FBD83}" type="presOf" srcId="{A13E1015-3A92-433D-8CA8-E08DFA164A67}" destId="{1148BB0F-5A45-4D98-AAA8-3FC06EE58655}" srcOrd="0" destOrd="0" presId="urn:microsoft.com/office/officeart/2005/8/layout/hierarchy2"/>
    <dgm:cxn modelId="{41E721AA-1211-4913-BF18-6D59E35A67ED}" type="presOf" srcId="{7DAC5FB4-1F6C-4261-9963-3CD08105E6FA}" destId="{FB579C8C-3361-4F61-BF77-9038C7FA1842}" srcOrd="0" destOrd="0" presId="urn:microsoft.com/office/officeart/2005/8/layout/hierarchy2"/>
    <dgm:cxn modelId="{ADD763EE-6216-49D9-9439-988379347591}" srcId="{245C1780-6AAF-4601-9A7A-8F31500B0BED}" destId="{07C87752-DA61-48AD-A1A8-2178BD59370D}" srcOrd="0" destOrd="0" parTransId="{540635B5-052D-4D91-AC04-B8C66DD00BF0}" sibTransId="{B0A4DA97-C049-4E4E-B552-F7B66F357D75}"/>
    <dgm:cxn modelId="{E919229A-4860-4920-A742-5D7BD78F811E}" srcId="{EB080A21-5B03-41C8-B28C-D08CDFA5B6FA}" destId="{A13E1015-3A92-433D-8CA8-E08DFA164A67}" srcOrd="0" destOrd="0" parTransId="{8A962E3A-9FB1-4D5A-A0BE-930B44365EEB}" sibTransId="{05FA7BF9-F226-4362-965A-E2C59FA8BE44}"/>
    <dgm:cxn modelId="{BE8B53C3-B385-412B-B58D-A4D8E5E821F4}" type="presOf" srcId="{2151B6D0-2AB1-40EE-8256-0C4CFA9BF616}" destId="{D4E363BB-B5A2-4F39-AFC8-E4DB5BD95BDA}" srcOrd="0" destOrd="0" presId="urn:microsoft.com/office/officeart/2005/8/layout/hierarchy2"/>
    <dgm:cxn modelId="{20100AE3-25E5-4116-94E4-87C05153940C}" type="presOf" srcId="{85A1970A-4016-4573-B6E5-6BC7D08C1A4D}" destId="{BA39B77D-63FB-4C9A-8F8C-8A59DB07EEA4}" srcOrd="0" destOrd="0" presId="urn:microsoft.com/office/officeart/2005/8/layout/hierarchy2"/>
    <dgm:cxn modelId="{F93C52DA-6FE8-4163-B4B0-7C7D07F78238}" type="presOf" srcId="{540635B5-052D-4D91-AC04-B8C66DD00BF0}" destId="{1ADFEF99-CAA5-484F-AC37-EA7902F5BB59}" srcOrd="0" destOrd="0" presId="urn:microsoft.com/office/officeart/2005/8/layout/hierarchy2"/>
    <dgm:cxn modelId="{19B9A537-0442-41B3-B2D9-4AD8DAD1A8BD}" type="presOf" srcId="{3C3ABE41-1129-411D-9CDA-D1C9C9FF5110}" destId="{9D8FBEB0-0354-4873-B09A-CC7C1C0A90CB}" srcOrd="1" destOrd="0" presId="urn:microsoft.com/office/officeart/2005/8/layout/hierarchy2"/>
    <dgm:cxn modelId="{6AFA47CB-018E-44A5-BF03-E4D3C64C398A}" type="presOf" srcId="{F92AD4B8-BB47-4CFF-BF63-2C5056991F32}" destId="{DED57A2E-8937-4FAA-B975-09CEB076FD43}" srcOrd="0" destOrd="0" presId="urn:microsoft.com/office/officeart/2005/8/layout/hierarchy2"/>
    <dgm:cxn modelId="{B7C9B383-9BFD-4F12-ADD4-8183D4620675}" type="presOf" srcId="{8A962E3A-9FB1-4D5A-A0BE-930B44365EEB}" destId="{B2369FB3-AA49-47B4-B184-5CE1B21C5656}" srcOrd="1" destOrd="0" presId="urn:microsoft.com/office/officeart/2005/8/layout/hierarchy2"/>
    <dgm:cxn modelId="{B72DB49C-587A-4989-845A-1EAC74EB5506}" srcId="{85A1970A-4016-4573-B6E5-6BC7D08C1A4D}" destId="{117FEC9F-DD55-46F3-B856-20F4C19052F5}" srcOrd="3" destOrd="0" parTransId="{893AAC01-2A16-4649-A3A4-9CC308FD6F51}" sibTransId="{5E4B15B4-824D-47B1-B788-8D69E26F27F3}"/>
    <dgm:cxn modelId="{6329E260-FC3D-4E47-9613-55AA06F9ABFF}" type="presOf" srcId="{5E5D58F4-B861-485E-BC8D-10F75F79E2B1}" destId="{AB536D65-F830-4862-A914-FBB15BE1A2D4}" srcOrd="0" destOrd="0" presId="urn:microsoft.com/office/officeart/2005/8/layout/hierarchy2"/>
    <dgm:cxn modelId="{5390E472-2DAD-403C-B22E-67ADDEC35EBB}" type="presOf" srcId="{117FEC9F-DD55-46F3-B856-20F4C19052F5}" destId="{B5CA1E86-3B3B-4FFB-AFAC-91117E0F8B93}" srcOrd="0" destOrd="0" presId="urn:microsoft.com/office/officeart/2005/8/layout/hierarchy2"/>
    <dgm:cxn modelId="{5BCF1B0F-B065-48DB-9FED-70CC63EF3624}" type="presOf" srcId="{E3031763-1EEC-49CA-968F-BB9AF82A8E2B}" destId="{D04D9ED4-2F42-4A50-A841-BB4729D3FD6E}" srcOrd="0" destOrd="0" presId="urn:microsoft.com/office/officeart/2005/8/layout/hierarchy2"/>
    <dgm:cxn modelId="{96AA28E6-554D-41CD-9079-925FDC17F4F9}" type="presOf" srcId="{228FB305-167E-4AE4-BFA5-A8A31454ED88}" destId="{A1B0453C-BE1B-412F-8FF2-37B16E883A78}" srcOrd="1" destOrd="0" presId="urn:microsoft.com/office/officeart/2005/8/layout/hierarchy2"/>
    <dgm:cxn modelId="{19A90DA7-CE2A-4B20-B686-6498C1E6645B}" type="presOf" srcId="{5468396E-486A-4586-BB80-9FB8ED08A188}" destId="{B2BF3FF8-DCE0-435C-8C30-07F4738EF174}" srcOrd="0" destOrd="0" presId="urn:microsoft.com/office/officeart/2005/8/layout/hierarchy2"/>
    <dgm:cxn modelId="{EABCDC10-BC04-4EC6-A1C1-7AE433E83FD6}" srcId="{117FEC9F-DD55-46F3-B856-20F4C19052F5}" destId="{F92AD4B8-BB47-4CFF-BF63-2C5056991F32}" srcOrd="0" destOrd="0" parTransId="{88CA0C81-D7D6-4B18-8511-2470D2106F27}" sibTransId="{4846DA8B-F593-4902-9CBE-83307D744EF3}"/>
    <dgm:cxn modelId="{18014E1A-3362-400F-915C-C7089BB64491}" type="presOf" srcId="{5E5D58F4-B861-485E-BC8D-10F75F79E2B1}" destId="{DA8FC2AA-6FFE-45D9-B7F5-F463DEA1639E}" srcOrd="1" destOrd="0" presId="urn:microsoft.com/office/officeart/2005/8/layout/hierarchy2"/>
    <dgm:cxn modelId="{C2770598-71B3-400F-8505-D4F0A9935BF7}" type="presOf" srcId="{130B36B5-1239-4FB0-B83D-FDBE7704A177}" destId="{C73F1BE9-9F4E-4B0C-AA5E-266506959E01}" srcOrd="0" destOrd="0" presId="urn:microsoft.com/office/officeart/2005/8/layout/hierarchy2"/>
    <dgm:cxn modelId="{5EC47C2C-9D2B-4648-AF83-6E9BE3F983C0}" type="presOf" srcId="{F3492D00-AA25-4FEF-8067-0D25D4E3E61D}" destId="{A147789A-19C4-470F-BBDB-9905F37C46A8}" srcOrd="1" destOrd="0" presId="urn:microsoft.com/office/officeart/2005/8/layout/hierarchy2"/>
    <dgm:cxn modelId="{9107E096-DE8D-4CF0-AAB0-89BB0F6DC9EB}" type="presOf" srcId="{228FB305-167E-4AE4-BFA5-A8A31454ED88}" destId="{8776FF15-7B28-41C7-918A-C63B3B85D074}" srcOrd="0" destOrd="0" presId="urn:microsoft.com/office/officeart/2005/8/layout/hierarchy2"/>
    <dgm:cxn modelId="{A092098F-20D0-4F94-95B5-453FFD6F80E9}" srcId="{5468396E-486A-4586-BB80-9FB8ED08A188}" destId="{2151B6D0-2AB1-40EE-8256-0C4CFA9BF616}" srcOrd="0" destOrd="0" parTransId="{130B36B5-1239-4FB0-B83D-FDBE7704A177}" sibTransId="{7ED78FAC-2333-41B3-B34A-6B78BBF1E594}"/>
    <dgm:cxn modelId="{0170EDC0-5D1F-4955-A4BA-E255B89A5615}" type="presOf" srcId="{893AAC01-2A16-4649-A3A4-9CC308FD6F51}" destId="{E194B443-2D16-4944-B887-705ADB8865A4}" srcOrd="0" destOrd="0" presId="urn:microsoft.com/office/officeart/2005/8/layout/hierarchy2"/>
    <dgm:cxn modelId="{EA0ADC05-D9A7-4591-90DF-5190DF17F82F}" srcId="{85A1970A-4016-4573-B6E5-6BC7D08C1A4D}" destId="{5468396E-486A-4586-BB80-9FB8ED08A188}" srcOrd="1" destOrd="0" parTransId="{5E5D58F4-B861-485E-BC8D-10F75F79E2B1}" sibTransId="{94B71D6D-8E4B-4E4B-8F66-2C9BEF952BB0}"/>
    <dgm:cxn modelId="{D1B76DEE-9A83-438C-BF8C-B207E68B0E10}" type="presOf" srcId="{130B36B5-1239-4FB0-B83D-FDBE7704A177}" destId="{E7599293-281E-4277-847B-8EE18616B53F}" srcOrd="1" destOrd="0" presId="urn:microsoft.com/office/officeart/2005/8/layout/hierarchy2"/>
    <dgm:cxn modelId="{0573DB64-A504-4156-A2FB-7590BFC2DE31}" type="presOf" srcId="{88CA0C81-D7D6-4B18-8511-2470D2106F27}" destId="{F3BEEBA4-1EA5-4B01-973D-4F370FBC34BC}" srcOrd="0" destOrd="0" presId="urn:microsoft.com/office/officeart/2005/8/layout/hierarchy2"/>
    <dgm:cxn modelId="{1CCE9DE5-38A3-4FD7-A72A-230F2AE1F812}" type="presOf" srcId="{245C1780-6AAF-4601-9A7A-8F31500B0BED}" destId="{9BCE2A06-E514-4DA9-91E0-2DF1FAF116DB}" srcOrd="0" destOrd="0" presId="urn:microsoft.com/office/officeart/2005/8/layout/hierarchy2"/>
    <dgm:cxn modelId="{8DB9716D-7B26-4957-9775-5556A2E1F3BC}" type="presOf" srcId="{3C3ABE41-1129-411D-9CDA-D1C9C9FF5110}" destId="{C711CC0F-DE30-4A32-9D22-3605DB4A1708}" srcOrd="0" destOrd="0" presId="urn:microsoft.com/office/officeart/2005/8/layout/hierarchy2"/>
    <dgm:cxn modelId="{F8CE7044-A491-4139-ACBE-001985D5CB19}" srcId="{85A1970A-4016-4573-B6E5-6BC7D08C1A4D}" destId="{EB080A21-5B03-41C8-B28C-D08CDFA5B6FA}" srcOrd="4" destOrd="0" parTransId="{7DAC5FB4-1F6C-4261-9963-3CD08105E6FA}" sibTransId="{1F4E75A2-43CF-490C-A1AF-29CAFC1164AC}"/>
    <dgm:cxn modelId="{408F43DA-F824-47F3-96A0-A15AFFE6D006}" type="presOf" srcId="{EB080A21-5B03-41C8-B28C-D08CDFA5B6FA}" destId="{4ED5B225-833D-4244-B064-EC85A0A3601B}" srcOrd="0" destOrd="0" presId="urn:microsoft.com/office/officeart/2005/8/layout/hierarchy2"/>
    <dgm:cxn modelId="{D41EC5B5-2322-4F8A-8F4E-55BA2FA2A035}" type="presOf" srcId="{540635B5-052D-4D91-AC04-B8C66DD00BF0}" destId="{7D76AC5D-5F12-4955-A9FB-1FDE9F360E04}" srcOrd="1" destOrd="0" presId="urn:microsoft.com/office/officeart/2005/8/layout/hierarchy2"/>
    <dgm:cxn modelId="{349ECA65-D3BA-4931-B32E-B8E1C8557320}" type="presOf" srcId="{E5B9790D-DDE5-4C91-ABB7-11A5CC3B9C17}" destId="{BC3F655E-4E21-465E-8037-07C3C7F4DFF8}" srcOrd="0" destOrd="0" presId="urn:microsoft.com/office/officeart/2005/8/layout/hierarchy2"/>
    <dgm:cxn modelId="{02D455C8-EEF3-471D-B02E-E19783EEA992}" srcId="{0E47AD68-4E1A-469F-BE0E-93763E97186B}" destId="{E3031763-1EEC-49CA-968F-BB9AF82A8E2B}" srcOrd="0" destOrd="0" parTransId="{3C3ABE41-1129-411D-9CDA-D1C9C9FF5110}" sibTransId="{EC2D088F-39B1-4909-8373-7C038B553EE8}"/>
    <dgm:cxn modelId="{98C0F647-7FFA-4B1B-B235-4BD563A33C44}" type="presOf" srcId="{8A962E3A-9FB1-4D5A-A0BE-930B44365EEB}" destId="{E729D17C-4439-48A9-80EF-7E4A912370B3}" srcOrd="0" destOrd="0" presId="urn:microsoft.com/office/officeart/2005/8/layout/hierarchy2"/>
    <dgm:cxn modelId="{0B10E9F9-7E18-442E-B934-DED0EC3D9644}" type="presOf" srcId="{88CA0C81-D7D6-4B18-8511-2470D2106F27}" destId="{03E1C9F5-F530-41DB-B105-6C3A791F4918}" srcOrd="1" destOrd="0" presId="urn:microsoft.com/office/officeart/2005/8/layout/hierarchy2"/>
    <dgm:cxn modelId="{FBDB2D84-FF0F-492E-844A-3332FA37ACA3}" type="presOf" srcId="{0E47AD68-4E1A-469F-BE0E-93763E97186B}" destId="{644ECA1D-A87D-4CB2-B5CB-46F307CF4022}" srcOrd="0" destOrd="0" presId="urn:microsoft.com/office/officeart/2005/8/layout/hierarchy2"/>
    <dgm:cxn modelId="{D8DD20B2-4E5D-4554-9DAD-A27098AD0813}" srcId="{E5B9790D-DDE5-4C91-ABB7-11A5CC3B9C17}" destId="{85A1970A-4016-4573-B6E5-6BC7D08C1A4D}" srcOrd="0" destOrd="0" parTransId="{E3E2C346-3EE1-438F-BFEE-90B99362EC6C}" sibTransId="{A51798B9-66DC-41A5-BBFE-C11724024586}"/>
    <dgm:cxn modelId="{8B929FA2-FB00-4FF0-8DBC-ABE8A9C35504}" srcId="{85A1970A-4016-4573-B6E5-6BC7D08C1A4D}" destId="{0E47AD68-4E1A-469F-BE0E-93763E97186B}" srcOrd="2" destOrd="0" parTransId="{F3492D00-AA25-4FEF-8067-0D25D4E3E61D}" sibTransId="{A26E55D3-BFE9-4D4B-A8D9-B4AFC3405888}"/>
    <dgm:cxn modelId="{641C6520-CA7A-4EAC-B080-64AC5DBB495A}" type="presOf" srcId="{893AAC01-2A16-4649-A3A4-9CC308FD6F51}" destId="{77DD7B72-F48E-46CC-BCA5-1076634BD353}" srcOrd="1" destOrd="0" presId="urn:microsoft.com/office/officeart/2005/8/layout/hierarchy2"/>
    <dgm:cxn modelId="{C21B0147-B97C-4219-A6B2-A1404F629E26}" srcId="{85A1970A-4016-4573-B6E5-6BC7D08C1A4D}" destId="{245C1780-6AAF-4601-9A7A-8F31500B0BED}" srcOrd="0" destOrd="0" parTransId="{228FB305-167E-4AE4-BFA5-A8A31454ED88}" sibTransId="{5BD5F07A-9F2C-4061-A2AD-9119A674BDE4}"/>
    <dgm:cxn modelId="{97042463-1CE1-495A-8642-1F885FEAB328}" type="presOf" srcId="{7DAC5FB4-1F6C-4261-9963-3CD08105E6FA}" destId="{B6ACB5ED-0FDC-47B0-B473-FE89B5352771}" srcOrd="1" destOrd="0" presId="urn:microsoft.com/office/officeart/2005/8/layout/hierarchy2"/>
    <dgm:cxn modelId="{B611E17B-A91A-4780-A5EE-AD17AAEBB6D1}" type="presOf" srcId="{07C87752-DA61-48AD-A1A8-2178BD59370D}" destId="{6DEF6C5F-08AB-4581-8DE7-63A108F0CF7F}" srcOrd="0" destOrd="0" presId="urn:microsoft.com/office/officeart/2005/8/layout/hierarchy2"/>
    <dgm:cxn modelId="{90F7330C-0226-4B97-9005-7BA5E07AAC9D}" type="presOf" srcId="{F3492D00-AA25-4FEF-8067-0D25D4E3E61D}" destId="{A82E9995-389D-4C70-B0F4-AC29D71FFA31}" srcOrd="0" destOrd="0" presId="urn:microsoft.com/office/officeart/2005/8/layout/hierarchy2"/>
    <dgm:cxn modelId="{28F23B7D-8CD3-4187-B894-129E85C670D2}" type="presParOf" srcId="{BC3F655E-4E21-465E-8037-07C3C7F4DFF8}" destId="{66F53F48-E759-41AB-AF64-0F42C919562D}" srcOrd="0" destOrd="0" presId="urn:microsoft.com/office/officeart/2005/8/layout/hierarchy2"/>
    <dgm:cxn modelId="{1610158C-52B5-47EC-8580-B14A5F7F8219}" type="presParOf" srcId="{66F53F48-E759-41AB-AF64-0F42C919562D}" destId="{BA39B77D-63FB-4C9A-8F8C-8A59DB07EEA4}" srcOrd="0" destOrd="0" presId="urn:microsoft.com/office/officeart/2005/8/layout/hierarchy2"/>
    <dgm:cxn modelId="{D85F546C-3018-43CB-97FD-ACDF7188E579}" type="presParOf" srcId="{66F53F48-E759-41AB-AF64-0F42C919562D}" destId="{366F1433-1E05-4CC0-AD3B-920AFAF01203}" srcOrd="1" destOrd="0" presId="urn:microsoft.com/office/officeart/2005/8/layout/hierarchy2"/>
    <dgm:cxn modelId="{1234C1DD-F838-4809-976E-BAB807C23FE7}" type="presParOf" srcId="{366F1433-1E05-4CC0-AD3B-920AFAF01203}" destId="{8776FF15-7B28-41C7-918A-C63B3B85D074}" srcOrd="0" destOrd="0" presId="urn:microsoft.com/office/officeart/2005/8/layout/hierarchy2"/>
    <dgm:cxn modelId="{61C5669F-3EA0-42AE-8062-52AD06904A80}" type="presParOf" srcId="{8776FF15-7B28-41C7-918A-C63B3B85D074}" destId="{A1B0453C-BE1B-412F-8FF2-37B16E883A78}" srcOrd="0" destOrd="0" presId="urn:microsoft.com/office/officeart/2005/8/layout/hierarchy2"/>
    <dgm:cxn modelId="{8552495C-0732-4F1A-BB1D-2A1F5FC52B94}" type="presParOf" srcId="{366F1433-1E05-4CC0-AD3B-920AFAF01203}" destId="{4D865A6C-9B4F-48EA-874C-EE81A86C6431}" srcOrd="1" destOrd="0" presId="urn:microsoft.com/office/officeart/2005/8/layout/hierarchy2"/>
    <dgm:cxn modelId="{28A2CA30-246D-4776-AE14-4330A3F9B92C}" type="presParOf" srcId="{4D865A6C-9B4F-48EA-874C-EE81A86C6431}" destId="{9BCE2A06-E514-4DA9-91E0-2DF1FAF116DB}" srcOrd="0" destOrd="0" presId="urn:microsoft.com/office/officeart/2005/8/layout/hierarchy2"/>
    <dgm:cxn modelId="{FCD243C1-1577-41C6-B6D9-79272EC24E4A}" type="presParOf" srcId="{4D865A6C-9B4F-48EA-874C-EE81A86C6431}" destId="{177B5435-51C3-426A-8885-290D5ABCB535}" srcOrd="1" destOrd="0" presId="urn:microsoft.com/office/officeart/2005/8/layout/hierarchy2"/>
    <dgm:cxn modelId="{EE5F5BBD-D1BB-4E3A-BD4C-542F6441EFD1}" type="presParOf" srcId="{177B5435-51C3-426A-8885-290D5ABCB535}" destId="{1ADFEF99-CAA5-484F-AC37-EA7902F5BB59}" srcOrd="0" destOrd="0" presId="urn:microsoft.com/office/officeart/2005/8/layout/hierarchy2"/>
    <dgm:cxn modelId="{EC49B293-1230-455F-9178-60F5140D998B}" type="presParOf" srcId="{1ADFEF99-CAA5-484F-AC37-EA7902F5BB59}" destId="{7D76AC5D-5F12-4955-A9FB-1FDE9F360E04}" srcOrd="0" destOrd="0" presId="urn:microsoft.com/office/officeart/2005/8/layout/hierarchy2"/>
    <dgm:cxn modelId="{C6D36E29-F83D-4363-AE08-61FBF9335697}" type="presParOf" srcId="{177B5435-51C3-426A-8885-290D5ABCB535}" destId="{D6EC6E24-71BA-4C26-B47D-11C84CB5CCB1}" srcOrd="1" destOrd="0" presId="urn:microsoft.com/office/officeart/2005/8/layout/hierarchy2"/>
    <dgm:cxn modelId="{810B61FE-B083-4D67-91CC-D51D8E2DA466}" type="presParOf" srcId="{D6EC6E24-71BA-4C26-B47D-11C84CB5CCB1}" destId="{6DEF6C5F-08AB-4581-8DE7-63A108F0CF7F}" srcOrd="0" destOrd="0" presId="urn:microsoft.com/office/officeart/2005/8/layout/hierarchy2"/>
    <dgm:cxn modelId="{8EC30150-FA96-4CD6-A417-9AEC00D9B9FE}" type="presParOf" srcId="{D6EC6E24-71BA-4C26-B47D-11C84CB5CCB1}" destId="{1302DB34-0FE7-4536-8D34-BF897A6ED297}" srcOrd="1" destOrd="0" presId="urn:microsoft.com/office/officeart/2005/8/layout/hierarchy2"/>
    <dgm:cxn modelId="{58798F3B-51B2-47F3-8C8D-65D98811FC16}" type="presParOf" srcId="{366F1433-1E05-4CC0-AD3B-920AFAF01203}" destId="{AB536D65-F830-4862-A914-FBB15BE1A2D4}" srcOrd="2" destOrd="0" presId="urn:microsoft.com/office/officeart/2005/8/layout/hierarchy2"/>
    <dgm:cxn modelId="{EFAA2774-F62E-481A-B15E-3A94AABE4003}" type="presParOf" srcId="{AB536D65-F830-4862-A914-FBB15BE1A2D4}" destId="{DA8FC2AA-6FFE-45D9-B7F5-F463DEA1639E}" srcOrd="0" destOrd="0" presId="urn:microsoft.com/office/officeart/2005/8/layout/hierarchy2"/>
    <dgm:cxn modelId="{FEBCA93F-723C-45FC-806F-3F9950C134E9}" type="presParOf" srcId="{366F1433-1E05-4CC0-AD3B-920AFAF01203}" destId="{932B0AE1-A680-4F52-B8DF-62FF1BECF8F5}" srcOrd="3" destOrd="0" presId="urn:microsoft.com/office/officeart/2005/8/layout/hierarchy2"/>
    <dgm:cxn modelId="{415AA203-5E97-4401-BCBC-649F95416793}" type="presParOf" srcId="{932B0AE1-A680-4F52-B8DF-62FF1BECF8F5}" destId="{B2BF3FF8-DCE0-435C-8C30-07F4738EF174}" srcOrd="0" destOrd="0" presId="urn:microsoft.com/office/officeart/2005/8/layout/hierarchy2"/>
    <dgm:cxn modelId="{6C8778C5-72B3-46D1-B257-B5F08B80BDE9}" type="presParOf" srcId="{932B0AE1-A680-4F52-B8DF-62FF1BECF8F5}" destId="{EC1FC13A-C765-48AE-9556-EB9F0536F6CD}" srcOrd="1" destOrd="0" presId="urn:microsoft.com/office/officeart/2005/8/layout/hierarchy2"/>
    <dgm:cxn modelId="{60C12B88-01F3-400F-A157-5EF25259F31C}" type="presParOf" srcId="{EC1FC13A-C765-48AE-9556-EB9F0536F6CD}" destId="{C73F1BE9-9F4E-4B0C-AA5E-266506959E01}" srcOrd="0" destOrd="0" presId="urn:microsoft.com/office/officeart/2005/8/layout/hierarchy2"/>
    <dgm:cxn modelId="{7ADE3A4B-8EEA-47F7-BE0C-F0C5C16BD0CD}" type="presParOf" srcId="{C73F1BE9-9F4E-4B0C-AA5E-266506959E01}" destId="{E7599293-281E-4277-847B-8EE18616B53F}" srcOrd="0" destOrd="0" presId="urn:microsoft.com/office/officeart/2005/8/layout/hierarchy2"/>
    <dgm:cxn modelId="{E8E8D907-9522-4456-B977-FC94C9E51AE0}" type="presParOf" srcId="{EC1FC13A-C765-48AE-9556-EB9F0536F6CD}" destId="{19AE8E2D-121D-4CD3-86BD-97D1D2724FCB}" srcOrd="1" destOrd="0" presId="urn:microsoft.com/office/officeart/2005/8/layout/hierarchy2"/>
    <dgm:cxn modelId="{0889D804-88BF-4F43-8DCD-C9D7EA7F3E8D}" type="presParOf" srcId="{19AE8E2D-121D-4CD3-86BD-97D1D2724FCB}" destId="{D4E363BB-B5A2-4F39-AFC8-E4DB5BD95BDA}" srcOrd="0" destOrd="0" presId="urn:microsoft.com/office/officeart/2005/8/layout/hierarchy2"/>
    <dgm:cxn modelId="{1E0FD6CC-F413-43CF-A3C5-9F1FFEE0C43E}" type="presParOf" srcId="{19AE8E2D-121D-4CD3-86BD-97D1D2724FCB}" destId="{A00A5720-5D8D-4B56-930D-20097FA686B2}" srcOrd="1" destOrd="0" presId="urn:microsoft.com/office/officeart/2005/8/layout/hierarchy2"/>
    <dgm:cxn modelId="{EC9455E2-727D-4BC9-B033-842544517A38}" type="presParOf" srcId="{366F1433-1E05-4CC0-AD3B-920AFAF01203}" destId="{A82E9995-389D-4C70-B0F4-AC29D71FFA31}" srcOrd="4" destOrd="0" presId="urn:microsoft.com/office/officeart/2005/8/layout/hierarchy2"/>
    <dgm:cxn modelId="{413977D4-7C85-4486-B7D8-D16AD421D3CC}" type="presParOf" srcId="{A82E9995-389D-4C70-B0F4-AC29D71FFA31}" destId="{A147789A-19C4-470F-BBDB-9905F37C46A8}" srcOrd="0" destOrd="0" presId="urn:microsoft.com/office/officeart/2005/8/layout/hierarchy2"/>
    <dgm:cxn modelId="{D56E479F-8D8F-4E14-9DE9-47E80505BFFB}" type="presParOf" srcId="{366F1433-1E05-4CC0-AD3B-920AFAF01203}" destId="{7340C530-EA2B-49F2-AA52-E55877CCCCC3}" srcOrd="5" destOrd="0" presId="urn:microsoft.com/office/officeart/2005/8/layout/hierarchy2"/>
    <dgm:cxn modelId="{C70A9839-9CD5-41BF-95F1-AED7C9D3B5EF}" type="presParOf" srcId="{7340C530-EA2B-49F2-AA52-E55877CCCCC3}" destId="{644ECA1D-A87D-4CB2-B5CB-46F307CF4022}" srcOrd="0" destOrd="0" presId="urn:microsoft.com/office/officeart/2005/8/layout/hierarchy2"/>
    <dgm:cxn modelId="{982FC175-3677-4992-8A10-87885C16F0E1}" type="presParOf" srcId="{7340C530-EA2B-49F2-AA52-E55877CCCCC3}" destId="{B409DA3A-FFDC-4F5F-9E2C-E79FA380C4CC}" srcOrd="1" destOrd="0" presId="urn:microsoft.com/office/officeart/2005/8/layout/hierarchy2"/>
    <dgm:cxn modelId="{D98474B2-05F2-48C3-B8A0-5C159176F63E}" type="presParOf" srcId="{B409DA3A-FFDC-4F5F-9E2C-E79FA380C4CC}" destId="{C711CC0F-DE30-4A32-9D22-3605DB4A1708}" srcOrd="0" destOrd="0" presId="urn:microsoft.com/office/officeart/2005/8/layout/hierarchy2"/>
    <dgm:cxn modelId="{A1E3F19F-B48D-4F9D-B1C8-14539A6AEE90}" type="presParOf" srcId="{C711CC0F-DE30-4A32-9D22-3605DB4A1708}" destId="{9D8FBEB0-0354-4873-B09A-CC7C1C0A90CB}" srcOrd="0" destOrd="0" presId="urn:microsoft.com/office/officeart/2005/8/layout/hierarchy2"/>
    <dgm:cxn modelId="{122FB9E0-2A45-4C1B-B37F-6182C84F4C2B}" type="presParOf" srcId="{B409DA3A-FFDC-4F5F-9E2C-E79FA380C4CC}" destId="{ADFDAAD7-AB1E-43AE-9936-8B041D5489D1}" srcOrd="1" destOrd="0" presId="urn:microsoft.com/office/officeart/2005/8/layout/hierarchy2"/>
    <dgm:cxn modelId="{B7362D8B-C5CA-451A-945C-97CD5BC0B44E}" type="presParOf" srcId="{ADFDAAD7-AB1E-43AE-9936-8B041D5489D1}" destId="{D04D9ED4-2F42-4A50-A841-BB4729D3FD6E}" srcOrd="0" destOrd="0" presId="urn:microsoft.com/office/officeart/2005/8/layout/hierarchy2"/>
    <dgm:cxn modelId="{82CF76F8-1D22-4110-B0D7-440FF2C84B7F}" type="presParOf" srcId="{ADFDAAD7-AB1E-43AE-9936-8B041D5489D1}" destId="{48925022-455E-453F-8ACF-2B7FDF1A01CD}" srcOrd="1" destOrd="0" presId="urn:microsoft.com/office/officeart/2005/8/layout/hierarchy2"/>
    <dgm:cxn modelId="{D54F5F06-5C97-4651-8513-AADE538A199C}" type="presParOf" srcId="{366F1433-1E05-4CC0-AD3B-920AFAF01203}" destId="{E194B443-2D16-4944-B887-705ADB8865A4}" srcOrd="6" destOrd="0" presId="urn:microsoft.com/office/officeart/2005/8/layout/hierarchy2"/>
    <dgm:cxn modelId="{32067041-9139-4CE7-9339-E32369F74DC7}" type="presParOf" srcId="{E194B443-2D16-4944-B887-705ADB8865A4}" destId="{77DD7B72-F48E-46CC-BCA5-1076634BD353}" srcOrd="0" destOrd="0" presId="urn:microsoft.com/office/officeart/2005/8/layout/hierarchy2"/>
    <dgm:cxn modelId="{86ACEBBF-30DA-424E-9342-6FC544AEC763}" type="presParOf" srcId="{366F1433-1E05-4CC0-AD3B-920AFAF01203}" destId="{C8E5BAF9-DCDF-43EC-BF6E-978093814C4C}" srcOrd="7" destOrd="0" presId="urn:microsoft.com/office/officeart/2005/8/layout/hierarchy2"/>
    <dgm:cxn modelId="{93006A9C-0DD4-4A73-BFF6-EBE87FBBDB85}" type="presParOf" srcId="{C8E5BAF9-DCDF-43EC-BF6E-978093814C4C}" destId="{B5CA1E86-3B3B-4FFB-AFAC-91117E0F8B93}" srcOrd="0" destOrd="0" presId="urn:microsoft.com/office/officeart/2005/8/layout/hierarchy2"/>
    <dgm:cxn modelId="{946083B1-6C70-4EA4-9734-C52198FB322F}" type="presParOf" srcId="{C8E5BAF9-DCDF-43EC-BF6E-978093814C4C}" destId="{746DF718-F953-42E5-9D10-C1E2B04AC298}" srcOrd="1" destOrd="0" presId="urn:microsoft.com/office/officeart/2005/8/layout/hierarchy2"/>
    <dgm:cxn modelId="{75CB6B4F-1294-42D3-8844-AB734AAF601C}" type="presParOf" srcId="{746DF718-F953-42E5-9D10-C1E2B04AC298}" destId="{F3BEEBA4-1EA5-4B01-973D-4F370FBC34BC}" srcOrd="0" destOrd="0" presId="urn:microsoft.com/office/officeart/2005/8/layout/hierarchy2"/>
    <dgm:cxn modelId="{5F2B7AC3-80F5-45F6-9CAB-B19B63BB7615}" type="presParOf" srcId="{F3BEEBA4-1EA5-4B01-973D-4F370FBC34BC}" destId="{03E1C9F5-F530-41DB-B105-6C3A791F4918}" srcOrd="0" destOrd="0" presId="urn:microsoft.com/office/officeart/2005/8/layout/hierarchy2"/>
    <dgm:cxn modelId="{918A0C35-9902-417F-A01A-0F35AC52164C}" type="presParOf" srcId="{746DF718-F953-42E5-9D10-C1E2B04AC298}" destId="{A50342AB-D101-45EE-80F1-C78856A141AA}" srcOrd="1" destOrd="0" presId="urn:microsoft.com/office/officeart/2005/8/layout/hierarchy2"/>
    <dgm:cxn modelId="{91231123-1BF6-4FB1-AEF0-292B29F6C10C}" type="presParOf" srcId="{A50342AB-D101-45EE-80F1-C78856A141AA}" destId="{DED57A2E-8937-4FAA-B975-09CEB076FD43}" srcOrd="0" destOrd="0" presId="urn:microsoft.com/office/officeart/2005/8/layout/hierarchy2"/>
    <dgm:cxn modelId="{CDE8DA3E-A59A-49EA-837D-1C48045C0F07}" type="presParOf" srcId="{A50342AB-D101-45EE-80F1-C78856A141AA}" destId="{EC30698B-1745-4619-815B-6267C269BBCC}" srcOrd="1" destOrd="0" presId="urn:microsoft.com/office/officeart/2005/8/layout/hierarchy2"/>
    <dgm:cxn modelId="{FAD80C31-F2F0-4FBE-8F4F-E0FF2F916D21}" type="presParOf" srcId="{366F1433-1E05-4CC0-AD3B-920AFAF01203}" destId="{FB579C8C-3361-4F61-BF77-9038C7FA1842}" srcOrd="8" destOrd="0" presId="urn:microsoft.com/office/officeart/2005/8/layout/hierarchy2"/>
    <dgm:cxn modelId="{1825ECC1-A215-416D-AAE0-F26F22E73B6B}" type="presParOf" srcId="{FB579C8C-3361-4F61-BF77-9038C7FA1842}" destId="{B6ACB5ED-0FDC-47B0-B473-FE89B5352771}" srcOrd="0" destOrd="0" presId="urn:microsoft.com/office/officeart/2005/8/layout/hierarchy2"/>
    <dgm:cxn modelId="{18E51C9B-D053-4206-A28E-4F9EAE4A8C77}" type="presParOf" srcId="{366F1433-1E05-4CC0-AD3B-920AFAF01203}" destId="{706B4AFF-1133-43A1-912F-6EB7D6B94629}" srcOrd="9" destOrd="0" presId="urn:microsoft.com/office/officeart/2005/8/layout/hierarchy2"/>
    <dgm:cxn modelId="{44CE459B-A274-4FB1-B809-7FFFD08EA426}" type="presParOf" srcId="{706B4AFF-1133-43A1-912F-6EB7D6B94629}" destId="{4ED5B225-833D-4244-B064-EC85A0A3601B}" srcOrd="0" destOrd="0" presId="urn:microsoft.com/office/officeart/2005/8/layout/hierarchy2"/>
    <dgm:cxn modelId="{B48BB50F-9094-478B-B468-57F73C5E0552}" type="presParOf" srcId="{706B4AFF-1133-43A1-912F-6EB7D6B94629}" destId="{143ABDC7-8100-42E7-BAC0-B08CA7F19D80}" srcOrd="1" destOrd="0" presId="urn:microsoft.com/office/officeart/2005/8/layout/hierarchy2"/>
    <dgm:cxn modelId="{0ACA5127-77D1-4B72-B5E7-9BD6BD658233}" type="presParOf" srcId="{143ABDC7-8100-42E7-BAC0-B08CA7F19D80}" destId="{E729D17C-4439-48A9-80EF-7E4A912370B3}" srcOrd="0" destOrd="0" presId="urn:microsoft.com/office/officeart/2005/8/layout/hierarchy2"/>
    <dgm:cxn modelId="{BEA30CE6-69FE-4F3C-BEF9-C7E935DECCE3}" type="presParOf" srcId="{E729D17C-4439-48A9-80EF-7E4A912370B3}" destId="{B2369FB3-AA49-47B4-B184-5CE1B21C5656}" srcOrd="0" destOrd="0" presId="urn:microsoft.com/office/officeart/2005/8/layout/hierarchy2"/>
    <dgm:cxn modelId="{2CAF2F40-6380-4250-85D2-D5D5059C34A1}" type="presParOf" srcId="{143ABDC7-8100-42E7-BAC0-B08CA7F19D80}" destId="{166D9C3C-2AB5-4A24-A587-51266E3AEA3C}" srcOrd="1" destOrd="0" presId="urn:microsoft.com/office/officeart/2005/8/layout/hierarchy2"/>
    <dgm:cxn modelId="{D8BD6A74-1EF0-4A96-BFEB-667CF97CA36F}" type="presParOf" srcId="{166D9C3C-2AB5-4A24-A587-51266E3AEA3C}" destId="{1148BB0F-5A45-4D98-AAA8-3FC06EE58655}" srcOrd="0" destOrd="0" presId="urn:microsoft.com/office/officeart/2005/8/layout/hierarchy2"/>
    <dgm:cxn modelId="{42FD4705-4D1F-403A-8C3E-C7AE43C041C8}" type="presParOf" srcId="{166D9C3C-2AB5-4A24-A587-51266E3AEA3C}" destId="{E90162F6-AE09-408D-B97B-26F329E59A9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0E23A-F4D5-49B7-BDB3-7056BDBE1463}">
      <dsp:nvSpPr>
        <dsp:cNvPr id="0" name=""/>
        <dsp:cNvSpPr/>
      </dsp:nvSpPr>
      <dsp:spPr>
        <a:xfrm>
          <a:off x="-6118243" y="-936082"/>
          <a:ext cx="7283108" cy="7283108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2201CF-76E9-49D2-BB63-BF01692158F7}">
      <dsp:nvSpPr>
        <dsp:cNvPr id="0" name=""/>
        <dsp:cNvSpPr/>
      </dsp:nvSpPr>
      <dsp:spPr>
        <a:xfrm>
          <a:off x="509004" y="338075"/>
          <a:ext cx="4215135" cy="6765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039" tIns="27940" rIns="27940" bIns="2794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/>
            <a:t>ACCELERATOR COMPLEX </a:t>
          </a:r>
          <a:r>
            <a:rPr lang="fr-CH" sz="1100" b="1" u="sng" kern="1200" dirty="0" smtClean="0"/>
            <a:t>LHC EXPERIMENTS</a:t>
          </a:r>
          <a:endParaRPr lang="fr-CH" sz="1100" b="1" u="sng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kern="1200"/>
            <a:t>ATLAS Cryogenics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kern="1200" dirty="0"/>
            <a:t>CMS </a:t>
          </a:r>
          <a:r>
            <a:rPr lang="fr-CH" sz="900" kern="1200" dirty="0" err="1"/>
            <a:t>Cryogenics</a:t>
          </a:r>
          <a:endParaRPr lang="fr-CH" sz="900" kern="1200" dirty="0"/>
        </a:p>
      </dsp:txBody>
      <dsp:txXfrm>
        <a:off x="509004" y="338075"/>
        <a:ext cx="4215135" cy="676584"/>
      </dsp:txXfrm>
    </dsp:sp>
    <dsp:sp modelId="{2F7C9F42-B67C-42DF-BC35-88BC02251355}">
      <dsp:nvSpPr>
        <dsp:cNvPr id="0" name=""/>
        <dsp:cNvSpPr/>
      </dsp:nvSpPr>
      <dsp:spPr>
        <a:xfrm>
          <a:off x="86138" y="253502"/>
          <a:ext cx="845730" cy="8457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B25BC-EEC2-4279-A2C8-A7233C4089EF}">
      <dsp:nvSpPr>
        <dsp:cNvPr id="0" name=""/>
        <dsp:cNvSpPr/>
      </dsp:nvSpPr>
      <dsp:spPr>
        <a:xfrm>
          <a:off x="993824" y="1352627"/>
          <a:ext cx="3730315" cy="6765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039" tIns="27940" rIns="27940" bIns="2794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ACCELERATOR COMPLEX SPS</a:t>
          </a:r>
          <a:endParaRPr lang="fr-CH" sz="11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kern="1200" dirty="0" smtClean="0"/>
            <a:t>BA6</a:t>
          </a:r>
          <a:endParaRPr lang="fr-CH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CH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b="0" i="0" u="none" kern="1200" dirty="0"/>
            <a:t>BA4-COLDEX</a:t>
          </a:r>
          <a:endParaRPr lang="fr-CH" sz="900" kern="1200" dirty="0"/>
        </a:p>
      </dsp:txBody>
      <dsp:txXfrm>
        <a:off x="993824" y="1352627"/>
        <a:ext cx="3730315" cy="676584"/>
      </dsp:txXfrm>
    </dsp:sp>
    <dsp:sp modelId="{B4AC1BBF-C7E0-4A16-A6B8-B0BAD78D58B3}">
      <dsp:nvSpPr>
        <dsp:cNvPr id="0" name=""/>
        <dsp:cNvSpPr/>
      </dsp:nvSpPr>
      <dsp:spPr>
        <a:xfrm>
          <a:off x="570959" y="1268054"/>
          <a:ext cx="845730" cy="8457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ED538-6F68-4E13-B781-39572B81744E}">
      <dsp:nvSpPr>
        <dsp:cNvPr id="0" name=""/>
        <dsp:cNvSpPr/>
      </dsp:nvSpPr>
      <dsp:spPr>
        <a:xfrm>
          <a:off x="1142625" y="2367179"/>
          <a:ext cx="3581514" cy="6765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039" tIns="27940" rIns="27940" bIns="2794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ACCELERATOR COMPLEX </a:t>
          </a:r>
          <a:r>
            <a:rPr lang="en-US" sz="1100" kern="1200" dirty="0" smtClean="0"/>
            <a:t>BOOSTER &amp; PS</a:t>
          </a:r>
          <a:endParaRPr lang="fr-CH" sz="11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b="0" i="0" u="none" kern="1200" dirty="0" smtClean="0"/>
            <a:t>NA61.1/NA61.2</a:t>
          </a:r>
          <a:r>
            <a:rPr lang="fr-CH" sz="900" b="0" i="0" u="none" kern="1200" dirty="0"/>
            <a:t>	</a:t>
          </a:r>
          <a:r>
            <a:rPr lang="fr-CH" sz="900" b="0" i="0" u="none" kern="1200" dirty="0" smtClean="0"/>
            <a:t>NA62		HIE Isolde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b="0" i="0" u="none" kern="1200" dirty="0"/>
            <a:t>ATLAS H8		CAST	</a:t>
          </a:r>
          <a:endParaRPr lang="fr-CH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b="0" i="0" u="none" kern="1200" dirty="0"/>
            <a:t>CMS-RD5		COMPASS</a:t>
          </a:r>
          <a:endParaRPr lang="fr-CH" sz="900" kern="1200" dirty="0"/>
        </a:p>
      </dsp:txBody>
      <dsp:txXfrm>
        <a:off x="1142625" y="2367179"/>
        <a:ext cx="3581514" cy="676584"/>
      </dsp:txXfrm>
    </dsp:sp>
    <dsp:sp modelId="{19692DDD-8F0E-49BA-9BEA-C627A3EC2D82}">
      <dsp:nvSpPr>
        <dsp:cNvPr id="0" name=""/>
        <dsp:cNvSpPr/>
      </dsp:nvSpPr>
      <dsp:spPr>
        <a:xfrm>
          <a:off x="719760" y="2282606"/>
          <a:ext cx="845730" cy="8457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BB9B7F-B81A-46E3-A81D-26216F63021C}">
      <dsp:nvSpPr>
        <dsp:cNvPr id="0" name=""/>
        <dsp:cNvSpPr/>
      </dsp:nvSpPr>
      <dsp:spPr>
        <a:xfrm>
          <a:off x="993824" y="3381731"/>
          <a:ext cx="3730315" cy="6765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039" tIns="27940" rIns="27940" bIns="2794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/>
            <a:t>TEST FACILITIES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kern="1200"/>
            <a:t>SM18 Magnet Testing facility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kern="1200"/>
            <a:t>West Area Testing facility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kern="1200"/>
            <a:t>Cryo LAB 163</a:t>
          </a:r>
        </a:p>
      </dsp:txBody>
      <dsp:txXfrm>
        <a:off x="993824" y="3381731"/>
        <a:ext cx="3730315" cy="676584"/>
      </dsp:txXfrm>
    </dsp:sp>
    <dsp:sp modelId="{B61B1C6C-035D-454B-8903-C2A3AD1414F5}">
      <dsp:nvSpPr>
        <dsp:cNvPr id="0" name=""/>
        <dsp:cNvSpPr/>
      </dsp:nvSpPr>
      <dsp:spPr>
        <a:xfrm>
          <a:off x="570959" y="3297158"/>
          <a:ext cx="845730" cy="8457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8A01C7-9500-4019-A835-7F6F0059AB99}">
      <dsp:nvSpPr>
        <dsp:cNvPr id="0" name=""/>
        <dsp:cNvSpPr/>
      </dsp:nvSpPr>
      <dsp:spPr>
        <a:xfrm>
          <a:off x="509004" y="4396283"/>
          <a:ext cx="4215135" cy="6765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039" tIns="27940" rIns="27940" bIns="2794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/>
            <a:t>CENTRAL LIQUEFIER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kern="1200"/>
            <a:t>Central Liquefier 165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kern="1200" dirty="0" err="1"/>
            <a:t>Helium</a:t>
          </a:r>
          <a:r>
            <a:rPr lang="fr-CH" sz="900" kern="1200" dirty="0"/>
            <a:t> </a:t>
          </a:r>
          <a:r>
            <a:rPr lang="fr-CH" sz="900" kern="1200" dirty="0" err="1"/>
            <a:t>recovery</a:t>
          </a:r>
          <a:r>
            <a:rPr lang="fr-CH" sz="900" kern="1200" dirty="0"/>
            <a:t> center 243 </a:t>
          </a:r>
          <a:r>
            <a:rPr lang="fr-CH" sz="900" kern="1200" dirty="0" smtClean="0"/>
            <a:t>- </a:t>
          </a:r>
          <a:r>
            <a:rPr lang="fr-CH" sz="900" kern="1200" dirty="0"/>
            <a:t>253</a:t>
          </a:r>
        </a:p>
      </dsp:txBody>
      <dsp:txXfrm>
        <a:off x="509004" y="4396283"/>
        <a:ext cx="4215135" cy="676584"/>
      </dsp:txXfrm>
    </dsp:sp>
    <dsp:sp modelId="{F1C354C4-D087-4CBC-A801-877C51BD3588}">
      <dsp:nvSpPr>
        <dsp:cNvPr id="0" name=""/>
        <dsp:cNvSpPr/>
      </dsp:nvSpPr>
      <dsp:spPr>
        <a:xfrm>
          <a:off x="86138" y="4311710"/>
          <a:ext cx="845730" cy="8457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0E23A-F4D5-49B7-BDB3-7056BDBE1463}">
      <dsp:nvSpPr>
        <dsp:cNvPr id="0" name=""/>
        <dsp:cNvSpPr/>
      </dsp:nvSpPr>
      <dsp:spPr>
        <a:xfrm>
          <a:off x="-6118243" y="-936082"/>
          <a:ext cx="7283108" cy="7283108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2201CF-76E9-49D2-BB63-BF01692158F7}">
      <dsp:nvSpPr>
        <dsp:cNvPr id="0" name=""/>
        <dsp:cNvSpPr/>
      </dsp:nvSpPr>
      <dsp:spPr>
        <a:xfrm>
          <a:off x="509004" y="338075"/>
          <a:ext cx="4215135" cy="6765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039" tIns="27940" rIns="27940" bIns="2794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/>
            <a:t>ACCELERATOR COMPLEX </a:t>
          </a:r>
          <a:r>
            <a:rPr lang="fr-CH" sz="1100" b="1" u="sng" kern="1200" dirty="0" smtClean="0"/>
            <a:t>LHC EXPERIMENTS</a:t>
          </a:r>
          <a:endParaRPr lang="fr-CH" sz="11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kern="1200"/>
            <a:t>ATLAS Cryogenics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kern="1200" dirty="0"/>
            <a:t>CMS </a:t>
          </a:r>
          <a:r>
            <a:rPr lang="fr-CH" sz="900" kern="1200" dirty="0" err="1"/>
            <a:t>Cryogenics</a:t>
          </a:r>
          <a:endParaRPr lang="fr-CH" sz="900" kern="1200" dirty="0"/>
        </a:p>
      </dsp:txBody>
      <dsp:txXfrm>
        <a:off x="509004" y="338075"/>
        <a:ext cx="4215135" cy="676584"/>
      </dsp:txXfrm>
    </dsp:sp>
    <dsp:sp modelId="{2F7C9F42-B67C-42DF-BC35-88BC02251355}">
      <dsp:nvSpPr>
        <dsp:cNvPr id="0" name=""/>
        <dsp:cNvSpPr/>
      </dsp:nvSpPr>
      <dsp:spPr>
        <a:xfrm>
          <a:off x="86138" y="253502"/>
          <a:ext cx="845730" cy="8457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B25BC-EEC2-4279-A2C8-A7233C4089EF}">
      <dsp:nvSpPr>
        <dsp:cNvPr id="0" name=""/>
        <dsp:cNvSpPr/>
      </dsp:nvSpPr>
      <dsp:spPr>
        <a:xfrm>
          <a:off x="993824" y="1352627"/>
          <a:ext cx="3730315" cy="6765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039" tIns="27940" rIns="27940" bIns="2794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ACCELERATOR COMPLEX SPS</a:t>
          </a:r>
          <a:endParaRPr lang="fr-CH" sz="11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kern="1200" dirty="0" smtClean="0"/>
            <a:t>BA6</a:t>
          </a:r>
          <a:endParaRPr lang="fr-CH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CH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b="0" i="0" u="none" kern="1200" dirty="0"/>
            <a:t>BA4-COLDEX</a:t>
          </a:r>
          <a:endParaRPr lang="fr-CH" sz="900" kern="1200" dirty="0"/>
        </a:p>
      </dsp:txBody>
      <dsp:txXfrm>
        <a:off x="993824" y="1352627"/>
        <a:ext cx="3730315" cy="676584"/>
      </dsp:txXfrm>
    </dsp:sp>
    <dsp:sp modelId="{B4AC1BBF-C7E0-4A16-A6B8-B0BAD78D58B3}">
      <dsp:nvSpPr>
        <dsp:cNvPr id="0" name=""/>
        <dsp:cNvSpPr/>
      </dsp:nvSpPr>
      <dsp:spPr>
        <a:xfrm>
          <a:off x="570959" y="1268054"/>
          <a:ext cx="845730" cy="8457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ED538-6F68-4E13-B781-39572B81744E}">
      <dsp:nvSpPr>
        <dsp:cNvPr id="0" name=""/>
        <dsp:cNvSpPr/>
      </dsp:nvSpPr>
      <dsp:spPr>
        <a:xfrm>
          <a:off x="1142625" y="2367179"/>
          <a:ext cx="3581514" cy="6765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039" tIns="27940" rIns="27940" bIns="2794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ACCELERATOR COMPLEX </a:t>
          </a:r>
          <a:r>
            <a:rPr lang="en-US" sz="1100" kern="1200" dirty="0" smtClean="0"/>
            <a:t>BOOSTER &amp; PS</a:t>
          </a:r>
          <a:endParaRPr lang="fr-CH" sz="11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b="0" i="0" u="none" kern="1200" dirty="0" smtClean="0"/>
            <a:t>NA61.1/NA61.2</a:t>
          </a:r>
          <a:r>
            <a:rPr lang="fr-CH" sz="900" b="0" i="0" u="none" kern="1200" dirty="0"/>
            <a:t>	</a:t>
          </a:r>
          <a:r>
            <a:rPr lang="fr-CH" sz="900" b="0" i="0" u="none" kern="1200" dirty="0" smtClean="0"/>
            <a:t>NA62		HIE Isolde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b="0" i="0" u="none" kern="1200" dirty="0"/>
            <a:t>ATLAS H8		CAST	</a:t>
          </a:r>
          <a:endParaRPr lang="fr-CH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b="0" i="0" u="none" kern="1200" dirty="0"/>
            <a:t>CMS-RD5		COMPASS</a:t>
          </a:r>
          <a:endParaRPr lang="fr-CH" sz="900" kern="1200" dirty="0"/>
        </a:p>
      </dsp:txBody>
      <dsp:txXfrm>
        <a:off x="1142625" y="2367179"/>
        <a:ext cx="3581514" cy="676584"/>
      </dsp:txXfrm>
    </dsp:sp>
    <dsp:sp modelId="{19692DDD-8F0E-49BA-9BEA-C627A3EC2D82}">
      <dsp:nvSpPr>
        <dsp:cNvPr id="0" name=""/>
        <dsp:cNvSpPr/>
      </dsp:nvSpPr>
      <dsp:spPr>
        <a:xfrm>
          <a:off x="719760" y="2282606"/>
          <a:ext cx="845730" cy="8457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BB9B7F-B81A-46E3-A81D-26216F63021C}">
      <dsp:nvSpPr>
        <dsp:cNvPr id="0" name=""/>
        <dsp:cNvSpPr/>
      </dsp:nvSpPr>
      <dsp:spPr>
        <a:xfrm>
          <a:off x="993824" y="3381731"/>
          <a:ext cx="3730315" cy="6765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039" tIns="27940" rIns="27940" bIns="2794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/>
            <a:t>TEST FACILITIES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kern="1200"/>
            <a:t>SM18 Magnet Testing facility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kern="1200"/>
            <a:t>West Area Testing facility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kern="1200"/>
            <a:t>Cryo LAB 163</a:t>
          </a:r>
        </a:p>
      </dsp:txBody>
      <dsp:txXfrm>
        <a:off x="993824" y="3381731"/>
        <a:ext cx="3730315" cy="676584"/>
      </dsp:txXfrm>
    </dsp:sp>
    <dsp:sp modelId="{B61B1C6C-035D-454B-8903-C2A3AD1414F5}">
      <dsp:nvSpPr>
        <dsp:cNvPr id="0" name=""/>
        <dsp:cNvSpPr/>
      </dsp:nvSpPr>
      <dsp:spPr>
        <a:xfrm>
          <a:off x="570959" y="3297158"/>
          <a:ext cx="845730" cy="8457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8A01C7-9500-4019-A835-7F6F0059AB99}">
      <dsp:nvSpPr>
        <dsp:cNvPr id="0" name=""/>
        <dsp:cNvSpPr/>
      </dsp:nvSpPr>
      <dsp:spPr>
        <a:xfrm>
          <a:off x="509004" y="4396283"/>
          <a:ext cx="4215135" cy="6765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039" tIns="27940" rIns="27940" bIns="2794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/>
            <a:t>CENTRAL LIQUEFIER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kern="1200"/>
            <a:t>Central Liquefier 165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900" kern="1200" dirty="0" err="1"/>
            <a:t>Helium</a:t>
          </a:r>
          <a:r>
            <a:rPr lang="fr-CH" sz="900" kern="1200" dirty="0"/>
            <a:t> </a:t>
          </a:r>
          <a:r>
            <a:rPr lang="fr-CH" sz="900" kern="1200" dirty="0" err="1"/>
            <a:t>recovery</a:t>
          </a:r>
          <a:r>
            <a:rPr lang="fr-CH" sz="900" kern="1200" dirty="0"/>
            <a:t> center 243 </a:t>
          </a:r>
          <a:r>
            <a:rPr lang="fr-CH" sz="900" kern="1200" dirty="0" smtClean="0"/>
            <a:t>- </a:t>
          </a:r>
          <a:r>
            <a:rPr lang="fr-CH" sz="900" kern="1200" dirty="0"/>
            <a:t>253</a:t>
          </a:r>
        </a:p>
      </dsp:txBody>
      <dsp:txXfrm>
        <a:off x="509004" y="4396283"/>
        <a:ext cx="4215135" cy="676584"/>
      </dsp:txXfrm>
    </dsp:sp>
    <dsp:sp modelId="{F1C354C4-D087-4CBC-A801-877C51BD3588}">
      <dsp:nvSpPr>
        <dsp:cNvPr id="0" name=""/>
        <dsp:cNvSpPr/>
      </dsp:nvSpPr>
      <dsp:spPr>
        <a:xfrm>
          <a:off x="86138" y="4311710"/>
          <a:ext cx="845730" cy="8457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9B77D-63FB-4C9A-8F8C-8A59DB07EEA4}">
      <dsp:nvSpPr>
        <dsp:cNvPr id="0" name=""/>
        <dsp:cNvSpPr/>
      </dsp:nvSpPr>
      <dsp:spPr>
        <a:xfrm>
          <a:off x="579000" y="1541615"/>
          <a:ext cx="1339578" cy="6697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Cryogenics Group</a:t>
          </a:r>
          <a:endParaRPr lang="en-US" sz="1400" kern="1200" dirty="0"/>
        </a:p>
      </dsp:txBody>
      <dsp:txXfrm>
        <a:off x="598617" y="1561232"/>
        <a:ext cx="1300344" cy="630555"/>
      </dsp:txXfrm>
    </dsp:sp>
    <dsp:sp modelId="{8776FF15-7B28-41C7-918A-C63B3B85D074}">
      <dsp:nvSpPr>
        <dsp:cNvPr id="0" name=""/>
        <dsp:cNvSpPr/>
      </dsp:nvSpPr>
      <dsp:spPr>
        <a:xfrm rot="17350740">
          <a:off x="1370972" y="1090190"/>
          <a:ext cx="163104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631043" y="16062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145718" y="1065476"/>
        <a:ext cx="81552" cy="81552"/>
      </dsp:txXfrm>
    </dsp:sp>
    <dsp:sp modelId="{9BCE2A06-E514-4DA9-91E0-2DF1FAF116DB}">
      <dsp:nvSpPr>
        <dsp:cNvPr id="0" name=""/>
        <dsp:cNvSpPr/>
      </dsp:nvSpPr>
      <dsp:spPr>
        <a:xfrm>
          <a:off x="2454410" y="1099"/>
          <a:ext cx="1339578" cy="6697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Operation</a:t>
          </a:r>
          <a:endParaRPr lang="en-US" sz="1400" kern="1200" dirty="0"/>
        </a:p>
      </dsp:txBody>
      <dsp:txXfrm>
        <a:off x="2474027" y="20716"/>
        <a:ext cx="1300344" cy="630555"/>
      </dsp:txXfrm>
    </dsp:sp>
    <dsp:sp modelId="{1ADFEF99-CAA5-484F-AC37-EA7902F5BB59}">
      <dsp:nvSpPr>
        <dsp:cNvPr id="0" name=""/>
        <dsp:cNvSpPr/>
      </dsp:nvSpPr>
      <dsp:spPr>
        <a:xfrm>
          <a:off x="3793989" y="319932"/>
          <a:ext cx="5358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35831" y="160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48509" y="322598"/>
        <a:ext cx="26791" cy="26791"/>
      </dsp:txXfrm>
    </dsp:sp>
    <dsp:sp modelId="{6DEF6C5F-08AB-4581-8DE7-63A108F0CF7F}">
      <dsp:nvSpPr>
        <dsp:cNvPr id="0" name=""/>
        <dsp:cNvSpPr/>
      </dsp:nvSpPr>
      <dsp:spPr>
        <a:xfrm>
          <a:off x="4329821" y="1099"/>
          <a:ext cx="1339578" cy="66978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Operation </a:t>
          </a:r>
          <a:endParaRPr lang="en-US" sz="1400" kern="1200" dirty="0"/>
        </a:p>
      </dsp:txBody>
      <dsp:txXfrm>
        <a:off x="4349438" y="20716"/>
        <a:ext cx="1300344" cy="630555"/>
      </dsp:txXfrm>
    </dsp:sp>
    <dsp:sp modelId="{AB536D65-F830-4862-A914-FBB15BE1A2D4}">
      <dsp:nvSpPr>
        <dsp:cNvPr id="0" name=""/>
        <dsp:cNvSpPr/>
      </dsp:nvSpPr>
      <dsp:spPr>
        <a:xfrm rot="18289469">
          <a:off x="1717343" y="1475319"/>
          <a:ext cx="93830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938303" y="16062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163037" y="1467923"/>
        <a:ext cx="46915" cy="46915"/>
      </dsp:txXfrm>
    </dsp:sp>
    <dsp:sp modelId="{B2BF3FF8-DCE0-435C-8C30-07F4738EF174}">
      <dsp:nvSpPr>
        <dsp:cNvPr id="0" name=""/>
        <dsp:cNvSpPr/>
      </dsp:nvSpPr>
      <dsp:spPr>
        <a:xfrm>
          <a:off x="2454410" y="771357"/>
          <a:ext cx="1339578" cy="6697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Methods and Logistics</a:t>
          </a:r>
          <a:endParaRPr lang="en-US" sz="1400" b="1" kern="1200" dirty="0"/>
        </a:p>
      </dsp:txBody>
      <dsp:txXfrm>
        <a:off x="2474027" y="790974"/>
        <a:ext cx="1300344" cy="630555"/>
      </dsp:txXfrm>
    </dsp:sp>
    <dsp:sp modelId="{C73F1BE9-9F4E-4B0C-AA5E-266506959E01}">
      <dsp:nvSpPr>
        <dsp:cNvPr id="0" name=""/>
        <dsp:cNvSpPr/>
      </dsp:nvSpPr>
      <dsp:spPr>
        <a:xfrm>
          <a:off x="3793989" y="1090190"/>
          <a:ext cx="5358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35831" y="160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48509" y="1092856"/>
        <a:ext cx="26791" cy="26791"/>
      </dsp:txXfrm>
    </dsp:sp>
    <dsp:sp modelId="{D4E363BB-B5A2-4F39-AFC8-E4DB5BD95BDA}">
      <dsp:nvSpPr>
        <dsp:cNvPr id="0" name=""/>
        <dsp:cNvSpPr/>
      </dsp:nvSpPr>
      <dsp:spPr>
        <a:xfrm>
          <a:off x="4329821" y="771357"/>
          <a:ext cx="1339578" cy="66978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Maintenance support Team</a:t>
          </a:r>
          <a:endParaRPr lang="en-US" sz="1400" kern="1200" dirty="0"/>
        </a:p>
      </dsp:txBody>
      <dsp:txXfrm>
        <a:off x="4349438" y="790974"/>
        <a:ext cx="1300344" cy="630555"/>
      </dsp:txXfrm>
    </dsp:sp>
    <dsp:sp modelId="{A82E9995-389D-4C70-B0F4-AC29D71FFA31}">
      <dsp:nvSpPr>
        <dsp:cNvPr id="0" name=""/>
        <dsp:cNvSpPr/>
      </dsp:nvSpPr>
      <dsp:spPr>
        <a:xfrm>
          <a:off x="1918578" y="1860447"/>
          <a:ext cx="5358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35831" y="16062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173098" y="1863114"/>
        <a:ext cx="26791" cy="26791"/>
      </dsp:txXfrm>
    </dsp:sp>
    <dsp:sp modelId="{644ECA1D-A87D-4CB2-B5CB-46F307CF4022}">
      <dsp:nvSpPr>
        <dsp:cNvPr id="0" name=""/>
        <dsp:cNvSpPr/>
      </dsp:nvSpPr>
      <dsp:spPr>
        <a:xfrm>
          <a:off x="2454410" y="1541615"/>
          <a:ext cx="1339578" cy="6697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Mechanical and Engineering support</a:t>
          </a:r>
          <a:endParaRPr lang="en-US" sz="1400" kern="1200" dirty="0"/>
        </a:p>
      </dsp:txBody>
      <dsp:txXfrm>
        <a:off x="2474027" y="1561232"/>
        <a:ext cx="1300344" cy="630555"/>
      </dsp:txXfrm>
    </dsp:sp>
    <dsp:sp modelId="{C711CC0F-DE30-4A32-9D22-3605DB4A1708}">
      <dsp:nvSpPr>
        <dsp:cNvPr id="0" name=""/>
        <dsp:cNvSpPr/>
      </dsp:nvSpPr>
      <dsp:spPr>
        <a:xfrm>
          <a:off x="3793989" y="1860447"/>
          <a:ext cx="5358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35831" y="160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48509" y="1863114"/>
        <a:ext cx="26791" cy="26791"/>
      </dsp:txXfrm>
    </dsp:sp>
    <dsp:sp modelId="{D04D9ED4-2F42-4A50-A841-BB4729D3FD6E}">
      <dsp:nvSpPr>
        <dsp:cNvPr id="0" name=""/>
        <dsp:cNvSpPr/>
      </dsp:nvSpPr>
      <dsp:spPr>
        <a:xfrm>
          <a:off x="4329821" y="1541615"/>
          <a:ext cx="1339578" cy="66978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Mechanical Maintenance Experts</a:t>
          </a:r>
          <a:endParaRPr lang="en-US" sz="1400" kern="1200" dirty="0"/>
        </a:p>
      </dsp:txBody>
      <dsp:txXfrm>
        <a:off x="4349438" y="1561232"/>
        <a:ext cx="1300344" cy="630555"/>
      </dsp:txXfrm>
    </dsp:sp>
    <dsp:sp modelId="{E194B443-2D16-4944-B887-705ADB8865A4}">
      <dsp:nvSpPr>
        <dsp:cNvPr id="0" name=""/>
        <dsp:cNvSpPr/>
      </dsp:nvSpPr>
      <dsp:spPr>
        <a:xfrm rot="3310531">
          <a:off x="1717343" y="2245576"/>
          <a:ext cx="93830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938303" y="16062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163037" y="2238181"/>
        <a:ext cx="46915" cy="46915"/>
      </dsp:txXfrm>
    </dsp:sp>
    <dsp:sp modelId="{B5CA1E86-3B3B-4FFB-AFAC-91117E0F8B93}">
      <dsp:nvSpPr>
        <dsp:cNvPr id="0" name=""/>
        <dsp:cNvSpPr/>
      </dsp:nvSpPr>
      <dsp:spPr>
        <a:xfrm>
          <a:off x="2454410" y="2311873"/>
          <a:ext cx="1339578" cy="6697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Cryolab</a:t>
          </a:r>
          <a:r>
            <a:rPr lang="en-US" sz="1400" kern="1200" dirty="0" smtClean="0"/>
            <a:t> and Instrumentation</a:t>
          </a:r>
          <a:endParaRPr lang="en-US" sz="1400" kern="1200" dirty="0"/>
        </a:p>
      </dsp:txBody>
      <dsp:txXfrm>
        <a:off x="2474027" y="2331490"/>
        <a:ext cx="1300344" cy="630555"/>
      </dsp:txXfrm>
    </dsp:sp>
    <dsp:sp modelId="{F3BEEBA4-1EA5-4B01-973D-4F370FBC34BC}">
      <dsp:nvSpPr>
        <dsp:cNvPr id="0" name=""/>
        <dsp:cNvSpPr/>
      </dsp:nvSpPr>
      <dsp:spPr>
        <a:xfrm>
          <a:off x="3793989" y="2630705"/>
          <a:ext cx="5358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35831" y="160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48509" y="2633372"/>
        <a:ext cx="26791" cy="26791"/>
      </dsp:txXfrm>
    </dsp:sp>
    <dsp:sp modelId="{DED57A2E-8937-4FAA-B975-09CEB076FD43}">
      <dsp:nvSpPr>
        <dsp:cNvPr id="0" name=""/>
        <dsp:cNvSpPr/>
      </dsp:nvSpPr>
      <dsp:spPr>
        <a:xfrm>
          <a:off x="4329821" y="2311873"/>
          <a:ext cx="1339578" cy="66978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Instrumentation Maintenance Experts</a:t>
          </a:r>
          <a:endParaRPr lang="en-US" sz="1400" kern="1200" dirty="0"/>
        </a:p>
      </dsp:txBody>
      <dsp:txXfrm>
        <a:off x="4349438" y="2331490"/>
        <a:ext cx="1300344" cy="630555"/>
      </dsp:txXfrm>
    </dsp:sp>
    <dsp:sp modelId="{FB579C8C-3361-4F61-BF77-9038C7FA1842}">
      <dsp:nvSpPr>
        <dsp:cNvPr id="0" name=""/>
        <dsp:cNvSpPr/>
      </dsp:nvSpPr>
      <dsp:spPr>
        <a:xfrm rot="4249260">
          <a:off x="1370972" y="2630705"/>
          <a:ext cx="163104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631043" y="16062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145718" y="2605991"/>
        <a:ext cx="81552" cy="81552"/>
      </dsp:txXfrm>
    </dsp:sp>
    <dsp:sp modelId="{4ED5B225-833D-4244-B064-EC85A0A3601B}">
      <dsp:nvSpPr>
        <dsp:cNvPr id="0" name=""/>
        <dsp:cNvSpPr/>
      </dsp:nvSpPr>
      <dsp:spPr>
        <a:xfrm>
          <a:off x="2454410" y="3082131"/>
          <a:ext cx="1339578" cy="6697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Control and Electrical Support</a:t>
          </a:r>
          <a:endParaRPr lang="en-US" sz="1400" kern="1200" dirty="0"/>
        </a:p>
      </dsp:txBody>
      <dsp:txXfrm>
        <a:off x="2474027" y="3101748"/>
        <a:ext cx="1300344" cy="630555"/>
      </dsp:txXfrm>
    </dsp:sp>
    <dsp:sp modelId="{E729D17C-4439-48A9-80EF-7E4A912370B3}">
      <dsp:nvSpPr>
        <dsp:cNvPr id="0" name=""/>
        <dsp:cNvSpPr/>
      </dsp:nvSpPr>
      <dsp:spPr>
        <a:xfrm>
          <a:off x="3793989" y="3400963"/>
          <a:ext cx="5358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35831" y="160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48509" y="3403629"/>
        <a:ext cx="26791" cy="26791"/>
      </dsp:txXfrm>
    </dsp:sp>
    <dsp:sp modelId="{1148BB0F-5A45-4D98-AAA8-3FC06EE58655}">
      <dsp:nvSpPr>
        <dsp:cNvPr id="0" name=""/>
        <dsp:cNvSpPr/>
      </dsp:nvSpPr>
      <dsp:spPr>
        <a:xfrm>
          <a:off x="4329821" y="3082131"/>
          <a:ext cx="1339578" cy="66978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Electrical Maintenance Experts</a:t>
          </a:r>
          <a:endParaRPr lang="en-US" sz="1400" kern="1200" dirty="0"/>
        </a:p>
      </dsp:txBody>
      <dsp:txXfrm>
        <a:off x="4349438" y="3101748"/>
        <a:ext cx="1300344" cy="630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367" cy="50187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4505" y="0"/>
            <a:ext cx="2979367" cy="50187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fld id="{80ECD7EB-6364-4FB0-BC51-733E491649E4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00961"/>
            <a:ext cx="2979367" cy="50187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4505" y="9500961"/>
            <a:ext cx="2979367" cy="50187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fld id="{4AA38B19-7BE2-4447-AF3A-B52E5097F7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5968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367" cy="500142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4505" y="0"/>
            <a:ext cx="2979367" cy="500142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fld id="{1F46AED0-9FBC-4B19-8B21-87388653ECC9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65913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42" tIns="48221" rIns="96442" bIns="4822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547" y="4751348"/>
            <a:ext cx="5500370" cy="4501277"/>
          </a:xfrm>
          <a:prstGeom prst="rect">
            <a:avLst/>
          </a:prstGeom>
        </p:spPr>
        <p:txBody>
          <a:bodyPr vert="horz" lIns="96442" tIns="48221" rIns="96442" bIns="4822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0"/>
            <a:ext cx="2979367" cy="500142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4505" y="9500960"/>
            <a:ext cx="2979367" cy="500142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fld id="{E7568B9D-B392-4C4A-85A6-D59099722C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9898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985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/>
              <a:t>B. Bradu, ICEC 26, estimation of 10 W/</a:t>
            </a:r>
            <a:r>
              <a:rPr lang="fr-FR" b="0" dirty="0" err="1"/>
              <a:t>hc</a:t>
            </a:r>
            <a:r>
              <a:rPr lang="fr-FR" b="0" dirty="0"/>
              <a:t> in Run 1 and 130 W/</a:t>
            </a:r>
            <a:r>
              <a:rPr lang="fr-FR" b="0" dirty="0" err="1"/>
              <a:t>hc</a:t>
            </a:r>
            <a:r>
              <a:rPr lang="fr-FR" b="0" dirty="0"/>
              <a:t> in Run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534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/>
              <a:t>B. Bradu, ICEC 26, estimation of 10 W/</a:t>
            </a:r>
            <a:r>
              <a:rPr lang="fr-FR" b="0" dirty="0" err="1"/>
              <a:t>hc</a:t>
            </a:r>
            <a:r>
              <a:rPr lang="fr-FR" b="0" dirty="0"/>
              <a:t> in Run 1 and 130 W/</a:t>
            </a:r>
            <a:r>
              <a:rPr lang="fr-FR" b="0" dirty="0" err="1"/>
              <a:t>hc</a:t>
            </a:r>
            <a:r>
              <a:rPr lang="fr-FR" b="0" dirty="0"/>
              <a:t> in Run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766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/>
              <a:t>B. Bradu, ICEC 26, estimation of 10 W/</a:t>
            </a:r>
            <a:r>
              <a:rPr lang="fr-FR" b="0" dirty="0" err="1"/>
              <a:t>hc</a:t>
            </a:r>
            <a:r>
              <a:rPr lang="fr-FR" b="0" dirty="0"/>
              <a:t> in Run 1 and 130 W/</a:t>
            </a:r>
            <a:r>
              <a:rPr lang="fr-FR" b="0" dirty="0" err="1"/>
              <a:t>hc</a:t>
            </a:r>
            <a:r>
              <a:rPr lang="fr-FR" b="0" dirty="0"/>
              <a:t> in Run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663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/>
              <a:t>B. Bradu, ICEC 26, estimation of 10 W/</a:t>
            </a:r>
            <a:r>
              <a:rPr lang="fr-FR" b="0" dirty="0" err="1"/>
              <a:t>hc</a:t>
            </a:r>
            <a:r>
              <a:rPr lang="fr-FR" b="0" dirty="0"/>
              <a:t> in Run 1 and 130 W/</a:t>
            </a:r>
            <a:r>
              <a:rPr lang="fr-FR" b="0" dirty="0" err="1"/>
              <a:t>hc</a:t>
            </a:r>
            <a:r>
              <a:rPr lang="fr-FR" b="0" dirty="0"/>
              <a:t> in Run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714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/>
              <a:t>B. Bradu, ICEC 26, estimation of 10 W/</a:t>
            </a:r>
            <a:r>
              <a:rPr lang="fr-FR" b="0" dirty="0" err="1"/>
              <a:t>hc</a:t>
            </a:r>
            <a:r>
              <a:rPr lang="fr-FR" b="0" dirty="0"/>
              <a:t> in Run 1 and 130 W/</a:t>
            </a:r>
            <a:r>
              <a:rPr lang="fr-FR" b="0" dirty="0" err="1"/>
              <a:t>hc</a:t>
            </a:r>
            <a:r>
              <a:rPr lang="fr-FR" b="0" dirty="0"/>
              <a:t> in Run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859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/>
              <a:t>B. Bradu, ICEC 26, estimation of 10 W/</a:t>
            </a:r>
            <a:r>
              <a:rPr lang="fr-FR" b="0" dirty="0" err="1"/>
              <a:t>hc</a:t>
            </a:r>
            <a:r>
              <a:rPr lang="fr-FR" b="0" dirty="0"/>
              <a:t> in Run 1 and 130 W/</a:t>
            </a:r>
            <a:r>
              <a:rPr lang="fr-FR" b="0" dirty="0" err="1"/>
              <a:t>hc</a:t>
            </a:r>
            <a:r>
              <a:rPr lang="fr-FR" b="0" dirty="0"/>
              <a:t> in Run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781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/>
              <a:t>B. Bradu, ICEC 26, estimation of 10 W/</a:t>
            </a:r>
            <a:r>
              <a:rPr lang="fr-FR" b="0" dirty="0" err="1"/>
              <a:t>hc</a:t>
            </a:r>
            <a:r>
              <a:rPr lang="fr-FR" b="0" dirty="0"/>
              <a:t> in Run 1 and 130 W/</a:t>
            </a:r>
            <a:r>
              <a:rPr lang="fr-FR" b="0" dirty="0" err="1"/>
              <a:t>hc</a:t>
            </a:r>
            <a:r>
              <a:rPr lang="fr-FR" b="0" dirty="0"/>
              <a:t> in Run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574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/>
              <a:t>B. Bradu, ICEC 26, estimation of 10 W/</a:t>
            </a:r>
            <a:r>
              <a:rPr lang="fr-FR" b="0" dirty="0" err="1"/>
              <a:t>hc</a:t>
            </a:r>
            <a:r>
              <a:rPr lang="fr-FR" b="0" dirty="0"/>
              <a:t> in Run 1 and 130 W/</a:t>
            </a:r>
            <a:r>
              <a:rPr lang="fr-FR" b="0" dirty="0" err="1"/>
              <a:t>hc</a:t>
            </a:r>
            <a:r>
              <a:rPr lang="fr-FR" b="0" dirty="0"/>
              <a:t> in Run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675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/>
              <a:t>B. Bradu, ICEC 26, estimation of 10 W/</a:t>
            </a:r>
            <a:r>
              <a:rPr lang="fr-FR" b="0" dirty="0" err="1"/>
              <a:t>hc</a:t>
            </a:r>
            <a:r>
              <a:rPr lang="fr-FR" b="0" dirty="0"/>
              <a:t> in Run 1 and 130 W/</a:t>
            </a:r>
            <a:r>
              <a:rPr lang="fr-FR" b="0" dirty="0" err="1"/>
              <a:t>hc</a:t>
            </a:r>
            <a:r>
              <a:rPr lang="fr-FR" b="0" dirty="0"/>
              <a:t> in Run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351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/>
              <a:t>B. Bradu, ICEC 26, estimation of 10 W/</a:t>
            </a:r>
            <a:r>
              <a:rPr lang="fr-FR" b="0" dirty="0" err="1"/>
              <a:t>hc</a:t>
            </a:r>
            <a:r>
              <a:rPr lang="fr-FR" b="0" dirty="0"/>
              <a:t> in Run 1 and 130 W/</a:t>
            </a:r>
            <a:r>
              <a:rPr lang="fr-FR" b="0" dirty="0" err="1"/>
              <a:t>hc</a:t>
            </a:r>
            <a:r>
              <a:rPr lang="fr-FR" b="0" dirty="0"/>
              <a:t> in Run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119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5000"/>
              </a:spcBef>
            </a:pPr>
            <a:r>
              <a:rPr lang="en-US" altLang="en-US" u="sng" dirty="0"/>
              <a:t>Total for 8 sectors:</a:t>
            </a:r>
            <a:endParaRPr lang="en-US" altLang="en-US" dirty="0"/>
          </a:p>
          <a:p>
            <a:pPr>
              <a:spcBef>
                <a:spcPct val="25000"/>
              </a:spcBef>
            </a:pPr>
            <a:r>
              <a:rPr lang="en-US" altLang="en-US" dirty="0"/>
              <a:t>Compressors:  64</a:t>
            </a:r>
          </a:p>
          <a:p>
            <a:pPr>
              <a:spcBef>
                <a:spcPct val="25000"/>
              </a:spcBef>
            </a:pPr>
            <a:r>
              <a:rPr lang="en-US" altLang="en-US" dirty="0"/>
              <a:t>Turbines:         74</a:t>
            </a:r>
          </a:p>
          <a:p>
            <a:pPr>
              <a:spcBef>
                <a:spcPct val="25000"/>
              </a:spcBef>
            </a:pPr>
            <a:r>
              <a:rPr lang="en-US" altLang="en-US" dirty="0"/>
              <a:t>Cold Comp.:    28</a:t>
            </a:r>
          </a:p>
          <a:p>
            <a:pPr>
              <a:spcBef>
                <a:spcPct val="25000"/>
              </a:spcBef>
            </a:pPr>
            <a:r>
              <a:rPr lang="en-US" altLang="en-US" dirty="0"/>
              <a:t>Leads:         1’200</a:t>
            </a:r>
          </a:p>
          <a:p>
            <a:pPr>
              <a:spcBef>
                <a:spcPct val="25000"/>
              </a:spcBef>
            </a:pPr>
            <a:r>
              <a:rPr lang="en-US" altLang="en-US" dirty="0"/>
              <a:t>I/O signals: 60’000</a:t>
            </a:r>
          </a:p>
          <a:p>
            <a:pPr>
              <a:spcBef>
                <a:spcPct val="25000"/>
              </a:spcBef>
            </a:pPr>
            <a:r>
              <a:rPr lang="en-US" altLang="en-US" dirty="0"/>
              <a:t>PID loops:    4’000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074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 smtClean="0"/>
              <a:t>BA6 Mobile Cold Box </a:t>
            </a:r>
            <a:endParaRPr lang="fr-F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20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/>
              <a:t>B. Bradu, ICEC 26, estimation of 10 W/</a:t>
            </a:r>
            <a:r>
              <a:rPr lang="fr-FR" b="0" dirty="0" err="1"/>
              <a:t>hc</a:t>
            </a:r>
            <a:r>
              <a:rPr lang="fr-FR" b="0" dirty="0"/>
              <a:t> in Run 1 and 130 W/</a:t>
            </a:r>
            <a:r>
              <a:rPr lang="fr-FR" b="0" dirty="0" err="1"/>
              <a:t>hc</a:t>
            </a:r>
            <a:r>
              <a:rPr lang="fr-FR" b="0" dirty="0"/>
              <a:t> in Run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096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5000"/>
              </a:spcBef>
            </a:pPr>
            <a:r>
              <a:rPr lang="en-US" altLang="en-US" u="sng" dirty="0"/>
              <a:t>Total for 8 sectors:</a:t>
            </a:r>
            <a:endParaRPr lang="en-US" altLang="en-US" dirty="0"/>
          </a:p>
          <a:p>
            <a:pPr>
              <a:spcBef>
                <a:spcPct val="25000"/>
              </a:spcBef>
            </a:pPr>
            <a:r>
              <a:rPr lang="en-US" altLang="en-US" dirty="0"/>
              <a:t>Compressors:  64</a:t>
            </a:r>
          </a:p>
          <a:p>
            <a:pPr>
              <a:spcBef>
                <a:spcPct val="25000"/>
              </a:spcBef>
            </a:pPr>
            <a:r>
              <a:rPr lang="en-US" altLang="en-US" dirty="0"/>
              <a:t>Turbines:         74</a:t>
            </a:r>
          </a:p>
          <a:p>
            <a:pPr>
              <a:spcBef>
                <a:spcPct val="25000"/>
              </a:spcBef>
            </a:pPr>
            <a:r>
              <a:rPr lang="en-US" altLang="en-US" dirty="0"/>
              <a:t>Cold Comp.:    28</a:t>
            </a:r>
          </a:p>
          <a:p>
            <a:pPr>
              <a:spcBef>
                <a:spcPct val="25000"/>
              </a:spcBef>
            </a:pPr>
            <a:r>
              <a:rPr lang="en-US" altLang="en-US" dirty="0"/>
              <a:t>Leads:         1’200</a:t>
            </a:r>
          </a:p>
          <a:p>
            <a:pPr>
              <a:spcBef>
                <a:spcPct val="25000"/>
              </a:spcBef>
            </a:pPr>
            <a:r>
              <a:rPr lang="en-US" altLang="en-US" dirty="0"/>
              <a:t>I/O signals: 60’000</a:t>
            </a:r>
          </a:p>
          <a:p>
            <a:pPr>
              <a:spcBef>
                <a:spcPct val="25000"/>
              </a:spcBef>
            </a:pPr>
            <a:r>
              <a:rPr lang="en-US" altLang="en-US" dirty="0"/>
              <a:t>PID loops:    4’000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613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5000"/>
              </a:spcBef>
            </a:pPr>
            <a:r>
              <a:rPr lang="en-US" altLang="en-US" u="sng" dirty="0"/>
              <a:t>Total for 8 sectors:</a:t>
            </a:r>
            <a:endParaRPr lang="en-US" altLang="en-US" dirty="0"/>
          </a:p>
          <a:p>
            <a:pPr>
              <a:spcBef>
                <a:spcPct val="25000"/>
              </a:spcBef>
            </a:pPr>
            <a:r>
              <a:rPr lang="en-US" altLang="en-US" dirty="0"/>
              <a:t>Compressors:  64</a:t>
            </a:r>
          </a:p>
          <a:p>
            <a:pPr>
              <a:spcBef>
                <a:spcPct val="25000"/>
              </a:spcBef>
            </a:pPr>
            <a:r>
              <a:rPr lang="en-US" altLang="en-US" dirty="0"/>
              <a:t>Turbines:         74</a:t>
            </a:r>
          </a:p>
          <a:p>
            <a:pPr>
              <a:spcBef>
                <a:spcPct val="25000"/>
              </a:spcBef>
            </a:pPr>
            <a:r>
              <a:rPr lang="en-US" altLang="en-US" dirty="0"/>
              <a:t>Cold Comp.:    28</a:t>
            </a:r>
          </a:p>
          <a:p>
            <a:pPr>
              <a:spcBef>
                <a:spcPct val="25000"/>
              </a:spcBef>
            </a:pPr>
            <a:r>
              <a:rPr lang="en-US" altLang="en-US" dirty="0"/>
              <a:t>Leads:         1’200</a:t>
            </a:r>
          </a:p>
          <a:p>
            <a:pPr>
              <a:spcBef>
                <a:spcPct val="25000"/>
              </a:spcBef>
            </a:pPr>
            <a:r>
              <a:rPr lang="en-US" altLang="en-US" dirty="0"/>
              <a:t>I/O signals: 60’000</a:t>
            </a:r>
          </a:p>
          <a:p>
            <a:pPr>
              <a:spcBef>
                <a:spcPct val="25000"/>
              </a:spcBef>
            </a:pPr>
            <a:r>
              <a:rPr lang="en-US" altLang="en-US" dirty="0"/>
              <a:t>PID loops:    4’000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179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Electrical</a:t>
            </a:r>
            <a:r>
              <a:rPr lang="fr-FR" dirty="0"/>
              <a:t> glitchs: </a:t>
            </a:r>
            <a:r>
              <a:rPr lang="fr-FR" dirty="0" err="1"/>
              <a:t>milliseconds</a:t>
            </a:r>
            <a:endParaRPr lang="fr-FR" dirty="0"/>
          </a:p>
          <a:p>
            <a:r>
              <a:rPr lang="fr-FR" dirty="0"/>
              <a:t>Water: minutes</a:t>
            </a:r>
          </a:p>
          <a:p>
            <a:r>
              <a:rPr lang="fr-FR" dirty="0"/>
              <a:t>Cryo: </a:t>
            </a:r>
            <a:r>
              <a:rPr lang="fr-FR" dirty="0" err="1"/>
              <a:t>hours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613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/>
              <a:t>B. Bradu, ICEC 26, estimation of 10 W/</a:t>
            </a:r>
            <a:r>
              <a:rPr lang="fr-FR" b="0" dirty="0" err="1"/>
              <a:t>hc</a:t>
            </a:r>
            <a:r>
              <a:rPr lang="fr-FR" b="0" dirty="0"/>
              <a:t> in Run 1 and 130 W/</a:t>
            </a:r>
            <a:r>
              <a:rPr lang="fr-FR" b="0" dirty="0" err="1"/>
              <a:t>hc</a:t>
            </a:r>
            <a:r>
              <a:rPr lang="fr-FR" b="0" dirty="0"/>
              <a:t> in Run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201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/>
              <a:t>B. Bradu, ICEC 26, estimation of 10 W/</a:t>
            </a:r>
            <a:r>
              <a:rPr lang="fr-FR" b="0" dirty="0" err="1"/>
              <a:t>hc</a:t>
            </a:r>
            <a:r>
              <a:rPr lang="fr-FR" b="0" dirty="0"/>
              <a:t> in Run 1 and 130 W/</a:t>
            </a:r>
            <a:r>
              <a:rPr lang="fr-FR" b="0" dirty="0" err="1"/>
              <a:t>hc</a:t>
            </a:r>
            <a:r>
              <a:rPr lang="fr-FR" b="0" dirty="0"/>
              <a:t> in Run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205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/>
              <a:t>B. Bradu, ICEC 26, estimation of 10 W/</a:t>
            </a:r>
            <a:r>
              <a:rPr lang="fr-FR" b="0" dirty="0" err="1"/>
              <a:t>hc</a:t>
            </a:r>
            <a:r>
              <a:rPr lang="fr-FR" b="0" dirty="0"/>
              <a:t> in Run 1 and 130 W/</a:t>
            </a:r>
            <a:r>
              <a:rPr lang="fr-FR" b="0" dirty="0" err="1"/>
              <a:t>hc</a:t>
            </a:r>
            <a:r>
              <a:rPr lang="fr-FR" b="0" dirty="0"/>
              <a:t> in Run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8B9D-B392-4C4A-85A6-D59099722CE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60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20" y="2999945"/>
            <a:ext cx="1599075" cy="15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95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745063" y="802197"/>
            <a:ext cx="6346019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78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18877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4458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57" y="2703285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14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86" y="2878268"/>
            <a:ext cx="1282413" cy="161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6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0493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5733" y="2515819"/>
            <a:ext cx="11021312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5733" y="1329869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249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4639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101967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8" y="5101967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269778"/>
            <a:ext cx="5389033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63833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1516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710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6528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4" descr="bande-01.eps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409" y="6157663"/>
            <a:ext cx="9127591" cy="705628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325607"/>
            <a:ext cx="10969139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57663"/>
            <a:ext cx="9127591" cy="705628"/>
          </a:xfrm>
          <a:prstGeom prst="rect">
            <a:avLst/>
          </a:prstGeom>
        </p:spPr>
      </p:pic>
      <p:sp>
        <p:nvSpPr>
          <p:cNvPr id="6" name="ZoneTexte 3">
            <a:extLst>
              <a:ext uri="{FF2B5EF4-FFF2-40B4-BE49-F238E27FC236}">
                <a16:creationId xmlns:a16="http://schemas.microsoft.com/office/drawing/2014/main" id="{80FAB6E2-E95E-4B20-B2F0-46A8B910EA61}"/>
              </a:ext>
            </a:extLst>
          </p:cNvPr>
          <p:cNvSpPr txBox="1"/>
          <p:nvPr userDrawn="1"/>
        </p:nvSpPr>
        <p:spPr>
          <a:xfrm>
            <a:off x="762000" y="6352401"/>
            <a:ext cx="934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aseline="0" dirty="0" smtClean="0">
                <a:solidFill>
                  <a:schemeClr val="bg1"/>
                </a:solidFill>
              </a:rPr>
              <a:t>frederic.ferrand@cern.ch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0" name="ZoneTexte 8">
            <a:extLst>
              <a:ext uri="{FF2B5EF4-FFF2-40B4-BE49-F238E27FC236}">
                <a16:creationId xmlns:a16="http://schemas.microsoft.com/office/drawing/2014/main" id="{F17B33E9-99A1-468F-A584-93E293215B9D}"/>
              </a:ext>
            </a:extLst>
          </p:cNvPr>
          <p:cNvSpPr txBox="1"/>
          <p:nvPr userDrawn="1"/>
        </p:nvSpPr>
        <p:spPr>
          <a:xfrm>
            <a:off x="11353800" y="640080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2E79B9A-BF4D-4454-8314-7C4002679DFC}" type="slidenum">
              <a:rPr lang="fr-FR" sz="1200" smtClean="0">
                <a:solidFill>
                  <a:schemeClr val="bg1"/>
                </a:solidFill>
              </a:rPr>
              <a:t>‹#›</a:t>
            </a:fld>
            <a:r>
              <a:rPr lang="fr-FR" sz="1200" dirty="0">
                <a:solidFill>
                  <a:schemeClr val="bg1"/>
                </a:solidFill>
              </a:rPr>
              <a:t>/20</a:t>
            </a:r>
          </a:p>
        </p:txBody>
      </p:sp>
      <p:sp>
        <p:nvSpPr>
          <p:cNvPr id="11" name="ZoneTexte 3">
            <a:extLst>
              <a:ext uri="{FF2B5EF4-FFF2-40B4-BE49-F238E27FC236}">
                <a16:creationId xmlns:a16="http://schemas.microsoft.com/office/drawing/2014/main" id="{80FAB6E2-E95E-4B20-B2F0-46A8B910EA61}"/>
              </a:ext>
            </a:extLst>
          </p:cNvPr>
          <p:cNvSpPr txBox="1"/>
          <p:nvPr userDrawn="1"/>
        </p:nvSpPr>
        <p:spPr>
          <a:xfrm>
            <a:off x="4265369" y="6340364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CryoOps2018</a:t>
            </a:r>
            <a:endParaRPr lang="fr-FR" sz="12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8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emf"/><Relationship Id="rId5" Type="http://schemas.openxmlformats.org/officeDocument/2006/relationships/image" Target="../media/image18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27.png"/><Relationship Id="rId9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.tiff"/><Relationship Id="rId4" Type="http://schemas.openxmlformats.org/officeDocument/2006/relationships/diagramLayout" Target="../diagrams/layout3.xml"/><Relationship Id="rId9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92C118CE-A951-412C-945D-5669C109B461}"/>
              </a:ext>
            </a:extLst>
          </p:cNvPr>
          <p:cNvSpPr txBox="1">
            <a:spLocks/>
          </p:cNvSpPr>
          <p:nvPr/>
        </p:nvSpPr>
        <p:spPr>
          <a:xfrm>
            <a:off x="1524000" y="1295400"/>
            <a:ext cx="9144000" cy="2865511"/>
          </a:xfrm>
          <a:prstGeom prst="rect">
            <a:avLst/>
          </a:prstGeom>
        </p:spPr>
        <p:txBody>
          <a:bodyPr vert="horz" lIns="45720" tIns="0" rIns="45720" bIns="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r>
              <a:rPr lang="en-US" sz="2800" dirty="0" smtClean="0"/>
              <a:t>Day 3 – </a:t>
            </a:r>
            <a:r>
              <a:rPr lang="en-US" sz="2800" dirty="0"/>
              <a:t>Session </a:t>
            </a:r>
            <a:r>
              <a:rPr lang="en-US" sz="2800" dirty="0" smtClean="0"/>
              <a:t>6</a:t>
            </a:r>
            <a:endParaRPr lang="en-US" sz="2800" dirty="0"/>
          </a:p>
          <a:p>
            <a:pPr algn="ctr"/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“General cryogenic maintenance policy and recent update for CERN assets”</a:t>
            </a:r>
            <a:endParaRPr lang="en-US" sz="2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9661BC7-F550-4C28-92FB-1C0D7AC47F5C}"/>
              </a:ext>
            </a:extLst>
          </p:cNvPr>
          <p:cNvSpPr txBox="1">
            <a:spLocks/>
          </p:cNvSpPr>
          <p:nvPr/>
        </p:nvSpPr>
        <p:spPr>
          <a:xfrm>
            <a:off x="2643572" y="4191000"/>
            <a:ext cx="6904856" cy="792088"/>
          </a:xfrm>
          <a:prstGeom prst="rect">
            <a:avLst/>
          </a:prstGeom>
        </p:spPr>
        <p:txBody>
          <a:bodyPr vert="horz" lIns="45720" tIns="0" rIns="45720" bIns="0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Frédéric </a:t>
            </a:r>
            <a:r>
              <a:rPr lang="en-US" dirty="0"/>
              <a:t>Ferrand</a:t>
            </a:r>
          </a:p>
          <a:p>
            <a:pPr algn="ctr"/>
            <a:r>
              <a:rPr lang="en-US" dirty="0"/>
              <a:t>CERN, Geneva, Switzerland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A7A6CD7-F001-450F-8A22-DA983D6E82BC}"/>
              </a:ext>
            </a:extLst>
          </p:cNvPr>
          <p:cNvSpPr txBox="1">
            <a:spLocks/>
          </p:cNvSpPr>
          <p:nvPr/>
        </p:nvSpPr>
        <p:spPr>
          <a:xfrm>
            <a:off x="1811524" y="5740152"/>
            <a:ext cx="856895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solidFill>
                  <a:schemeClr val="tx1"/>
                </a:solidFill>
              </a:rPr>
              <a:t>On behalf of CERN Cryogenics Group</a:t>
            </a:r>
            <a:endParaRPr lang="en-US" sz="1400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50" y="304800"/>
            <a:ext cx="3568700" cy="180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832" y="5029200"/>
            <a:ext cx="1608335" cy="64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578880" y="3894808"/>
            <a:ext cx="3917920" cy="2256127"/>
            <a:chOff x="8578880" y="3894808"/>
            <a:chExt cx="3917920" cy="225612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8880" y="3894808"/>
              <a:ext cx="3613119" cy="225612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665238" y="6023247"/>
              <a:ext cx="3831562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CH" sz="500" dirty="0" smtClean="0">
                  <a:solidFill>
                    <a:schemeClr val="bg1"/>
                  </a:solidFill>
                </a:rPr>
                <a:t>@CERN – </a:t>
              </a:r>
              <a:r>
                <a:rPr lang="fr-CH" sz="500" dirty="0" err="1" smtClean="0">
                  <a:solidFill>
                    <a:schemeClr val="bg1"/>
                  </a:solidFill>
                </a:rPr>
                <a:t>North</a:t>
              </a:r>
              <a:r>
                <a:rPr lang="fr-CH" sz="500" dirty="0" smtClean="0">
                  <a:solidFill>
                    <a:schemeClr val="bg1"/>
                  </a:solidFill>
                </a:rPr>
                <a:t> Area </a:t>
              </a:r>
              <a:r>
                <a:rPr lang="fr-CH" sz="500" dirty="0" err="1" smtClean="0">
                  <a:solidFill>
                    <a:schemeClr val="bg1"/>
                  </a:solidFill>
                </a:rPr>
                <a:t>Compressor</a:t>
              </a:r>
              <a:r>
                <a:rPr lang="fr-CH" sz="500" dirty="0" smtClean="0">
                  <a:solidFill>
                    <a:schemeClr val="bg1"/>
                  </a:solidFill>
                </a:rPr>
                <a:t> 1979 </a:t>
              </a:r>
              <a:endParaRPr lang="fr-CH" sz="5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20585224">
              <a:off x="8586424" y="4397504"/>
              <a:ext cx="383156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CH" sz="1000" b="1" dirty="0" err="1" smtClean="0">
                  <a:solidFill>
                    <a:schemeClr val="bg1"/>
                  </a:solidFill>
                </a:rPr>
                <a:t>Other</a:t>
              </a:r>
              <a:r>
                <a:rPr lang="fr-CH" sz="1000" b="1" dirty="0" smtClean="0">
                  <a:solidFill>
                    <a:schemeClr val="bg1"/>
                  </a:solidFill>
                </a:rPr>
                <a:t> </a:t>
              </a:r>
              <a:r>
                <a:rPr lang="fr-CH" sz="1000" b="1" dirty="0" err="1" smtClean="0">
                  <a:solidFill>
                    <a:schemeClr val="bg1"/>
                  </a:solidFill>
                </a:rPr>
                <a:t>compressors</a:t>
              </a:r>
              <a:r>
                <a:rPr lang="fr-CH" sz="1000" b="1" dirty="0" smtClean="0">
                  <a:solidFill>
                    <a:schemeClr val="bg1"/>
                  </a:solidFill>
                </a:rPr>
                <a:t> in </a:t>
              </a:r>
              <a:r>
                <a:rPr lang="fr-CH" sz="1000" b="1" dirty="0" err="1" smtClean="0">
                  <a:solidFill>
                    <a:schemeClr val="bg1"/>
                  </a:solidFill>
                </a:rPr>
                <a:t>Operation</a:t>
              </a:r>
              <a:endParaRPr lang="fr-CH" sz="1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722" y="1376208"/>
            <a:ext cx="8640000" cy="3650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4400" y="-12406"/>
            <a:ext cx="2756439" cy="617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6019800"/>
            <a:ext cx="304800" cy="762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</a:t>
            </a:r>
            <a:endParaRPr lang="fr-CH" sz="5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787694"/>
            <a:ext cx="92964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4400" y="1386604"/>
            <a:ext cx="8640000" cy="36505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296400" y="990600"/>
            <a:ext cx="19812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1" name="Rectangle 10"/>
          <p:cNvSpPr/>
          <p:nvPr/>
        </p:nvSpPr>
        <p:spPr>
          <a:xfrm>
            <a:off x="9296400" y="1550075"/>
            <a:ext cx="2895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GB" sz="1200" b="1" dirty="0"/>
              <a:t>Critical spare parts </a:t>
            </a:r>
            <a:r>
              <a:rPr lang="en-GB" sz="1200" b="1" dirty="0" smtClean="0"/>
              <a:t>LHC 4.5K</a:t>
            </a:r>
            <a:r>
              <a:rPr lang="en-GB" sz="1200" dirty="0" smtClean="0"/>
              <a:t>: </a:t>
            </a:r>
            <a:endParaRPr lang="en-GB" sz="1200" dirty="0"/>
          </a:p>
          <a:p>
            <a:pPr marL="628650" lvl="1" indent="-171450">
              <a:buFontTx/>
              <a:buChar char="-"/>
            </a:pPr>
            <a:r>
              <a:rPr lang="en-GB" sz="1200" dirty="0" smtClean="0"/>
              <a:t>8 </a:t>
            </a:r>
            <a:r>
              <a:rPr lang="en-GB" sz="1200" dirty="0"/>
              <a:t>spares for 52 compressors in operation for LHC machine </a:t>
            </a:r>
          </a:p>
          <a:p>
            <a:pPr marL="628650" lvl="1" indent="-171450">
              <a:buFontTx/>
              <a:buChar char="-"/>
            </a:pPr>
            <a:r>
              <a:rPr lang="en-GB" sz="1200" dirty="0"/>
              <a:t>16% of the financial </a:t>
            </a:r>
            <a:r>
              <a:rPr lang="en-GB" sz="1200" dirty="0" smtClean="0"/>
              <a:t>RAV</a:t>
            </a:r>
            <a:endParaRPr lang="en-GB" sz="1400" dirty="0" smtClean="0"/>
          </a:p>
          <a:p>
            <a:pPr marL="171450" indent="-171450">
              <a:buFontTx/>
              <a:buChar char="-"/>
            </a:pPr>
            <a:endParaRPr lang="en-GB" sz="1200" b="1" dirty="0" smtClean="0"/>
          </a:p>
          <a:p>
            <a:pPr marL="171450" indent="-171450">
              <a:buFontTx/>
              <a:buChar char="-"/>
            </a:pPr>
            <a:r>
              <a:rPr lang="en-GB" sz="1200" b="1" dirty="0" smtClean="0"/>
              <a:t>Critical </a:t>
            </a:r>
            <a:r>
              <a:rPr lang="en-GB" sz="1200" b="1" dirty="0"/>
              <a:t>spare parts LHC </a:t>
            </a:r>
            <a:r>
              <a:rPr lang="en-GB" sz="1200" b="1" dirty="0" smtClean="0"/>
              <a:t>1.8K</a:t>
            </a:r>
            <a:r>
              <a:rPr lang="en-GB" sz="1200" dirty="0"/>
              <a:t>: </a:t>
            </a:r>
          </a:p>
          <a:p>
            <a:pPr marL="628650" lvl="1" indent="-171450">
              <a:buFontTx/>
              <a:buChar char="-"/>
            </a:pPr>
            <a:r>
              <a:rPr lang="en-GB" sz="1200" dirty="0" smtClean="0"/>
              <a:t>2 </a:t>
            </a:r>
            <a:r>
              <a:rPr lang="en-GB" sz="1200" dirty="0"/>
              <a:t>spares for </a:t>
            </a:r>
            <a:r>
              <a:rPr lang="en-GB" sz="1200" dirty="0" smtClean="0"/>
              <a:t>16 </a:t>
            </a:r>
            <a:r>
              <a:rPr lang="en-GB" sz="1200" dirty="0"/>
              <a:t>compressors in operation for LHC machine </a:t>
            </a:r>
          </a:p>
          <a:p>
            <a:pPr marL="628650" lvl="1" indent="-171450">
              <a:buFontTx/>
              <a:buChar char="-"/>
            </a:pPr>
            <a:r>
              <a:rPr lang="en-GB" sz="1200" dirty="0" smtClean="0"/>
              <a:t>12.5% </a:t>
            </a:r>
            <a:r>
              <a:rPr lang="en-GB" sz="1200" dirty="0"/>
              <a:t>of the financial </a:t>
            </a:r>
            <a:r>
              <a:rPr lang="en-GB" sz="1200" dirty="0" smtClean="0"/>
              <a:t>RAV</a:t>
            </a:r>
            <a:endParaRPr lang="en-GB" sz="1400" dirty="0"/>
          </a:p>
          <a:p>
            <a:pPr marL="628650" lvl="1" indent="-171450">
              <a:buFontTx/>
              <a:buChar char="-"/>
            </a:pPr>
            <a:endParaRPr lang="en-GB" sz="1400" dirty="0"/>
          </a:p>
        </p:txBody>
      </p:sp>
      <p:sp>
        <p:nvSpPr>
          <p:cNvPr id="14" name="Rectangle 13"/>
          <p:cNvSpPr/>
          <p:nvPr/>
        </p:nvSpPr>
        <p:spPr>
          <a:xfrm>
            <a:off x="4267200" y="5796141"/>
            <a:ext cx="449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 smtClean="0">
                <a:solidFill>
                  <a:schemeClr val="bg1">
                    <a:lumMod val="75000"/>
                  </a:schemeClr>
                </a:solidFill>
              </a:rPr>
              <a:t>Same approach applied to Motors not presented here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34400" y="4213213"/>
            <a:ext cx="3756216" cy="1931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3" name="Rectangle 22"/>
          <p:cNvSpPr/>
          <p:nvPr/>
        </p:nvSpPr>
        <p:spPr>
          <a:xfrm>
            <a:off x="10955966" y="3559500"/>
            <a:ext cx="2806354" cy="1931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8222" y="3797117"/>
            <a:ext cx="1905000" cy="226078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B6C49F5-B7D2-461A-A1DE-BCA3261BA514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fr-FR" sz="3200" b="1" dirty="0" err="1" smtClean="0"/>
              <a:t>Compressor</a:t>
            </a:r>
            <a:r>
              <a:rPr lang="fr-FR" sz="3200" b="1" dirty="0" smtClean="0"/>
              <a:t> station &amp; </a:t>
            </a:r>
            <a:r>
              <a:rPr lang="fr-FR" sz="3200" b="1" dirty="0" err="1" smtClean="0"/>
              <a:t>Oil</a:t>
            </a:r>
            <a:r>
              <a:rPr lang="fr-FR" sz="3200" b="1" dirty="0" smtClean="0"/>
              <a:t> </a:t>
            </a:r>
            <a:r>
              <a:rPr lang="fr-FR" sz="3200" b="1" dirty="0" err="1"/>
              <a:t>R</a:t>
            </a:r>
            <a:r>
              <a:rPr lang="fr-FR" sz="3200" b="1" dirty="0" err="1" smtClean="0"/>
              <a:t>emoval</a:t>
            </a:r>
            <a:r>
              <a:rPr lang="fr-FR" sz="3200" b="1" dirty="0" smtClean="0"/>
              <a:t> System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1200" y="4210250"/>
            <a:ext cx="6096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>
                <a:solidFill>
                  <a:schemeClr val="bg1">
                    <a:lumMod val="75000"/>
                  </a:schemeClr>
                </a:solidFill>
              </a:rPr>
              <a:t>4.5K</a:t>
            </a:r>
          </a:p>
          <a:p>
            <a:endParaRPr lang="en-GB" sz="12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GB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GB" sz="5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GB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GB" sz="12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GB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sz="1200" b="1" dirty="0" smtClean="0">
                <a:solidFill>
                  <a:schemeClr val="bg1">
                    <a:lumMod val="75000"/>
                  </a:schemeClr>
                </a:solidFill>
              </a:rPr>
              <a:t>_____</a:t>
            </a:r>
            <a:endParaRPr lang="en-GB" sz="12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sz="1200" b="1" dirty="0" smtClean="0">
                <a:solidFill>
                  <a:schemeClr val="bg1">
                    <a:lumMod val="75000"/>
                  </a:schemeClr>
                </a:solidFill>
              </a:rPr>
              <a:t>1.8K</a:t>
            </a:r>
            <a:endParaRPr lang="en-GB" sz="1200" b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15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1" grpId="0"/>
      <p:bldP spid="14" grpId="0"/>
      <p:bldP spid="22" grpId="0" animBg="1"/>
      <p:bldP spid="23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600" y="2116391"/>
            <a:ext cx="3791800" cy="19984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6199" y="4220532"/>
            <a:ext cx="2987259" cy="14182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42637" y="1981200"/>
            <a:ext cx="4086763" cy="403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B6C49F5-B7D2-461A-A1DE-BCA3261BA514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fr-FR" sz="3200" b="1" dirty="0" err="1" smtClean="0"/>
              <a:t>Compressor</a:t>
            </a:r>
            <a:r>
              <a:rPr lang="fr-FR" sz="3200" b="1" dirty="0" smtClean="0"/>
              <a:t> station &amp; </a:t>
            </a:r>
            <a:r>
              <a:rPr lang="fr-FR" sz="3200" b="1" dirty="0" err="1" smtClean="0"/>
              <a:t>Oil</a:t>
            </a:r>
            <a:r>
              <a:rPr lang="fr-FR" sz="3200" b="1" dirty="0" smtClean="0"/>
              <a:t> </a:t>
            </a:r>
            <a:r>
              <a:rPr lang="fr-FR" sz="3200" b="1" dirty="0" err="1"/>
              <a:t>R</a:t>
            </a:r>
            <a:r>
              <a:rPr lang="fr-FR" sz="3200" b="1" dirty="0" err="1" smtClean="0"/>
              <a:t>emoval</a:t>
            </a:r>
            <a:r>
              <a:rPr lang="fr-FR" sz="3200" b="1" dirty="0" smtClean="0"/>
              <a:t> System </a:t>
            </a:r>
            <a:endParaRPr lang="fr-FR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4400" y="-12406"/>
            <a:ext cx="2756439" cy="6172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006" y="2195026"/>
            <a:ext cx="3500994" cy="26908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5515" y="2137256"/>
            <a:ext cx="2334962" cy="352743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57400" y="1981200"/>
            <a:ext cx="9677400" cy="388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3" name="Rectangle 22"/>
          <p:cNvSpPr/>
          <p:nvPr/>
        </p:nvSpPr>
        <p:spPr>
          <a:xfrm>
            <a:off x="1948312" y="5742801"/>
            <a:ext cx="449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 smtClean="0">
                <a:solidFill>
                  <a:schemeClr val="bg1">
                    <a:lumMod val="75000"/>
                  </a:schemeClr>
                </a:solidFill>
              </a:rPr>
              <a:t>Courtesy of TE-CRG Mechanical Section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42038" y="762001"/>
            <a:ext cx="10349962" cy="2438399"/>
          </a:xfrm>
          <a:prstGeom prst="rect">
            <a:avLst/>
          </a:prstGeom>
        </p:spPr>
        <p:txBody>
          <a:bodyPr vert="horz" lIns="45720" tIns="0" rIns="45720" bIns="0" anchor="t" anchorCtr="0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/>
            <a:r>
              <a:rPr lang="en-US" sz="1600" b="1" dirty="0" smtClean="0"/>
              <a:t>PREDICTIVE </a:t>
            </a:r>
            <a:r>
              <a:rPr lang="en-US" sz="1600" b="1" dirty="0" smtClean="0"/>
              <a:t>Maintenance program – Condition Based Monitoring</a:t>
            </a:r>
          </a:p>
          <a:p>
            <a:pPr marL="36576"/>
            <a:r>
              <a:rPr lang="en-US" sz="1600" b="1" dirty="0" smtClean="0"/>
              <a:t>				</a:t>
            </a:r>
            <a:r>
              <a:rPr lang="en-US" sz="1600" b="1" dirty="0" smtClean="0"/>
              <a:t>	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Checked</a:t>
            </a:r>
            <a:r>
              <a:rPr lang="en-US" sz="1600" b="1" dirty="0" smtClean="0"/>
              <a:t>	</a:t>
            </a:r>
            <a:r>
              <a:rPr lang="en-US" sz="1600" b="1" dirty="0" smtClean="0"/>
              <a:t>	Criteria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Vibration analysis 		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Monthly		</a:t>
            </a:r>
            <a:r>
              <a:rPr lang="en-US" sz="1600" dirty="0"/>
              <a:t>Multiple : spectrum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Oil </a:t>
            </a:r>
            <a:r>
              <a:rPr lang="en-US" sz="1600" dirty="0" smtClean="0"/>
              <a:t>analysis program 		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Yearly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en-US" sz="1600" dirty="0"/>
              <a:t>Multiple : oxidation, </a:t>
            </a:r>
            <a:r>
              <a:rPr lang="en-US" sz="1600" dirty="0" err="1"/>
              <a:t>particules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Electrical </a:t>
            </a:r>
            <a:r>
              <a:rPr lang="en-US" sz="1600" dirty="0"/>
              <a:t>cabinets thermography	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Yearly</a:t>
            </a:r>
            <a:r>
              <a:rPr lang="en-US" sz="1600" dirty="0"/>
              <a:t>		Over heating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Critical </a:t>
            </a:r>
            <a:r>
              <a:rPr lang="en-US" sz="1600" dirty="0" smtClean="0"/>
              <a:t>instrumentation checks	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4-Yr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en-US" sz="1600" dirty="0"/>
              <a:t>Deviating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6576"/>
            <a:endParaRPr lang="en-US" sz="1600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1871447" y="5655066"/>
            <a:ext cx="4201261" cy="490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363" y="2950872"/>
            <a:ext cx="2459056" cy="24590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48" y="2951144"/>
            <a:ext cx="2459056" cy="245905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852197" y="2895600"/>
            <a:ext cx="10058400" cy="3259391"/>
          </a:xfrm>
          <a:prstGeom prst="rect">
            <a:avLst/>
          </a:prstGeom>
          <a:solidFill>
            <a:schemeClr val="bg1"/>
          </a:solidFill>
        </p:spPr>
        <p:txBody>
          <a:bodyPr vert="horz" lIns="45720" tIns="0" rIns="45720" bIns="0" anchor="t" anchorCtr="0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/>
            <a:r>
              <a:rPr lang="en-US" sz="1600" b="1" dirty="0" smtClean="0"/>
              <a:t>PREVENTIVE </a:t>
            </a:r>
            <a:r>
              <a:rPr lang="en-US" sz="1600" b="1" dirty="0" smtClean="0"/>
              <a:t>Maintenance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Oil pumps Revision		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8’000(minor) &amp; 24’000(major) running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hours 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Activated </a:t>
            </a:r>
            <a:r>
              <a:rPr lang="en-US" sz="1600" dirty="0" smtClean="0"/>
              <a:t>charcoal load replacement	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24’000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running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hours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Coalescing filters replacement	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None 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24’000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running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hours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Screw compressor Major Overhauling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40’000 running hours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High Voltage Motors		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0’000(bearings) &amp; 40’000(sleeve bearings) running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hours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Vacuum </a:t>
            </a:r>
            <a:r>
              <a:rPr lang="en-US" sz="1600" dirty="0"/>
              <a:t>pumps revisions		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8’000 to 40’000 running hours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Safety </a:t>
            </a:r>
            <a:r>
              <a:rPr lang="en-US" sz="1600" dirty="0"/>
              <a:t>chain check		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Yearly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Safety </a:t>
            </a:r>
            <a:r>
              <a:rPr lang="en-US" sz="1600" dirty="0" smtClean="0"/>
              <a:t>valves test bench test</a:t>
            </a:r>
            <a:r>
              <a:rPr lang="en-US" sz="1600" dirty="0"/>
              <a:t>	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2-Yr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4Yr, 5-Yr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Water Heat </a:t>
            </a:r>
            <a:r>
              <a:rPr lang="en-US" sz="1600" dirty="0"/>
              <a:t>Exchangers chemical </a:t>
            </a:r>
            <a:r>
              <a:rPr lang="en-US" sz="1600" dirty="0" smtClean="0"/>
              <a:t>cleaning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4-Yr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Critical instrumentation &amp; valves check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4-Yr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0636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23" grpId="0"/>
      <p:bldP spid="2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27237"/>
            <a:ext cx="5105400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70600" y="1524000"/>
            <a:ext cx="2909098" cy="10983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B6C49F5-B7D2-461A-A1DE-BCA3261BA514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Cold Boxes</a:t>
            </a:r>
            <a:endParaRPr lang="fr-FR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019800"/>
            <a:ext cx="304800" cy="76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</a:t>
            </a:r>
            <a:endParaRPr lang="fr-CH" sz="5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" y="-17727"/>
            <a:ext cx="1833625" cy="6172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80" y="6019800"/>
            <a:ext cx="304800" cy="76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</a:t>
            </a:r>
            <a:endParaRPr lang="fr-CH" sz="500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349" y="381000"/>
            <a:ext cx="3879936" cy="55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631237" y="934055"/>
            <a:ext cx="335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CH" sz="1400" b="1" dirty="0" err="1">
                <a:solidFill>
                  <a:schemeClr val="bg1">
                    <a:lumMod val="75000"/>
                  </a:schemeClr>
                </a:solidFill>
              </a:rPr>
              <a:t>Process</a:t>
            </a:r>
            <a:r>
              <a:rPr lang="fr-CH" sz="1400" b="1" dirty="0">
                <a:solidFill>
                  <a:schemeClr val="bg1">
                    <a:lumMod val="75000"/>
                  </a:schemeClr>
                </a:solidFill>
              </a:rPr>
              <a:t> cycle &amp; T-S </a:t>
            </a:r>
            <a:r>
              <a:rPr lang="fr-CH" sz="1400" b="1" dirty="0" err="1">
                <a:solidFill>
                  <a:schemeClr val="bg1">
                    <a:lumMod val="75000"/>
                  </a:schemeClr>
                </a:solidFill>
              </a:rPr>
              <a:t>diagram</a:t>
            </a:r>
            <a:r>
              <a:rPr lang="fr-CH" sz="1400" b="1" dirty="0">
                <a:solidFill>
                  <a:schemeClr val="bg1">
                    <a:lumMod val="75000"/>
                  </a:schemeClr>
                </a:solidFill>
              </a:rPr>
              <a:t> of LHC 18 kW @ 4.5 K </a:t>
            </a:r>
            <a:r>
              <a:rPr lang="fr-CH" sz="1400" b="1" dirty="0" err="1">
                <a:solidFill>
                  <a:schemeClr val="bg1">
                    <a:lumMod val="75000"/>
                  </a:schemeClr>
                </a:solidFill>
              </a:rPr>
              <a:t>cryoplant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698673" y="1992930"/>
            <a:ext cx="1219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r-FR" altLang="fr-FR" sz="1800"/>
          </a:p>
        </p:txBody>
      </p:sp>
      <p:sp>
        <p:nvSpPr>
          <p:cNvPr id="14" name="Rectangle 13"/>
          <p:cNvSpPr/>
          <p:nvPr/>
        </p:nvSpPr>
        <p:spPr>
          <a:xfrm>
            <a:off x="6698673" y="1699162"/>
            <a:ext cx="2158693" cy="7833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rapezoid 14"/>
          <p:cNvSpPr/>
          <p:nvPr/>
        </p:nvSpPr>
        <p:spPr>
          <a:xfrm rot="16200000">
            <a:off x="6800360" y="2143263"/>
            <a:ext cx="216024" cy="144016"/>
          </a:xfrm>
          <a:prstGeom prst="trapezoid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rapezoid 15"/>
          <p:cNvSpPr/>
          <p:nvPr/>
        </p:nvSpPr>
        <p:spPr>
          <a:xfrm rot="16200000">
            <a:off x="7033152" y="2143263"/>
            <a:ext cx="216024" cy="144016"/>
          </a:xfrm>
          <a:prstGeom prst="trapezoid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rapezoid 16"/>
          <p:cNvSpPr/>
          <p:nvPr/>
        </p:nvSpPr>
        <p:spPr>
          <a:xfrm rot="16200000">
            <a:off x="7278188" y="2143263"/>
            <a:ext cx="216024" cy="144016"/>
          </a:xfrm>
          <a:prstGeom prst="trapezoid">
            <a:avLst/>
          </a:prstGeom>
          <a:solidFill>
            <a:schemeClr val="bg2">
              <a:lumMod val="1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rapezoid 17"/>
          <p:cNvSpPr/>
          <p:nvPr/>
        </p:nvSpPr>
        <p:spPr>
          <a:xfrm rot="16200000">
            <a:off x="7523225" y="2140782"/>
            <a:ext cx="216024" cy="144016"/>
          </a:xfrm>
          <a:prstGeom prst="trapezoid">
            <a:avLst/>
          </a:prstGeom>
          <a:solidFill>
            <a:schemeClr val="bg2">
              <a:lumMod val="1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rapezoid 18"/>
          <p:cNvSpPr/>
          <p:nvPr/>
        </p:nvSpPr>
        <p:spPr>
          <a:xfrm rot="16200000">
            <a:off x="7768261" y="2140782"/>
            <a:ext cx="216024" cy="144016"/>
          </a:xfrm>
          <a:prstGeom prst="trapezoid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rapezoid 19"/>
          <p:cNvSpPr/>
          <p:nvPr/>
        </p:nvSpPr>
        <p:spPr>
          <a:xfrm rot="16200000">
            <a:off x="8011176" y="2140782"/>
            <a:ext cx="216024" cy="144016"/>
          </a:xfrm>
          <a:prstGeom prst="trapezoid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rapezoid 20"/>
          <p:cNvSpPr/>
          <p:nvPr/>
        </p:nvSpPr>
        <p:spPr>
          <a:xfrm rot="16200000">
            <a:off x="8254091" y="2140781"/>
            <a:ext cx="216024" cy="144016"/>
          </a:xfrm>
          <a:prstGeom prst="trapezoid">
            <a:avLst/>
          </a:prstGeom>
          <a:solidFill>
            <a:schemeClr val="bg2">
              <a:lumMod val="1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rapezoid 21"/>
          <p:cNvSpPr/>
          <p:nvPr/>
        </p:nvSpPr>
        <p:spPr>
          <a:xfrm rot="16200000">
            <a:off x="8499127" y="2140780"/>
            <a:ext cx="216024" cy="144016"/>
          </a:xfrm>
          <a:prstGeom prst="trapezoid">
            <a:avLst/>
          </a:prstGeom>
          <a:solidFill>
            <a:schemeClr val="bg2">
              <a:lumMod val="1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717012" y="1738833"/>
            <a:ext cx="1338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LHCB P18 (AL)</a:t>
            </a:r>
          </a:p>
        </p:txBody>
      </p:sp>
      <p:sp>
        <p:nvSpPr>
          <p:cNvPr id="24" name="Donut 23"/>
          <p:cNvSpPr/>
          <p:nvPr/>
        </p:nvSpPr>
        <p:spPr>
          <a:xfrm>
            <a:off x="9512984" y="2622323"/>
            <a:ext cx="317044" cy="319314"/>
          </a:xfrm>
          <a:prstGeom prst="donut">
            <a:avLst>
              <a:gd name="adj" fmla="val 1533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5" name="Donut 24"/>
          <p:cNvSpPr/>
          <p:nvPr/>
        </p:nvSpPr>
        <p:spPr>
          <a:xfrm>
            <a:off x="9520241" y="2993911"/>
            <a:ext cx="317044" cy="319314"/>
          </a:xfrm>
          <a:prstGeom prst="donut">
            <a:avLst>
              <a:gd name="adj" fmla="val 1533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6" name="Donut 25"/>
          <p:cNvSpPr/>
          <p:nvPr/>
        </p:nvSpPr>
        <p:spPr>
          <a:xfrm>
            <a:off x="8979698" y="3260952"/>
            <a:ext cx="317044" cy="319314"/>
          </a:xfrm>
          <a:prstGeom prst="donut">
            <a:avLst>
              <a:gd name="adj" fmla="val 15331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7" name="Donut 26"/>
          <p:cNvSpPr/>
          <p:nvPr/>
        </p:nvSpPr>
        <p:spPr>
          <a:xfrm>
            <a:off x="8290269" y="3967945"/>
            <a:ext cx="317044" cy="319314"/>
          </a:xfrm>
          <a:prstGeom prst="donut">
            <a:avLst>
              <a:gd name="adj" fmla="val 15331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>
            <a:off x="7881489" y="4487409"/>
            <a:ext cx="317044" cy="319314"/>
          </a:xfrm>
          <a:prstGeom prst="donut">
            <a:avLst>
              <a:gd name="adj" fmla="val 15331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9" name="Donut 28"/>
          <p:cNvSpPr/>
          <p:nvPr/>
        </p:nvSpPr>
        <p:spPr>
          <a:xfrm>
            <a:off x="7483518" y="4944609"/>
            <a:ext cx="317044" cy="319314"/>
          </a:xfrm>
          <a:prstGeom prst="donut">
            <a:avLst>
              <a:gd name="adj" fmla="val 15331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30" name="Donut 29"/>
          <p:cNvSpPr/>
          <p:nvPr/>
        </p:nvSpPr>
        <p:spPr>
          <a:xfrm>
            <a:off x="7441057" y="4496027"/>
            <a:ext cx="317044" cy="319314"/>
          </a:xfrm>
          <a:prstGeom prst="donut">
            <a:avLst>
              <a:gd name="adj" fmla="val 1533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31" name="Donut 30"/>
          <p:cNvSpPr/>
          <p:nvPr/>
        </p:nvSpPr>
        <p:spPr>
          <a:xfrm>
            <a:off x="7057600" y="5009298"/>
            <a:ext cx="317044" cy="319314"/>
          </a:xfrm>
          <a:prstGeom prst="donut">
            <a:avLst>
              <a:gd name="adj" fmla="val 1533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99000" y="5336306"/>
            <a:ext cx="1371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bg1">
                    <a:lumMod val="75000"/>
                  </a:schemeClr>
                </a:solidFill>
              </a:rPr>
              <a:t>Courtesy of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800" y="5029200"/>
            <a:ext cx="2977580" cy="1031003"/>
          </a:xfrm>
          <a:prstGeom prst="rect">
            <a:avLst/>
          </a:prstGeom>
        </p:spPr>
      </p:pic>
      <p:pic>
        <p:nvPicPr>
          <p:cNvPr id="34" name="Picture 2" descr="D:\Users\francine.carvalho\Downloads\Air_Liquide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7440" y="5562600"/>
            <a:ext cx="1082360" cy="330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410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B6C49F5-B7D2-461A-A1DE-BCA3261BA514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Cold Boxes</a:t>
            </a:r>
            <a:endParaRPr lang="fr-FR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019800"/>
            <a:ext cx="304800" cy="76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</a:t>
            </a:r>
            <a:endParaRPr lang="fr-CH" sz="5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" y="-17727"/>
            <a:ext cx="1833625" cy="6172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80" y="6019800"/>
            <a:ext cx="304800" cy="76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</a:t>
            </a:r>
            <a:endParaRPr lang="fr-CH" sz="5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00" y="1447800"/>
            <a:ext cx="4680000" cy="35929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68920" y="1600200"/>
            <a:ext cx="3505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/>
              <a:t>MAINTENANCE </a:t>
            </a:r>
            <a:r>
              <a:rPr lang="en-GB" sz="1400" b="1" dirty="0" smtClean="0"/>
              <a:t>STRATEGY</a:t>
            </a:r>
          </a:p>
          <a:p>
            <a:pPr algn="ctr"/>
            <a:endParaRPr lang="en-GB" sz="1400" b="1" dirty="0"/>
          </a:p>
          <a:p>
            <a:pPr algn="ctr"/>
            <a:endParaRPr lang="en-GB" sz="1400" b="1" dirty="0" smtClean="0"/>
          </a:p>
          <a:p>
            <a:pPr algn="ctr"/>
            <a:endParaRPr lang="en-GB" sz="1400" b="1" dirty="0"/>
          </a:p>
          <a:p>
            <a:pPr marL="171450" indent="-171450">
              <a:buFontTx/>
              <a:buChar char="-"/>
            </a:pPr>
            <a:r>
              <a:rPr lang="en-GB" sz="1400" b="1" dirty="0"/>
              <a:t>Turbine automation protection</a:t>
            </a:r>
            <a:r>
              <a:rPr lang="en-GB" sz="1400" dirty="0"/>
              <a:t> in the </a:t>
            </a:r>
            <a:r>
              <a:rPr lang="en-GB" sz="1400" dirty="0" smtClean="0"/>
              <a:t>process</a:t>
            </a:r>
          </a:p>
          <a:p>
            <a:pPr marL="171450" indent="-171450">
              <a:buFontTx/>
              <a:buChar char="-"/>
            </a:pPr>
            <a:endParaRPr lang="en-GB" sz="1400" dirty="0"/>
          </a:p>
          <a:p>
            <a:pPr marL="171450" indent="-171450">
              <a:buFontTx/>
              <a:buChar char="-"/>
            </a:pPr>
            <a:r>
              <a:rPr lang="en-GB" sz="1400" b="1" dirty="0"/>
              <a:t>Service contract </a:t>
            </a:r>
            <a:r>
              <a:rPr lang="en-GB" sz="1400" dirty="0"/>
              <a:t>to reduce MTTR below 4 weeks and avoid buying spare for turbines above 80K</a:t>
            </a:r>
          </a:p>
          <a:p>
            <a:pPr marL="171450" indent="-171450">
              <a:buFontTx/>
              <a:buChar char="-"/>
            </a:pPr>
            <a:endParaRPr lang="en-GB" sz="1400" b="1" dirty="0" smtClean="0"/>
          </a:p>
          <a:p>
            <a:pPr marL="171450" indent="-171450">
              <a:buFontTx/>
              <a:buChar char="-"/>
            </a:pPr>
            <a:r>
              <a:rPr lang="en-GB" sz="1400" b="1" dirty="0" smtClean="0"/>
              <a:t>Critical </a:t>
            </a:r>
            <a:r>
              <a:rPr lang="en-GB" sz="1400" b="1" dirty="0"/>
              <a:t>spare </a:t>
            </a:r>
            <a:r>
              <a:rPr lang="en-GB" sz="1400" b="1" dirty="0" smtClean="0"/>
              <a:t>parts LHC Machine</a:t>
            </a:r>
            <a:r>
              <a:rPr lang="en-GB" sz="1400" dirty="0" smtClean="0"/>
              <a:t>: </a:t>
            </a:r>
            <a:endParaRPr lang="en-GB" sz="1400" dirty="0"/>
          </a:p>
          <a:p>
            <a:pPr marL="628650" lvl="1" indent="-171450">
              <a:buFontTx/>
              <a:buChar char="-"/>
            </a:pPr>
            <a:r>
              <a:rPr lang="en-GB" sz="1400" dirty="0"/>
              <a:t>27 different types of turbines</a:t>
            </a:r>
          </a:p>
          <a:p>
            <a:pPr marL="628650" lvl="1" indent="-171450">
              <a:buFontTx/>
              <a:buChar char="-"/>
            </a:pPr>
            <a:r>
              <a:rPr lang="en-GB" sz="1400" dirty="0"/>
              <a:t>21 spares for 64 turbines in operation for LHC machine </a:t>
            </a:r>
          </a:p>
          <a:p>
            <a:pPr marL="628650" lvl="1" indent="-171450">
              <a:buFontTx/>
              <a:buChar char="-"/>
            </a:pPr>
            <a:r>
              <a:rPr lang="en-GB" sz="1400" dirty="0"/>
              <a:t>32% of the </a:t>
            </a:r>
            <a:r>
              <a:rPr lang="en-GB" sz="1400" dirty="0" smtClean="0"/>
              <a:t>RAV</a:t>
            </a:r>
            <a:endParaRPr lang="en-GB" sz="1400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9296400" y="1905000"/>
            <a:ext cx="1676400" cy="4343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zh-CN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设备维修策略</a:t>
            </a:r>
            <a:endParaRPr lang="fr-CH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8354" y="1150170"/>
            <a:ext cx="5715000" cy="4641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760" y="803658"/>
            <a:ext cx="5835700" cy="45294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744602" y="4191000"/>
            <a:ext cx="3045560" cy="14868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4677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3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B6C49F5-B7D2-461A-A1DE-BCA3261BA514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Cold Boxes</a:t>
            </a:r>
            <a:endParaRPr lang="fr-FR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019800"/>
            <a:ext cx="304800" cy="76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</a:t>
            </a:r>
            <a:endParaRPr lang="fr-CH" sz="5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" y="-17727"/>
            <a:ext cx="1833625" cy="6172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80" y="6019800"/>
            <a:ext cx="304800" cy="76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</a:t>
            </a:r>
            <a:endParaRPr lang="fr-CH" sz="5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68920" y="1600200"/>
            <a:ext cx="3505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/>
              <a:t>MAINTENANCE </a:t>
            </a:r>
            <a:r>
              <a:rPr lang="en-GB" sz="1400" b="1" dirty="0" smtClean="0"/>
              <a:t>STRATEGY</a:t>
            </a:r>
          </a:p>
          <a:p>
            <a:pPr algn="ctr"/>
            <a:endParaRPr lang="en-GB" sz="1400" b="1" dirty="0"/>
          </a:p>
          <a:p>
            <a:pPr algn="ctr"/>
            <a:endParaRPr lang="en-GB" sz="1400" b="1" dirty="0" smtClean="0"/>
          </a:p>
          <a:p>
            <a:pPr algn="ctr"/>
            <a:endParaRPr lang="en-GB" sz="1400" b="1" dirty="0"/>
          </a:p>
          <a:p>
            <a:pPr marL="171450" indent="-171450">
              <a:buFontTx/>
              <a:buChar char="-"/>
            </a:pPr>
            <a:r>
              <a:rPr lang="en-GB" sz="1400" b="1" dirty="0" smtClean="0"/>
              <a:t>Power </a:t>
            </a:r>
            <a:r>
              <a:rPr lang="en-GB" sz="1400" b="1" dirty="0"/>
              <a:t>Supply and electronic </a:t>
            </a:r>
            <a:r>
              <a:rPr lang="en-GB" sz="1400" dirty="0"/>
              <a:t>design change to improve reliability</a:t>
            </a:r>
          </a:p>
          <a:p>
            <a:pPr marL="171450" indent="-171450">
              <a:buFontTx/>
              <a:buChar char="-"/>
            </a:pPr>
            <a:endParaRPr lang="en-GB" sz="1400" b="1" dirty="0" smtClean="0"/>
          </a:p>
          <a:p>
            <a:pPr marL="171450" indent="-171450">
              <a:buFontTx/>
              <a:buChar char="-"/>
            </a:pPr>
            <a:r>
              <a:rPr lang="en-GB" sz="1400" b="1" dirty="0" smtClean="0"/>
              <a:t>Predictive </a:t>
            </a:r>
            <a:r>
              <a:rPr lang="en-GB" sz="1400" b="1" dirty="0"/>
              <a:t>maintenance</a:t>
            </a:r>
            <a:r>
              <a:rPr lang="en-GB" sz="1400" dirty="0"/>
              <a:t> with mechanical clearance and bearings check to validate service intervention on time</a:t>
            </a:r>
          </a:p>
          <a:p>
            <a:pPr marL="171450" indent="-171450">
              <a:buFontTx/>
              <a:buChar char="-"/>
            </a:pPr>
            <a:endParaRPr lang="en-GB" sz="1400" b="1" dirty="0" smtClean="0"/>
          </a:p>
          <a:p>
            <a:pPr marL="171450" indent="-171450">
              <a:buFontTx/>
              <a:buChar char="-"/>
            </a:pPr>
            <a:r>
              <a:rPr lang="en-GB" sz="1400" b="1" dirty="0" smtClean="0"/>
              <a:t>Critical </a:t>
            </a:r>
            <a:r>
              <a:rPr lang="en-GB" sz="1400" b="1" dirty="0"/>
              <a:t>spare </a:t>
            </a:r>
            <a:r>
              <a:rPr lang="en-GB" sz="1400" b="1" dirty="0" smtClean="0"/>
              <a:t>parts LHC Machine</a:t>
            </a:r>
            <a:r>
              <a:rPr lang="en-GB" sz="1400" dirty="0" smtClean="0"/>
              <a:t>: </a:t>
            </a:r>
            <a:endParaRPr lang="en-GB" sz="1400" dirty="0"/>
          </a:p>
          <a:p>
            <a:pPr marL="628650" lvl="1" indent="-171450">
              <a:buFontTx/>
              <a:buChar char="-"/>
            </a:pPr>
            <a:r>
              <a:rPr lang="en-GB" sz="1400" dirty="0"/>
              <a:t>7 different types of Cold Compressors</a:t>
            </a:r>
          </a:p>
          <a:p>
            <a:pPr marL="628650" lvl="1" indent="-171450">
              <a:buFontTx/>
              <a:buChar char="-"/>
            </a:pPr>
            <a:r>
              <a:rPr lang="en-GB" sz="1400" dirty="0"/>
              <a:t>7 spares for 28 units in operation for LHC</a:t>
            </a:r>
          </a:p>
          <a:p>
            <a:pPr marL="628650" lvl="1" indent="-171450">
              <a:buFontTx/>
              <a:buChar char="-"/>
            </a:pPr>
            <a:r>
              <a:rPr lang="en-GB" sz="1400" dirty="0"/>
              <a:t>25% of the financial </a:t>
            </a:r>
            <a:r>
              <a:rPr lang="en-GB" sz="1400" dirty="0" smtClean="0"/>
              <a:t>RAV</a:t>
            </a:r>
            <a:endParaRPr lang="en-GB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640" y="1219201"/>
            <a:ext cx="4680000" cy="4459965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296400" y="1905000"/>
            <a:ext cx="1676400" cy="4343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zh-CN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设备维修策略</a:t>
            </a:r>
            <a:endParaRPr lang="fr-CH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2200" y="602504"/>
            <a:ext cx="5906720" cy="54934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3" name="Rectangle 12"/>
          <p:cNvSpPr/>
          <p:nvPr/>
        </p:nvSpPr>
        <p:spPr>
          <a:xfrm>
            <a:off x="8703920" y="4419600"/>
            <a:ext cx="2861360" cy="13663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4961" y="806790"/>
            <a:ext cx="5646058" cy="460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3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B6C49F5-B7D2-461A-A1DE-BCA3261BA514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Cold Boxes</a:t>
            </a:r>
            <a:endParaRPr lang="fr-FR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019800"/>
            <a:ext cx="304800" cy="76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</a:t>
            </a:r>
            <a:endParaRPr lang="fr-CH" sz="5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" y="-17727"/>
            <a:ext cx="1833625" cy="6172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80" y="6019800"/>
            <a:ext cx="304800" cy="76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</a:t>
            </a:r>
            <a:endParaRPr lang="fr-CH" sz="5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842038" y="762001"/>
            <a:ext cx="10349962" cy="2438399"/>
          </a:xfrm>
          <a:prstGeom prst="rect">
            <a:avLst/>
          </a:prstGeom>
        </p:spPr>
        <p:txBody>
          <a:bodyPr vert="horz" lIns="45720" tIns="0" rIns="45720" bIns="0" anchor="t" anchorCtr="0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/>
            <a:r>
              <a:rPr lang="en-US" sz="1600" b="1" dirty="0" smtClean="0"/>
              <a:t>PREDICTIVE </a:t>
            </a:r>
            <a:r>
              <a:rPr lang="en-US" sz="1600" b="1" dirty="0" smtClean="0"/>
              <a:t>Maintenance program – Condition Based Monitoring</a:t>
            </a:r>
          </a:p>
          <a:p>
            <a:pPr marL="36576"/>
            <a:r>
              <a:rPr lang="en-US" sz="1600" b="1" dirty="0" smtClean="0"/>
              <a:t>				</a:t>
            </a:r>
            <a:r>
              <a:rPr lang="en-US" sz="1600" b="1" dirty="0" smtClean="0"/>
              <a:t>	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Checked</a:t>
            </a:r>
            <a:r>
              <a:rPr lang="en-US" sz="1600" b="1" dirty="0" smtClean="0"/>
              <a:t>	</a:t>
            </a:r>
            <a:r>
              <a:rPr lang="en-US" sz="1600" b="1" dirty="0" smtClean="0"/>
              <a:t>	Criteria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Electrical cabinets thermography	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Yearly</a:t>
            </a:r>
            <a:r>
              <a:rPr lang="en-US" sz="1600" dirty="0"/>
              <a:t>	</a:t>
            </a:r>
            <a:r>
              <a:rPr lang="en-US" sz="1600" dirty="0" smtClean="0"/>
              <a:t>	Over heating temperature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Critical </a:t>
            </a:r>
            <a:r>
              <a:rPr lang="en-US" sz="1600" dirty="0" smtClean="0"/>
              <a:t>instrumentation checks	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4-Yr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en-US" sz="1600" dirty="0"/>
              <a:t>Deviating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Cold Compressors 		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4-Yr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en-US" sz="1600" dirty="0" smtClean="0"/>
              <a:t>Mechanical </a:t>
            </a:r>
            <a:r>
              <a:rPr lang="en-US" sz="1600" dirty="0" err="1" smtClean="0"/>
              <a:t>cleareance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Heat exchangers		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4-Yr		</a:t>
            </a:r>
            <a:r>
              <a:rPr lang="en-US" sz="1600" dirty="0" smtClean="0"/>
              <a:t>Tightness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Turbine filters			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Yearly</a:t>
            </a:r>
            <a:r>
              <a:rPr lang="en-US" sz="1600" dirty="0" smtClean="0"/>
              <a:t>		Delta P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6576"/>
            <a:endParaRPr lang="en-US" sz="16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52197" y="3115340"/>
            <a:ext cx="10058400" cy="2142460"/>
          </a:xfrm>
          <a:prstGeom prst="rect">
            <a:avLst/>
          </a:prstGeom>
        </p:spPr>
        <p:txBody>
          <a:bodyPr vert="horz" lIns="45720" tIns="0" rIns="45720" bIns="0" anchor="t" anchorCtr="0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/>
            <a:r>
              <a:rPr lang="en-US" sz="1600" b="1" dirty="0" smtClean="0"/>
              <a:t>PREVENTIVE </a:t>
            </a:r>
            <a:r>
              <a:rPr lang="en-US" sz="1600" b="1" dirty="0" smtClean="0"/>
              <a:t>Maintenance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Safety </a:t>
            </a:r>
            <a:r>
              <a:rPr lang="en-US" sz="1600" dirty="0"/>
              <a:t>valves test bench </a:t>
            </a:r>
            <a:r>
              <a:rPr lang="en-US" sz="1600" dirty="0" smtClean="0"/>
              <a:t>or local test</a:t>
            </a:r>
            <a:r>
              <a:rPr lang="en-US" sz="1600" dirty="0" smtClean="0"/>
              <a:t>	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2-Yr, 4Yr,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5-Yr</a:t>
            </a:r>
            <a:r>
              <a:rPr lang="en-US" sz="1600" dirty="0" smtClean="0"/>
              <a:t>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Safety chain check		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Yearly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Water Heat </a:t>
            </a:r>
            <a:r>
              <a:rPr lang="en-US" sz="1600" dirty="0"/>
              <a:t>Exchangers chemical </a:t>
            </a:r>
            <a:r>
              <a:rPr lang="en-US" sz="1600" dirty="0" smtClean="0"/>
              <a:t>cleaning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4-Yr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Vacuum </a:t>
            </a:r>
            <a:r>
              <a:rPr lang="en-US" sz="1600" dirty="0"/>
              <a:t>pumps </a:t>
            </a:r>
            <a:r>
              <a:rPr lang="en-US" sz="1600" dirty="0" smtClean="0"/>
              <a:t>revisions		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8’000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to 24’000 running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Critical </a:t>
            </a:r>
            <a:r>
              <a:rPr lang="en-US" sz="1600" dirty="0" smtClean="0"/>
              <a:t>valves </a:t>
            </a:r>
            <a:r>
              <a:rPr lang="en-US" sz="1600" dirty="0" smtClean="0"/>
              <a:t>&amp; instrumentation check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4-Yr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Turbine filters			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4-Yr (when vacuum break required)</a:t>
            </a:r>
            <a:r>
              <a:rPr lang="en-US" sz="1600" dirty="0"/>
              <a:t>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852197" y="5410200"/>
            <a:ext cx="10058400" cy="744274"/>
          </a:xfrm>
          <a:prstGeom prst="rect">
            <a:avLst/>
          </a:prstGeom>
        </p:spPr>
        <p:txBody>
          <a:bodyPr vert="horz" lIns="45720" tIns="0" rIns="45720" bIns="0" anchor="t" anchorCtr="0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/>
            <a:r>
              <a:rPr lang="en-US" sz="1600" b="1" dirty="0" smtClean="0"/>
              <a:t>RUN to FAIL</a:t>
            </a:r>
            <a:endParaRPr lang="en-US" sz="16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Turbines</a:t>
            </a:r>
            <a:r>
              <a:rPr lang="en-US" sz="1600" dirty="0" smtClean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04687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B6C49F5-B7D2-461A-A1DE-BCA3261BA514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Storage,  Distribution &amp; Cryostat</a:t>
            </a:r>
            <a:endParaRPr lang="fr-FR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019800"/>
            <a:ext cx="304800" cy="76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</a:t>
            </a:r>
            <a:endParaRPr lang="fr-CH" sz="5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280" y="6019800"/>
            <a:ext cx="304800" cy="76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</a:t>
            </a:r>
            <a:endParaRPr lang="fr-CH" sz="500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842038" y="762001"/>
            <a:ext cx="10349962" cy="2285999"/>
          </a:xfrm>
          <a:prstGeom prst="rect">
            <a:avLst/>
          </a:prstGeom>
        </p:spPr>
        <p:txBody>
          <a:bodyPr vert="horz" lIns="45720" tIns="0" rIns="45720" bIns="0" anchor="t" anchorCtr="0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/>
            <a:r>
              <a:rPr lang="en-US" sz="1600" b="1" dirty="0" smtClean="0"/>
              <a:t>PREDICTIVE </a:t>
            </a:r>
            <a:r>
              <a:rPr lang="en-US" sz="1600" b="1" dirty="0" smtClean="0"/>
              <a:t>Maintenance program – Condition Based Monitoring</a:t>
            </a:r>
          </a:p>
          <a:p>
            <a:pPr marL="36576"/>
            <a:r>
              <a:rPr lang="en-US" sz="1600" b="1" dirty="0" smtClean="0"/>
              <a:t>				</a:t>
            </a:r>
            <a:r>
              <a:rPr lang="en-US" sz="1600" b="1" dirty="0" smtClean="0"/>
              <a:t>	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Checked</a:t>
            </a:r>
            <a:r>
              <a:rPr lang="en-US" sz="1600" b="1" dirty="0" smtClean="0"/>
              <a:t>	</a:t>
            </a:r>
            <a:r>
              <a:rPr lang="en-US" sz="1600" b="1" dirty="0" smtClean="0"/>
              <a:t>	Criteria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Line i</a:t>
            </a:r>
            <a:r>
              <a:rPr lang="en-US" sz="1600" dirty="0" smtClean="0"/>
              <a:t>ntegrity test during warm-up	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4-Yr		</a:t>
            </a:r>
            <a:r>
              <a:rPr lang="en-US" sz="1600" dirty="0"/>
              <a:t>Pressure and vacuum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Critical </a:t>
            </a:r>
            <a:r>
              <a:rPr lang="en-US" sz="1600" dirty="0" smtClean="0"/>
              <a:t>instrumentation checks	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4-Yr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en-US" sz="1600" dirty="0"/>
              <a:t>Deviating </a:t>
            </a:r>
            <a:r>
              <a:rPr lang="en-US" sz="1600" dirty="0" smtClean="0"/>
              <a:t>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Critical valves check		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4-Yr		</a:t>
            </a:r>
            <a:r>
              <a:rPr lang="en-US" sz="1600" dirty="0"/>
              <a:t>Leak </a:t>
            </a:r>
            <a:r>
              <a:rPr lang="en-US" sz="1600" dirty="0" err="1"/>
              <a:t>tighness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Capacity legal pressure check</a:t>
            </a:r>
            <a:r>
              <a:rPr lang="en-US" sz="1600" dirty="0"/>
              <a:t>	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10-Yr</a:t>
            </a:r>
            <a:r>
              <a:rPr lang="en-US" sz="1600" dirty="0"/>
              <a:t>		Pressure test according to EU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6576"/>
            <a:endParaRPr lang="en-US" sz="160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852197" y="3115340"/>
            <a:ext cx="10058400" cy="2752060"/>
          </a:xfrm>
          <a:prstGeom prst="rect">
            <a:avLst/>
          </a:prstGeom>
        </p:spPr>
        <p:txBody>
          <a:bodyPr vert="horz" lIns="45720" tIns="0" rIns="45720" bIns="0" anchor="t" anchorCtr="0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/>
            <a:r>
              <a:rPr lang="en-US" sz="1600" b="1" dirty="0" smtClean="0"/>
              <a:t>PREVENTIVE </a:t>
            </a:r>
            <a:r>
              <a:rPr lang="en-US" sz="1600" b="1" dirty="0" smtClean="0"/>
              <a:t>Maintenance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Safety valves			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2-Yr, 4Yr,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5-Yr</a:t>
            </a:r>
            <a:r>
              <a:rPr lang="en-US" sz="1600" dirty="0" smtClean="0"/>
              <a:t>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Safety chain check		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Yearly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Vacuum </a:t>
            </a:r>
            <a:r>
              <a:rPr lang="en-US" sz="1600" dirty="0"/>
              <a:t>pumps </a:t>
            </a:r>
            <a:r>
              <a:rPr lang="en-US" sz="1600" dirty="0" smtClean="0"/>
              <a:t>revisions		</a:t>
            </a:r>
            <a:r>
              <a:rPr lang="en-US" sz="1600" dirty="0" smtClean="0"/>
              <a:t>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8’000 to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24’000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running hours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Critical </a:t>
            </a:r>
            <a:r>
              <a:rPr lang="en-US" sz="1600" dirty="0" smtClean="0"/>
              <a:t>valves check		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4-Yr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Critical </a:t>
            </a:r>
            <a:r>
              <a:rPr lang="en-US" sz="1600" dirty="0" smtClean="0"/>
              <a:t>instrumentation </a:t>
            </a:r>
            <a:r>
              <a:rPr lang="en-US" sz="1600" dirty="0"/>
              <a:t>check	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1 to 4-Yr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781613"/>
            <a:ext cx="1692000" cy="23640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819" y="6027246"/>
            <a:ext cx="160020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 – LHC Point 2 Distribution Valve Box </a:t>
            </a:r>
            <a:endParaRPr lang="fr-CH" sz="5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5802"/>
            <a:ext cx="1692000" cy="37146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810" y="3615854"/>
            <a:ext cx="160020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 – LHC </a:t>
            </a:r>
            <a:r>
              <a:rPr lang="fr-CH" sz="500" dirty="0" err="1" smtClean="0">
                <a:solidFill>
                  <a:schemeClr val="bg1"/>
                </a:solidFill>
              </a:rPr>
              <a:t>Nitrogen</a:t>
            </a:r>
            <a:r>
              <a:rPr lang="fr-CH" sz="500" dirty="0" smtClean="0">
                <a:solidFill>
                  <a:schemeClr val="bg1"/>
                </a:solidFill>
              </a:rPr>
              <a:t> tank </a:t>
            </a:r>
            <a:r>
              <a:rPr lang="fr-CH" sz="500" dirty="0" err="1" smtClean="0">
                <a:solidFill>
                  <a:schemeClr val="bg1"/>
                </a:solidFill>
              </a:rPr>
              <a:t>during</a:t>
            </a:r>
            <a:r>
              <a:rPr lang="fr-CH" sz="500" dirty="0" smtClean="0">
                <a:solidFill>
                  <a:schemeClr val="bg1"/>
                </a:solidFill>
              </a:rPr>
              <a:t> LHC </a:t>
            </a:r>
            <a:r>
              <a:rPr lang="fr-CH" sz="500" dirty="0" err="1" smtClean="0">
                <a:solidFill>
                  <a:schemeClr val="bg1"/>
                </a:solidFill>
              </a:rPr>
              <a:t>pre</a:t>
            </a:r>
            <a:r>
              <a:rPr lang="fr-CH" sz="500" dirty="0" smtClean="0">
                <a:solidFill>
                  <a:schemeClr val="bg1"/>
                </a:solidFill>
              </a:rPr>
              <a:t> </a:t>
            </a:r>
            <a:r>
              <a:rPr lang="fr-CH" sz="500" dirty="0" err="1" smtClean="0">
                <a:solidFill>
                  <a:schemeClr val="bg1"/>
                </a:solidFill>
              </a:rPr>
              <a:t>cooling</a:t>
            </a:r>
            <a:endParaRPr lang="fr-CH" sz="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5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 txBox="1">
            <a:spLocks/>
          </p:cNvSpPr>
          <p:nvPr/>
        </p:nvSpPr>
        <p:spPr>
          <a:xfrm>
            <a:off x="533400" y="762000"/>
            <a:ext cx="11201399" cy="5200821"/>
          </a:xfrm>
          <a:prstGeom prst="rect">
            <a:avLst/>
          </a:prstGeom>
        </p:spPr>
        <p:txBody>
          <a:bodyPr vert="horz" lIns="45720" tIns="0" rIns="45720" bIns="0" numCol="2" anchor="b">
            <a:normAutofit fontScale="92500" lnSpcReduction="2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CERN </a:t>
            </a:r>
            <a:r>
              <a:rPr lang="en-US" b="1" dirty="0" smtClean="0"/>
              <a:t>Cryogenics group </a:t>
            </a:r>
          </a:p>
          <a:p>
            <a:pPr algn="ctr"/>
            <a:r>
              <a:rPr lang="en-US" b="1" dirty="0" smtClean="0"/>
              <a:t>involvement in </a:t>
            </a:r>
            <a:r>
              <a:rPr lang="en-US" b="1" dirty="0" smtClean="0"/>
              <a:t>Maintenance</a:t>
            </a:r>
          </a:p>
          <a:p>
            <a:pPr algn="ctr"/>
            <a:endParaRPr lang="en-US" b="1" dirty="0"/>
          </a:p>
          <a:p>
            <a:pPr algn="ctr"/>
            <a:endParaRPr lang="en-US" b="1" dirty="0" smtClean="0"/>
          </a:p>
          <a:p>
            <a:pPr algn="ctr"/>
            <a:endParaRPr lang="en-US" b="1" dirty="0"/>
          </a:p>
          <a:p>
            <a:pPr algn="ctr"/>
            <a:endParaRPr lang="en-US" b="1" dirty="0" smtClean="0"/>
          </a:p>
          <a:p>
            <a:pPr algn="ctr"/>
            <a:endParaRPr lang="en-US" b="1" dirty="0"/>
          </a:p>
          <a:p>
            <a:pPr algn="ctr"/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/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Industrial Partnership</a:t>
            </a:r>
          </a:p>
          <a:p>
            <a:pPr algn="ctr"/>
            <a:endParaRPr lang="en-US" b="1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6576"/>
            <a:endParaRPr lang="en-US" dirty="0" smtClean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B6C49F5-B7D2-461A-A1DE-BCA3261BA514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 smtClean="0"/>
              <a:t>Work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Organization</a:t>
            </a:r>
            <a:r>
              <a:rPr lang="fr-FR" sz="3200" b="1" dirty="0" smtClean="0"/>
              <a:t> and LS2 </a:t>
            </a:r>
            <a:r>
              <a:rPr lang="fr-FR" sz="3200" b="1" dirty="0" err="1" smtClean="0"/>
              <a:t>implementation</a:t>
            </a:r>
            <a:r>
              <a:rPr lang="fr-FR" sz="3200" b="1" dirty="0" smtClean="0"/>
              <a:t> </a:t>
            </a:r>
            <a:endParaRPr lang="fr-FR" sz="3200" b="1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15429383"/>
              </p:ext>
            </p:extLst>
          </p:nvPr>
        </p:nvGraphicFramePr>
        <p:xfrm>
          <a:off x="-148856" y="2209800"/>
          <a:ext cx="6248400" cy="3753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8001000" y="2986133"/>
            <a:ext cx="1339200" cy="2540632"/>
            <a:chOff x="4444853" y="844955"/>
            <a:chExt cx="1467392" cy="733696"/>
          </a:xfrm>
        </p:grpSpPr>
        <p:sp>
          <p:nvSpPr>
            <p:cNvPr id="9" name="Rounded Rectangle 8"/>
            <p:cNvSpPr/>
            <p:nvPr/>
          </p:nvSpPr>
          <p:spPr>
            <a:xfrm>
              <a:off x="4444853" y="844955"/>
              <a:ext cx="1467392" cy="733696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 txBox="1"/>
            <p:nvPr/>
          </p:nvSpPr>
          <p:spPr>
            <a:xfrm>
              <a:off x="4466342" y="866444"/>
              <a:ext cx="1424414" cy="6907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Maintenance support Team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dirty="0" smtClean="0"/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dirty="0" smtClean="0"/>
                <a:t>Coordination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dirty="0" smtClean="0"/>
                <a:t>Planning 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CMMS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dirty="0" smtClean="0"/>
                <a:t>Spare parts</a:t>
              </a:r>
              <a:endParaRPr lang="en-US" sz="1500" kern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77000" y="2986132"/>
            <a:ext cx="1339200" cy="669600"/>
            <a:chOff x="4444853" y="1688706"/>
            <a:chExt cx="1467392" cy="733696"/>
          </a:xfrm>
        </p:grpSpPr>
        <p:sp>
          <p:nvSpPr>
            <p:cNvPr id="12" name="Rounded Rectangle 11"/>
            <p:cNvSpPr/>
            <p:nvPr/>
          </p:nvSpPr>
          <p:spPr>
            <a:xfrm>
              <a:off x="4444853" y="1688706"/>
              <a:ext cx="1467392" cy="733696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 txBox="1"/>
            <p:nvPr/>
          </p:nvSpPr>
          <p:spPr>
            <a:xfrm>
              <a:off x="4466342" y="1710195"/>
              <a:ext cx="1424414" cy="690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Mechanical Maintenance </a:t>
              </a:r>
              <a:r>
                <a:rPr lang="en-US" sz="1500" kern="1200" dirty="0" smtClean="0"/>
                <a:t>Team</a:t>
              </a:r>
              <a:endParaRPr lang="en-US" sz="1500" kern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77501" y="3751510"/>
            <a:ext cx="1339200" cy="669600"/>
            <a:chOff x="4444853" y="1688706"/>
            <a:chExt cx="1467392" cy="733696"/>
          </a:xfrm>
        </p:grpSpPr>
        <p:sp>
          <p:nvSpPr>
            <p:cNvPr id="15" name="Rounded Rectangle 14"/>
            <p:cNvSpPr/>
            <p:nvPr/>
          </p:nvSpPr>
          <p:spPr>
            <a:xfrm>
              <a:off x="4444853" y="1688706"/>
              <a:ext cx="1467392" cy="733696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 txBox="1"/>
            <p:nvPr/>
          </p:nvSpPr>
          <p:spPr>
            <a:xfrm>
              <a:off x="4466342" y="1710195"/>
              <a:ext cx="1424414" cy="690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Field Mechanical </a:t>
              </a:r>
              <a:r>
                <a:rPr lang="en-US" sz="1500" dirty="0" smtClean="0"/>
                <a:t>Team</a:t>
              </a:r>
              <a:endParaRPr lang="en-US" sz="15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41440" y="4857165"/>
            <a:ext cx="1339200" cy="669600"/>
            <a:chOff x="4444853" y="3376208"/>
            <a:chExt cx="1467392" cy="733696"/>
          </a:xfrm>
        </p:grpSpPr>
        <p:sp>
          <p:nvSpPr>
            <p:cNvPr id="19" name="Rounded Rectangle 18"/>
            <p:cNvSpPr/>
            <p:nvPr/>
          </p:nvSpPr>
          <p:spPr>
            <a:xfrm>
              <a:off x="4444853" y="3376208"/>
              <a:ext cx="1467392" cy="733696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/>
            <p:cNvSpPr txBox="1"/>
            <p:nvPr/>
          </p:nvSpPr>
          <p:spPr>
            <a:xfrm>
              <a:off x="4466342" y="3397697"/>
              <a:ext cx="1424414" cy="690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Field  E&amp;I Team</a:t>
              </a:r>
              <a:endParaRPr lang="en-US" sz="1500" kern="1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88134" y="2209799"/>
            <a:ext cx="1339200" cy="669600"/>
            <a:chOff x="4444853" y="844955"/>
            <a:chExt cx="1467392" cy="733696"/>
          </a:xfrm>
        </p:grpSpPr>
        <p:sp>
          <p:nvSpPr>
            <p:cNvPr id="23" name="Rounded Rectangle 22"/>
            <p:cNvSpPr/>
            <p:nvPr/>
          </p:nvSpPr>
          <p:spPr>
            <a:xfrm>
              <a:off x="4444853" y="844955"/>
              <a:ext cx="1467392" cy="733696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4"/>
            <p:cNvSpPr txBox="1"/>
            <p:nvPr/>
          </p:nvSpPr>
          <p:spPr>
            <a:xfrm>
              <a:off x="4466342" y="866444"/>
              <a:ext cx="1424414" cy="690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Operation support or fully delegated</a:t>
              </a:r>
              <a:endParaRPr lang="en-US" sz="1500" kern="1200" dirty="0"/>
            </a:p>
          </p:txBody>
        </p:sp>
      </p:grpSp>
      <p:pic>
        <p:nvPicPr>
          <p:cNvPr id="27" name="Picture 2" descr="D:\Users\francine.carvalho\Downloads\Air_Liquide_RG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39200" y="1387867"/>
            <a:ext cx="1524000" cy="465903"/>
          </a:xfrm>
          <a:prstGeom prst="rect">
            <a:avLst/>
          </a:prstGeom>
          <a:noFill/>
        </p:spPr>
      </p:pic>
      <p:pic>
        <p:nvPicPr>
          <p:cNvPr id="28" name="Picture 27" descr="SERCO_Spot [Converted].ep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478" y="1325171"/>
            <a:ext cx="1374311" cy="5779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9400" y="1371600"/>
            <a:ext cx="1608335" cy="6423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5415" y="1405435"/>
            <a:ext cx="582480" cy="586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054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B6C49F5-B7D2-461A-A1DE-BCA3261BA514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/>
              <a:t>Work</a:t>
            </a:r>
            <a:r>
              <a:rPr lang="fr-FR" sz="3200" b="1" dirty="0"/>
              <a:t> </a:t>
            </a:r>
            <a:r>
              <a:rPr lang="fr-FR" sz="3200" b="1" dirty="0" err="1"/>
              <a:t>Organization</a:t>
            </a:r>
            <a:r>
              <a:rPr lang="fr-FR" sz="3200" b="1" dirty="0"/>
              <a:t> and LS2 </a:t>
            </a:r>
            <a:r>
              <a:rPr lang="fr-FR" sz="3200" b="1" dirty="0" err="1"/>
              <a:t>implementation</a:t>
            </a:r>
            <a:r>
              <a:rPr lang="fr-FR" sz="3200" b="1" dirty="0"/>
              <a:t> </a:t>
            </a:r>
            <a:endParaRPr lang="fr-FR" sz="3200" b="1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52400" y="1517740"/>
            <a:ext cx="6248400" cy="4485721"/>
          </a:xfrm>
          <a:prstGeom prst="rect">
            <a:avLst/>
          </a:prstGeom>
        </p:spPr>
        <p:txBody>
          <a:bodyPr vert="horz" lIns="45720" tIns="0" rIns="45720" bIns="0" numCol="1" anchor="t" anchorCtr="0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/>
            <a:r>
              <a:rPr lang="en-US" sz="1800" b="1" dirty="0" smtClean="0"/>
              <a:t>Computerized Maintenance Management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All Maintenance Plans are review by: </a:t>
            </a:r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Maintenance experts by field</a:t>
            </a:r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Method &amp; Logistic support section </a:t>
            </a:r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Contractor Maintenance Support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Reference matrix is updated and shared with the team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Update of the </a:t>
            </a:r>
            <a:r>
              <a:rPr lang="en-US" sz="1800" dirty="0" smtClean="0"/>
              <a:t>of the CMMS is done by the contractor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Work Preparation and planning will follow in the coming months according to CERN requirement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741095"/>
            <a:ext cx="4089892" cy="25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038" y="3442821"/>
            <a:ext cx="4264616" cy="25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00" y="1113699"/>
            <a:ext cx="764000" cy="36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495800"/>
            <a:ext cx="4800600" cy="14152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B6C49F5-B7D2-461A-A1DE-BCA3261BA514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/>
              <a:t>Work</a:t>
            </a:r>
            <a:r>
              <a:rPr lang="fr-FR" sz="3200" b="1" dirty="0"/>
              <a:t> </a:t>
            </a:r>
            <a:r>
              <a:rPr lang="fr-FR" sz="3200" b="1" dirty="0" err="1"/>
              <a:t>Organization</a:t>
            </a:r>
            <a:r>
              <a:rPr lang="fr-FR" sz="3200" b="1" dirty="0"/>
              <a:t> and LS2 </a:t>
            </a:r>
            <a:r>
              <a:rPr lang="fr-FR" sz="3200" b="1" dirty="0" err="1"/>
              <a:t>implementation</a:t>
            </a:r>
            <a:r>
              <a:rPr lang="fr-FR" sz="3200" b="1" dirty="0"/>
              <a:t> </a:t>
            </a:r>
            <a:endParaRPr lang="fr-FR" sz="3200" b="1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52400" y="1295400"/>
            <a:ext cx="11887200" cy="4667421"/>
          </a:xfrm>
          <a:prstGeom prst="rect">
            <a:avLst/>
          </a:prstGeom>
        </p:spPr>
        <p:txBody>
          <a:bodyPr vert="horz" lIns="45720" tIns="0" rIns="45720" bIns="0" numCol="2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/>
            <a:r>
              <a:rPr lang="en-US" sz="1800" b="1" dirty="0" smtClean="0"/>
              <a:t>Computerized Maintenance Management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Technical Stop		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3-4d</a:t>
            </a:r>
            <a:r>
              <a:rPr lang="en-US" sz="1600" b="1" dirty="0"/>
              <a:t>	30-80wo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YETS			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2-3wk</a:t>
            </a:r>
            <a:r>
              <a:rPr lang="en-US" sz="1600" b="1" dirty="0"/>
              <a:t>	</a:t>
            </a:r>
            <a:r>
              <a:rPr lang="en-US" sz="1600" b="1" dirty="0" smtClean="0"/>
              <a:t>1’000-1’200wo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Long </a:t>
            </a:r>
            <a:r>
              <a:rPr lang="en-US" sz="1600" dirty="0" smtClean="0"/>
              <a:t>Shutdown</a:t>
            </a:r>
            <a:r>
              <a:rPr lang="en-US" sz="1600" dirty="0"/>
              <a:t>		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1yr</a:t>
            </a:r>
            <a:r>
              <a:rPr lang="en-US" sz="1600" b="1" dirty="0"/>
              <a:t>	</a:t>
            </a:r>
            <a:r>
              <a:rPr lang="en-US" sz="1600" b="1" dirty="0" smtClean="0"/>
              <a:t>3’000-4’000wo</a:t>
            </a:r>
            <a:endParaRPr lang="en-US" sz="1600" b="1" dirty="0"/>
          </a:p>
          <a:p>
            <a:endParaRPr lang="en-US" dirty="0"/>
          </a:p>
          <a:p>
            <a:r>
              <a:rPr lang="en-US" dirty="0" smtClean="0"/>
              <a:t>	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sz="1800" dirty="0" smtClean="0"/>
              <a:t>Workflow is in place and each WO is </a:t>
            </a:r>
            <a:r>
              <a:rPr lang="en-US" sz="1800" dirty="0" smtClean="0"/>
              <a:t>check and </a:t>
            </a:r>
            <a:r>
              <a:rPr lang="en-US" sz="1800" dirty="0" smtClean="0"/>
              <a:t>validated by CERN technical expert in the field and quality controller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287094"/>
            <a:ext cx="4648200" cy="3612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00" y="1113699"/>
            <a:ext cx="764000" cy="363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2819400"/>
            <a:ext cx="3986212" cy="150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43672DE-3D0B-43F0-8D79-7707B3CB2217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OUTLOOK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8B46E4-22D7-485E-855A-D61F76C8D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85800"/>
            <a:ext cx="9753600" cy="4834458"/>
          </a:xfrm>
        </p:spPr>
        <p:txBody>
          <a:bodyPr>
            <a:noAutofit/>
          </a:bodyPr>
          <a:lstStyle/>
          <a:p>
            <a:r>
              <a:rPr lang="en-GB" sz="2500" b="0" i="1" dirty="0">
                <a:cs typeface="Times New Roman" panose="02020603050405020304" pitchFamily="18" charset="0"/>
              </a:rPr>
              <a:t>Introduction</a:t>
            </a:r>
            <a:r>
              <a:rPr lang="en-GB" sz="2500" b="0" i="1" u="sng" dirty="0">
                <a:cs typeface="Times New Roman" panose="02020603050405020304" pitchFamily="18" charset="0"/>
              </a:rPr>
              <a:t/>
            </a:r>
            <a:br>
              <a:rPr lang="en-GB" sz="2500" b="0" i="1" u="sng" dirty="0">
                <a:cs typeface="Times New Roman" panose="02020603050405020304" pitchFamily="18" charset="0"/>
              </a:rPr>
            </a:br>
            <a:r>
              <a:rPr lang="en-GB" sz="2500" b="0" dirty="0">
                <a:cs typeface="Times New Roman" panose="02020603050405020304" pitchFamily="18" charset="0"/>
              </a:rPr>
              <a:t/>
            </a:r>
            <a:br>
              <a:rPr lang="en-GB" sz="2500" b="0" dirty="0">
                <a:cs typeface="Times New Roman" panose="02020603050405020304" pitchFamily="18" charset="0"/>
              </a:rPr>
            </a:br>
            <a:r>
              <a:rPr lang="en-GB" sz="2500" b="0" dirty="0">
                <a:cs typeface="Times New Roman" panose="02020603050405020304" pitchFamily="18" charset="0"/>
              </a:rPr>
              <a:t/>
            </a:r>
            <a:br>
              <a:rPr lang="en-GB" sz="2500" b="0" dirty="0">
                <a:cs typeface="Times New Roman" panose="02020603050405020304" pitchFamily="18" charset="0"/>
              </a:rPr>
            </a:br>
            <a:r>
              <a:rPr lang="en-GB" sz="2500" b="0" dirty="0" smtClean="0">
                <a:cs typeface="Times New Roman" panose="02020603050405020304" pitchFamily="18" charset="0"/>
              </a:rPr>
              <a:t>	</a:t>
            </a:r>
            <a:r>
              <a:rPr lang="en-GB" sz="2000" b="0" dirty="0" smtClean="0">
                <a:cs typeface="Times New Roman" panose="02020603050405020304" pitchFamily="18" charset="0"/>
              </a:rPr>
              <a:t>Definition of maintenance strategy for critical Assets</a:t>
            </a:r>
            <a:r>
              <a:rPr lang="en-GB" sz="2000" b="0" dirty="0">
                <a:cs typeface="Times New Roman" panose="02020603050405020304" pitchFamily="18" charset="0"/>
              </a:rPr>
              <a:t/>
            </a:r>
            <a:br>
              <a:rPr lang="en-GB" sz="2000" b="0" dirty="0">
                <a:cs typeface="Times New Roman" panose="02020603050405020304" pitchFamily="18" charset="0"/>
              </a:rPr>
            </a:br>
            <a:r>
              <a:rPr lang="en-GB" sz="2000" b="0" dirty="0">
                <a:cs typeface="Times New Roman" panose="02020603050405020304" pitchFamily="18" charset="0"/>
              </a:rPr>
              <a:t/>
            </a:r>
            <a:br>
              <a:rPr lang="en-GB" sz="2000" b="0" dirty="0">
                <a:cs typeface="Times New Roman" panose="02020603050405020304" pitchFamily="18" charset="0"/>
              </a:rPr>
            </a:br>
            <a:r>
              <a:rPr lang="en-GB" sz="2000" b="0" dirty="0">
                <a:cs typeface="Times New Roman" panose="02020603050405020304" pitchFamily="18" charset="0"/>
              </a:rPr>
              <a:t/>
            </a:r>
            <a:br>
              <a:rPr lang="en-GB" sz="2000" b="0" dirty="0">
                <a:cs typeface="Times New Roman" panose="02020603050405020304" pitchFamily="18" charset="0"/>
              </a:rPr>
            </a:br>
            <a:r>
              <a:rPr lang="en-GB" sz="2000" b="0" dirty="0">
                <a:cs typeface="Times New Roman" panose="02020603050405020304" pitchFamily="18" charset="0"/>
              </a:rPr>
              <a:t>            </a:t>
            </a:r>
            <a:r>
              <a:rPr lang="en-GB" sz="2000" b="0" dirty="0" smtClean="0">
                <a:cs typeface="Times New Roman" panose="02020603050405020304" pitchFamily="18" charset="0"/>
              </a:rPr>
              <a:t> </a:t>
            </a:r>
            <a:r>
              <a:rPr lang="en-GB" sz="2000" b="0" dirty="0">
                <a:cs typeface="Times New Roman" panose="02020603050405020304" pitchFamily="18" charset="0"/>
              </a:rPr>
              <a:t>Maintenance Policy for cryogenic equipment at CERN</a:t>
            </a:r>
            <a:r>
              <a:rPr lang="en-GB" sz="2000" b="0" dirty="0">
                <a:cs typeface="Times New Roman" panose="02020603050405020304" pitchFamily="18" charset="0"/>
              </a:rPr>
              <a:t/>
            </a:r>
            <a:br>
              <a:rPr lang="en-GB" sz="2000" b="0" dirty="0">
                <a:cs typeface="Times New Roman" panose="02020603050405020304" pitchFamily="18" charset="0"/>
              </a:rPr>
            </a:br>
            <a:r>
              <a:rPr lang="en-GB" sz="2000" b="0" dirty="0">
                <a:cs typeface="Times New Roman" panose="02020603050405020304" pitchFamily="18" charset="0"/>
              </a:rPr>
              <a:t/>
            </a:r>
            <a:br>
              <a:rPr lang="en-GB" sz="2000" b="0" dirty="0">
                <a:cs typeface="Times New Roman" panose="02020603050405020304" pitchFamily="18" charset="0"/>
              </a:rPr>
            </a:br>
            <a:r>
              <a:rPr lang="en-GB" sz="2000" b="0" dirty="0">
                <a:cs typeface="Times New Roman" panose="02020603050405020304" pitchFamily="18" charset="0"/>
              </a:rPr>
              <a:t>	 </a:t>
            </a:r>
            <a:br>
              <a:rPr lang="en-GB" sz="2000" b="0" dirty="0">
                <a:cs typeface="Times New Roman" panose="02020603050405020304" pitchFamily="18" charset="0"/>
              </a:rPr>
            </a:br>
            <a:r>
              <a:rPr lang="en-GB" sz="2000" b="0" dirty="0">
                <a:cs typeface="Times New Roman" panose="02020603050405020304" pitchFamily="18" charset="0"/>
              </a:rPr>
              <a:t>           </a:t>
            </a:r>
            <a:r>
              <a:rPr lang="en-GB" sz="2000" b="0" dirty="0" smtClean="0">
                <a:cs typeface="Times New Roman" panose="02020603050405020304" pitchFamily="18" charset="0"/>
              </a:rPr>
              <a:t>  Work Organization an implementation </a:t>
            </a:r>
            <a:r>
              <a:rPr lang="en-GB" sz="2000" b="0" dirty="0" smtClean="0">
                <a:cs typeface="Times New Roman" panose="02020603050405020304" pitchFamily="18" charset="0"/>
              </a:rPr>
              <a:t>of the strategy for Long Shut Down 2</a:t>
            </a:r>
            <a:r>
              <a:rPr lang="en-GB" sz="2500" b="0" dirty="0">
                <a:cs typeface="Times New Roman" panose="02020603050405020304" pitchFamily="18" charset="0"/>
              </a:rPr>
              <a:t/>
            </a:r>
            <a:br>
              <a:rPr lang="en-GB" sz="2500" b="0" dirty="0">
                <a:cs typeface="Times New Roman" panose="02020603050405020304" pitchFamily="18" charset="0"/>
              </a:rPr>
            </a:br>
            <a:r>
              <a:rPr lang="en-GB" sz="2500" b="0" dirty="0">
                <a:cs typeface="Times New Roman" panose="02020603050405020304" pitchFamily="18" charset="0"/>
              </a:rPr>
              <a:t/>
            </a:r>
            <a:br>
              <a:rPr lang="en-GB" sz="2500" b="0" dirty="0">
                <a:cs typeface="Times New Roman" panose="02020603050405020304" pitchFamily="18" charset="0"/>
              </a:rPr>
            </a:br>
            <a:r>
              <a:rPr lang="en-GB" sz="2500" b="0" dirty="0" smtClean="0">
                <a:cs typeface="Times New Roman" panose="02020603050405020304" pitchFamily="18" charset="0"/>
              </a:rPr>
              <a:t/>
            </a:r>
            <a:br>
              <a:rPr lang="en-GB" sz="2500" b="0" dirty="0" smtClean="0">
                <a:cs typeface="Times New Roman" panose="02020603050405020304" pitchFamily="18" charset="0"/>
              </a:rPr>
            </a:br>
            <a:r>
              <a:rPr lang="en-GB" sz="2500" b="0" i="1" dirty="0" smtClean="0">
                <a:cs typeface="Times New Roman" panose="02020603050405020304" pitchFamily="18" charset="0"/>
              </a:rPr>
              <a:t>Conclusion</a:t>
            </a:r>
            <a:endParaRPr lang="en-GB" sz="2500" b="0" i="1" dirty="0">
              <a:ln w="12700">
                <a:noFill/>
                <a:prstDash val="solid"/>
              </a:ln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CBC7ACBE-F997-4C9B-9D13-285877D7A017}"/>
              </a:ext>
            </a:extLst>
          </p:cNvPr>
          <p:cNvSpPr/>
          <p:nvPr/>
        </p:nvSpPr>
        <p:spPr>
          <a:xfrm>
            <a:off x="1905000" y="1939456"/>
            <a:ext cx="381000" cy="3048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20E793AC-A7DF-4641-8434-E1249F0438AB}"/>
              </a:ext>
            </a:extLst>
          </p:cNvPr>
          <p:cNvSpPr/>
          <p:nvPr/>
        </p:nvSpPr>
        <p:spPr>
          <a:xfrm>
            <a:off x="1905000" y="2839062"/>
            <a:ext cx="381000" cy="3048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A9AF8283-2ECC-4A55-A78B-05D989524AC2}"/>
              </a:ext>
            </a:extLst>
          </p:cNvPr>
          <p:cNvSpPr/>
          <p:nvPr/>
        </p:nvSpPr>
        <p:spPr>
          <a:xfrm>
            <a:off x="1905000" y="3721046"/>
            <a:ext cx="381000" cy="3048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12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B6C49F5-B7D2-461A-A1DE-BCA3261BA514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/>
              <a:t>Work</a:t>
            </a:r>
            <a:r>
              <a:rPr lang="fr-FR" sz="3200" b="1" dirty="0"/>
              <a:t> </a:t>
            </a:r>
            <a:r>
              <a:rPr lang="fr-FR" sz="3200" b="1" dirty="0" err="1"/>
              <a:t>Organization</a:t>
            </a:r>
            <a:r>
              <a:rPr lang="fr-FR" sz="3200" b="1" dirty="0"/>
              <a:t> and LS2 </a:t>
            </a:r>
            <a:r>
              <a:rPr lang="fr-FR" sz="3200" b="1" dirty="0" err="1"/>
              <a:t>implementation</a:t>
            </a:r>
            <a:r>
              <a:rPr lang="fr-FR" sz="3200" b="1" dirty="0"/>
              <a:t> </a:t>
            </a:r>
            <a:endParaRPr lang="fr-FR" sz="3200" b="1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52400" y="990600"/>
            <a:ext cx="11887200" cy="4972221"/>
          </a:xfrm>
          <a:prstGeom prst="rect">
            <a:avLst/>
          </a:prstGeom>
        </p:spPr>
        <p:txBody>
          <a:bodyPr vert="horz" lIns="45720" tIns="0" rIns="45720" bIns="0" numCol="1" anchor="t" anchorCtr="0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Work </a:t>
            </a:r>
            <a:r>
              <a:rPr lang="en-US" sz="1800" b="1" dirty="0" smtClean="0"/>
              <a:t>Instructions and Field Forms</a:t>
            </a:r>
            <a:endParaRPr lang="en-US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All mechanical documents technical contents have been updated in the past </a:t>
            </a:r>
            <a:r>
              <a:rPr lang="en-US" sz="1600" dirty="0" smtClean="0"/>
              <a:t>year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We are testing electronic checklists </a:t>
            </a:r>
            <a:r>
              <a:rPr lang="en-US" sz="1600" dirty="0" smtClean="0"/>
              <a:t>and integrated calibration device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6576"/>
            <a:endParaRPr lang="en-US" dirty="0" smtClean="0"/>
          </a:p>
        </p:txBody>
      </p:sp>
      <p:sp>
        <p:nvSpPr>
          <p:cNvPr id="3" name="Right Arrow 2"/>
          <p:cNvSpPr/>
          <p:nvPr/>
        </p:nvSpPr>
        <p:spPr>
          <a:xfrm>
            <a:off x="4196463" y="4038600"/>
            <a:ext cx="685800" cy="30395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11266" name="Picture 7" descr="image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16" y="2286000"/>
            <a:ext cx="6723452" cy="366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102532"/>
            <a:ext cx="2712561" cy="385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6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B6C49F5-B7D2-461A-A1DE-BCA3261BA514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Conclusion</a:t>
            </a:r>
            <a:endParaRPr lang="fr-FR" sz="3200" b="1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154" y="-5615"/>
            <a:ext cx="9237846" cy="61585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1200" y="75456"/>
            <a:ext cx="220980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 – BA6 Mobile Cold Box</a:t>
            </a:r>
            <a:endParaRPr lang="fr-CH" sz="5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19400" y="0"/>
            <a:ext cx="2819400" cy="6152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8" name="ZoneTexte 5">
            <a:extLst>
              <a:ext uri="{FF2B5EF4-FFF2-40B4-BE49-F238E27FC236}">
                <a16:creationId xmlns:a16="http://schemas.microsoft.com/office/drawing/2014/main" id="{AB6C49F5-B7D2-461A-A1DE-BCA3261BA514}"/>
              </a:ext>
            </a:extLst>
          </p:cNvPr>
          <p:cNvSpPr txBox="1"/>
          <p:nvPr/>
        </p:nvSpPr>
        <p:spPr>
          <a:xfrm>
            <a:off x="1676400" y="152401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Conclusion</a:t>
            </a:r>
            <a:endParaRPr lang="fr-FR" sz="3200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2400" y="914400"/>
            <a:ext cx="5486400" cy="4972221"/>
          </a:xfrm>
          <a:prstGeom prst="rect">
            <a:avLst/>
          </a:prstGeom>
        </p:spPr>
        <p:txBody>
          <a:bodyPr vert="horz" lIns="45720" tIns="0" rIns="45720" bIns="0" numCol="1" anchor="t" anchorCtr="0">
            <a:normAutofit lnSpcReduction="1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algn="ctr"/>
            <a:r>
              <a:rPr lang="en-US" sz="2800" dirty="0" smtClean="0"/>
              <a:t>Maintenance Strategy </a:t>
            </a:r>
            <a:r>
              <a:rPr lang="en-US" sz="1900" dirty="0" smtClean="0"/>
              <a:t/>
            </a:r>
            <a:br>
              <a:rPr lang="en-US" sz="1900" dirty="0" smtClean="0"/>
            </a:br>
            <a:endParaRPr lang="en-US" sz="1900" dirty="0" smtClean="0"/>
          </a:p>
          <a:p>
            <a:pPr algn="ctr"/>
            <a:r>
              <a:rPr lang="en-US" sz="1600" dirty="0" smtClean="0"/>
              <a:t>definition is very important and shall integrate :</a:t>
            </a:r>
          </a:p>
          <a:p>
            <a:pPr marL="1248156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Identification of the Failure Modes</a:t>
            </a:r>
          </a:p>
          <a:p>
            <a:pPr marL="1248156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E</a:t>
            </a:r>
            <a:r>
              <a:rPr lang="en-US" sz="1400" dirty="0" smtClean="0"/>
              <a:t>volution of the expected pattern</a:t>
            </a:r>
          </a:p>
          <a:p>
            <a:pPr marL="1248156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Criticality assessment of the Asset</a:t>
            </a:r>
          </a:p>
          <a:p>
            <a:pPr marL="1248156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Evaluate technical and financial capability</a:t>
            </a:r>
          </a:p>
          <a:p>
            <a:pPr marL="1248156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Ensure quality of the executed work</a:t>
            </a:r>
          </a:p>
          <a:p>
            <a:pPr marL="1248156" lvl="1" indent="-34290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1248156" lvl="1" indent="-34290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endParaRPr lang="en-US" sz="1600" dirty="0" smtClean="0"/>
          </a:p>
          <a:p>
            <a:pPr algn="r"/>
            <a:r>
              <a:rPr lang="en-US" dirty="0" smtClean="0"/>
              <a:t>CMMS is also mandatory in order to TRACK and RECORD precisely maintenance events and analyze things correctly the situation       </a:t>
            </a:r>
            <a:endParaRPr lang="en-US" dirty="0" smtClean="0"/>
          </a:p>
          <a:p>
            <a:endParaRPr lang="en-US" sz="1600" dirty="0"/>
          </a:p>
          <a:p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6576"/>
            <a:endParaRPr lang="en-US" sz="1600" dirty="0" smtClean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97982" y="838200"/>
            <a:ext cx="5042836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zh-CN" sz="4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设备维修策略</a:t>
            </a:r>
            <a:endParaRPr lang="fr-CH" sz="6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636995" y="5162350"/>
            <a:ext cx="3354605" cy="407142"/>
          </a:xfrm>
          <a:prstGeom prst="rect">
            <a:avLst/>
          </a:prstGeom>
          <a:solidFill>
            <a:schemeClr val="bg1"/>
          </a:solidFill>
        </p:spPr>
        <p:txBody>
          <a:bodyPr vert="horz" lIns="45720" tIns="0" rIns="45720" bIns="0" numCol="1" anchor="t" anchorCtr="0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</a:t>
            </a:r>
            <a:r>
              <a:rPr lang="en-US" dirty="0" smtClean="0"/>
              <a:t>hen </a:t>
            </a:r>
            <a:r>
              <a:rPr lang="en-US" dirty="0"/>
              <a:t>facing </a:t>
            </a:r>
            <a:r>
              <a:rPr lang="en-US" dirty="0" smtClean="0"/>
              <a:t>the unexpected. </a:t>
            </a:r>
            <a:endParaRPr lang="en-US" dirty="0"/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36576"/>
            <a:endParaRPr lang="en-US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5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16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3200400"/>
            <a:ext cx="10969139" cy="2640228"/>
          </a:xfrm>
        </p:spPr>
        <p:txBody>
          <a:bodyPr/>
          <a:lstStyle/>
          <a:p>
            <a:pPr marL="36576" indent="0" algn="ctr">
              <a:buNone/>
            </a:pPr>
            <a:r>
              <a:rPr lang="fr-CH" dirty="0" smtClean="0"/>
              <a:t>   </a:t>
            </a:r>
            <a:r>
              <a:rPr lang="fr-CH" dirty="0" err="1"/>
              <a:t>s</a:t>
            </a:r>
            <a:r>
              <a:rPr lang="fr-CH" dirty="0" err="1" smtClean="0"/>
              <a:t>he</a:t>
            </a:r>
            <a:r>
              <a:rPr lang="fr-CH" dirty="0" smtClean="0"/>
              <a:t> </a:t>
            </a:r>
            <a:r>
              <a:rPr lang="fr-CH" dirty="0" err="1" smtClean="0"/>
              <a:t>bei</a:t>
            </a:r>
            <a:r>
              <a:rPr lang="fr-CH" dirty="0" smtClean="0"/>
              <a:t>   </a:t>
            </a:r>
            <a:r>
              <a:rPr lang="fr-CH" dirty="0" err="1" smtClean="0"/>
              <a:t>wei</a:t>
            </a:r>
            <a:r>
              <a:rPr lang="fr-CH" dirty="0" smtClean="0"/>
              <a:t> hu   ce lue</a:t>
            </a:r>
          </a:p>
          <a:p>
            <a:pPr marL="36576" indent="0" algn="ctr">
              <a:buNone/>
            </a:pPr>
            <a:r>
              <a:rPr lang="fr-CH" dirty="0" smtClean="0"/>
              <a:t>   \       \      /     \       \    \</a:t>
            </a:r>
          </a:p>
          <a:p>
            <a:pPr marL="36576" indent="0" algn="ctr">
              <a:buNone/>
            </a:pPr>
            <a:endParaRPr lang="fr-CH" dirty="0"/>
          </a:p>
          <a:p>
            <a:pPr marL="36576" indent="0" algn="ctr">
              <a:buNone/>
            </a:pPr>
            <a:r>
              <a:rPr lang="fr-CH" dirty="0" smtClean="0"/>
              <a:t>Maintenance </a:t>
            </a:r>
            <a:r>
              <a:rPr lang="fr-CH" dirty="0" err="1" smtClean="0"/>
              <a:t>Strategy</a:t>
            </a:r>
            <a:endParaRPr lang="fr-CH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27069" y="1371600"/>
            <a:ext cx="6934200" cy="1219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zh-CN" sz="7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设备维修策略</a:t>
            </a:r>
            <a:endParaRPr lang="fr-CH" sz="8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6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">
            <a:extLst>
              <a:ext uri="{FF2B5EF4-FFF2-40B4-BE49-F238E27FC236}">
                <a16:creationId xmlns:a16="http://schemas.microsoft.com/office/drawing/2014/main" id="{CEAB6360-35FB-4E78-A8B4-88139300A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669100"/>
            <a:ext cx="4898640" cy="2664296"/>
          </a:xfrm>
          <a:prstGeom prst="rect">
            <a:avLst/>
          </a:prstGeom>
        </p:spPr>
      </p:pic>
      <p:sp>
        <p:nvSpPr>
          <p:cNvPr id="121" name="ZoneTexte 120">
            <a:extLst>
              <a:ext uri="{FF2B5EF4-FFF2-40B4-BE49-F238E27FC236}">
                <a16:creationId xmlns:a16="http://schemas.microsoft.com/office/drawing/2014/main" id="{25260199-7ECB-43C0-8C95-ADEB197466C6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/>
              <a:t>LHC </a:t>
            </a:r>
            <a:r>
              <a:rPr lang="fr-FR" sz="3200" b="1" u="sng" dirty="0" smtClean="0"/>
              <a:t>Machine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Cryogenics</a:t>
            </a:r>
            <a:r>
              <a:rPr lang="fr-FR" sz="3200" b="1" dirty="0" smtClean="0"/>
              <a:t> Architecture</a:t>
            </a:r>
            <a:endParaRPr lang="fr-FR" sz="3200" b="1" dirty="0"/>
          </a:p>
        </p:txBody>
      </p:sp>
      <p:sp>
        <p:nvSpPr>
          <p:cNvPr id="126" name="TextBox 125"/>
          <p:cNvSpPr txBox="1"/>
          <p:nvPr/>
        </p:nvSpPr>
        <p:spPr>
          <a:xfrm>
            <a:off x="145056" y="762000"/>
            <a:ext cx="6360044" cy="7540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sz="1100" b="1" u="sng" dirty="0" smtClean="0"/>
              <a:t>SURFACE</a:t>
            </a:r>
          </a:p>
          <a:p>
            <a:endParaRPr lang="fr-CH" sz="1000" b="1" u="sng" dirty="0" smtClean="0"/>
          </a:p>
          <a:p>
            <a:r>
              <a:rPr lang="fr-CH" sz="1100" dirty="0" err="1" smtClean="0"/>
              <a:t>Compressor</a:t>
            </a:r>
            <a:r>
              <a:rPr lang="fr-CH" sz="1100" dirty="0" smtClean="0"/>
              <a:t> Stations                     4.5K Cold Boxes                          </a:t>
            </a:r>
            <a:r>
              <a:rPr lang="fr-CH" sz="1100" dirty="0" err="1" smtClean="0"/>
              <a:t>Liquid</a:t>
            </a:r>
            <a:r>
              <a:rPr lang="fr-CH" sz="1100" dirty="0" smtClean="0"/>
              <a:t> &amp; </a:t>
            </a:r>
            <a:r>
              <a:rPr lang="fr-CH" sz="1100" dirty="0" err="1"/>
              <a:t>G</a:t>
            </a:r>
            <a:r>
              <a:rPr lang="fr-CH" sz="1100" dirty="0" err="1" smtClean="0"/>
              <a:t>as</a:t>
            </a:r>
            <a:r>
              <a:rPr lang="fr-CH" sz="1100" dirty="0" smtClean="0"/>
              <a:t> </a:t>
            </a:r>
            <a:r>
              <a:rPr lang="fr-CH" sz="1100" dirty="0" err="1" smtClean="0"/>
              <a:t>st</a:t>
            </a:r>
            <a:r>
              <a:rPr lang="fr-CH" sz="1100" dirty="0" err="1" smtClean="0"/>
              <a:t>orages</a:t>
            </a:r>
            <a:endParaRPr lang="fr-CH" sz="1100" dirty="0" smtClean="0"/>
          </a:p>
          <a:p>
            <a:endParaRPr lang="fr-CH" sz="11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57979" y="3048000"/>
            <a:ext cx="6395221" cy="11233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sz="1200" b="1" u="sng" dirty="0" smtClean="0"/>
              <a:t>UNDERGOUND</a:t>
            </a:r>
            <a:endParaRPr lang="fr-CH" sz="1000" b="1" u="sng" dirty="0" smtClean="0"/>
          </a:p>
          <a:p>
            <a:endParaRPr lang="fr-CH" sz="1100" dirty="0" smtClean="0"/>
          </a:p>
          <a:p>
            <a:r>
              <a:rPr lang="fr-CH" sz="1100" dirty="0" smtClean="0"/>
              <a:t>4.5K &amp; 1.8K </a:t>
            </a:r>
            <a:r>
              <a:rPr lang="fr-CH" sz="1100" dirty="0"/>
              <a:t>C</a:t>
            </a:r>
            <a:r>
              <a:rPr lang="fr-CH" sz="1100" dirty="0" smtClean="0"/>
              <a:t>old Boxes                Distribution Valve Boxes       </a:t>
            </a:r>
            <a:r>
              <a:rPr lang="fr-CH" sz="1100" dirty="0" smtClean="0"/>
              <a:t>Distribution System</a:t>
            </a:r>
          </a:p>
          <a:p>
            <a:endParaRPr lang="fr-CH" sz="1100" dirty="0"/>
          </a:p>
          <a:p>
            <a:endParaRPr lang="fr-CH" sz="1100" dirty="0" smtClean="0"/>
          </a:p>
          <a:p>
            <a:endParaRPr lang="fr-CH" sz="1100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224242" y="2895600"/>
            <a:ext cx="640515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5" name="Picture 124" descr="0401027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920" y="1362164"/>
            <a:ext cx="1964035" cy="1260000"/>
          </a:xfrm>
          <a:prstGeom prst="rect">
            <a:avLst/>
          </a:prstGeom>
          <a:noFill/>
        </p:spPr>
      </p:pic>
      <p:pic>
        <p:nvPicPr>
          <p:cNvPr id="139" name="Picture 138" descr="QUI+QRL point4 0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0650" y="3733800"/>
            <a:ext cx="1707251" cy="1260000"/>
          </a:xfrm>
          <a:prstGeom prst="rect">
            <a:avLst/>
          </a:prstGeom>
          <a:noFill/>
        </p:spPr>
      </p:pic>
      <p:pic>
        <p:nvPicPr>
          <p:cNvPr id="140" name="Picture 1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8271" y="1372727"/>
            <a:ext cx="2214929" cy="1260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141" name="Picture 140" descr="125-2558_IMG"/>
          <p:cNvPicPr>
            <a:picLocks noChangeAspect="1" noChangeArrowheads="1"/>
          </p:cNvPicPr>
          <p:nvPr/>
        </p:nvPicPr>
        <p:blipFill>
          <a:blip r:embed="rId7" cstate="print">
            <a:lum bright="14000" contrast="10000"/>
          </a:blip>
          <a:srcRect/>
          <a:stretch>
            <a:fillRect/>
          </a:stretch>
        </p:blipFill>
        <p:spPr bwMode="auto">
          <a:xfrm>
            <a:off x="2286000" y="3733800"/>
            <a:ext cx="1706714" cy="1260000"/>
          </a:xfrm>
          <a:prstGeom prst="rect">
            <a:avLst/>
          </a:prstGeom>
          <a:noFill/>
        </p:spPr>
      </p:pic>
      <p:pic>
        <p:nvPicPr>
          <p:cNvPr id="142" name="Picture 141" descr="260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9" y="3740326"/>
            <a:ext cx="1964716" cy="1260000"/>
          </a:xfrm>
          <a:prstGeom prst="rect">
            <a:avLst/>
          </a:prstGeom>
          <a:noFill/>
        </p:spPr>
      </p:pic>
      <p:pic>
        <p:nvPicPr>
          <p:cNvPr id="145" name="Picture 8" descr="0401026_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98863" y="1362164"/>
            <a:ext cx="1962159" cy="1260000"/>
          </a:xfrm>
          <a:prstGeom prst="rect">
            <a:avLst/>
          </a:prstGeom>
          <a:noFill/>
        </p:spPr>
      </p:pic>
      <p:sp>
        <p:nvSpPr>
          <p:cNvPr id="146" name="TextBox 145"/>
          <p:cNvSpPr txBox="1"/>
          <p:nvPr/>
        </p:nvSpPr>
        <p:spPr>
          <a:xfrm>
            <a:off x="264422" y="2504792"/>
            <a:ext cx="600645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 </a:t>
            </a:r>
            <a:endParaRPr lang="fr-CH" sz="500" dirty="0">
              <a:solidFill>
                <a:schemeClr val="bg1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78568" y="4876056"/>
            <a:ext cx="600645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 </a:t>
            </a:r>
            <a:endParaRPr lang="fr-CH" sz="500" dirty="0">
              <a:solidFill>
                <a:schemeClr val="bg1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342893" y="2488670"/>
            <a:ext cx="600645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 </a:t>
            </a:r>
            <a:endParaRPr lang="fr-CH" sz="500" dirty="0">
              <a:solidFill>
                <a:schemeClr val="bg1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2310992" y="4876056"/>
            <a:ext cx="600645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 </a:t>
            </a:r>
            <a:endParaRPr lang="fr-CH" sz="500" dirty="0">
              <a:solidFill>
                <a:schemeClr val="bg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4392363" y="2504792"/>
            <a:ext cx="600645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 </a:t>
            </a:r>
            <a:endParaRPr lang="fr-CH" sz="500" dirty="0">
              <a:solidFill>
                <a:schemeClr val="bg1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4116102" y="4859688"/>
            <a:ext cx="600645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 </a:t>
            </a:r>
            <a:endParaRPr lang="fr-CH" sz="500" dirty="0">
              <a:solidFill>
                <a:schemeClr val="bg1"/>
              </a:solidFill>
            </a:endParaRPr>
          </a:p>
        </p:txBody>
      </p:sp>
      <p:grpSp>
        <p:nvGrpSpPr>
          <p:cNvPr id="257" name="Group 256"/>
          <p:cNvGrpSpPr/>
          <p:nvPr/>
        </p:nvGrpSpPr>
        <p:grpSpPr>
          <a:xfrm>
            <a:off x="1990105" y="685752"/>
            <a:ext cx="8737978" cy="5410248"/>
            <a:chOff x="1990105" y="685752"/>
            <a:chExt cx="8737978" cy="5410248"/>
          </a:xfrm>
        </p:grpSpPr>
        <p:grpSp>
          <p:nvGrpSpPr>
            <p:cNvPr id="258" name="Group 257"/>
            <p:cNvGrpSpPr/>
            <p:nvPr/>
          </p:nvGrpSpPr>
          <p:grpSpPr>
            <a:xfrm>
              <a:off x="6657993" y="4863227"/>
              <a:ext cx="4070090" cy="1138952"/>
              <a:chOff x="4864852" y="4727828"/>
              <a:chExt cx="3340398" cy="1138952"/>
            </a:xfrm>
          </p:grpSpPr>
          <p:sp>
            <p:nvSpPr>
              <p:cNvPr id="355" name="Oval 354"/>
              <p:cNvSpPr/>
              <p:nvPr/>
            </p:nvSpPr>
            <p:spPr>
              <a:xfrm>
                <a:off x="4893600" y="5638800"/>
                <a:ext cx="288000" cy="72000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4947352" y="4814354"/>
                <a:ext cx="144000" cy="144000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357" name="Rectangle 356"/>
              <p:cNvSpPr/>
              <p:nvPr/>
            </p:nvSpPr>
            <p:spPr>
              <a:xfrm>
                <a:off x="4947352" y="5113800"/>
                <a:ext cx="144000" cy="144000"/>
              </a:xfrm>
              <a:prstGeom prst="rect">
                <a:avLst/>
              </a:prstGeom>
              <a:solidFill>
                <a:srgbClr val="33CC33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358" name="TextBox 357"/>
              <p:cNvSpPr txBox="1"/>
              <p:nvPr/>
            </p:nvSpPr>
            <p:spPr>
              <a:xfrm>
                <a:off x="5186876" y="4727828"/>
                <a:ext cx="21887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Compressor station</a:t>
                </a:r>
                <a:endParaRPr lang="en-GB" sz="1600" dirty="0"/>
              </a:p>
            </p:txBody>
          </p:sp>
          <p:sp>
            <p:nvSpPr>
              <p:cNvPr id="359" name="TextBox 358"/>
              <p:cNvSpPr txBox="1"/>
              <p:nvPr/>
            </p:nvSpPr>
            <p:spPr>
              <a:xfrm>
                <a:off x="5202627" y="5024596"/>
                <a:ext cx="27221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4.5 K refrigerator</a:t>
                </a:r>
                <a:endParaRPr lang="en-GB" sz="1600" dirty="0"/>
              </a:p>
            </p:txBody>
          </p:sp>
          <p:sp>
            <p:nvSpPr>
              <p:cNvPr id="360" name="TextBox 359"/>
              <p:cNvSpPr txBox="1"/>
              <p:nvPr/>
            </p:nvSpPr>
            <p:spPr>
              <a:xfrm>
                <a:off x="5196191" y="5528226"/>
                <a:ext cx="30090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1.8 K pumping unit (cold compressor)</a:t>
                </a:r>
                <a:endParaRPr lang="en-GB" sz="1600" dirty="0"/>
              </a:p>
            </p:txBody>
          </p:sp>
          <p:sp>
            <p:nvSpPr>
              <p:cNvPr id="361" name="Rectangle 360"/>
              <p:cNvSpPr/>
              <p:nvPr/>
            </p:nvSpPr>
            <p:spPr>
              <a:xfrm>
                <a:off x="4864852" y="5422276"/>
                <a:ext cx="329339" cy="49494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362" name="TextBox 361"/>
              <p:cNvSpPr txBox="1"/>
              <p:nvPr/>
            </p:nvSpPr>
            <p:spPr>
              <a:xfrm>
                <a:off x="5209725" y="5284127"/>
                <a:ext cx="25764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Interconnection box</a:t>
                </a:r>
                <a:endParaRPr lang="en-GB" sz="1600" dirty="0"/>
              </a:p>
            </p:txBody>
          </p:sp>
        </p:grpSp>
        <p:cxnSp>
          <p:nvCxnSpPr>
            <p:cNvPr id="259" name="Straight Connector 258"/>
            <p:cNvCxnSpPr/>
            <p:nvPr/>
          </p:nvCxnSpPr>
          <p:spPr>
            <a:xfrm>
              <a:off x="10058106" y="1308582"/>
              <a:ext cx="57022" cy="6044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8082848" y="4535350"/>
              <a:ext cx="101194" cy="2318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6761958" y="3710060"/>
              <a:ext cx="51935" cy="6242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flipV="1">
              <a:off x="9722386" y="4069334"/>
              <a:ext cx="51935" cy="5293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flipV="1">
              <a:off x="7171041" y="925939"/>
              <a:ext cx="51935" cy="5293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4" name="Group 263"/>
            <p:cNvGrpSpPr/>
            <p:nvPr/>
          </p:nvGrpSpPr>
          <p:grpSpPr>
            <a:xfrm>
              <a:off x="6477000" y="685752"/>
              <a:ext cx="3960000" cy="3731339"/>
              <a:chOff x="2255940" y="1492836"/>
              <a:chExt cx="4764300" cy="4524105"/>
            </a:xfrm>
          </p:grpSpPr>
          <p:grpSp>
            <p:nvGrpSpPr>
              <p:cNvPr id="327" name="Group 326"/>
              <p:cNvGrpSpPr/>
              <p:nvPr/>
            </p:nvGrpSpPr>
            <p:grpSpPr>
              <a:xfrm>
                <a:off x="2630016" y="1738695"/>
                <a:ext cx="4082843" cy="4015654"/>
                <a:chOff x="1981059" y="1189250"/>
                <a:chExt cx="4945425" cy="4860006"/>
              </a:xfrm>
            </p:grpSpPr>
            <p:sp>
              <p:nvSpPr>
                <p:cNvPr id="346" name="Oval 345"/>
                <p:cNvSpPr/>
                <p:nvPr/>
              </p:nvSpPr>
              <p:spPr>
                <a:xfrm>
                  <a:off x="1981059" y="1189250"/>
                  <a:ext cx="4860000" cy="4860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7" name="TextBox 346"/>
                <p:cNvSpPr txBox="1"/>
                <p:nvPr/>
              </p:nvSpPr>
              <p:spPr>
                <a:xfrm>
                  <a:off x="4167987" y="5552462"/>
                  <a:ext cx="633532" cy="4967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P1</a:t>
                  </a:r>
                  <a:endParaRPr lang="en-GB" sz="1600" dirty="0"/>
                </a:p>
              </p:txBody>
            </p:sp>
            <p:sp>
              <p:nvSpPr>
                <p:cNvPr id="348" name="TextBox 347"/>
                <p:cNvSpPr txBox="1"/>
                <p:nvPr/>
              </p:nvSpPr>
              <p:spPr>
                <a:xfrm>
                  <a:off x="2647402" y="4870990"/>
                  <a:ext cx="633532" cy="4967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P2</a:t>
                  </a:r>
                  <a:endParaRPr lang="en-GB" sz="1600" dirty="0"/>
                </a:p>
              </p:txBody>
            </p:sp>
            <p:sp>
              <p:nvSpPr>
                <p:cNvPr id="349" name="TextBox 348"/>
                <p:cNvSpPr txBox="1"/>
                <p:nvPr/>
              </p:nvSpPr>
              <p:spPr>
                <a:xfrm>
                  <a:off x="2177460" y="3449972"/>
                  <a:ext cx="633532" cy="4967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P3</a:t>
                  </a:r>
                  <a:endParaRPr lang="en-GB" sz="1600" dirty="0"/>
                </a:p>
              </p:txBody>
            </p:sp>
            <p:sp>
              <p:nvSpPr>
                <p:cNvPr id="350" name="TextBox 349"/>
                <p:cNvSpPr txBox="1"/>
                <p:nvPr/>
              </p:nvSpPr>
              <p:spPr>
                <a:xfrm>
                  <a:off x="2751816" y="1937674"/>
                  <a:ext cx="633532" cy="4967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P4</a:t>
                  </a:r>
                  <a:endParaRPr lang="en-GB" sz="1600" dirty="0"/>
                </a:p>
              </p:txBody>
            </p:sp>
            <p:sp>
              <p:nvSpPr>
                <p:cNvPr id="351" name="TextBox 350"/>
                <p:cNvSpPr txBox="1"/>
                <p:nvPr/>
              </p:nvSpPr>
              <p:spPr>
                <a:xfrm>
                  <a:off x="5668101" y="1954090"/>
                  <a:ext cx="633532" cy="4967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P6</a:t>
                  </a:r>
                  <a:endParaRPr lang="en-GB" sz="1600" dirty="0"/>
                </a:p>
              </p:txBody>
            </p:sp>
            <p:sp>
              <p:nvSpPr>
                <p:cNvPr id="352" name="TextBox 351"/>
                <p:cNvSpPr txBox="1"/>
                <p:nvPr/>
              </p:nvSpPr>
              <p:spPr>
                <a:xfrm>
                  <a:off x="6292952" y="3474655"/>
                  <a:ext cx="633532" cy="4967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P7</a:t>
                  </a:r>
                  <a:endParaRPr lang="en-GB" sz="1600" dirty="0"/>
                </a:p>
              </p:txBody>
            </p:sp>
            <p:sp>
              <p:nvSpPr>
                <p:cNvPr id="353" name="TextBox 352"/>
                <p:cNvSpPr txBox="1"/>
                <p:nvPr/>
              </p:nvSpPr>
              <p:spPr>
                <a:xfrm>
                  <a:off x="5664955" y="4897539"/>
                  <a:ext cx="633532" cy="4967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P8</a:t>
                  </a:r>
                  <a:endParaRPr lang="en-GB" sz="1600" dirty="0"/>
                </a:p>
              </p:txBody>
            </p:sp>
            <p:sp>
              <p:nvSpPr>
                <p:cNvPr id="354" name="TextBox 353"/>
                <p:cNvSpPr txBox="1"/>
                <p:nvPr/>
              </p:nvSpPr>
              <p:spPr>
                <a:xfrm>
                  <a:off x="4162308" y="1326042"/>
                  <a:ext cx="633532" cy="4967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P5</a:t>
                  </a:r>
                  <a:endParaRPr lang="en-GB" sz="1600" dirty="0"/>
                </a:p>
              </p:txBody>
            </p:sp>
          </p:grpSp>
          <p:sp>
            <p:nvSpPr>
              <p:cNvPr id="328" name="Oval 327"/>
              <p:cNvSpPr/>
              <p:nvPr/>
            </p:nvSpPr>
            <p:spPr>
              <a:xfrm>
                <a:off x="2528266" y="1649819"/>
                <a:ext cx="4212000" cy="4212000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9" name="Rectangle 328"/>
              <p:cNvSpPr/>
              <p:nvPr/>
            </p:nvSpPr>
            <p:spPr>
              <a:xfrm rot="18740577">
                <a:off x="2990199" y="1991736"/>
                <a:ext cx="144016" cy="325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0" name="Rectangle 329"/>
              <p:cNvSpPr/>
              <p:nvPr/>
            </p:nvSpPr>
            <p:spPr>
              <a:xfrm rot="18740577">
                <a:off x="6185340" y="5132710"/>
                <a:ext cx="144016" cy="325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1" name="Rectangle 330"/>
              <p:cNvSpPr/>
              <p:nvPr/>
            </p:nvSpPr>
            <p:spPr>
              <a:xfrm>
                <a:off x="4531016" y="1492836"/>
                <a:ext cx="125413" cy="1853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2" name="Rectangle 331"/>
              <p:cNvSpPr/>
              <p:nvPr/>
            </p:nvSpPr>
            <p:spPr>
              <a:xfrm>
                <a:off x="4572001" y="5840110"/>
                <a:ext cx="150702" cy="1768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3" name="Rectangle 332"/>
              <p:cNvSpPr/>
              <p:nvPr/>
            </p:nvSpPr>
            <p:spPr>
              <a:xfrm>
                <a:off x="2255940" y="3670097"/>
                <a:ext cx="296973" cy="1625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4" name="Rectangle 333"/>
              <p:cNvSpPr/>
              <p:nvPr/>
            </p:nvSpPr>
            <p:spPr>
              <a:xfrm>
                <a:off x="6723267" y="3669326"/>
                <a:ext cx="296973" cy="1625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19136195">
                <a:off x="6114075" y="2138673"/>
                <a:ext cx="296973" cy="1625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6" name="Rectangle 335"/>
              <p:cNvSpPr/>
              <p:nvPr/>
            </p:nvSpPr>
            <p:spPr>
              <a:xfrm rot="19136195">
                <a:off x="2842294" y="5179566"/>
                <a:ext cx="296973" cy="1625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37" name="Straight Connector 336"/>
              <p:cNvCxnSpPr/>
              <p:nvPr/>
            </p:nvCxnSpPr>
            <p:spPr>
              <a:xfrm>
                <a:off x="2912587" y="2145933"/>
                <a:ext cx="195400" cy="162743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/>
              <p:cNvCxnSpPr/>
              <p:nvPr/>
            </p:nvCxnSpPr>
            <p:spPr>
              <a:xfrm>
                <a:off x="3025232" y="2036995"/>
                <a:ext cx="195400" cy="162743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/>
              <p:cNvCxnSpPr/>
              <p:nvPr/>
            </p:nvCxnSpPr>
            <p:spPr>
              <a:xfrm>
                <a:off x="6104359" y="5242277"/>
                <a:ext cx="195400" cy="162743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/>
              <p:cNvCxnSpPr/>
              <p:nvPr/>
            </p:nvCxnSpPr>
            <p:spPr>
              <a:xfrm>
                <a:off x="6209053" y="5133339"/>
                <a:ext cx="195400" cy="162743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/>
              <p:cNvCxnSpPr/>
              <p:nvPr/>
            </p:nvCxnSpPr>
            <p:spPr>
              <a:xfrm flipH="1">
                <a:off x="6088666" y="2024017"/>
                <a:ext cx="211837" cy="216148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/>
              <p:cNvCxnSpPr/>
              <p:nvPr/>
            </p:nvCxnSpPr>
            <p:spPr>
              <a:xfrm flipH="1">
                <a:off x="6217213" y="2152564"/>
                <a:ext cx="211837" cy="216148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/>
              <p:cNvCxnSpPr/>
              <p:nvPr/>
            </p:nvCxnSpPr>
            <p:spPr>
              <a:xfrm flipH="1">
                <a:off x="2819506" y="5108031"/>
                <a:ext cx="211837" cy="216148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/>
              <p:cNvCxnSpPr/>
              <p:nvPr/>
            </p:nvCxnSpPr>
            <p:spPr>
              <a:xfrm flipH="1">
                <a:off x="4054740" y="5797189"/>
                <a:ext cx="52960" cy="219752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5" name="TextBox 344"/>
              <p:cNvSpPr txBox="1"/>
              <p:nvPr/>
            </p:nvSpPr>
            <p:spPr>
              <a:xfrm>
                <a:off x="3900742" y="5183055"/>
                <a:ext cx="783024" cy="410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P18</a:t>
                </a:r>
                <a:endParaRPr lang="en-GB" sz="1600" dirty="0"/>
              </a:p>
            </p:txBody>
          </p:sp>
        </p:grpSp>
        <p:grpSp>
          <p:nvGrpSpPr>
            <p:cNvPr id="265" name="Group 264"/>
            <p:cNvGrpSpPr/>
            <p:nvPr/>
          </p:nvGrpSpPr>
          <p:grpSpPr>
            <a:xfrm rot="11834148">
              <a:off x="7936654" y="4347166"/>
              <a:ext cx="575347" cy="320408"/>
              <a:chOff x="1450011" y="1685536"/>
              <a:chExt cx="692203" cy="388483"/>
            </a:xfrm>
          </p:grpSpPr>
          <p:grpSp>
            <p:nvGrpSpPr>
              <p:cNvPr id="323" name="Group 322"/>
              <p:cNvGrpSpPr/>
              <p:nvPr/>
            </p:nvGrpSpPr>
            <p:grpSpPr>
              <a:xfrm>
                <a:off x="1621414" y="1685536"/>
                <a:ext cx="520800" cy="223818"/>
                <a:chOff x="1600200" y="1479207"/>
                <a:chExt cx="520800" cy="223818"/>
              </a:xfrm>
            </p:grpSpPr>
            <p:sp>
              <p:nvSpPr>
                <p:cNvPr id="325" name="Oval 324"/>
                <p:cNvSpPr/>
                <p:nvPr/>
              </p:nvSpPr>
              <p:spPr>
                <a:xfrm>
                  <a:off x="1600200" y="1487025"/>
                  <a:ext cx="216000" cy="216000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6" name="Rectangle 325"/>
                <p:cNvSpPr/>
                <p:nvPr/>
              </p:nvSpPr>
              <p:spPr>
                <a:xfrm>
                  <a:off x="1905000" y="1479207"/>
                  <a:ext cx="216000" cy="216000"/>
                </a:xfrm>
                <a:prstGeom prst="rect">
                  <a:avLst/>
                </a:prstGeom>
                <a:solidFill>
                  <a:srgbClr val="33CC3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24" name="Oval 323"/>
              <p:cNvSpPr/>
              <p:nvPr/>
            </p:nvSpPr>
            <p:spPr>
              <a:xfrm rot="20924130">
                <a:off x="1450011" y="1966019"/>
                <a:ext cx="381001" cy="108000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66" name="TextBox 265"/>
            <p:cNvSpPr txBox="1"/>
            <p:nvPr/>
          </p:nvSpPr>
          <p:spPr>
            <a:xfrm>
              <a:off x="7872088" y="4362775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</a:t>
              </a:r>
              <a:endParaRPr lang="en-GB" sz="1400" dirty="0"/>
            </a:p>
          </p:txBody>
        </p:sp>
        <p:grpSp>
          <p:nvGrpSpPr>
            <p:cNvPr id="267" name="Group 266"/>
            <p:cNvGrpSpPr/>
            <p:nvPr/>
          </p:nvGrpSpPr>
          <p:grpSpPr>
            <a:xfrm>
              <a:off x="6523732" y="871812"/>
              <a:ext cx="1108555" cy="566707"/>
              <a:chOff x="5075931" y="2472060"/>
              <a:chExt cx="1108555" cy="566707"/>
            </a:xfrm>
          </p:grpSpPr>
          <p:grpSp>
            <p:nvGrpSpPr>
              <p:cNvPr id="311" name="Group 310"/>
              <p:cNvGrpSpPr/>
              <p:nvPr/>
            </p:nvGrpSpPr>
            <p:grpSpPr>
              <a:xfrm>
                <a:off x="5075931" y="2606695"/>
                <a:ext cx="1108555" cy="432072"/>
                <a:chOff x="5075931" y="2606695"/>
                <a:chExt cx="1108555" cy="432072"/>
              </a:xfrm>
            </p:grpSpPr>
            <p:grpSp>
              <p:nvGrpSpPr>
                <p:cNvPr id="314" name="Group 313"/>
                <p:cNvGrpSpPr/>
                <p:nvPr/>
              </p:nvGrpSpPr>
              <p:grpSpPr>
                <a:xfrm rot="18970358">
                  <a:off x="5075931" y="2606695"/>
                  <a:ext cx="1108555" cy="354414"/>
                  <a:chOff x="1542941" y="1685536"/>
                  <a:chExt cx="1333710" cy="429711"/>
                </a:xfrm>
              </p:grpSpPr>
              <p:sp>
                <p:nvSpPr>
                  <p:cNvPr id="316" name="Oval 315"/>
                  <p:cNvSpPr/>
                  <p:nvPr/>
                </p:nvSpPr>
                <p:spPr>
                  <a:xfrm rot="20848009">
                    <a:off x="1542941" y="2007248"/>
                    <a:ext cx="381000" cy="107999"/>
                  </a:xfrm>
                  <a:prstGeom prst="ellipse">
                    <a:avLst/>
                  </a:prstGeom>
                  <a:solidFill>
                    <a:srgbClr val="33CC33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317" name="Group 316"/>
                  <p:cNvGrpSpPr/>
                  <p:nvPr/>
                </p:nvGrpSpPr>
                <p:grpSpPr>
                  <a:xfrm>
                    <a:off x="1621414" y="1685536"/>
                    <a:ext cx="1142275" cy="223818"/>
                    <a:chOff x="1600200" y="1479207"/>
                    <a:chExt cx="1142275" cy="223818"/>
                  </a:xfrm>
                </p:grpSpPr>
                <p:sp>
                  <p:nvSpPr>
                    <p:cNvPr id="319" name="Oval 318"/>
                    <p:cNvSpPr/>
                    <p:nvPr/>
                  </p:nvSpPr>
                  <p:spPr>
                    <a:xfrm>
                      <a:off x="1600200" y="1487025"/>
                      <a:ext cx="216000" cy="216000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20" name="Oval 319"/>
                    <p:cNvSpPr/>
                    <p:nvPr/>
                  </p:nvSpPr>
                  <p:spPr>
                    <a:xfrm>
                      <a:off x="2526475" y="1482938"/>
                      <a:ext cx="216000" cy="216000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21" name="Rectangle 320"/>
                    <p:cNvSpPr/>
                    <p:nvPr/>
                  </p:nvSpPr>
                  <p:spPr>
                    <a:xfrm>
                      <a:off x="1905000" y="1479207"/>
                      <a:ext cx="216000" cy="216000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22" name="Rectangle 321"/>
                    <p:cNvSpPr/>
                    <p:nvPr/>
                  </p:nvSpPr>
                  <p:spPr>
                    <a:xfrm>
                      <a:off x="2247160" y="1487025"/>
                      <a:ext cx="216000" cy="216000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318" name="Oval 317"/>
                  <p:cNvSpPr/>
                  <p:nvPr/>
                </p:nvSpPr>
                <p:spPr>
                  <a:xfrm rot="760111">
                    <a:off x="2495651" y="1993923"/>
                    <a:ext cx="381000" cy="108000"/>
                  </a:xfrm>
                  <a:prstGeom prst="ellipse">
                    <a:avLst/>
                  </a:prstGeom>
                  <a:solidFill>
                    <a:srgbClr val="33CC33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15" name="Rectangle 314"/>
                <p:cNvSpPr/>
                <p:nvPr/>
              </p:nvSpPr>
              <p:spPr>
                <a:xfrm rot="18898563">
                  <a:off x="5501255" y="2823520"/>
                  <a:ext cx="381000" cy="49494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12" name="TextBox 311"/>
              <p:cNvSpPr txBox="1"/>
              <p:nvPr/>
            </p:nvSpPr>
            <p:spPr>
              <a:xfrm>
                <a:off x="5531280" y="2472060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B</a:t>
                </a:r>
                <a:endParaRPr lang="en-GB" sz="1400" dirty="0"/>
              </a:p>
            </p:txBody>
          </p:sp>
          <p:sp>
            <p:nvSpPr>
              <p:cNvPr id="313" name="TextBox 312"/>
              <p:cNvSpPr txBox="1"/>
              <p:nvPr/>
            </p:nvSpPr>
            <p:spPr>
              <a:xfrm>
                <a:off x="5320258" y="2651755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A</a:t>
                </a:r>
                <a:endParaRPr lang="en-GB" sz="1400" dirty="0"/>
              </a:p>
            </p:txBody>
          </p:sp>
        </p:grpSp>
        <p:sp>
          <p:nvSpPr>
            <p:cNvPr id="268" name="Oval 267"/>
            <p:cNvSpPr/>
            <p:nvPr/>
          </p:nvSpPr>
          <p:spPr>
            <a:xfrm rot="2376267">
              <a:off x="9327675" y="962387"/>
              <a:ext cx="314236" cy="89768"/>
            </a:xfrm>
            <a:prstGeom prst="ellipse">
              <a:avLst/>
            </a:prstGeom>
            <a:solidFill>
              <a:srgbClr val="33CC3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Oval 268"/>
            <p:cNvSpPr/>
            <p:nvPr/>
          </p:nvSpPr>
          <p:spPr>
            <a:xfrm rot="2785156">
              <a:off x="9551377" y="780848"/>
              <a:ext cx="178149" cy="179532"/>
            </a:xfrm>
            <a:prstGeom prst="ellipse">
              <a:avLst/>
            </a:prstGeom>
            <a:solidFill>
              <a:srgbClr val="33CC3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0" name="Oval 269"/>
            <p:cNvSpPr/>
            <p:nvPr/>
          </p:nvSpPr>
          <p:spPr>
            <a:xfrm rot="2785156">
              <a:off x="10080492" y="1331920"/>
              <a:ext cx="178149" cy="17953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Rectangle 270"/>
            <p:cNvSpPr/>
            <p:nvPr/>
          </p:nvSpPr>
          <p:spPr>
            <a:xfrm rot="2785156">
              <a:off x="9729385" y="958475"/>
              <a:ext cx="178149" cy="179532"/>
            </a:xfrm>
            <a:prstGeom prst="rect">
              <a:avLst/>
            </a:prstGeom>
            <a:solidFill>
              <a:srgbClr val="33CC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 271"/>
            <p:cNvSpPr/>
            <p:nvPr/>
          </p:nvSpPr>
          <p:spPr>
            <a:xfrm rot="2785156">
              <a:off x="9919221" y="1167382"/>
              <a:ext cx="178149" cy="179532"/>
            </a:xfrm>
            <a:prstGeom prst="rect">
              <a:avLst/>
            </a:prstGeom>
            <a:solidFill>
              <a:srgbClr val="92D05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3" name="Oval 272"/>
            <p:cNvSpPr/>
            <p:nvPr/>
          </p:nvSpPr>
          <p:spPr>
            <a:xfrm rot="3230441">
              <a:off x="9892714" y="1539168"/>
              <a:ext cx="314235" cy="89767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9863866" y="109148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</a:t>
              </a:r>
              <a:endParaRPr lang="en-GB" sz="1400" dirty="0"/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9676271" y="890516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</a:t>
              </a:r>
              <a:endParaRPr lang="en-GB" sz="1400" dirty="0"/>
            </a:p>
          </p:txBody>
        </p:sp>
        <p:sp>
          <p:nvSpPr>
            <p:cNvPr id="276" name="Oval 275"/>
            <p:cNvSpPr/>
            <p:nvPr/>
          </p:nvSpPr>
          <p:spPr>
            <a:xfrm rot="7634726">
              <a:off x="9888036" y="3446230"/>
              <a:ext cx="314238" cy="89770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77" name="Group 276"/>
            <p:cNvGrpSpPr/>
            <p:nvPr/>
          </p:nvGrpSpPr>
          <p:grpSpPr>
            <a:xfrm rot="8043615">
              <a:off x="9471844" y="3812621"/>
              <a:ext cx="942117" cy="186036"/>
              <a:chOff x="1600200" y="1479207"/>
              <a:chExt cx="1142275" cy="223818"/>
            </a:xfrm>
          </p:grpSpPr>
          <p:sp>
            <p:nvSpPr>
              <p:cNvPr id="307" name="Oval 306"/>
              <p:cNvSpPr/>
              <p:nvPr/>
            </p:nvSpPr>
            <p:spPr>
              <a:xfrm>
                <a:off x="1600200" y="1487025"/>
                <a:ext cx="216000" cy="216000"/>
              </a:xfrm>
              <a:prstGeom prst="ellipse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2526475" y="1482938"/>
                <a:ext cx="216000" cy="216000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1905000" y="1479207"/>
                <a:ext cx="216000" cy="216000"/>
              </a:xfrm>
              <a:prstGeom prst="rect">
                <a:avLst/>
              </a:prstGeom>
              <a:solidFill>
                <a:srgbClr val="92D050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2247160" y="1487025"/>
                <a:ext cx="216000" cy="216000"/>
              </a:xfrm>
              <a:prstGeom prst="rect">
                <a:avLst/>
              </a:prstGeom>
              <a:solidFill>
                <a:srgbClr val="33CC33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78" name="Oval 277"/>
            <p:cNvSpPr/>
            <p:nvPr/>
          </p:nvSpPr>
          <p:spPr>
            <a:xfrm rot="8488900">
              <a:off x="9350347" y="4028120"/>
              <a:ext cx="314238" cy="89767"/>
            </a:xfrm>
            <a:prstGeom prst="ellipse">
              <a:avLst/>
            </a:prstGeom>
            <a:solidFill>
              <a:srgbClr val="33CC3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9694989" y="3849067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</a:t>
              </a:r>
              <a:endParaRPr lang="en-GB" sz="1400" dirty="0"/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9887117" y="3645517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</a:t>
              </a:r>
              <a:endParaRPr lang="en-GB" sz="1400" dirty="0"/>
            </a:p>
          </p:txBody>
        </p:sp>
        <p:grpSp>
          <p:nvGrpSpPr>
            <p:cNvPr id="281" name="Group 280"/>
            <p:cNvGrpSpPr/>
            <p:nvPr/>
          </p:nvGrpSpPr>
          <p:grpSpPr>
            <a:xfrm>
              <a:off x="6632414" y="3336931"/>
              <a:ext cx="416028" cy="626603"/>
              <a:chOff x="5184614" y="4937179"/>
              <a:chExt cx="416028" cy="626603"/>
            </a:xfrm>
          </p:grpSpPr>
          <p:grpSp>
            <p:nvGrpSpPr>
              <p:cNvPr id="301" name="Group 300"/>
              <p:cNvGrpSpPr/>
              <p:nvPr/>
            </p:nvGrpSpPr>
            <p:grpSpPr>
              <a:xfrm rot="13621732">
                <a:off x="5053555" y="5068238"/>
                <a:ext cx="583210" cy="321092"/>
                <a:chOff x="2268374" y="1689267"/>
                <a:chExt cx="709716" cy="386308"/>
              </a:xfrm>
            </p:grpSpPr>
            <p:grpSp>
              <p:nvGrpSpPr>
                <p:cNvPr id="303" name="Group 302"/>
                <p:cNvGrpSpPr/>
                <p:nvPr/>
              </p:nvGrpSpPr>
              <p:grpSpPr>
                <a:xfrm>
                  <a:off x="2268374" y="1689267"/>
                  <a:ext cx="495315" cy="220087"/>
                  <a:chOff x="2247160" y="1482938"/>
                  <a:chExt cx="495315" cy="220087"/>
                </a:xfrm>
              </p:grpSpPr>
              <p:sp>
                <p:nvSpPr>
                  <p:cNvPr id="305" name="Oval 304"/>
                  <p:cNvSpPr/>
                  <p:nvPr/>
                </p:nvSpPr>
                <p:spPr>
                  <a:xfrm>
                    <a:off x="2526475" y="1482938"/>
                    <a:ext cx="216000" cy="216000"/>
                  </a:xfrm>
                  <a:prstGeom prst="ellipse">
                    <a:avLst/>
                  </a:prstGeom>
                  <a:solidFill>
                    <a:srgbClr val="33CC33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6" name="Rectangle 305"/>
                  <p:cNvSpPr/>
                  <p:nvPr/>
                </p:nvSpPr>
                <p:spPr>
                  <a:xfrm>
                    <a:off x="2247160" y="1487025"/>
                    <a:ext cx="216000" cy="216000"/>
                  </a:xfrm>
                  <a:prstGeom prst="rect">
                    <a:avLst/>
                  </a:prstGeom>
                  <a:solidFill>
                    <a:srgbClr val="33CC33"/>
                  </a:solid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4" name="Oval 303"/>
                <p:cNvSpPr/>
                <p:nvPr/>
              </p:nvSpPr>
              <p:spPr>
                <a:xfrm rot="445285">
                  <a:off x="2597091" y="1967575"/>
                  <a:ext cx="380999" cy="108000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02" name="TextBox 301"/>
              <p:cNvSpPr txBox="1"/>
              <p:nvPr/>
            </p:nvSpPr>
            <p:spPr>
              <a:xfrm>
                <a:off x="5295750" y="5256005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A</a:t>
                </a:r>
                <a:endParaRPr lang="en-GB" sz="1400" dirty="0"/>
              </a:p>
            </p:txBody>
          </p:sp>
        </p:grpSp>
        <p:sp>
          <p:nvSpPr>
            <p:cNvPr id="282" name="Rectangle 281"/>
            <p:cNvSpPr/>
            <p:nvPr/>
          </p:nvSpPr>
          <p:spPr>
            <a:xfrm rot="2705263">
              <a:off x="9596143" y="1256801"/>
              <a:ext cx="381000" cy="494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3" name="Straight Connector 282"/>
            <p:cNvCxnSpPr/>
            <p:nvPr/>
          </p:nvCxnSpPr>
          <p:spPr>
            <a:xfrm flipV="1">
              <a:off x="6787926" y="1281063"/>
              <a:ext cx="51935" cy="5293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V="1">
              <a:off x="10094178" y="3698382"/>
              <a:ext cx="51935" cy="5293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>
              <a:off x="9694923" y="930876"/>
              <a:ext cx="57022" cy="6044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Rectangle 285"/>
            <p:cNvSpPr/>
            <p:nvPr/>
          </p:nvSpPr>
          <p:spPr>
            <a:xfrm>
              <a:off x="7122527" y="1815555"/>
              <a:ext cx="272397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A – upgraded ex-LEP cryo plant</a:t>
              </a:r>
            </a:p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B – new LHC cryogenic plant</a:t>
              </a:r>
            </a:p>
          </p:txBody>
        </p:sp>
        <p:cxnSp>
          <p:nvCxnSpPr>
            <p:cNvPr id="287" name="Straight Connector 286"/>
            <p:cNvCxnSpPr>
              <a:stCxn id="268" idx="6"/>
            </p:cNvCxnSpPr>
            <p:nvPr/>
          </p:nvCxnSpPr>
          <p:spPr>
            <a:xfrm>
              <a:off x="9605848" y="1107432"/>
              <a:ext cx="42033" cy="3628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>
              <a:off x="9910156" y="1406538"/>
              <a:ext cx="57022" cy="6044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>
              <a:endCxn id="318" idx="2"/>
            </p:cNvCxnSpPr>
            <p:nvPr/>
          </p:nvCxnSpPr>
          <p:spPr>
            <a:xfrm flipV="1">
              <a:off x="7271540" y="1079183"/>
              <a:ext cx="40874" cy="3391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>
              <a:endCxn id="276" idx="6"/>
            </p:cNvCxnSpPr>
            <p:nvPr/>
          </p:nvCxnSpPr>
          <p:spPr>
            <a:xfrm flipV="1">
              <a:off x="9906632" y="3616190"/>
              <a:ext cx="43430" cy="5126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 flipV="1">
              <a:off x="9632448" y="3910323"/>
              <a:ext cx="55971" cy="5979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Rectangle 291"/>
            <p:cNvSpPr/>
            <p:nvPr/>
          </p:nvSpPr>
          <p:spPr>
            <a:xfrm rot="7992408">
              <a:off x="9603337" y="3777380"/>
              <a:ext cx="381000" cy="494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3" name="Straight Connector 292"/>
            <p:cNvCxnSpPr/>
            <p:nvPr/>
          </p:nvCxnSpPr>
          <p:spPr>
            <a:xfrm>
              <a:off x="8147552" y="4396867"/>
              <a:ext cx="76200" cy="1624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Rectangle 293"/>
            <p:cNvSpPr/>
            <p:nvPr/>
          </p:nvSpPr>
          <p:spPr>
            <a:xfrm rot="1105724">
              <a:off x="7805666" y="4312968"/>
              <a:ext cx="381000" cy="494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5" name="Straight Connector 294"/>
            <p:cNvCxnSpPr/>
            <p:nvPr/>
          </p:nvCxnSpPr>
          <p:spPr>
            <a:xfrm>
              <a:off x="6874622" y="3577543"/>
              <a:ext cx="35454" cy="4060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Rectangle 295"/>
            <p:cNvSpPr/>
            <p:nvPr/>
          </p:nvSpPr>
          <p:spPr>
            <a:xfrm rot="2698129">
              <a:off x="6849305" y="3724976"/>
              <a:ext cx="381000" cy="494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7" name="Straight Connector 296"/>
            <p:cNvCxnSpPr/>
            <p:nvPr/>
          </p:nvCxnSpPr>
          <p:spPr>
            <a:xfrm flipH="1">
              <a:off x="6970640" y="1381346"/>
              <a:ext cx="34167" cy="3896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8" name="ZoneTexte 1"/>
            <p:cNvSpPr txBox="1"/>
            <p:nvPr/>
          </p:nvSpPr>
          <p:spPr>
            <a:xfrm>
              <a:off x="7418489" y="2399559"/>
              <a:ext cx="22229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/>
                <a:t>LHC Cryogenics</a:t>
              </a:r>
            </a:p>
          </p:txBody>
        </p:sp>
        <p:sp>
          <p:nvSpPr>
            <p:cNvPr id="299" name="TextBox 5">
              <a:extLst>
                <a:ext uri="{FF2B5EF4-FFF2-40B4-BE49-F238E27FC236}">
                  <a16:creationId xmlns:a16="http://schemas.microsoft.com/office/drawing/2014/main" id="{1392AD48-917F-479B-915F-253A4854EABF}"/>
                </a:ext>
              </a:extLst>
            </p:cNvPr>
            <p:cNvSpPr txBox="1"/>
            <p:nvPr/>
          </p:nvSpPr>
          <p:spPr>
            <a:xfrm>
              <a:off x="2475502" y="4341674"/>
              <a:ext cx="3070071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LHC cryogenics:</a:t>
              </a:r>
            </a:p>
            <a:p>
              <a:pPr algn="ctr"/>
              <a:r>
                <a:rPr lang="en-US" dirty="0"/>
                <a:t>8 x 18 kW @ 4.5 K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24 km &amp; 20 kW @ 1.8 K</a:t>
              </a:r>
            </a:p>
            <a:p>
              <a:pPr algn="ctr"/>
              <a:endParaRPr lang="en-US" dirty="0" smtClean="0"/>
            </a:p>
            <a:p>
              <a:pPr algn="ctr"/>
              <a:r>
                <a:rPr lang="en-US" dirty="0" smtClean="0"/>
                <a:t>130 </a:t>
              </a:r>
              <a:r>
                <a:rPr lang="en-US" dirty="0"/>
                <a:t>tons of helium inventory</a:t>
              </a:r>
              <a:endParaRPr lang="en-GB" dirty="0"/>
            </a:p>
          </p:txBody>
        </p:sp>
        <p:sp>
          <p:nvSpPr>
            <p:cNvPr id="300" name="TextBox 17">
              <a:extLst>
                <a:ext uri="{FF2B5EF4-FFF2-40B4-BE49-F238E27FC236}">
                  <a16:creationId xmlns:a16="http://schemas.microsoft.com/office/drawing/2014/main" id="{1EC97474-1EBD-463C-9E42-07783DACCA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0105" y="3419504"/>
              <a:ext cx="4182095" cy="830997"/>
            </a:xfrm>
            <a:prstGeom prst="rect">
              <a:avLst/>
            </a:prstGeom>
            <a:solidFill>
              <a:srgbClr val="FFE38B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buFont typeface="Wingdings" pitchFamily="2" charset="2"/>
                <a:buChar char="Ø"/>
              </a:pPr>
              <a:r>
                <a:rPr lang="en-US" sz="1600" b="1" dirty="0"/>
                <a:t> circumference  </a:t>
              </a:r>
              <a:r>
                <a:rPr lang="en-US" sz="1600" b="1" dirty="0">
                  <a:sym typeface="Wingdings" pitchFamily="2" charset="2"/>
                </a:rPr>
                <a:t> </a:t>
              </a:r>
              <a:r>
                <a:rPr lang="en-US" sz="1600" b="1" dirty="0"/>
                <a:t>~ 27 km,</a:t>
              </a:r>
            </a:p>
            <a:p>
              <a:pPr>
                <a:buFont typeface="Wingdings" pitchFamily="2" charset="2"/>
                <a:buChar char="Ø"/>
              </a:pPr>
              <a:r>
                <a:rPr lang="en-US" sz="1600" b="1" dirty="0"/>
                <a:t> constructed at ~ 100 m underground, </a:t>
              </a:r>
            </a:p>
            <a:p>
              <a:pPr>
                <a:buFont typeface="Wingdings" pitchFamily="2" charset="2"/>
                <a:buChar char="Ø"/>
              </a:pPr>
              <a:r>
                <a:rPr lang="en-US" sz="1600" b="1" dirty="0"/>
                <a:t> the accelerator ring inclination is 1.4 %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56062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43529 0.1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8" y="7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8" grpId="0"/>
      <p:bldP spid="146" grpId="0"/>
      <p:bldP spid="147" grpId="0"/>
      <p:bldP spid="148" grpId="0"/>
      <p:bldP spid="149" grpId="0"/>
      <p:bldP spid="150" grpId="0"/>
      <p:bldP spid="1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B6C49F5-B7D2-461A-A1DE-BCA3261BA514}"/>
              </a:ext>
            </a:extLst>
          </p:cNvPr>
          <p:cNvSpPr txBox="1"/>
          <p:nvPr/>
        </p:nvSpPr>
        <p:spPr>
          <a:xfrm>
            <a:off x="838200" y="1"/>
            <a:ext cx="1043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/>
              <a:t>LHC Machine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Cryogenics</a:t>
            </a:r>
            <a:r>
              <a:rPr lang="fr-FR" sz="3200" b="1" dirty="0" smtClean="0"/>
              <a:t> </a:t>
            </a:r>
            <a:r>
              <a:rPr lang="fr-FR" sz="3200" b="1" dirty="0" smtClean="0"/>
              <a:t>Maintenance Windows</a:t>
            </a:r>
            <a:endParaRPr lang="fr-FR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97" y="627883"/>
            <a:ext cx="10058400" cy="426650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876800" y="2895600"/>
            <a:ext cx="0" cy="4572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98261" y="5014402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200" b="1" dirty="0" smtClean="0">
                <a:solidFill>
                  <a:srgbClr val="FF0000"/>
                </a:solidFill>
              </a:rPr>
              <a:t>LONG SHUTDOWN</a:t>
            </a:r>
          </a:p>
          <a:p>
            <a:pPr algn="ctr"/>
            <a:r>
              <a:rPr lang="fr-CH" sz="1200" dirty="0" smtClean="0">
                <a:solidFill>
                  <a:srgbClr val="FF0000"/>
                </a:solidFill>
              </a:rPr>
              <a:t>50 </a:t>
            </a:r>
            <a:r>
              <a:rPr lang="fr-CH" sz="1200" dirty="0" err="1" smtClean="0">
                <a:solidFill>
                  <a:srgbClr val="FF0000"/>
                </a:solidFill>
              </a:rPr>
              <a:t>Weeks</a:t>
            </a:r>
            <a:r>
              <a:rPr lang="fr-CH" sz="1200" dirty="0" smtClean="0">
                <a:solidFill>
                  <a:srgbClr val="FF0000"/>
                </a:solidFill>
              </a:rPr>
              <a:t> </a:t>
            </a:r>
            <a:r>
              <a:rPr lang="fr-CH" sz="1200" dirty="0" smtClean="0">
                <a:solidFill>
                  <a:srgbClr val="FF0000"/>
                </a:solidFill>
              </a:rPr>
              <a:t>per </a:t>
            </a:r>
            <a:r>
              <a:rPr lang="fr-CH" sz="1200" dirty="0" err="1" smtClean="0">
                <a:solidFill>
                  <a:srgbClr val="FF0000"/>
                </a:solidFill>
              </a:rPr>
              <a:t>cryoplant</a:t>
            </a:r>
            <a:endParaRPr lang="fr-CH" sz="1200" dirty="0">
              <a:solidFill>
                <a:srgbClr val="FF0000"/>
              </a:solidFill>
            </a:endParaRPr>
          </a:p>
        </p:txBody>
      </p:sp>
      <p:cxnSp>
        <p:nvCxnSpPr>
          <p:cNvPr id="66" name="Straight Arrow Connector 65"/>
          <p:cNvCxnSpPr>
            <a:stCxn id="12" idx="0"/>
          </p:cNvCxnSpPr>
          <p:nvPr/>
        </p:nvCxnSpPr>
        <p:spPr>
          <a:xfrm flipH="1" flipV="1">
            <a:off x="5721903" y="4332890"/>
            <a:ext cx="258" cy="681512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445802" y="4971871"/>
            <a:ext cx="140279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200" b="1" dirty="0" smtClean="0">
                <a:solidFill>
                  <a:srgbClr val="FF0000"/>
                </a:solidFill>
              </a:rPr>
              <a:t>YEAR END TECHNICAL SHUTDOWN</a:t>
            </a:r>
          </a:p>
          <a:p>
            <a:pPr algn="ctr"/>
            <a:r>
              <a:rPr lang="fr-CH" sz="1200" dirty="0" smtClean="0">
                <a:solidFill>
                  <a:srgbClr val="FF0000"/>
                </a:solidFill>
              </a:rPr>
              <a:t>2 </a:t>
            </a:r>
            <a:r>
              <a:rPr lang="fr-CH" sz="1200" dirty="0" err="1" smtClean="0">
                <a:solidFill>
                  <a:srgbClr val="FF0000"/>
                </a:solidFill>
              </a:rPr>
              <a:t>Weeks</a:t>
            </a:r>
            <a:r>
              <a:rPr lang="fr-CH" sz="1200" dirty="0" smtClean="0">
                <a:solidFill>
                  <a:srgbClr val="FF0000"/>
                </a:solidFill>
              </a:rPr>
              <a:t> per </a:t>
            </a:r>
            <a:r>
              <a:rPr lang="fr-CH" sz="1200" dirty="0" err="1" smtClean="0">
                <a:solidFill>
                  <a:srgbClr val="FF0000"/>
                </a:solidFill>
              </a:rPr>
              <a:t>cryoplant</a:t>
            </a:r>
            <a:endParaRPr lang="fr-CH" sz="1200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124200" y="4971871"/>
            <a:ext cx="1408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200" b="1" dirty="0" smtClean="0">
                <a:solidFill>
                  <a:srgbClr val="FF0000"/>
                </a:solidFill>
              </a:rPr>
              <a:t>EXTENDED YEAR END TECHNICAL SHUTDOWN</a:t>
            </a:r>
          </a:p>
          <a:p>
            <a:pPr algn="ctr"/>
            <a:r>
              <a:rPr lang="fr-CH" sz="1200" dirty="0" smtClean="0">
                <a:solidFill>
                  <a:srgbClr val="FF0000"/>
                </a:solidFill>
              </a:rPr>
              <a:t>4 </a:t>
            </a:r>
            <a:r>
              <a:rPr lang="fr-CH" sz="1200" dirty="0" err="1" smtClean="0">
                <a:solidFill>
                  <a:srgbClr val="FF0000"/>
                </a:solidFill>
              </a:rPr>
              <a:t>Weeks</a:t>
            </a:r>
            <a:r>
              <a:rPr lang="fr-CH" sz="1200" dirty="0">
                <a:solidFill>
                  <a:srgbClr val="FF0000"/>
                </a:solidFill>
              </a:rPr>
              <a:t> </a:t>
            </a:r>
            <a:r>
              <a:rPr lang="fr-CH" sz="1200" dirty="0" smtClean="0">
                <a:solidFill>
                  <a:srgbClr val="FF0000"/>
                </a:solidFill>
              </a:rPr>
              <a:t>per </a:t>
            </a:r>
            <a:r>
              <a:rPr lang="fr-CH" sz="1200" dirty="0" err="1" smtClean="0">
                <a:solidFill>
                  <a:srgbClr val="FF0000"/>
                </a:solidFill>
              </a:rPr>
              <a:t>cryoplant</a:t>
            </a:r>
            <a:endParaRPr lang="fr-CH" sz="1200" dirty="0">
              <a:solidFill>
                <a:srgbClr val="FF0000"/>
              </a:solidFill>
            </a:endParaRPr>
          </a:p>
        </p:txBody>
      </p:sp>
      <p:cxnSp>
        <p:nvCxnSpPr>
          <p:cNvPr id="70" name="Straight Arrow Connector 69"/>
          <p:cNvCxnSpPr>
            <a:stCxn id="69" idx="0"/>
          </p:cNvCxnSpPr>
          <p:nvPr/>
        </p:nvCxnSpPr>
        <p:spPr>
          <a:xfrm flipV="1">
            <a:off x="3828608" y="4332889"/>
            <a:ext cx="276004" cy="638982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505200" y="3163185"/>
            <a:ext cx="76944" cy="555029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 rtlCol="0">
            <a:spAutoFit/>
          </a:bodyPr>
          <a:lstStyle/>
          <a:p>
            <a:pPr algn="ctr"/>
            <a:r>
              <a:rPr lang="fr-CH" sz="500" b="1" dirty="0" smtClean="0">
                <a:solidFill>
                  <a:srgbClr val="FF0000"/>
                </a:solidFill>
              </a:rPr>
              <a:t>YETS</a:t>
            </a:r>
            <a:endParaRPr lang="fr-CH" sz="5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01000" y="457200"/>
            <a:ext cx="22098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72" name="TextBox 71"/>
          <p:cNvSpPr txBox="1"/>
          <p:nvPr/>
        </p:nvSpPr>
        <p:spPr>
          <a:xfrm>
            <a:off x="4606696" y="3159640"/>
            <a:ext cx="76944" cy="555029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 rtlCol="0">
            <a:spAutoFit/>
          </a:bodyPr>
          <a:lstStyle/>
          <a:p>
            <a:pPr algn="ctr"/>
            <a:r>
              <a:rPr lang="fr-CH" sz="500" b="1" dirty="0" smtClean="0">
                <a:solidFill>
                  <a:srgbClr val="FF0000"/>
                </a:solidFill>
              </a:rPr>
              <a:t>YETS</a:t>
            </a:r>
            <a:endParaRPr lang="fr-CH" sz="500" b="1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835992" y="3157507"/>
            <a:ext cx="76944" cy="555029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 rtlCol="0">
            <a:spAutoFit/>
          </a:bodyPr>
          <a:lstStyle/>
          <a:p>
            <a:pPr algn="ctr"/>
            <a:r>
              <a:rPr lang="fr-CH" sz="500" b="1" dirty="0" smtClean="0">
                <a:solidFill>
                  <a:srgbClr val="FF0000"/>
                </a:solidFill>
              </a:rPr>
              <a:t>YETS</a:t>
            </a:r>
            <a:endParaRPr lang="fr-CH" sz="500" b="1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364069" y="3161053"/>
            <a:ext cx="76944" cy="555029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 rtlCol="0">
            <a:spAutoFit/>
          </a:bodyPr>
          <a:lstStyle/>
          <a:p>
            <a:pPr algn="ctr"/>
            <a:r>
              <a:rPr lang="fr-CH" sz="500" b="1" dirty="0" smtClean="0">
                <a:solidFill>
                  <a:srgbClr val="FF0000"/>
                </a:solidFill>
              </a:rPr>
              <a:t>YETS</a:t>
            </a:r>
            <a:endParaRPr lang="fr-CH" sz="500" b="1" dirty="0">
              <a:solidFill>
                <a:srgbClr val="FF0000"/>
              </a:solidFill>
            </a:endParaRPr>
          </a:p>
        </p:txBody>
      </p:sp>
      <p:cxnSp>
        <p:nvCxnSpPr>
          <p:cNvPr id="75" name="Straight Arrow Connector 74"/>
          <p:cNvCxnSpPr>
            <a:stCxn id="68" idx="0"/>
          </p:cNvCxnSpPr>
          <p:nvPr/>
        </p:nvCxnSpPr>
        <p:spPr>
          <a:xfrm flipH="1" flipV="1">
            <a:off x="6874465" y="3570889"/>
            <a:ext cx="272736" cy="1400982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68" idx="0"/>
          </p:cNvCxnSpPr>
          <p:nvPr/>
        </p:nvCxnSpPr>
        <p:spPr>
          <a:xfrm flipV="1">
            <a:off x="7147201" y="3570889"/>
            <a:ext cx="255340" cy="1400982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895600" y="2319093"/>
            <a:ext cx="2628900" cy="12311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6000">
                <a:srgbClr val="C00000"/>
              </a:gs>
              <a:gs pos="88000">
                <a:srgbClr val="C00000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CH" sz="800" b="1" dirty="0" smtClean="0">
                <a:solidFill>
                  <a:schemeClr val="bg1"/>
                </a:solidFill>
              </a:rPr>
              <a:t>CRYO ASSETS RUNNING HOURS  </a:t>
            </a:r>
            <a:r>
              <a:rPr lang="fr-CH" sz="800" b="1" dirty="0" smtClean="0">
                <a:solidFill>
                  <a:schemeClr val="bg1"/>
                </a:solidFill>
              </a:rPr>
              <a:t>~40’000</a:t>
            </a:r>
            <a:endParaRPr lang="fr-CH" sz="800" b="1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04800" y="5399689"/>
            <a:ext cx="2354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200" b="1" dirty="0" smtClean="0">
                <a:solidFill>
                  <a:srgbClr val="FF0000"/>
                </a:solidFill>
              </a:rPr>
              <a:t>MAINTENANCE WINDOWS </a:t>
            </a:r>
            <a:r>
              <a:rPr lang="fr-CH" sz="1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=</a:t>
            </a:r>
            <a:endParaRPr lang="fr-CH" sz="1200" dirty="0">
              <a:solidFill>
                <a:srgbClr val="FF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019801" y="2319093"/>
            <a:ext cx="2133600" cy="12311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6000">
                <a:srgbClr val="C00000"/>
              </a:gs>
              <a:gs pos="88000">
                <a:srgbClr val="C00000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CH" sz="800" b="1" dirty="0">
                <a:solidFill>
                  <a:schemeClr val="bg1"/>
                </a:solidFill>
              </a:rPr>
              <a:t>CRYO ASSETS RUNNING HOURS ~</a:t>
            </a:r>
            <a:r>
              <a:rPr lang="fr-CH" sz="800" b="1" dirty="0" smtClean="0">
                <a:solidFill>
                  <a:schemeClr val="bg1"/>
                </a:solidFill>
              </a:rPr>
              <a:t>32’000</a:t>
            </a:r>
          </a:p>
        </p:txBody>
      </p:sp>
    </p:spTree>
    <p:extLst>
      <p:ext uri="{BB962C8B-B14F-4D97-AF65-F5344CB8AC3E}">
        <p14:creationId xmlns:p14="http://schemas.microsoft.com/office/powerpoint/2010/main" val="147189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8" grpId="0"/>
      <p:bldP spid="69" grpId="0"/>
      <p:bldP spid="71" grpId="0" animBg="1"/>
      <p:bldP spid="72" grpId="0" animBg="1"/>
      <p:bldP spid="73" grpId="0" animBg="1"/>
      <p:bldP spid="74" grpId="0" animBg="1"/>
      <p:bldP spid="81" grpId="0" animBg="1"/>
      <p:bldP spid="82" grpId="0"/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ZoneTexte 120">
            <a:extLst>
              <a:ext uri="{FF2B5EF4-FFF2-40B4-BE49-F238E27FC236}">
                <a16:creationId xmlns:a16="http://schemas.microsoft.com/office/drawing/2014/main" id="{25260199-7ECB-43C0-8C95-ADEB197466C6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Cryogenic Test and Experimental Facilities</a:t>
            </a:r>
            <a:endParaRPr lang="fr-FR" sz="3200" b="1" dirty="0"/>
          </a:p>
        </p:txBody>
      </p:sp>
      <p:graphicFrame>
        <p:nvGraphicFramePr>
          <p:cNvPr id="127" name="Diagram 126"/>
          <p:cNvGraphicFramePr/>
          <p:nvPr>
            <p:extLst>
              <p:ext uri="{D42A27DB-BD31-4B8C-83A1-F6EECF244321}">
                <p14:modId xmlns:p14="http://schemas.microsoft.com/office/powerpoint/2010/main" val="3481382446"/>
              </p:ext>
            </p:extLst>
          </p:nvPr>
        </p:nvGraphicFramePr>
        <p:xfrm>
          <a:off x="304800" y="761256"/>
          <a:ext cx="4800600" cy="5410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8" name="TextBox 17">
            <a:extLst>
              <a:ext uri="{FF2B5EF4-FFF2-40B4-BE49-F238E27FC236}">
                <a16:creationId xmlns:a16="http://schemas.microsoft.com/office/drawing/2014/main" id="{1EC97474-1EBD-463C-9E42-07783DACC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0621" y="4760686"/>
            <a:ext cx="5177707" cy="954107"/>
          </a:xfrm>
          <a:prstGeom prst="rect">
            <a:avLst/>
          </a:prstGeom>
          <a:solidFill>
            <a:srgbClr val="FFE38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Ø"/>
            </a:pPr>
            <a:r>
              <a:rPr lang="en-US" sz="1600" b="1" dirty="0"/>
              <a:t> </a:t>
            </a:r>
            <a:r>
              <a:rPr lang="en-US" sz="2000" b="1" u="sng" dirty="0" smtClean="0"/>
              <a:t>18 </a:t>
            </a:r>
            <a:r>
              <a:rPr lang="en-US" sz="2000" b="1" u="sng" dirty="0" err="1" smtClean="0"/>
              <a:t>cryoplants</a:t>
            </a:r>
            <a:r>
              <a:rPr lang="en-US" sz="2000" b="1" u="sng" dirty="0" smtClean="0"/>
              <a:t> </a:t>
            </a:r>
            <a:r>
              <a:rPr lang="en-US" b="1" dirty="0" smtClean="0"/>
              <a:t>in addition to LHC Machine</a:t>
            </a:r>
            <a:endParaRPr lang="en-US" b="1" dirty="0"/>
          </a:p>
          <a:p>
            <a:pPr>
              <a:buFont typeface="Wingdings" pitchFamily="2" charset="2"/>
              <a:buChar char="Ø"/>
            </a:pPr>
            <a:r>
              <a:rPr lang="en-US" b="1" dirty="0"/>
              <a:t> </a:t>
            </a:r>
            <a:r>
              <a:rPr lang="en-US" b="1" dirty="0" smtClean="0"/>
              <a:t>Serving more than </a:t>
            </a:r>
            <a:r>
              <a:rPr lang="en-US" b="1" dirty="0"/>
              <a:t>2</a:t>
            </a:r>
            <a:r>
              <a:rPr lang="en-US" b="1" dirty="0" smtClean="0"/>
              <a:t>0 key users</a:t>
            </a:r>
            <a:endParaRPr lang="en-US" b="1" dirty="0"/>
          </a:p>
          <a:p>
            <a:pPr>
              <a:buFont typeface="Wingdings" pitchFamily="2" charset="2"/>
              <a:buChar char="Ø"/>
            </a:pPr>
            <a:r>
              <a:rPr lang="en-US" b="1" dirty="0"/>
              <a:t> </a:t>
            </a:r>
            <a:r>
              <a:rPr lang="en-US" b="1" dirty="0" smtClean="0"/>
              <a:t>Tailor made Operation &amp; Maintenance plan</a:t>
            </a:r>
            <a:endParaRPr lang="en-US" sz="2000" dirty="0"/>
          </a:p>
        </p:txBody>
      </p:sp>
      <p:sp>
        <p:nvSpPr>
          <p:cNvPr id="139" name="TextBox 138"/>
          <p:cNvSpPr txBox="1"/>
          <p:nvPr/>
        </p:nvSpPr>
        <p:spPr>
          <a:xfrm>
            <a:off x="76200" y="761256"/>
            <a:ext cx="152400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 – CMS Detector</a:t>
            </a:r>
            <a:endParaRPr lang="fr-CH" sz="5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6263" y="799728"/>
            <a:ext cx="5686425" cy="3746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2057400"/>
            <a:ext cx="224707" cy="3011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800" y="2207969"/>
            <a:ext cx="224707" cy="301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0800" y="2971800"/>
            <a:ext cx="224707" cy="3011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2835" y="3466728"/>
            <a:ext cx="224707" cy="3011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1219200"/>
            <a:ext cx="224707" cy="3011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9475" y="649159"/>
            <a:ext cx="224707" cy="30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7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7" grpId="0">
        <p:bldAsOne/>
      </p:bldGraphic>
      <p:bldP spid="1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ZoneTexte 120">
            <a:extLst>
              <a:ext uri="{FF2B5EF4-FFF2-40B4-BE49-F238E27FC236}">
                <a16:creationId xmlns:a16="http://schemas.microsoft.com/office/drawing/2014/main" id="{25260199-7ECB-43C0-8C95-ADEB197466C6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Cryogenic Test and Experimental Facilities</a:t>
            </a:r>
            <a:endParaRPr lang="fr-FR" sz="3200" b="1" dirty="0"/>
          </a:p>
        </p:txBody>
      </p:sp>
      <p:graphicFrame>
        <p:nvGraphicFramePr>
          <p:cNvPr id="127" name="Diagram 126"/>
          <p:cNvGraphicFramePr/>
          <p:nvPr>
            <p:extLst>
              <p:ext uri="{D42A27DB-BD31-4B8C-83A1-F6EECF244321}">
                <p14:modId xmlns:p14="http://schemas.microsoft.com/office/powerpoint/2010/main" val="443380515"/>
              </p:ext>
            </p:extLst>
          </p:nvPr>
        </p:nvGraphicFramePr>
        <p:xfrm>
          <a:off x="304800" y="761256"/>
          <a:ext cx="4800600" cy="5410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9" name="TextBox 138"/>
          <p:cNvSpPr txBox="1"/>
          <p:nvPr/>
        </p:nvSpPr>
        <p:spPr>
          <a:xfrm>
            <a:off x="76200" y="761256"/>
            <a:ext cx="152400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 – CMS Detector</a:t>
            </a:r>
            <a:endParaRPr lang="fr-CH" sz="5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477000" y="660603"/>
            <a:ext cx="3886200" cy="406198"/>
          </a:xfrm>
          <a:prstGeom prst="rect">
            <a:avLst/>
          </a:prstGeom>
        </p:spPr>
        <p:txBody>
          <a:bodyPr vert="horz" lIns="45720" tIns="0" rIns="45720" bIns="0" anchor="t" anchorCtr="0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Operation </a:t>
            </a:r>
            <a:r>
              <a:rPr lang="en-US" b="1" dirty="0"/>
              <a:t>&amp; Maintenance </a:t>
            </a:r>
            <a:r>
              <a:rPr lang="en-US" dirty="0" smtClean="0"/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105400" y="1066801"/>
            <a:ext cx="5257800" cy="1752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45720" tIns="0" rIns="45720" bIns="0" anchor="ctr" anchorCtr="0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Operation planning is a combination between LHC general planning and each experiment specific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Usually </a:t>
            </a:r>
            <a:r>
              <a:rPr lang="en-US" sz="1600" dirty="0" smtClean="0"/>
              <a:t>2 </a:t>
            </a:r>
            <a:r>
              <a:rPr lang="en-US" sz="1600" dirty="0"/>
              <a:t>to 4 weeks maintenance </a:t>
            </a:r>
            <a:r>
              <a:rPr lang="en-US" sz="1600" dirty="0" smtClean="0"/>
              <a:t>window is allocated on standard year</a:t>
            </a:r>
            <a:endParaRPr lang="en-US" sz="16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05400" y="3124946"/>
            <a:ext cx="5257800" cy="27424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45720" tIns="0" rIns="45720" bIns="0" anchor="ctr" anchorCtr="0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Tailor made planning for each installation according to user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Usually 1 to 4 weeks maintenance per year </a:t>
            </a:r>
          </a:p>
          <a:p>
            <a:pPr marL="36576"/>
            <a:endParaRPr lang="en-US" sz="16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5181600" y="2514600"/>
            <a:ext cx="685800" cy="3352800"/>
          </a:xfrm>
          <a:prstGeom prst="rect">
            <a:avLst/>
          </a:prstGeom>
          <a:solidFill>
            <a:schemeClr val="accent1">
              <a:alpha val="50000"/>
            </a:schemeClr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600" b="1" dirty="0" smtClean="0">
                <a:solidFill>
                  <a:schemeClr val="accent6"/>
                </a:solidFill>
              </a:rPr>
              <a:t>External Contractor </a:t>
            </a:r>
          </a:p>
          <a:p>
            <a:pPr algn="ctr"/>
            <a:r>
              <a:rPr lang="en-US" sz="1400" dirty="0" smtClean="0">
                <a:solidFill>
                  <a:schemeClr val="accent6"/>
                </a:solidFill>
              </a:rPr>
              <a:t>Result oriented contract 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81600" y="1066801"/>
            <a:ext cx="685800" cy="1371599"/>
          </a:xfrm>
          <a:prstGeom prst="rect">
            <a:avLst/>
          </a:prstGeom>
          <a:solidFill>
            <a:schemeClr val="accent1">
              <a:alpha val="50000"/>
            </a:schemeClr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accent6"/>
                </a:solidFill>
              </a:rPr>
              <a:t>CERN</a:t>
            </a:r>
          </a:p>
          <a:p>
            <a:pPr algn="ctr"/>
            <a:r>
              <a:rPr lang="en-US" sz="1200" dirty="0" smtClean="0">
                <a:solidFill>
                  <a:schemeClr val="accent6"/>
                </a:solidFill>
              </a:rPr>
              <a:t>&amp; support </a:t>
            </a:r>
            <a:r>
              <a:rPr lang="en-US" sz="1400" dirty="0">
                <a:solidFill>
                  <a:schemeClr val="accent6"/>
                </a:solidFill>
              </a:rPr>
              <a:t>contract</a:t>
            </a:r>
          </a:p>
        </p:txBody>
      </p:sp>
    </p:spTree>
    <p:extLst>
      <p:ext uri="{BB962C8B-B14F-4D97-AF65-F5344CB8AC3E}">
        <p14:creationId xmlns:p14="http://schemas.microsoft.com/office/powerpoint/2010/main" val="1116829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07813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7813 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648" y="864316"/>
            <a:ext cx="8660494" cy="514114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3672DE-3D0B-43F0-8D79-7707B3CB2217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Basic </a:t>
            </a:r>
            <a:r>
              <a:rPr lang="fr-FR" sz="3200" b="1" dirty="0" err="1"/>
              <a:t>Functional</a:t>
            </a:r>
            <a:r>
              <a:rPr lang="fr-FR" sz="3200" b="1" dirty="0"/>
              <a:t> </a:t>
            </a:r>
            <a:r>
              <a:rPr lang="fr-FR" sz="3200" b="1" dirty="0" err="1" smtClean="0"/>
              <a:t>Analysis</a:t>
            </a:r>
            <a:r>
              <a:rPr lang="fr-FR" sz="3200" b="1" dirty="0" smtClean="0"/>
              <a:t> of LHC </a:t>
            </a:r>
            <a:r>
              <a:rPr lang="fr-FR" sz="3200" b="1" dirty="0" err="1" smtClean="0"/>
              <a:t>cryogenics</a:t>
            </a:r>
            <a:endParaRPr lang="fr-FR" sz="3200" b="1" dirty="0"/>
          </a:p>
        </p:txBody>
      </p:sp>
      <p:sp>
        <p:nvSpPr>
          <p:cNvPr id="14" name="Rectangle 13"/>
          <p:cNvSpPr/>
          <p:nvPr/>
        </p:nvSpPr>
        <p:spPr>
          <a:xfrm>
            <a:off x="1418805" y="3724423"/>
            <a:ext cx="17759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MAIN CRITICAL </a:t>
            </a:r>
            <a:endParaRPr lang="en-US" sz="16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EQUIPMENTS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276600" y="2057400"/>
            <a:ext cx="1676400" cy="3886200"/>
          </a:xfrm>
          <a:prstGeom prst="roundRect">
            <a:avLst>
              <a:gd name="adj" fmla="val 8201"/>
            </a:avLst>
          </a:prstGeom>
          <a:noFill/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ounded Rectangle 14"/>
          <p:cNvSpPr/>
          <p:nvPr/>
        </p:nvSpPr>
        <p:spPr>
          <a:xfrm>
            <a:off x="6934200" y="2057400"/>
            <a:ext cx="1600200" cy="1905000"/>
          </a:xfrm>
          <a:prstGeom prst="roundRect">
            <a:avLst>
              <a:gd name="adj" fmla="val 8201"/>
            </a:avLst>
          </a:prstGeom>
          <a:noFill/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/>
          <p:cNvSpPr/>
          <p:nvPr/>
        </p:nvSpPr>
        <p:spPr>
          <a:xfrm rot="20110698">
            <a:off x="7073468" y="3326976"/>
            <a:ext cx="12891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Expanding </a:t>
            </a:r>
          </a:p>
          <a:p>
            <a:pPr algn="ctr"/>
            <a:r>
              <a:rPr lang="en-US" sz="1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Turbines</a:t>
            </a:r>
          </a:p>
        </p:txBody>
      </p:sp>
      <p:sp>
        <p:nvSpPr>
          <p:cNvPr id="12" name="Rectangle 11"/>
          <p:cNvSpPr/>
          <p:nvPr/>
        </p:nvSpPr>
        <p:spPr>
          <a:xfrm rot="20110698">
            <a:off x="3295076" y="3670634"/>
            <a:ext cx="156324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Compressors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934200" y="4040222"/>
            <a:ext cx="1600200" cy="1905000"/>
          </a:xfrm>
          <a:prstGeom prst="roundRect">
            <a:avLst>
              <a:gd name="adj" fmla="val 8201"/>
            </a:avLst>
          </a:prstGeom>
          <a:noFill/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Rectangle 12"/>
          <p:cNvSpPr/>
          <p:nvPr/>
        </p:nvSpPr>
        <p:spPr>
          <a:xfrm rot="20110698">
            <a:off x="6965265" y="5055486"/>
            <a:ext cx="15055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Cold </a:t>
            </a:r>
          </a:p>
          <a:p>
            <a:pPr algn="ctr"/>
            <a:r>
              <a:rPr lang="en-US" sz="1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Compressors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622476"/>
            <a:ext cx="9372600" cy="1396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7" name="Rectangle 16"/>
          <p:cNvSpPr/>
          <p:nvPr/>
        </p:nvSpPr>
        <p:spPr>
          <a:xfrm>
            <a:off x="1264595" y="4112318"/>
            <a:ext cx="9372600" cy="1970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0816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15" grpId="0" animBg="1"/>
      <p:bldP spid="11" grpId="0"/>
      <p:bldP spid="12" grpId="0"/>
      <p:bldP spid="16" grpId="0" animBg="1"/>
      <p:bldP spid="13" grpId="0"/>
      <p:bldP spid="3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B6C49F5-B7D2-461A-A1DE-BCA3261BA514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fr-FR" sz="3200" b="1" dirty="0" err="1" smtClean="0"/>
              <a:t>Compressor</a:t>
            </a:r>
            <a:r>
              <a:rPr lang="fr-FR" sz="3200" b="1" dirty="0" smtClean="0"/>
              <a:t> station &amp; </a:t>
            </a:r>
            <a:r>
              <a:rPr lang="fr-FR" sz="3200" b="1" dirty="0" err="1" smtClean="0"/>
              <a:t>Oil</a:t>
            </a:r>
            <a:r>
              <a:rPr lang="fr-FR" sz="3200" b="1" dirty="0" smtClean="0"/>
              <a:t> </a:t>
            </a:r>
            <a:r>
              <a:rPr lang="fr-FR" sz="3200" b="1" dirty="0" err="1"/>
              <a:t>R</a:t>
            </a:r>
            <a:r>
              <a:rPr lang="fr-FR" sz="3200" b="1" dirty="0" err="1" smtClean="0"/>
              <a:t>emoval</a:t>
            </a:r>
            <a:r>
              <a:rPr lang="fr-FR" sz="3200" b="1" dirty="0" smtClean="0"/>
              <a:t> System </a:t>
            </a:r>
            <a:endParaRPr lang="fr-FR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-12406"/>
            <a:ext cx="2756439" cy="617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6019800"/>
            <a:ext cx="304800" cy="762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</a:t>
            </a:r>
            <a:endParaRPr lang="fr-CH" sz="5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168535"/>
            <a:ext cx="9896427" cy="40892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29400" y="5841560"/>
            <a:ext cx="5638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 smtClean="0">
                <a:solidFill>
                  <a:schemeClr val="bg1">
                    <a:lumMod val="75000"/>
                  </a:schemeClr>
                </a:solidFill>
              </a:rPr>
              <a:t>Courtesy of Serge Claudet Superconductivity and Cryogenics, 2011</a:t>
            </a:r>
          </a:p>
        </p:txBody>
      </p:sp>
      <p:sp>
        <p:nvSpPr>
          <p:cNvPr id="2" name="Rectangle 1"/>
          <p:cNvSpPr/>
          <p:nvPr/>
        </p:nvSpPr>
        <p:spPr>
          <a:xfrm>
            <a:off x="7543800" y="1752600"/>
            <a:ext cx="4257627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2" name="Rectangle 11"/>
          <p:cNvSpPr/>
          <p:nvPr/>
        </p:nvSpPr>
        <p:spPr>
          <a:xfrm>
            <a:off x="9296400" y="2971800"/>
            <a:ext cx="4257627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3" name="Rectangle 12"/>
          <p:cNvSpPr/>
          <p:nvPr/>
        </p:nvSpPr>
        <p:spPr>
          <a:xfrm>
            <a:off x="9258300" y="3848970"/>
            <a:ext cx="4257627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4" name="Rectangle 13"/>
          <p:cNvSpPr/>
          <p:nvPr/>
        </p:nvSpPr>
        <p:spPr>
          <a:xfrm>
            <a:off x="9258299" y="4566665"/>
            <a:ext cx="4257627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5809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B6C49F5-B7D2-461A-A1DE-BCA3261BA514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fr-FR" sz="3200" b="1" dirty="0" err="1" smtClean="0"/>
              <a:t>Compressor</a:t>
            </a:r>
            <a:r>
              <a:rPr lang="fr-FR" sz="3200" b="1" dirty="0" smtClean="0"/>
              <a:t> station &amp; </a:t>
            </a:r>
            <a:r>
              <a:rPr lang="fr-FR" sz="3200" b="1" dirty="0" err="1" smtClean="0"/>
              <a:t>Oil</a:t>
            </a:r>
            <a:r>
              <a:rPr lang="fr-FR" sz="3200" b="1" dirty="0" smtClean="0"/>
              <a:t> </a:t>
            </a:r>
            <a:r>
              <a:rPr lang="fr-FR" sz="3200" b="1" dirty="0" err="1"/>
              <a:t>R</a:t>
            </a:r>
            <a:r>
              <a:rPr lang="fr-FR" sz="3200" b="1" dirty="0" err="1" smtClean="0"/>
              <a:t>emoval</a:t>
            </a:r>
            <a:r>
              <a:rPr lang="fr-FR" sz="3200" b="1" dirty="0" smtClean="0"/>
              <a:t> System </a:t>
            </a:r>
            <a:endParaRPr lang="fr-FR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-12406"/>
            <a:ext cx="2756439" cy="617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6019800"/>
            <a:ext cx="304800" cy="762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fr-CH" sz="500" dirty="0" smtClean="0">
                <a:solidFill>
                  <a:schemeClr val="bg1"/>
                </a:solidFill>
              </a:rPr>
              <a:t>@CERN</a:t>
            </a:r>
            <a:endParaRPr lang="fr-CH" sz="5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347905"/>
            <a:ext cx="4680000" cy="36846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761" y="4981716"/>
            <a:ext cx="3715239" cy="1178077"/>
          </a:xfrm>
          <a:prstGeom prst="rect">
            <a:avLst/>
          </a:prstGeom>
        </p:spPr>
      </p:pic>
      <p:sp>
        <p:nvSpPr>
          <p:cNvPr id="18" name="ZoneTexte 4">
            <a:extLst>
              <a:ext uri="{FF2B5EF4-FFF2-40B4-BE49-F238E27FC236}">
                <a16:creationId xmlns:a16="http://schemas.microsoft.com/office/drawing/2014/main" id="{92AD49BD-B5A1-4680-8F65-15E1564E41C8}"/>
              </a:ext>
            </a:extLst>
          </p:cNvPr>
          <p:cNvSpPr txBox="1"/>
          <p:nvPr/>
        </p:nvSpPr>
        <p:spPr>
          <a:xfrm>
            <a:off x="8077200" y="1565970"/>
            <a:ext cx="3962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MAINTENANCE STRATEGY</a:t>
            </a:r>
          </a:p>
          <a:p>
            <a:pPr algn="ctr"/>
            <a:endParaRPr lang="en-GB" sz="1400" b="1" dirty="0"/>
          </a:p>
          <a:p>
            <a:pPr algn="ctr"/>
            <a:endParaRPr lang="en-GB" sz="1400" b="1" dirty="0" smtClean="0"/>
          </a:p>
          <a:p>
            <a:pPr algn="ctr"/>
            <a:endParaRPr lang="en-GB" sz="1400" b="1" dirty="0"/>
          </a:p>
          <a:p>
            <a:pPr marL="171450" indent="-171450">
              <a:buFontTx/>
              <a:buChar char="-"/>
            </a:pPr>
            <a:r>
              <a:rPr lang="en-GB" sz="1400" b="1" dirty="0" smtClean="0"/>
              <a:t>Maintenance </a:t>
            </a:r>
            <a:r>
              <a:rPr lang="en-GB" sz="1400" b="1" dirty="0"/>
              <a:t>strategy</a:t>
            </a:r>
            <a:r>
              <a:rPr lang="en-GB" sz="1400" dirty="0"/>
              <a:t> includes </a:t>
            </a:r>
            <a:endParaRPr lang="en-GB" sz="1400" dirty="0" smtClean="0"/>
          </a:p>
          <a:p>
            <a:pPr marL="628650" lvl="1" indent="-171450">
              <a:buFontTx/>
              <a:buChar char="-"/>
            </a:pPr>
            <a:r>
              <a:rPr lang="en-GB" sz="1400" dirty="0" smtClean="0"/>
              <a:t>major </a:t>
            </a:r>
            <a:r>
              <a:rPr lang="en-GB" sz="1400" dirty="0"/>
              <a:t>overhauling </a:t>
            </a:r>
            <a:r>
              <a:rPr lang="en-GB" sz="1400" dirty="0" smtClean="0"/>
              <a:t>during Long Shutdown</a:t>
            </a:r>
          </a:p>
          <a:p>
            <a:pPr marL="628650" lvl="1" indent="-171450">
              <a:buFontTx/>
              <a:buChar char="-"/>
            </a:pPr>
            <a:r>
              <a:rPr lang="en-GB" sz="1400" dirty="0" smtClean="0"/>
              <a:t>vibration </a:t>
            </a:r>
            <a:r>
              <a:rPr lang="en-GB" sz="1400" dirty="0"/>
              <a:t>analysis to anticipate complete breakdown for compressors and </a:t>
            </a:r>
            <a:r>
              <a:rPr lang="en-GB" sz="1400" dirty="0" smtClean="0"/>
              <a:t>motors</a:t>
            </a:r>
          </a:p>
          <a:p>
            <a:pPr marL="628650" lvl="1" indent="-171450">
              <a:buFontTx/>
              <a:buChar char="-"/>
            </a:pPr>
            <a:r>
              <a:rPr lang="en-GB" sz="1400" dirty="0" smtClean="0"/>
              <a:t>Oil Analysis for large capacity oil separator</a:t>
            </a:r>
            <a:endParaRPr lang="en-GB" sz="1400" dirty="0" smtClean="0"/>
          </a:p>
          <a:p>
            <a:pPr marL="171450" indent="-171450">
              <a:buFontTx/>
              <a:buChar char="-"/>
            </a:pPr>
            <a:endParaRPr lang="en-GB" sz="1400" dirty="0"/>
          </a:p>
          <a:p>
            <a:endParaRPr lang="en-GB" sz="1400" dirty="0"/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9220200" y="1828800"/>
            <a:ext cx="1676400" cy="4343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zh-CN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设备维修策略</a:t>
            </a:r>
            <a:endParaRPr lang="fr-CH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9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CERNPre¦üsentation1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20330</TotalTime>
  <Words>1395</Words>
  <Application>Microsoft Office PowerPoint</Application>
  <PresentationFormat>Widescreen</PresentationFormat>
  <Paragraphs>458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MS PGothic</vt:lpstr>
      <vt:lpstr>SimSun</vt:lpstr>
      <vt:lpstr>Arial</vt:lpstr>
      <vt:lpstr>Calibri</vt:lpstr>
      <vt:lpstr>Times New Roman</vt:lpstr>
      <vt:lpstr>Wingdings</vt:lpstr>
      <vt:lpstr>CERNPre¦üsentation1</vt:lpstr>
      <vt:lpstr>PowerPoint Presentation</vt:lpstr>
      <vt:lpstr>Introduction    Definition of maintenance strategy for critical Assets                Maintenance Policy for cryogenic equipment at CERN                  Work Organization an implementation of the strategy for Long Shut Down 2   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Laurent Paul Delprat</dc:creator>
  <cp:lastModifiedBy>Frederic Ferrand</cp:lastModifiedBy>
  <cp:revision>999</cp:revision>
  <cp:lastPrinted>2015-11-22T10:05:53Z</cp:lastPrinted>
  <dcterms:created xsi:type="dcterms:W3CDTF">2006-08-16T00:00:00Z</dcterms:created>
  <dcterms:modified xsi:type="dcterms:W3CDTF">2018-06-06T00:28:22Z</dcterms:modified>
</cp:coreProperties>
</file>